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sldIdLst>
    <p:sldId id="260" r:id="rId3"/>
    <p:sldId id="265" r:id="rId4"/>
    <p:sldId id="261" r:id="rId5"/>
    <p:sldId id="264" r:id="rId6"/>
    <p:sldId id="3514" r:id="rId7"/>
    <p:sldId id="3520" r:id="rId8"/>
    <p:sldId id="3487" r:id="rId9"/>
    <p:sldId id="3518" r:id="rId10"/>
    <p:sldId id="3504" r:id="rId11"/>
    <p:sldId id="3499" r:id="rId12"/>
    <p:sldId id="3522" r:id="rId13"/>
    <p:sldId id="3492" r:id="rId14"/>
    <p:sldId id="3493" r:id="rId15"/>
    <p:sldId id="3497" r:id="rId16"/>
    <p:sldId id="3502" r:id="rId17"/>
    <p:sldId id="3505" r:id="rId18"/>
    <p:sldId id="3503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404040"/>
    <a:srgbClr val="262626"/>
    <a:srgbClr val="DA8200"/>
    <a:srgbClr val="2C2C2C"/>
    <a:srgbClr val="FF9900"/>
    <a:srgbClr val="FF6600"/>
    <a:srgbClr val="9BE5ED"/>
    <a:srgbClr val="31BBC9"/>
    <a:srgbClr val="64D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214" autoAdjust="0"/>
  </p:normalViewPr>
  <p:slideViewPr>
    <p:cSldViewPr snapToGrid="0">
      <p:cViewPr varScale="1">
        <p:scale>
          <a:sx n="79" d="100"/>
          <a:sy n="79" d="100"/>
        </p:scale>
        <p:origin x="41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96458-6D58-4F1D-8A1F-49148139D3E1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ECC6B-0D75-40C4-9779-324848984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44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38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79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48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291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503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8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07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768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1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1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57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92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49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Solusi: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penanggulangan</a:t>
            </a:r>
            <a:r>
              <a:rPr lang="en-US" dirty="0"/>
              <a:t> covid 19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diciptakan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codi</a:t>
            </a:r>
            <a:r>
              <a:rPr lang="en-US" dirty="0"/>
              <a:t> health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,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keaslian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dan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konsultasi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dokter</a:t>
            </a:r>
            <a:r>
              <a:rPr lang="en-US" dirty="0"/>
              <a:t> 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26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94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Postgresql</a:t>
            </a:r>
            <a:r>
              <a:rPr lang="en-US" altLang="zh-CN" dirty="0"/>
              <a:t> </a:t>
            </a:r>
            <a:r>
              <a:rPr lang="en-US" altLang="zh-CN" dirty="0" err="1"/>
              <a:t>digunakan</a:t>
            </a:r>
            <a:r>
              <a:rPr lang="en-US" altLang="zh-CN" dirty="0"/>
              <a:t> </a:t>
            </a:r>
            <a:r>
              <a:rPr lang="en-US" altLang="zh-CN" dirty="0" err="1"/>
              <a:t>sebagai</a:t>
            </a:r>
            <a:r>
              <a:rPr lang="en-US" altLang="zh-CN" dirty="0"/>
              <a:t> database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3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3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33493-09CD-442F-AC46-17B6CF834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FB9BF7-A0E8-4DEB-90E8-E8E992F41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580C6-9818-49D5-BB1D-819CD991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539-5BED-47D2-AAB7-BD075F4C08F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D703D-DAF6-4352-9BD2-AE29531A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6C989-E25C-4153-A5C7-8C20E8F6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D878-13B8-4D59-A5A5-EE52F4519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5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F50A-1698-42EB-A289-BC408F28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5F0F41-3D2F-45D7-BD02-B76B59830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4573B6-859E-4F7B-BF72-AFDD9E1E1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3BDD0-5E18-4C4F-90C9-BA49E614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539-5BED-47D2-AAB7-BD075F4C08F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E32CC0-2599-4410-8E03-AB1422F4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538C2F-F5B5-45A5-B4D1-E3BC1833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D878-13B8-4D59-A5A5-EE52F4519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07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78EBD-CA0D-4E3E-9960-E42818D0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F4062B-33BC-456D-A4F9-E36BB3BD4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B150B-C4B8-4851-9660-326904EB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539-5BED-47D2-AAB7-BD075F4C08F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C331B-62D0-40E7-9B90-EBFDF3C8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476FA-3196-4ED5-9020-FC56B17F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D878-13B8-4D59-A5A5-EE52F4519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58216A-27C3-4BF4-9DDD-DBD21DCF3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3F9B89-AEFB-431A-963F-3DD0BFBDC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A5EBD-644D-4DDF-AE60-C92BD06E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539-5BED-47D2-AAB7-BD075F4C08F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F4699-5B54-4216-8243-DFB10785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7A7B5-3F57-496B-9C34-73356481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D878-13B8-4D59-A5A5-EE52F4519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2022/2/25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2022/2/25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9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53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738E2-C959-4A6A-AF24-07CBB644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28680-0EE3-4C2E-9CA1-CC6D5CFEB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718D2-DA38-4876-940B-E6743C2B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539-5BED-47D2-AAB7-BD075F4C08F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FE042-5C0E-4FEB-B280-DE15C3BD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713F7-11C0-4937-AE85-FAD22B2D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D878-13B8-4D59-A5A5-EE52F4519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88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49B25-144D-47DA-A1F8-DF763BF0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8C65B-D4B0-4430-8313-873231B01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532CB-9CC7-4164-A7DB-56CBA64A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539-5BED-47D2-AAB7-BD075F4C08F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9FFC2-A8EA-4DE8-B204-B7951455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EFA81-7D42-4487-8200-1EF95E19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D878-13B8-4D59-A5A5-EE52F4519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07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90832-E372-493B-B9D4-4365B917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AD20A-12F9-46EE-BA2B-C32133373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482187-6317-4635-B80C-EE54F6609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DFDBCA-24D8-4F9F-BB5E-C86A52AD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539-5BED-47D2-AAB7-BD075F4C08F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77E12-54E0-4F5D-91A0-DA295E8B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075203-C1C2-49BF-997D-7730F5A2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D878-13B8-4D59-A5A5-EE52F4519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3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99125-E243-49D4-812B-762092F6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58617F-C7B1-4BB8-B042-92EAB7C17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381AE-C8F4-4489-9AF7-05D1CE267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FE1FB8-317E-4F4B-9F42-330BEC91C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B22136-3B7F-4697-B9BD-1BB165B7C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8FA0AC-8288-4AE7-B1C7-988DB744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539-5BED-47D2-AAB7-BD075F4C08F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496EEB-EB67-46D7-A263-0EC3D9E9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024D90-C49E-449B-A4A8-8E0029BF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D878-13B8-4D59-A5A5-EE52F4519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1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99125-E243-49D4-812B-762092F6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58617F-C7B1-4BB8-B042-92EAB7C17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381AE-C8F4-4489-9AF7-05D1CE267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FE1FB8-317E-4F4B-9F42-330BEC91C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B22136-3B7F-4697-B9BD-1BB165B7C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8FA0AC-8288-4AE7-B1C7-988DB744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539-5BED-47D2-AAB7-BD075F4C08F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496EEB-EB67-46D7-A263-0EC3D9E9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024D90-C49E-449B-A4A8-8E0029BF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D878-13B8-4D59-A5A5-EE52F4519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674970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77828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D03BF-0256-4841-81AC-06243275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D4BDB3-E996-4DE7-8CBB-CF120F95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539-5BED-47D2-AAB7-BD075F4C08F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CB5A65-20AA-4DCA-B466-5AE42004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A16D19-C3E6-468E-A4EB-15B1B232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D878-13B8-4D59-A5A5-EE52F4519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0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7069ED-A524-4253-A0C7-847DB56E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539-5BED-47D2-AAB7-BD075F4C08F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3A452A-3A44-4ED4-A436-4FD6DA74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1AB2D3-21BD-485E-91DF-626444F1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D878-13B8-4D59-A5A5-EE52F4519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9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73F74-7F5C-494C-A707-71DA941F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0034A-D66E-4DEA-B21A-D931C05D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830856-C108-41E2-8D83-50A431126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E08DB3-5C30-411A-A8BA-8C87FA3D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539-5BED-47D2-AAB7-BD075F4C08F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7B0BA7-49F7-425F-B29A-5FE7F165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C29366-7CD1-4680-97BA-0B9E7943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D878-13B8-4D59-A5A5-EE52F4519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35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6F131F-FBFA-4CFD-9DFD-C42A52EF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ECBBB-B92E-4FDF-8543-DD9C2B3CB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2EAB9-63A1-4D16-B609-ABD5CF318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9D539-5BED-47D2-AAB7-BD075F4C08F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86CBB-576A-417A-9A29-BA2ABD276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30C48-0968-43CC-A7DF-572B3F5EE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DD878-13B8-4D59-A5A5-EE52F4519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94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4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fif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169301-A529-4FEC-828B-8AE06309A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8" y="0"/>
            <a:ext cx="12170364" cy="6858000"/>
          </a:xfrm>
          <a:prstGeom prst="rect">
            <a:avLst/>
          </a:prstGeom>
        </p:spPr>
      </p:pic>
      <p:sp>
        <p:nvSpPr>
          <p:cNvPr id="9" name="等腰三角形 8">
            <a:extLst>
              <a:ext uri="{FF2B5EF4-FFF2-40B4-BE49-F238E27FC236}">
                <a16:creationId xmlns:a16="http://schemas.microsoft.com/office/drawing/2014/main" id="{BCC9EB8B-FFE8-41A0-B21F-CB07D8485F0A}"/>
              </a:ext>
            </a:extLst>
          </p:cNvPr>
          <p:cNvSpPr/>
          <p:nvPr/>
        </p:nvSpPr>
        <p:spPr>
          <a:xfrm>
            <a:off x="245781" y="1553029"/>
            <a:ext cx="6169533" cy="5304971"/>
          </a:xfrm>
          <a:prstGeom prst="triangle">
            <a:avLst>
              <a:gd name="adj" fmla="val 50391"/>
            </a:avLst>
          </a:prstGeom>
          <a:gradFill>
            <a:gsLst>
              <a:gs pos="89000">
                <a:schemeClr val="bg1">
                  <a:lumMod val="85000"/>
                </a:schemeClr>
              </a:gs>
              <a:gs pos="13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  <a:effectLst>
            <a:outerShdw blurRad="139700" dist="38100" sx="103000" sy="103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8F0CA9E-3984-4FF3-A3F6-5781D15483E5}"/>
              </a:ext>
            </a:extLst>
          </p:cNvPr>
          <p:cNvSpPr/>
          <p:nvPr/>
        </p:nvSpPr>
        <p:spPr>
          <a:xfrm>
            <a:off x="0" y="-152400"/>
            <a:ext cx="6415314" cy="7010400"/>
          </a:xfrm>
          <a:custGeom>
            <a:avLst/>
            <a:gdLst>
              <a:gd name="connsiteX0" fmla="*/ 3933371 w 6444343"/>
              <a:gd name="connsiteY0" fmla="*/ 0 h 6908800"/>
              <a:gd name="connsiteX1" fmla="*/ 6444343 w 6444343"/>
              <a:gd name="connsiteY1" fmla="*/ 29028 h 6908800"/>
              <a:gd name="connsiteX2" fmla="*/ 2481943 w 6444343"/>
              <a:gd name="connsiteY2" fmla="*/ 6894285 h 6908800"/>
              <a:gd name="connsiteX3" fmla="*/ 0 w 6444343"/>
              <a:gd name="connsiteY3" fmla="*/ 6908800 h 6908800"/>
              <a:gd name="connsiteX4" fmla="*/ 3933371 w 6444343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4343" h="6908800">
                <a:moveTo>
                  <a:pt x="3933371" y="0"/>
                </a:moveTo>
                <a:lnTo>
                  <a:pt x="6444343" y="29028"/>
                </a:lnTo>
                <a:lnTo>
                  <a:pt x="2481943" y="6894285"/>
                </a:lnTo>
                <a:lnTo>
                  <a:pt x="0" y="6908800"/>
                </a:lnTo>
                <a:lnTo>
                  <a:pt x="3933371" y="0"/>
                </a:lnTo>
                <a:close/>
              </a:path>
            </a:pathLst>
          </a:custGeom>
          <a:gradFill flip="none" rotWithShape="1">
            <a:gsLst>
              <a:gs pos="7000">
                <a:schemeClr val="tx1">
                  <a:lumMod val="95000"/>
                  <a:lumOff val="5000"/>
                </a:schemeClr>
              </a:gs>
              <a:gs pos="87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213FBFC6-FB4D-4FBA-AB27-9BD5E4011A55}"/>
              </a:ext>
            </a:extLst>
          </p:cNvPr>
          <p:cNvSpPr/>
          <p:nvPr/>
        </p:nvSpPr>
        <p:spPr>
          <a:xfrm>
            <a:off x="14514" y="2585357"/>
            <a:ext cx="4920342" cy="4274457"/>
          </a:xfrm>
          <a:prstGeom prst="triangle">
            <a:avLst>
              <a:gd name="adj" fmla="val 48230"/>
            </a:avLst>
          </a:prstGeom>
          <a:gradFill flip="none" rotWithShape="1">
            <a:gsLst>
              <a:gs pos="7000">
                <a:schemeClr val="tx1">
                  <a:lumMod val="95000"/>
                  <a:lumOff val="5000"/>
                </a:schemeClr>
              </a:gs>
              <a:gs pos="87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38100" sx="103000" sy="103000" algn="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B992C0-41A1-4C86-94E0-1F0FD35AEC2B}"/>
              </a:ext>
            </a:extLst>
          </p:cNvPr>
          <p:cNvSpPr txBox="1"/>
          <p:nvPr/>
        </p:nvSpPr>
        <p:spPr>
          <a:xfrm>
            <a:off x="5415932" y="3040323"/>
            <a:ext cx="3871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Web </a:t>
            </a:r>
            <a:r>
              <a:rPr lang="en-US" altLang="zh-CN" sz="4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Aplication</a:t>
            </a:r>
            <a:endParaRPr lang="en-US" altLang="zh-CN" sz="4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E6D87CD1-913E-4BD4-8958-2778B8201A9F}"/>
              </a:ext>
            </a:extLst>
          </p:cNvPr>
          <p:cNvSpPr/>
          <p:nvPr/>
        </p:nvSpPr>
        <p:spPr>
          <a:xfrm>
            <a:off x="5527057" y="3937008"/>
            <a:ext cx="4487800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CODIHEALTH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72C33E6-F025-44DE-9029-AF3E49B9D1A8}"/>
              </a:ext>
            </a:extLst>
          </p:cNvPr>
          <p:cNvCxnSpPr>
            <a:cxnSpLocks/>
          </p:cNvCxnSpPr>
          <p:nvPr/>
        </p:nvCxnSpPr>
        <p:spPr>
          <a:xfrm>
            <a:off x="5526928" y="3920613"/>
            <a:ext cx="4487929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CF5BA298-B656-4CFA-93DA-D9E9F3859099}"/>
              </a:ext>
            </a:extLst>
          </p:cNvPr>
          <p:cNvSpPr/>
          <p:nvPr/>
        </p:nvSpPr>
        <p:spPr>
          <a:xfrm rot="10800000">
            <a:off x="2067103" y="-1814"/>
            <a:ext cx="2281107" cy="1961446"/>
          </a:xfrm>
          <a:prstGeom prst="triangle">
            <a:avLst>
              <a:gd name="adj" fmla="val 50391"/>
            </a:avLst>
          </a:prstGeom>
          <a:gradFill>
            <a:gsLst>
              <a:gs pos="89000">
                <a:schemeClr val="bg1">
                  <a:lumMod val="85000"/>
                </a:schemeClr>
              </a:gs>
              <a:gs pos="13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  <a:effectLst>
            <a:outerShdw blurRad="88900" dist="63500" dir="10800000" sx="103000" sy="103000" algn="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F3C9981-539A-4BFF-A1CA-909A045D285D}"/>
              </a:ext>
            </a:extLst>
          </p:cNvPr>
          <p:cNvGrpSpPr/>
          <p:nvPr/>
        </p:nvGrpSpPr>
        <p:grpSpPr>
          <a:xfrm>
            <a:off x="5588648" y="2307271"/>
            <a:ext cx="2186146" cy="571589"/>
            <a:chOff x="5588648" y="2307271"/>
            <a:chExt cx="2186146" cy="571589"/>
          </a:xfrm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7721F305-6B81-4287-A36A-B531924BA353}"/>
                </a:ext>
              </a:extLst>
            </p:cNvPr>
            <p:cNvSpPr/>
            <p:nvPr/>
          </p:nvSpPr>
          <p:spPr>
            <a:xfrm>
              <a:off x="5588648" y="230727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3A5BC547-0671-4F7F-968B-79E285E62462}"/>
                </a:ext>
              </a:extLst>
            </p:cNvPr>
            <p:cNvSpPr/>
            <p:nvPr/>
          </p:nvSpPr>
          <p:spPr>
            <a:xfrm>
              <a:off x="6354682" y="231644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631E03C7-FF67-4A27-8517-538640F807E5}"/>
                </a:ext>
              </a:extLst>
            </p:cNvPr>
            <p:cNvSpPr/>
            <p:nvPr/>
          </p:nvSpPr>
          <p:spPr>
            <a:xfrm>
              <a:off x="7120717" y="231644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0" name="圆角矩形 5">
            <a:extLst>
              <a:ext uri="{FF2B5EF4-FFF2-40B4-BE49-F238E27FC236}">
                <a16:creationId xmlns:a16="http://schemas.microsoft.com/office/drawing/2014/main" id="{C98BEE8A-C646-4356-AB08-CD45D58CD323}"/>
              </a:ext>
            </a:extLst>
          </p:cNvPr>
          <p:cNvSpPr/>
          <p:nvPr/>
        </p:nvSpPr>
        <p:spPr>
          <a:xfrm>
            <a:off x="7243059" y="4747507"/>
            <a:ext cx="1986666" cy="36686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15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Time </a:t>
            </a:r>
            <a:r>
              <a:rPr lang="zh-CN" altLang="en-US" sz="1015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015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2022. 02. 25</a:t>
            </a:r>
            <a:endParaRPr lang="zh-CN" altLang="en-US" sz="1015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66A40-66EE-4ABB-BA0A-52C9D265B0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5" r="45925" b="26955"/>
          <a:stretch/>
        </p:blipFill>
        <p:spPr>
          <a:xfrm>
            <a:off x="10725212" y="200731"/>
            <a:ext cx="1280579" cy="12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6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  <p:bldP spid="16" grpId="0"/>
      <p:bldP spid="17" grpId="0"/>
      <p:bldP spid="21" grpId="0" animBg="1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AB85B3-88CE-419F-8172-8C001B46F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8" y="0"/>
            <a:ext cx="12170364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1D91A6-D31B-40BB-B0E3-E74573BE64A1}"/>
              </a:ext>
            </a:extLst>
          </p:cNvPr>
          <p:cNvGrpSpPr/>
          <p:nvPr/>
        </p:nvGrpSpPr>
        <p:grpSpPr>
          <a:xfrm rot="5400000">
            <a:off x="-807278" y="807277"/>
            <a:ext cx="2186146" cy="571589"/>
            <a:chOff x="3137036" y="4286161"/>
            <a:chExt cx="2186146" cy="571589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404C73C-69F8-4B84-A1D1-A873B7E34072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B697799A-A883-47DD-891E-0459A7422AB2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8ED3CE20-413D-4CDB-9DA5-5E469FC3C948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6B1B52B-7AA4-412B-9DF2-58D580FD5F67}"/>
              </a:ext>
            </a:extLst>
          </p:cNvPr>
          <p:cNvSpPr txBox="1"/>
          <p:nvPr/>
        </p:nvSpPr>
        <p:spPr>
          <a:xfrm>
            <a:off x="1165961" y="392466"/>
            <a:ext cx="183082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Frontend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D0B76B-1BAE-4B32-AC6B-CC9A75033A59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7A0FA767-F59B-4934-B60F-B43AAEBAE644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CDB79C26-E864-451D-AB06-2A691313DFE8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1842C923-ECBD-42D7-9066-170EDB5C81F6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Up Arrow 64">
            <a:extLst>
              <a:ext uri="{FF2B5EF4-FFF2-40B4-BE49-F238E27FC236}">
                <a16:creationId xmlns:a16="http://schemas.microsoft.com/office/drawing/2014/main" id="{7AC5B1A6-8194-4FB5-94D6-18B9389735DF}"/>
              </a:ext>
            </a:extLst>
          </p:cNvPr>
          <p:cNvSpPr/>
          <p:nvPr/>
        </p:nvSpPr>
        <p:spPr>
          <a:xfrm>
            <a:off x="5747918" y="1946318"/>
            <a:ext cx="428965" cy="4778354"/>
          </a:xfrm>
          <a:prstGeom prst="upArrow">
            <a:avLst>
              <a:gd name="adj1" fmla="val 50000"/>
              <a:gd name="adj2" fmla="val 6714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517" dirty="0">
              <a:cs typeface="+mn-ea"/>
              <a:sym typeface="+mn-lt"/>
            </a:endParaRPr>
          </a:p>
        </p:txBody>
      </p:sp>
      <p:sp>
        <p:nvSpPr>
          <p:cNvPr id="14" name="Bent Arrow 65">
            <a:extLst>
              <a:ext uri="{FF2B5EF4-FFF2-40B4-BE49-F238E27FC236}">
                <a16:creationId xmlns:a16="http://schemas.microsoft.com/office/drawing/2014/main" id="{26B2807A-F9FE-4304-BF72-48FE7D6FBD83}"/>
              </a:ext>
            </a:extLst>
          </p:cNvPr>
          <p:cNvSpPr/>
          <p:nvPr/>
        </p:nvSpPr>
        <p:spPr>
          <a:xfrm>
            <a:off x="5853918" y="2776669"/>
            <a:ext cx="2706117" cy="3948004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51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Bent Arrow 53">
            <a:extLst>
              <a:ext uri="{FF2B5EF4-FFF2-40B4-BE49-F238E27FC236}">
                <a16:creationId xmlns:a16="http://schemas.microsoft.com/office/drawing/2014/main" id="{68499384-6F1E-4891-8889-E5284A88C112}"/>
              </a:ext>
            </a:extLst>
          </p:cNvPr>
          <p:cNvSpPr/>
          <p:nvPr/>
        </p:nvSpPr>
        <p:spPr>
          <a:xfrm flipH="1">
            <a:off x="3389884" y="3570676"/>
            <a:ext cx="2706117" cy="3153997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51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Bent Arrow 50">
            <a:extLst>
              <a:ext uri="{FF2B5EF4-FFF2-40B4-BE49-F238E27FC236}">
                <a16:creationId xmlns:a16="http://schemas.microsoft.com/office/drawing/2014/main" id="{34831ED0-81BF-404B-A7D2-94A4B42C3EAC}"/>
              </a:ext>
            </a:extLst>
          </p:cNvPr>
          <p:cNvSpPr/>
          <p:nvPr/>
        </p:nvSpPr>
        <p:spPr>
          <a:xfrm>
            <a:off x="5855215" y="4011792"/>
            <a:ext cx="2401071" cy="2712880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51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Bent Arrow 56">
            <a:extLst>
              <a:ext uri="{FF2B5EF4-FFF2-40B4-BE49-F238E27FC236}">
                <a16:creationId xmlns:a16="http://schemas.microsoft.com/office/drawing/2014/main" id="{CF5E1BA6-AA3F-403D-BE00-3416E2BA8537}"/>
              </a:ext>
            </a:extLst>
          </p:cNvPr>
          <p:cNvSpPr/>
          <p:nvPr/>
        </p:nvSpPr>
        <p:spPr>
          <a:xfrm flipH="1">
            <a:off x="4033081" y="4701139"/>
            <a:ext cx="2062917" cy="2158290"/>
          </a:xfrm>
          <a:prstGeom prst="bentArrow">
            <a:avLst>
              <a:gd name="adj1" fmla="val 13458"/>
              <a:gd name="adj2" fmla="val 12349"/>
              <a:gd name="adj3" fmla="val 17061"/>
              <a:gd name="adj4" fmla="val 3006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51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TextBox 66">
            <a:extLst>
              <a:ext uri="{FF2B5EF4-FFF2-40B4-BE49-F238E27FC236}">
                <a16:creationId xmlns:a16="http://schemas.microsoft.com/office/drawing/2014/main" id="{B6150CDD-7D19-4707-A68A-5DEC139170AB}"/>
              </a:ext>
            </a:extLst>
          </p:cNvPr>
          <p:cNvSpPr txBox="1"/>
          <p:nvPr/>
        </p:nvSpPr>
        <p:spPr>
          <a:xfrm>
            <a:off x="1207678" y="4633789"/>
            <a:ext cx="2706117" cy="16081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algn="r">
              <a:lnSpc>
                <a:spcPts val="2000"/>
              </a:lnSpc>
              <a:defRPr sz="1200"/>
            </a:lvl1pPr>
          </a:lstStyle>
          <a:p>
            <a:pPr defTabSz="1219140"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React 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js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en-US" altLang="zh-CN" dirty="0" err="1">
                <a:cs typeface="+mn-ea"/>
                <a:sym typeface="+mn-lt"/>
              </a:rPr>
              <a:t>Iibrary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 err="1">
                <a:cs typeface="+mn-ea"/>
                <a:sym typeface="+mn-lt"/>
              </a:rPr>
              <a:t>dari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 err="1">
                <a:cs typeface="+mn-ea"/>
                <a:sym typeface="+mn-lt"/>
              </a:rPr>
              <a:t>javascripct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 err="1">
                <a:cs typeface="+mn-ea"/>
                <a:sym typeface="+mn-lt"/>
              </a:rPr>
              <a:t>dalam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 err="1">
                <a:cs typeface="+mn-ea"/>
                <a:sym typeface="+mn-lt"/>
              </a:rPr>
              <a:t>pembuatan</a:t>
            </a:r>
            <a:r>
              <a:rPr lang="en-US" altLang="zh-CN" dirty="0">
                <a:cs typeface="+mn-ea"/>
                <a:sym typeface="+mn-lt"/>
              </a:rPr>
              <a:t> Frontend.</a:t>
            </a:r>
          </a:p>
        </p:txBody>
      </p:sp>
      <p:sp>
        <p:nvSpPr>
          <p:cNvPr id="23" name="TextBox 68">
            <a:extLst>
              <a:ext uri="{FF2B5EF4-FFF2-40B4-BE49-F238E27FC236}">
                <a16:creationId xmlns:a16="http://schemas.microsoft.com/office/drawing/2014/main" id="{199A30C2-1FBD-4532-BB47-9419E31DCD2A}"/>
              </a:ext>
            </a:extLst>
          </p:cNvPr>
          <p:cNvSpPr txBox="1"/>
          <p:nvPr/>
        </p:nvSpPr>
        <p:spPr>
          <a:xfrm>
            <a:off x="730569" y="3207693"/>
            <a:ext cx="2633309" cy="16081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algn="r">
              <a:lnSpc>
                <a:spcPts val="2000"/>
              </a:lnSpc>
              <a:defRPr sz="1200"/>
            </a:lvl1pPr>
          </a:lstStyle>
          <a:p>
            <a:pPr defTabSz="1219140">
              <a:defRPr/>
            </a:pP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Axios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en-US" altLang="zh-CN" dirty="0" err="1">
                <a:cs typeface="+mn-ea"/>
                <a:sym typeface="+mn-lt"/>
              </a:rPr>
              <a:t>Sebuah</a:t>
            </a:r>
            <a:r>
              <a:rPr lang="en-US" altLang="zh-CN" dirty="0">
                <a:cs typeface="+mn-ea"/>
                <a:sym typeface="+mn-lt"/>
              </a:rPr>
              <a:t> library untuk </a:t>
            </a:r>
            <a:r>
              <a:rPr lang="en-US" altLang="zh-CN" dirty="0" err="1">
                <a:cs typeface="+mn-ea"/>
                <a:sym typeface="+mn-lt"/>
              </a:rPr>
              <a:t>menghubungkan</a:t>
            </a:r>
            <a:r>
              <a:rPr lang="en-US" altLang="zh-CN" dirty="0">
                <a:cs typeface="+mn-ea"/>
                <a:sym typeface="+mn-lt"/>
              </a:rPr>
              <a:t> Frontend dan Backend</a:t>
            </a:r>
            <a:r>
              <a:rPr lang="zh-CN" altLang="en-US" dirty="0">
                <a:cs typeface="+mn-ea"/>
                <a:sym typeface="+mn-lt"/>
              </a:rPr>
              <a:t>.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4" name="TextBox 69">
            <a:extLst>
              <a:ext uri="{FF2B5EF4-FFF2-40B4-BE49-F238E27FC236}">
                <a16:creationId xmlns:a16="http://schemas.microsoft.com/office/drawing/2014/main" id="{A451C178-58BE-4E58-93D9-F32FA813A324}"/>
              </a:ext>
            </a:extLst>
          </p:cNvPr>
          <p:cNvSpPr txBox="1"/>
          <p:nvPr/>
        </p:nvSpPr>
        <p:spPr>
          <a:xfrm>
            <a:off x="8357282" y="3867754"/>
            <a:ext cx="2387825" cy="16081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algn="ctr">
              <a:lnSpc>
                <a:spcPts val="2000"/>
              </a:lnSpc>
              <a:defRPr sz="1200"/>
            </a:lvl1pPr>
          </a:lstStyle>
          <a:p>
            <a:pPr algn="l" defTabSz="1219140"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Sweet Alert 2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en-US" altLang="zh-CN" dirty="0">
                <a:cs typeface="+mn-ea"/>
                <a:sym typeface="+mn-lt"/>
              </a:rPr>
              <a:t>Plugin </a:t>
            </a:r>
            <a:r>
              <a:rPr lang="en-US" altLang="zh-CN" dirty="0" err="1">
                <a:cs typeface="+mn-ea"/>
                <a:sym typeface="+mn-lt"/>
              </a:rPr>
              <a:t>javascript</a:t>
            </a:r>
            <a:r>
              <a:rPr lang="en-US" altLang="zh-CN" dirty="0">
                <a:cs typeface="+mn-ea"/>
                <a:sym typeface="+mn-lt"/>
              </a:rPr>
              <a:t> untuk </a:t>
            </a:r>
            <a:r>
              <a:rPr lang="en-US" altLang="zh-CN" dirty="0" err="1">
                <a:cs typeface="+mn-ea"/>
                <a:sym typeface="+mn-lt"/>
              </a:rPr>
              <a:t>memperindah</a:t>
            </a:r>
            <a:r>
              <a:rPr lang="en-US" altLang="zh-CN" dirty="0">
                <a:cs typeface="+mn-ea"/>
                <a:sym typeface="+mn-lt"/>
              </a:rPr>
              <a:t> alert/popup.</a:t>
            </a:r>
          </a:p>
        </p:txBody>
      </p:sp>
      <p:sp>
        <p:nvSpPr>
          <p:cNvPr id="25" name="TextBox 70">
            <a:extLst>
              <a:ext uri="{FF2B5EF4-FFF2-40B4-BE49-F238E27FC236}">
                <a16:creationId xmlns:a16="http://schemas.microsoft.com/office/drawing/2014/main" id="{7BE78004-DE3B-4617-9AFE-58414A4C7DDF}"/>
              </a:ext>
            </a:extLst>
          </p:cNvPr>
          <p:cNvSpPr txBox="1"/>
          <p:nvPr/>
        </p:nvSpPr>
        <p:spPr>
          <a:xfrm>
            <a:off x="3028798" y="1617805"/>
            <a:ext cx="2706117" cy="16081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>
              <a:lnSpc>
                <a:spcPts val="2000"/>
              </a:lnSpc>
              <a:defRPr sz="1200"/>
            </a:lvl1pPr>
          </a:lstStyle>
          <a:p>
            <a:pPr algn="r" defTabSz="1219140"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React Router Dom</a:t>
            </a:r>
          </a:p>
          <a:p>
            <a:pPr algn="r" defTabSz="1219140">
              <a:defRPr/>
            </a:pPr>
            <a:r>
              <a:rPr lang="en-US" altLang="zh-CN" dirty="0" err="1">
                <a:cs typeface="+mn-ea"/>
                <a:sym typeface="+mn-lt"/>
              </a:rPr>
              <a:t>Sebuah</a:t>
            </a:r>
            <a:r>
              <a:rPr lang="en-US" altLang="zh-CN" dirty="0">
                <a:cs typeface="+mn-ea"/>
                <a:sym typeface="+mn-lt"/>
              </a:rPr>
              <a:t> library react untuk </a:t>
            </a:r>
            <a:r>
              <a:rPr lang="en-US" altLang="zh-CN" dirty="0" err="1">
                <a:cs typeface="+mn-ea"/>
                <a:sym typeface="+mn-lt"/>
              </a:rPr>
              <a:t>acces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 err="1">
                <a:cs typeface="+mn-ea"/>
                <a:sym typeface="+mn-lt"/>
              </a:rPr>
              <a:t>pindah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 err="1">
                <a:cs typeface="+mn-ea"/>
                <a:sym typeface="+mn-lt"/>
              </a:rPr>
              <a:t>halaman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 err="1">
                <a:cs typeface="+mn-ea"/>
                <a:sym typeface="+mn-lt"/>
              </a:rPr>
              <a:t>dari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 err="1">
                <a:cs typeface="+mn-ea"/>
                <a:sym typeface="+mn-lt"/>
              </a:rPr>
              <a:t>satu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 err="1">
                <a:cs typeface="+mn-ea"/>
                <a:sym typeface="+mn-lt"/>
              </a:rPr>
              <a:t>halaman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 err="1">
                <a:cs typeface="+mn-ea"/>
                <a:sym typeface="+mn-lt"/>
              </a:rPr>
              <a:t>ke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 err="1">
                <a:cs typeface="+mn-ea"/>
                <a:sym typeface="+mn-lt"/>
              </a:rPr>
              <a:t>halaman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 err="1">
                <a:cs typeface="+mn-ea"/>
                <a:sym typeface="+mn-lt"/>
              </a:rPr>
              <a:t>lainnya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TextBox 71">
            <a:extLst>
              <a:ext uri="{FF2B5EF4-FFF2-40B4-BE49-F238E27FC236}">
                <a16:creationId xmlns:a16="http://schemas.microsoft.com/office/drawing/2014/main" id="{F7105FC2-150E-472A-923C-E8767FAF8C7C}"/>
              </a:ext>
            </a:extLst>
          </p:cNvPr>
          <p:cNvSpPr txBox="1"/>
          <p:nvPr/>
        </p:nvSpPr>
        <p:spPr>
          <a:xfrm>
            <a:off x="8586041" y="2584378"/>
            <a:ext cx="2517387" cy="16081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>
              <a:lnSpc>
                <a:spcPts val="2000"/>
              </a:lnSpc>
              <a:defRPr sz="1200"/>
            </a:lvl1pPr>
          </a:lstStyle>
          <a:p>
            <a:pPr defTabSz="1219140"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React Bootstrap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en-US" altLang="zh-CN" dirty="0" err="1">
                <a:cs typeface="+mn-ea"/>
                <a:sym typeface="+mn-lt"/>
              </a:rPr>
              <a:t>Sebuah</a:t>
            </a:r>
            <a:r>
              <a:rPr lang="en-US" altLang="zh-CN" dirty="0">
                <a:cs typeface="+mn-ea"/>
                <a:sym typeface="+mn-lt"/>
              </a:rPr>
              <a:t> framework bootstrap untuk </a:t>
            </a:r>
            <a:r>
              <a:rPr lang="en-US" altLang="zh-CN" dirty="0" err="1">
                <a:cs typeface="+mn-ea"/>
                <a:sym typeface="+mn-lt"/>
              </a:rPr>
              <a:t>memperindah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 err="1">
                <a:cs typeface="+mn-ea"/>
                <a:sym typeface="+mn-lt"/>
              </a:rPr>
              <a:t>tampilan</a:t>
            </a:r>
            <a:r>
              <a:rPr lang="en-US" altLang="zh-CN" dirty="0">
                <a:cs typeface="+mn-ea"/>
                <a:sym typeface="+mn-lt"/>
              </a:rPr>
              <a:t> Frontend.</a:t>
            </a:r>
          </a:p>
        </p:txBody>
      </p:sp>
      <p:pic>
        <p:nvPicPr>
          <p:cNvPr id="38" name="Picture 4" descr="React – Logos Download">
            <a:extLst>
              <a:ext uri="{FF2B5EF4-FFF2-40B4-BE49-F238E27FC236}">
                <a16:creationId xmlns:a16="http://schemas.microsoft.com/office/drawing/2014/main" id="{FC216A73-09C0-463B-926D-307A9602A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680" y="5296874"/>
            <a:ext cx="1280469" cy="42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ommunity Contest] A logo for Axios · Issue #2130 · axios/axios · GitHub">
            <a:extLst>
              <a:ext uri="{FF2B5EF4-FFF2-40B4-BE49-F238E27FC236}">
                <a16:creationId xmlns:a16="http://schemas.microsoft.com/office/drawing/2014/main" id="{FEDA54BB-1E78-4DC2-9BCF-7FCA5420E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038" y="3891074"/>
            <a:ext cx="1477352" cy="60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SweetAlert2 - a beautiful, responsive, customizable and accessible  (WAI-ARIA) replacement for JavaScript&amp;#39;s popup boxes">
            <a:extLst>
              <a:ext uri="{FF2B5EF4-FFF2-40B4-BE49-F238E27FC236}">
                <a16:creationId xmlns:a16="http://schemas.microsoft.com/office/drawing/2014/main" id="{BEAA60A1-1311-433B-8A96-7611469AD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837" y="4568782"/>
            <a:ext cx="1609792" cy="31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BAFEFE-A06D-4376-88C9-8BFF1E2471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24" y="3261303"/>
            <a:ext cx="1463218" cy="52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0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5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8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350"/>
                            </p:stCondLst>
                            <p:childTnLst>
                              <p:par>
                                <p:cTn id="3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5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50"/>
                            </p:stCondLst>
                            <p:childTnLst>
                              <p:par>
                                <p:cTn id="4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8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350"/>
                            </p:stCondLst>
                            <p:childTnLst>
                              <p:par>
                                <p:cTn id="5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35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AB85B3-88CE-419F-8172-8C001B46F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8" y="0"/>
            <a:ext cx="12170364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1D91A6-D31B-40BB-B0E3-E74573BE64A1}"/>
              </a:ext>
            </a:extLst>
          </p:cNvPr>
          <p:cNvGrpSpPr/>
          <p:nvPr/>
        </p:nvGrpSpPr>
        <p:grpSpPr>
          <a:xfrm rot="5400000">
            <a:off x="-807278" y="807277"/>
            <a:ext cx="2186146" cy="571589"/>
            <a:chOff x="3137036" y="4286161"/>
            <a:chExt cx="2186146" cy="571589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404C73C-69F8-4B84-A1D1-A873B7E34072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B697799A-A883-47DD-891E-0459A7422AB2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8ED3CE20-413D-4CDB-9DA5-5E469FC3C948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6B1B52B-7AA4-412B-9DF2-58D580FD5F67}"/>
              </a:ext>
            </a:extLst>
          </p:cNvPr>
          <p:cNvSpPr txBox="1"/>
          <p:nvPr/>
        </p:nvSpPr>
        <p:spPr>
          <a:xfrm>
            <a:off x="1165961" y="392466"/>
            <a:ext cx="195861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id-ID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Workflow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D0B76B-1BAE-4B32-AC6B-CC9A75033A59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7A0FA767-F59B-4934-B60F-B43AAEBAE644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CDB79C26-E864-451D-AB06-2A691313DFE8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1842C923-ECBD-42D7-9066-170EDB5C81F6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61" y="1420110"/>
            <a:ext cx="1362181" cy="1362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53" y="1420110"/>
            <a:ext cx="1362181" cy="1362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82" y="1420110"/>
            <a:ext cx="1362181" cy="13621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43" y="4218688"/>
            <a:ext cx="2229971" cy="53519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51" y="4872766"/>
            <a:ext cx="1331156" cy="133115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34" y="4872766"/>
            <a:ext cx="1331156" cy="13311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1180" y="291738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CLIENT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56620" y="2924664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SERVER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10149" y="2917383"/>
            <a:ext cx="109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MULTER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91116" y="6349998"/>
            <a:ext cx="147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CODIGRAM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56620" y="6346295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DATABASE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2319" y="2016429"/>
            <a:ext cx="2012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902319" y="2163104"/>
            <a:ext cx="2012956" cy="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98918" y="2015186"/>
            <a:ext cx="2012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998918" y="2161861"/>
            <a:ext cx="2012956" cy="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119086" y="3556000"/>
            <a:ext cx="422503" cy="60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259153" y="3402922"/>
            <a:ext cx="455292" cy="68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928855" y="3389303"/>
            <a:ext cx="343951" cy="72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085530" y="3428924"/>
            <a:ext cx="360390" cy="77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857969" y="3402922"/>
            <a:ext cx="0" cy="126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031083" y="3418043"/>
            <a:ext cx="5820" cy="128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C661E0-97CA-4CD4-A0C3-42594373F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8" y="0"/>
            <a:ext cx="12170364" cy="68580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7582F09-5C97-41EF-BCD9-C3A765A1768D}"/>
              </a:ext>
            </a:extLst>
          </p:cNvPr>
          <p:cNvGrpSpPr/>
          <p:nvPr/>
        </p:nvGrpSpPr>
        <p:grpSpPr>
          <a:xfrm>
            <a:off x="-3208663" y="-88491"/>
            <a:ext cx="6415314" cy="7100705"/>
            <a:chOff x="-3208663" y="-88491"/>
            <a:chExt cx="6415314" cy="7100705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BC8323BA-FEFF-436B-A6E3-08AD2E6C5268}"/>
                </a:ext>
              </a:extLst>
            </p:cNvPr>
            <p:cNvSpPr/>
            <p:nvPr/>
          </p:nvSpPr>
          <p:spPr>
            <a:xfrm>
              <a:off x="-3208663" y="-88491"/>
              <a:ext cx="6415314" cy="7010400"/>
            </a:xfrm>
            <a:custGeom>
              <a:avLst/>
              <a:gdLst>
                <a:gd name="connsiteX0" fmla="*/ 3933371 w 6444343"/>
                <a:gd name="connsiteY0" fmla="*/ 0 h 6908800"/>
                <a:gd name="connsiteX1" fmla="*/ 6444343 w 6444343"/>
                <a:gd name="connsiteY1" fmla="*/ 29028 h 6908800"/>
                <a:gd name="connsiteX2" fmla="*/ 2481943 w 6444343"/>
                <a:gd name="connsiteY2" fmla="*/ 6894285 h 6908800"/>
                <a:gd name="connsiteX3" fmla="*/ 0 w 6444343"/>
                <a:gd name="connsiteY3" fmla="*/ 6908800 h 6908800"/>
                <a:gd name="connsiteX4" fmla="*/ 3933371 w 6444343"/>
                <a:gd name="connsiteY4" fmla="*/ 0 h 69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3" h="6908800">
                  <a:moveTo>
                    <a:pt x="3933371" y="0"/>
                  </a:moveTo>
                  <a:lnTo>
                    <a:pt x="6444343" y="29028"/>
                  </a:lnTo>
                  <a:lnTo>
                    <a:pt x="2481943" y="6894285"/>
                  </a:lnTo>
                  <a:lnTo>
                    <a:pt x="0" y="6908800"/>
                  </a:lnTo>
                  <a:lnTo>
                    <a:pt x="3933371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38100" dir="2700000" sx="102000" sy="102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78361168-46F8-4A6D-AE4B-0D52251232E0}"/>
                </a:ext>
              </a:extLst>
            </p:cNvPr>
            <p:cNvSpPr/>
            <p:nvPr/>
          </p:nvSpPr>
          <p:spPr>
            <a:xfrm>
              <a:off x="-3194149" y="2737757"/>
              <a:ext cx="4920342" cy="4274457"/>
            </a:xfrm>
            <a:prstGeom prst="triangle">
              <a:avLst>
                <a:gd name="adj" fmla="val 48230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E5717C8-75D7-4403-B735-16DFC8B33935}"/>
                </a:ext>
              </a:extLst>
            </p:cNvPr>
            <p:cNvSpPr/>
            <p:nvPr/>
          </p:nvSpPr>
          <p:spPr>
            <a:xfrm rot="10800000">
              <a:off x="-2282981" y="3101"/>
              <a:ext cx="4565961" cy="3926114"/>
            </a:xfrm>
            <a:prstGeom prst="triangle">
              <a:avLst>
                <a:gd name="adj" fmla="val 50391"/>
              </a:avLst>
            </a:prstGeom>
            <a:gradFill>
              <a:gsLst>
                <a:gs pos="89000">
                  <a:schemeClr val="bg1">
                    <a:lumMod val="85000"/>
                  </a:schemeClr>
                </a:gs>
                <a:gs pos="13000">
                  <a:schemeClr val="tx1">
                    <a:lumMod val="65000"/>
                    <a:lumOff val="3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2E01D7C-A016-4009-A47C-514B4CEE080B}"/>
              </a:ext>
            </a:extLst>
          </p:cNvPr>
          <p:cNvGrpSpPr/>
          <p:nvPr/>
        </p:nvGrpSpPr>
        <p:grpSpPr>
          <a:xfrm flipH="1" flipV="1">
            <a:off x="8985351" y="-65723"/>
            <a:ext cx="6415314" cy="7038610"/>
            <a:chOff x="4576780" y="168143"/>
            <a:chExt cx="6415314" cy="7038610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DACEFEBA-EDF7-4E4D-AEC0-524BAA9174E8}"/>
                </a:ext>
              </a:extLst>
            </p:cNvPr>
            <p:cNvSpPr/>
            <p:nvPr/>
          </p:nvSpPr>
          <p:spPr>
            <a:xfrm>
              <a:off x="4576780" y="194539"/>
              <a:ext cx="6415314" cy="7010400"/>
            </a:xfrm>
            <a:custGeom>
              <a:avLst/>
              <a:gdLst>
                <a:gd name="connsiteX0" fmla="*/ 3933371 w 6444343"/>
                <a:gd name="connsiteY0" fmla="*/ 0 h 6908800"/>
                <a:gd name="connsiteX1" fmla="*/ 6444343 w 6444343"/>
                <a:gd name="connsiteY1" fmla="*/ 29028 h 6908800"/>
                <a:gd name="connsiteX2" fmla="*/ 2481943 w 6444343"/>
                <a:gd name="connsiteY2" fmla="*/ 6894285 h 6908800"/>
                <a:gd name="connsiteX3" fmla="*/ 0 w 6444343"/>
                <a:gd name="connsiteY3" fmla="*/ 6908800 h 6908800"/>
                <a:gd name="connsiteX4" fmla="*/ 3933371 w 6444343"/>
                <a:gd name="connsiteY4" fmla="*/ 0 h 69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3" h="6908800">
                  <a:moveTo>
                    <a:pt x="3933371" y="0"/>
                  </a:moveTo>
                  <a:lnTo>
                    <a:pt x="6444343" y="29028"/>
                  </a:lnTo>
                  <a:lnTo>
                    <a:pt x="2481943" y="6894285"/>
                  </a:lnTo>
                  <a:lnTo>
                    <a:pt x="0" y="6908800"/>
                  </a:lnTo>
                  <a:lnTo>
                    <a:pt x="3933371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38100" dir="10800000" sx="102000" sy="102000" algn="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8BEBCA00-9EDC-4FB3-AF06-CDD0A2F2ECEC}"/>
                </a:ext>
              </a:extLst>
            </p:cNvPr>
            <p:cNvSpPr/>
            <p:nvPr/>
          </p:nvSpPr>
          <p:spPr>
            <a:xfrm>
              <a:off x="4591294" y="2932296"/>
              <a:ext cx="4920342" cy="4274457"/>
            </a:xfrm>
            <a:prstGeom prst="triangle">
              <a:avLst>
                <a:gd name="adj" fmla="val 48230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dir="10800000" sx="103000" sy="103000" algn="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5AF26A10-2442-4415-B2EF-391AA7E8F89F}"/>
                </a:ext>
              </a:extLst>
            </p:cNvPr>
            <p:cNvSpPr/>
            <p:nvPr/>
          </p:nvSpPr>
          <p:spPr>
            <a:xfrm rot="10800000">
              <a:off x="5502462" y="168143"/>
              <a:ext cx="4565961" cy="3926114"/>
            </a:xfrm>
            <a:prstGeom prst="triangle">
              <a:avLst>
                <a:gd name="adj" fmla="val 50391"/>
              </a:avLst>
            </a:prstGeom>
            <a:gradFill>
              <a:gsLst>
                <a:gs pos="89000">
                  <a:schemeClr val="bg1">
                    <a:lumMod val="85000"/>
                  </a:schemeClr>
                </a:gs>
                <a:gs pos="13000">
                  <a:schemeClr val="tx1">
                    <a:lumMod val="65000"/>
                    <a:lumOff val="3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39700" dist="38100" dir="10800000" sx="103000" sy="103000" algn="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09DEC058-7A60-4CD0-916A-58B28FC412B7}"/>
              </a:ext>
            </a:extLst>
          </p:cNvPr>
          <p:cNvSpPr txBox="1"/>
          <p:nvPr/>
        </p:nvSpPr>
        <p:spPr>
          <a:xfrm>
            <a:off x="5558487" y="4208734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ERD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413357A-9877-47A8-9D3C-A2A3F41927E6}"/>
              </a:ext>
            </a:extLst>
          </p:cNvPr>
          <p:cNvGrpSpPr/>
          <p:nvPr/>
        </p:nvGrpSpPr>
        <p:grpSpPr>
          <a:xfrm>
            <a:off x="3769720" y="1587784"/>
            <a:ext cx="4942529" cy="2346855"/>
            <a:chOff x="5588648" y="1840815"/>
            <a:chExt cx="2186146" cy="1038045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8A41AEE0-4BEC-4996-845A-CA09D3F08438}"/>
                </a:ext>
              </a:extLst>
            </p:cNvPr>
            <p:cNvSpPr/>
            <p:nvPr/>
          </p:nvSpPr>
          <p:spPr>
            <a:xfrm>
              <a:off x="5588648" y="2315697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44CBF2A1-E584-45EB-809D-5111E7837DD3}"/>
                </a:ext>
              </a:extLst>
            </p:cNvPr>
            <p:cNvSpPr/>
            <p:nvPr/>
          </p:nvSpPr>
          <p:spPr>
            <a:xfrm>
              <a:off x="6035437" y="1840815"/>
              <a:ext cx="1207216" cy="1038045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600" b="1" dirty="0">
                  <a:cs typeface="+mn-ea"/>
                  <a:sym typeface="+mn-lt"/>
                </a:rPr>
                <a:t>03</a:t>
              </a:r>
              <a:endParaRPr lang="zh-CN" altLang="en-US" sz="3600" b="1" dirty="0">
                <a:cs typeface="+mn-ea"/>
                <a:sym typeface="+mn-lt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894B3BFE-E79A-4B50-9CEB-BEF47FA4008E}"/>
                </a:ext>
              </a:extLst>
            </p:cNvPr>
            <p:cNvSpPr/>
            <p:nvPr/>
          </p:nvSpPr>
          <p:spPr>
            <a:xfrm>
              <a:off x="7120717" y="231644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14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AB85B3-88CE-419F-8172-8C001B46F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8" y="-40640"/>
            <a:ext cx="12170364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1D91A6-D31B-40BB-B0E3-E74573BE64A1}"/>
              </a:ext>
            </a:extLst>
          </p:cNvPr>
          <p:cNvGrpSpPr/>
          <p:nvPr/>
        </p:nvGrpSpPr>
        <p:grpSpPr>
          <a:xfrm rot="5400000">
            <a:off x="-807278" y="807277"/>
            <a:ext cx="2186146" cy="571589"/>
            <a:chOff x="3137036" y="4286161"/>
            <a:chExt cx="2186146" cy="571589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404C73C-69F8-4B84-A1D1-A873B7E34072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B697799A-A883-47DD-891E-0459A7422AB2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8ED3CE20-413D-4CDB-9DA5-5E469FC3C948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6B1B52B-7AA4-412B-9DF2-58D580FD5F67}"/>
              </a:ext>
            </a:extLst>
          </p:cNvPr>
          <p:cNvSpPr txBox="1"/>
          <p:nvPr/>
        </p:nvSpPr>
        <p:spPr>
          <a:xfrm>
            <a:off x="860590" y="392466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ERD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D0B76B-1BAE-4B32-AC6B-CC9A75033A59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7A0FA767-F59B-4934-B60F-B43AAEBAE644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CDB79C26-E864-451D-AB06-2A691313DFE8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1842C923-ECBD-42D7-9066-170EDB5C81F6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9738419-F611-4380-9037-121351CA33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8"/>
          <a:stretch/>
        </p:blipFill>
        <p:spPr>
          <a:xfrm>
            <a:off x="3101190" y="956326"/>
            <a:ext cx="5827059" cy="57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3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C661E0-97CA-4CD4-A0C3-42594373F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8" y="0"/>
            <a:ext cx="12170364" cy="68580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7582F09-5C97-41EF-BCD9-C3A765A1768D}"/>
              </a:ext>
            </a:extLst>
          </p:cNvPr>
          <p:cNvGrpSpPr/>
          <p:nvPr/>
        </p:nvGrpSpPr>
        <p:grpSpPr>
          <a:xfrm>
            <a:off x="-3208663" y="-88491"/>
            <a:ext cx="6415314" cy="7100705"/>
            <a:chOff x="-3208663" y="-88491"/>
            <a:chExt cx="6415314" cy="7100705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BC8323BA-FEFF-436B-A6E3-08AD2E6C5268}"/>
                </a:ext>
              </a:extLst>
            </p:cNvPr>
            <p:cNvSpPr/>
            <p:nvPr/>
          </p:nvSpPr>
          <p:spPr>
            <a:xfrm>
              <a:off x="-3208663" y="-88491"/>
              <a:ext cx="6415314" cy="7010400"/>
            </a:xfrm>
            <a:custGeom>
              <a:avLst/>
              <a:gdLst>
                <a:gd name="connsiteX0" fmla="*/ 3933371 w 6444343"/>
                <a:gd name="connsiteY0" fmla="*/ 0 h 6908800"/>
                <a:gd name="connsiteX1" fmla="*/ 6444343 w 6444343"/>
                <a:gd name="connsiteY1" fmla="*/ 29028 h 6908800"/>
                <a:gd name="connsiteX2" fmla="*/ 2481943 w 6444343"/>
                <a:gd name="connsiteY2" fmla="*/ 6894285 h 6908800"/>
                <a:gd name="connsiteX3" fmla="*/ 0 w 6444343"/>
                <a:gd name="connsiteY3" fmla="*/ 6908800 h 6908800"/>
                <a:gd name="connsiteX4" fmla="*/ 3933371 w 6444343"/>
                <a:gd name="connsiteY4" fmla="*/ 0 h 69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3" h="6908800">
                  <a:moveTo>
                    <a:pt x="3933371" y="0"/>
                  </a:moveTo>
                  <a:lnTo>
                    <a:pt x="6444343" y="29028"/>
                  </a:lnTo>
                  <a:lnTo>
                    <a:pt x="2481943" y="6894285"/>
                  </a:lnTo>
                  <a:lnTo>
                    <a:pt x="0" y="6908800"/>
                  </a:lnTo>
                  <a:lnTo>
                    <a:pt x="3933371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38100" dir="2700000" sx="102000" sy="102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78361168-46F8-4A6D-AE4B-0D52251232E0}"/>
                </a:ext>
              </a:extLst>
            </p:cNvPr>
            <p:cNvSpPr/>
            <p:nvPr/>
          </p:nvSpPr>
          <p:spPr>
            <a:xfrm>
              <a:off x="-3194149" y="2737757"/>
              <a:ext cx="4920342" cy="4274457"/>
            </a:xfrm>
            <a:prstGeom prst="triangle">
              <a:avLst>
                <a:gd name="adj" fmla="val 48230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E5717C8-75D7-4403-B735-16DFC8B33935}"/>
                </a:ext>
              </a:extLst>
            </p:cNvPr>
            <p:cNvSpPr/>
            <p:nvPr/>
          </p:nvSpPr>
          <p:spPr>
            <a:xfrm rot="10800000">
              <a:off x="-2282981" y="3101"/>
              <a:ext cx="4565961" cy="3926114"/>
            </a:xfrm>
            <a:prstGeom prst="triangle">
              <a:avLst>
                <a:gd name="adj" fmla="val 50391"/>
              </a:avLst>
            </a:prstGeom>
            <a:gradFill>
              <a:gsLst>
                <a:gs pos="89000">
                  <a:schemeClr val="bg1">
                    <a:lumMod val="85000"/>
                  </a:schemeClr>
                </a:gs>
                <a:gs pos="13000">
                  <a:schemeClr val="tx1">
                    <a:lumMod val="65000"/>
                    <a:lumOff val="3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2E01D7C-A016-4009-A47C-514B4CEE080B}"/>
              </a:ext>
            </a:extLst>
          </p:cNvPr>
          <p:cNvGrpSpPr/>
          <p:nvPr/>
        </p:nvGrpSpPr>
        <p:grpSpPr>
          <a:xfrm flipH="1" flipV="1">
            <a:off x="8985351" y="-65723"/>
            <a:ext cx="6415314" cy="7038610"/>
            <a:chOff x="4576780" y="168143"/>
            <a:chExt cx="6415314" cy="7038610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DACEFEBA-EDF7-4E4D-AEC0-524BAA9174E8}"/>
                </a:ext>
              </a:extLst>
            </p:cNvPr>
            <p:cNvSpPr/>
            <p:nvPr/>
          </p:nvSpPr>
          <p:spPr>
            <a:xfrm>
              <a:off x="4576780" y="194539"/>
              <a:ext cx="6415314" cy="7010400"/>
            </a:xfrm>
            <a:custGeom>
              <a:avLst/>
              <a:gdLst>
                <a:gd name="connsiteX0" fmla="*/ 3933371 w 6444343"/>
                <a:gd name="connsiteY0" fmla="*/ 0 h 6908800"/>
                <a:gd name="connsiteX1" fmla="*/ 6444343 w 6444343"/>
                <a:gd name="connsiteY1" fmla="*/ 29028 h 6908800"/>
                <a:gd name="connsiteX2" fmla="*/ 2481943 w 6444343"/>
                <a:gd name="connsiteY2" fmla="*/ 6894285 h 6908800"/>
                <a:gd name="connsiteX3" fmla="*/ 0 w 6444343"/>
                <a:gd name="connsiteY3" fmla="*/ 6908800 h 6908800"/>
                <a:gd name="connsiteX4" fmla="*/ 3933371 w 6444343"/>
                <a:gd name="connsiteY4" fmla="*/ 0 h 69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3" h="6908800">
                  <a:moveTo>
                    <a:pt x="3933371" y="0"/>
                  </a:moveTo>
                  <a:lnTo>
                    <a:pt x="6444343" y="29028"/>
                  </a:lnTo>
                  <a:lnTo>
                    <a:pt x="2481943" y="6894285"/>
                  </a:lnTo>
                  <a:lnTo>
                    <a:pt x="0" y="6908800"/>
                  </a:lnTo>
                  <a:lnTo>
                    <a:pt x="3933371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38100" dir="10800000" sx="102000" sy="102000" algn="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8BEBCA00-9EDC-4FB3-AF06-CDD0A2F2ECEC}"/>
                </a:ext>
              </a:extLst>
            </p:cNvPr>
            <p:cNvSpPr/>
            <p:nvPr/>
          </p:nvSpPr>
          <p:spPr>
            <a:xfrm>
              <a:off x="4591294" y="2932296"/>
              <a:ext cx="4920342" cy="4274457"/>
            </a:xfrm>
            <a:prstGeom prst="triangle">
              <a:avLst>
                <a:gd name="adj" fmla="val 48230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dir="10800000" sx="103000" sy="103000" algn="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5AF26A10-2442-4415-B2EF-391AA7E8F89F}"/>
                </a:ext>
              </a:extLst>
            </p:cNvPr>
            <p:cNvSpPr/>
            <p:nvPr/>
          </p:nvSpPr>
          <p:spPr>
            <a:xfrm rot="10800000">
              <a:off x="5502462" y="168143"/>
              <a:ext cx="4565961" cy="3926114"/>
            </a:xfrm>
            <a:prstGeom prst="triangle">
              <a:avLst>
                <a:gd name="adj" fmla="val 50391"/>
              </a:avLst>
            </a:prstGeom>
            <a:gradFill>
              <a:gsLst>
                <a:gs pos="89000">
                  <a:schemeClr val="bg1">
                    <a:lumMod val="85000"/>
                  </a:schemeClr>
                </a:gs>
                <a:gs pos="13000">
                  <a:schemeClr val="tx1">
                    <a:lumMod val="65000"/>
                    <a:lumOff val="3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39700" dist="38100" dir="10800000" sx="103000" sy="103000" algn="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09DEC058-7A60-4CD0-916A-58B28FC412B7}"/>
              </a:ext>
            </a:extLst>
          </p:cNvPr>
          <p:cNvSpPr txBox="1"/>
          <p:nvPr/>
        </p:nvSpPr>
        <p:spPr>
          <a:xfrm>
            <a:off x="4863402" y="4481565"/>
            <a:ext cx="252363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Endpoints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413357A-9877-47A8-9D3C-A2A3F41927E6}"/>
              </a:ext>
            </a:extLst>
          </p:cNvPr>
          <p:cNvGrpSpPr/>
          <p:nvPr/>
        </p:nvGrpSpPr>
        <p:grpSpPr>
          <a:xfrm>
            <a:off x="3763070" y="1970382"/>
            <a:ext cx="4949179" cy="2195368"/>
            <a:chOff x="5588648" y="1840815"/>
            <a:chExt cx="2186146" cy="1038045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8A41AEE0-4BEC-4996-845A-CA09D3F08438}"/>
                </a:ext>
              </a:extLst>
            </p:cNvPr>
            <p:cNvSpPr/>
            <p:nvPr/>
          </p:nvSpPr>
          <p:spPr>
            <a:xfrm>
              <a:off x="5588648" y="2315697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44CBF2A1-E584-45EB-809D-5111E7837DD3}"/>
                </a:ext>
              </a:extLst>
            </p:cNvPr>
            <p:cNvSpPr/>
            <p:nvPr/>
          </p:nvSpPr>
          <p:spPr>
            <a:xfrm>
              <a:off x="6035437" y="1840815"/>
              <a:ext cx="1207216" cy="1038045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600" b="1" dirty="0">
                  <a:cs typeface="+mn-ea"/>
                  <a:sym typeface="+mn-lt"/>
                </a:rPr>
                <a:t>04</a:t>
              </a:r>
              <a:endParaRPr lang="zh-CN" altLang="en-US" sz="3600" b="1" dirty="0">
                <a:cs typeface="+mn-ea"/>
                <a:sym typeface="+mn-lt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894B3BFE-E79A-4B50-9CEB-BEF47FA4008E}"/>
                </a:ext>
              </a:extLst>
            </p:cNvPr>
            <p:cNvSpPr/>
            <p:nvPr/>
          </p:nvSpPr>
          <p:spPr>
            <a:xfrm>
              <a:off x="7120717" y="231644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75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AB85B3-88CE-419F-8172-8C001B46F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8" y="-20320"/>
            <a:ext cx="12170364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1D91A6-D31B-40BB-B0E3-E74573BE64A1}"/>
              </a:ext>
            </a:extLst>
          </p:cNvPr>
          <p:cNvGrpSpPr/>
          <p:nvPr/>
        </p:nvGrpSpPr>
        <p:grpSpPr>
          <a:xfrm rot="5400000">
            <a:off x="-807278" y="807277"/>
            <a:ext cx="2186146" cy="571589"/>
            <a:chOff x="3137036" y="4286161"/>
            <a:chExt cx="2186146" cy="571589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404C73C-69F8-4B84-A1D1-A873B7E34072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B697799A-A883-47DD-891E-0459A7422AB2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8ED3CE20-413D-4CDB-9DA5-5E469FC3C948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6B1B52B-7AA4-412B-9DF2-58D580FD5F67}"/>
              </a:ext>
            </a:extLst>
          </p:cNvPr>
          <p:cNvSpPr txBox="1"/>
          <p:nvPr/>
        </p:nvSpPr>
        <p:spPr>
          <a:xfrm>
            <a:off x="1219663" y="392466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Endpoints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D0B76B-1BAE-4B32-AC6B-CC9A75033A59}"/>
              </a:ext>
            </a:extLst>
          </p:cNvPr>
          <p:cNvGrpSpPr/>
          <p:nvPr/>
        </p:nvGrpSpPr>
        <p:grpSpPr>
          <a:xfrm rot="16200000">
            <a:off x="10821363" y="5498183"/>
            <a:ext cx="2186146" cy="571589"/>
            <a:chOff x="3137036" y="4286161"/>
            <a:chExt cx="2186146" cy="571589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7A0FA767-F59B-4934-B60F-B43AAEBAE644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CDB79C26-E864-451D-AB06-2A691313DFE8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1842C923-ECBD-42D7-9066-170EDB5C81F6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B83AF83-0B31-4E7C-8E30-C4AFFDF5B654}"/>
              </a:ext>
            </a:extLst>
          </p:cNvPr>
          <p:cNvSpPr txBox="1"/>
          <p:nvPr/>
        </p:nvSpPr>
        <p:spPr>
          <a:xfrm>
            <a:off x="1422400" y="1093071"/>
            <a:ext cx="6888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: </a:t>
            </a:r>
            <a:r>
              <a:rPr lang="en-US" dirty="0" err="1"/>
              <a:t>Mengambil</a:t>
            </a:r>
            <a:r>
              <a:rPr lang="en-US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</a:t>
            </a:r>
            <a:r>
              <a:rPr lang="en-ID" dirty="0"/>
              <a:t>: </a:t>
            </a:r>
            <a:r>
              <a:rPr lang="en-ID" dirty="0" err="1"/>
              <a:t>Membuat</a:t>
            </a:r>
            <a:r>
              <a:rPr lang="en-ID" dirty="0"/>
              <a:t> data </a:t>
            </a:r>
            <a:r>
              <a:rPr lang="en-ID" dirty="0" err="1"/>
              <a:t>baru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Post : </a:t>
            </a:r>
            <a:r>
              <a:rPr lang="en-ID" dirty="0" err="1"/>
              <a:t>Memperbarui</a:t>
            </a:r>
            <a:r>
              <a:rPr lang="en-ID" dirty="0"/>
              <a:t> data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Delete : </a:t>
            </a:r>
            <a:r>
              <a:rPr lang="en-ID" dirty="0" err="1"/>
              <a:t>Menghapus</a:t>
            </a:r>
            <a:r>
              <a:rPr lang="en-ID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C661E0-97CA-4CD4-A0C3-42594373F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8" y="0"/>
            <a:ext cx="12170364" cy="68580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7582F09-5C97-41EF-BCD9-C3A765A1768D}"/>
              </a:ext>
            </a:extLst>
          </p:cNvPr>
          <p:cNvGrpSpPr/>
          <p:nvPr/>
        </p:nvGrpSpPr>
        <p:grpSpPr>
          <a:xfrm>
            <a:off x="-3208663" y="-88491"/>
            <a:ext cx="6415314" cy="7100705"/>
            <a:chOff x="-3208663" y="-88491"/>
            <a:chExt cx="6415314" cy="7100705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BC8323BA-FEFF-436B-A6E3-08AD2E6C5268}"/>
                </a:ext>
              </a:extLst>
            </p:cNvPr>
            <p:cNvSpPr/>
            <p:nvPr/>
          </p:nvSpPr>
          <p:spPr>
            <a:xfrm>
              <a:off x="-3208663" y="-88491"/>
              <a:ext cx="6415314" cy="7010400"/>
            </a:xfrm>
            <a:custGeom>
              <a:avLst/>
              <a:gdLst>
                <a:gd name="connsiteX0" fmla="*/ 3933371 w 6444343"/>
                <a:gd name="connsiteY0" fmla="*/ 0 h 6908800"/>
                <a:gd name="connsiteX1" fmla="*/ 6444343 w 6444343"/>
                <a:gd name="connsiteY1" fmla="*/ 29028 h 6908800"/>
                <a:gd name="connsiteX2" fmla="*/ 2481943 w 6444343"/>
                <a:gd name="connsiteY2" fmla="*/ 6894285 h 6908800"/>
                <a:gd name="connsiteX3" fmla="*/ 0 w 6444343"/>
                <a:gd name="connsiteY3" fmla="*/ 6908800 h 6908800"/>
                <a:gd name="connsiteX4" fmla="*/ 3933371 w 6444343"/>
                <a:gd name="connsiteY4" fmla="*/ 0 h 69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3" h="6908800">
                  <a:moveTo>
                    <a:pt x="3933371" y="0"/>
                  </a:moveTo>
                  <a:lnTo>
                    <a:pt x="6444343" y="29028"/>
                  </a:lnTo>
                  <a:lnTo>
                    <a:pt x="2481943" y="6894285"/>
                  </a:lnTo>
                  <a:lnTo>
                    <a:pt x="0" y="6908800"/>
                  </a:lnTo>
                  <a:lnTo>
                    <a:pt x="3933371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38100" dir="2700000" sx="102000" sy="102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78361168-46F8-4A6D-AE4B-0D52251232E0}"/>
                </a:ext>
              </a:extLst>
            </p:cNvPr>
            <p:cNvSpPr/>
            <p:nvPr/>
          </p:nvSpPr>
          <p:spPr>
            <a:xfrm>
              <a:off x="-3194149" y="2737757"/>
              <a:ext cx="4920342" cy="4274457"/>
            </a:xfrm>
            <a:prstGeom prst="triangle">
              <a:avLst>
                <a:gd name="adj" fmla="val 48230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E5717C8-75D7-4403-B735-16DFC8B33935}"/>
                </a:ext>
              </a:extLst>
            </p:cNvPr>
            <p:cNvSpPr/>
            <p:nvPr/>
          </p:nvSpPr>
          <p:spPr>
            <a:xfrm rot="10800000">
              <a:off x="-2282981" y="3101"/>
              <a:ext cx="4565961" cy="3926114"/>
            </a:xfrm>
            <a:prstGeom prst="triangle">
              <a:avLst>
                <a:gd name="adj" fmla="val 50391"/>
              </a:avLst>
            </a:prstGeom>
            <a:gradFill>
              <a:gsLst>
                <a:gs pos="89000">
                  <a:schemeClr val="bg1">
                    <a:lumMod val="85000"/>
                  </a:schemeClr>
                </a:gs>
                <a:gs pos="13000">
                  <a:schemeClr val="tx1">
                    <a:lumMod val="65000"/>
                    <a:lumOff val="3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2E01D7C-A016-4009-A47C-514B4CEE080B}"/>
              </a:ext>
            </a:extLst>
          </p:cNvPr>
          <p:cNvGrpSpPr/>
          <p:nvPr/>
        </p:nvGrpSpPr>
        <p:grpSpPr>
          <a:xfrm flipH="1" flipV="1">
            <a:off x="8985351" y="-65723"/>
            <a:ext cx="6415314" cy="7038610"/>
            <a:chOff x="4576780" y="168143"/>
            <a:chExt cx="6415314" cy="7038610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DACEFEBA-EDF7-4E4D-AEC0-524BAA9174E8}"/>
                </a:ext>
              </a:extLst>
            </p:cNvPr>
            <p:cNvSpPr/>
            <p:nvPr/>
          </p:nvSpPr>
          <p:spPr>
            <a:xfrm>
              <a:off x="4576780" y="194539"/>
              <a:ext cx="6415314" cy="7010400"/>
            </a:xfrm>
            <a:custGeom>
              <a:avLst/>
              <a:gdLst>
                <a:gd name="connsiteX0" fmla="*/ 3933371 w 6444343"/>
                <a:gd name="connsiteY0" fmla="*/ 0 h 6908800"/>
                <a:gd name="connsiteX1" fmla="*/ 6444343 w 6444343"/>
                <a:gd name="connsiteY1" fmla="*/ 29028 h 6908800"/>
                <a:gd name="connsiteX2" fmla="*/ 2481943 w 6444343"/>
                <a:gd name="connsiteY2" fmla="*/ 6894285 h 6908800"/>
                <a:gd name="connsiteX3" fmla="*/ 0 w 6444343"/>
                <a:gd name="connsiteY3" fmla="*/ 6908800 h 6908800"/>
                <a:gd name="connsiteX4" fmla="*/ 3933371 w 6444343"/>
                <a:gd name="connsiteY4" fmla="*/ 0 h 69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3" h="6908800">
                  <a:moveTo>
                    <a:pt x="3933371" y="0"/>
                  </a:moveTo>
                  <a:lnTo>
                    <a:pt x="6444343" y="29028"/>
                  </a:lnTo>
                  <a:lnTo>
                    <a:pt x="2481943" y="6894285"/>
                  </a:lnTo>
                  <a:lnTo>
                    <a:pt x="0" y="6908800"/>
                  </a:lnTo>
                  <a:lnTo>
                    <a:pt x="3933371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38100" dir="10800000" sx="102000" sy="102000" algn="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8BEBCA00-9EDC-4FB3-AF06-CDD0A2F2ECEC}"/>
                </a:ext>
              </a:extLst>
            </p:cNvPr>
            <p:cNvSpPr/>
            <p:nvPr/>
          </p:nvSpPr>
          <p:spPr>
            <a:xfrm>
              <a:off x="4591294" y="2932296"/>
              <a:ext cx="4920342" cy="4274457"/>
            </a:xfrm>
            <a:prstGeom prst="triangle">
              <a:avLst>
                <a:gd name="adj" fmla="val 48230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dir="10800000" sx="103000" sy="103000" algn="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5AF26A10-2442-4415-B2EF-391AA7E8F89F}"/>
                </a:ext>
              </a:extLst>
            </p:cNvPr>
            <p:cNvSpPr/>
            <p:nvPr/>
          </p:nvSpPr>
          <p:spPr>
            <a:xfrm rot="10800000">
              <a:off x="5502462" y="168143"/>
              <a:ext cx="4565961" cy="3926114"/>
            </a:xfrm>
            <a:prstGeom prst="triangle">
              <a:avLst>
                <a:gd name="adj" fmla="val 50391"/>
              </a:avLst>
            </a:prstGeom>
            <a:gradFill>
              <a:gsLst>
                <a:gs pos="89000">
                  <a:schemeClr val="bg1">
                    <a:lumMod val="85000"/>
                  </a:schemeClr>
                </a:gs>
                <a:gs pos="13000">
                  <a:schemeClr val="tx1">
                    <a:lumMod val="65000"/>
                    <a:lumOff val="3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39700" dist="38100" dir="10800000" sx="103000" sy="103000" algn="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09DEC058-7A60-4CD0-916A-58B28FC412B7}"/>
              </a:ext>
            </a:extLst>
          </p:cNvPr>
          <p:cNvSpPr txBox="1"/>
          <p:nvPr/>
        </p:nvSpPr>
        <p:spPr>
          <a:xfrm>
            <a:off x="4353030" y="4208734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Demo 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Aplikasi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413357A-9877-47A8-9D3C-A2A3F41927E6}"/>
              </a:ext>
            </a:extLst>
          </p:cNvPr>
          <p:cNvGrpSpPr/>
          <p:nvPr/>
        </p:nvGrpSpPr>
        <p:grpSpPr>
          <a:xfrm>
            <a:off x="3769720" y="1587784"/>
            <a:ext cx="4942529" cy="2346855"/>
            <a:chOff x="5588648" y="1840815"/>
            <a:chExt cx="2186146" cy="1038045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8A41AEE0-4BEC-4996-845A-CA09D3F08438}"/>
                </a:ext>
              </a:extLst>
            </p:cNvPr>
            <p:cNvSpPr/>
            <p:nvPr/>
          </p:nvSpPr>
          <p:spPr>
            <a:xfrm>
              <a:off x="5588648" y="2315697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44CBF2A1-E584-45EB-809D-5111E7837DD3}"/>
                </a:ext>
              </a:extLst>
            </p:cNvPr>
            <p:cNvSpPr/>
            <p:nvPr/>
          </p:nvSpPr>
          <p:spPr>
            <a:xfrm>
              <a:off x="6035437" y="1840815"/>
              <a:ext cx="1207216" cy="1038045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600" b="1" dirty="0">
                  <a:cs typeface="+mn-ea"/>
                  <a:sym typeface="+mn-lt"/>
                </a:rPr>
                <a:t>05</a:t>
              </a:r>
              <a:endParaRPr lang="zh-CN" altLang="en-US" sz="3600" b="1" dirty="0">
                <a:cs typeface="+mn-ea"/>
                <a:sym typeface="+mn-lt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894B3BFE-E79A-4B50-9CEB-BEF47FA4008E}"/>
                </a:ext>
              </a:extLst>
            </p:cNvPr>
            <p:cNvSpPr/>
            <p:nvPr/>
          </p:nvSpPr>
          <p:spPr>
            <a:xfrm>
              <a:off x="7120717" y="231644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72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169301-A529-4FEC-828B-8AE06309A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8" y="0"/>
            <a:ext cx="12170364" cy="6858000"/>
          </a:xfrm>
          <a:prstGeom prst="rect">
            <a:avLst/>
          </a:prstGeom>
        </p:spPr>
      </p:pic>
      <p:sp>
        <p:nvSpPr>
          <p:cNvPr id="9" name="等腰三角形 8">
            <a:extLst>
              <a:ext uri="{FF2B5EF4-FFF2-40B4-BE49-F238E27FC236}">
                <a16:creationId xmlns:a16="http://schemas.microsoft.com/office/drawing/2014/main" id="{BCC9EB8B-FFE8-41A0-B21F-CB07D8485F0A}"/>
              </a:ext>
            </a:extLst>
          </p:cNvPr>
          <p:cNvSpPr/>
          <p:nvPr/>
        </p:nvSpPr>
        <p:spPr>
          <a:xfrm>
            <a:off x="245781" y="1553029"/>
            <a:ext cx="6169533" cy="5304971"/>
          </a:xfrm>
          <a:prstGeom prst="triangle">
            <a:avLst>
              <a:gd name="adj" fmla="val 50391"/>
            </a:avLst>
          </a:prstGeom>
          <a:gradFill>
            <a:gsLst>
              <a:gs pos="89000">
                <a:schemeClr val="bg1">
                  <a:lumMod val="85000"/>
                </a:schemeClr>
              </a:gs>
              <a:gs pos="13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  <a:effectLst>
            <a:outerShdw blurRad="139700" dist="38100" sx="103000" sy="103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8F0CA9E-3984-4FF3-A3F6-5781D15483E5}"/>
              </a:ext>
            </a:extLst>
          </p:cNvPr>
          <p:cNvSpPr/>
          <p:nvPr/>
        </p:nvSpPr>
        <p:spPr>
          <a:xfrm>
            <a:off x="0" y="-152400"/>
            <a:ext cx="6415314" cy="7010400"/>
          </a:xfrm>
          <a:custGeom>
            <a:avLst/>
            <a:gdLst>
              <a:gd name="connsiteX0" fmla="*/ 3933371 w 6444343"/>
              <a:gd name="connsiteY0" fmla="*/ 0 h 6908800"/>
              <a:gd name="connsiteX1" fmla="*/ 6444343 w 6444343"/>
              <a:gd name="connsiteY1" fmla="*/ 29028 h 6908800"/>
              <a:gd name="connsiteX2" fmla="*/ 2481943 w 6444343"/>
              <a:gd name="connsiteY2" fmla="*/ 6894285 h 6908800"/>
              <a:gd name="connsiteX3" fmla="*/ 0 w 6444343"/>
              <a:gd name="connsiteY3" fmla="*/ 6908800 h 6908800"/>
              <a:gd name="connsiteX4" fmla="*/ 3933371 w 6444343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4343" h="6908800">
                <a:moveTo>
                  <a:pt x="3933371" y="0"/>
                </a:moveTo>
                <a:lnTo>
                  <a:pt x="6444343" y="29028"/>
                </a:lnTo>
                <a:lnTo>
                  <a:pt x="2481943" y="6894285"/>
                </a:lnTo>
                <a:lnTo>
                  <a:pt x="0" y="6908800"/>
                </a:lnTo>
                <a:lnTo>
                  <a:pt x="3933371" y="0"/>
                </a:lnTo>
                <a:close/>
              </a:path>
            </a:pathLst>
          </a:custGeom>
          <a:gradFill flip="none" rotWithShape="1">
            <a:gsLst>
              <a:gs pos="7000">
                <a:schemeClr val="tx1">
                  <a:lumMod val="95000"/>
                  <a:lumOff val="5000"/>
                </a:schemeClr>
              </a:gs>
              <a:gs pos="87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213FBFC6-FB4D-4FBA-AB27-9BD5E4011A55}"/>
              </a:ext>
            </a:extLst>
          </p:cNvPr>
          <p:cNvSpPr/>
          <p:nvPr/>
        </p:nvSpPr>
        <p:spPr>
          <a:xfrm>
            <a:off x="14514" y="2585357"/>
            <a:ext cx="4920342" cy="4274457"/>
          </a:xfrm>
          <a:prstGeom prst="triangle">
            <a:avLst>
              <a:gd name="adj" fmla="val 48230"/>
            </a:avLst>
          </a:prstGeom>
          <a:gradFill flip="none" rotWithShape="1">
            <a:gsLst>
              <a:gs pos="7000">
                <a:schemeClr val="tx1">
                  <a:lumMod val="95000"/>
                  <a:lumOff val="5000"/>
                </a:schemeClr>
              </a:gs>
              <a:gs pos="87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38100" sx="103000" sy="103000" algn="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B992C0-41A1-4C86-94E0-1F0FD35AEC2B}"/>
              </a:ext>
            </a:extLst>
          </p:cNvPr>
          <p:cNvSpPr txBox="1"/>
          <p:nvPr/>
        </p:nvSpPr>
        <p:spPr>
          <a:xfrm>
            <a:off x="5484724" y="2886084"/>
            <a:ext cx="4636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Thank you!</a:t>
            </a:r>
            <a:endParaRPr lang="en-US" altLang="zh-CN" sz="60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72C33E6-F025-44DE-9029-AF3E49B9D1A8}"/>
              </a:ext>
            </a:extLst>
          </p:cNvPr>
          <p:cNvCxnSpPr>
            <a:cxnSpLocks/>
          </p:cNvCxnSpPr>
          <p:nvPr/>
        </p:nvCxnSpPr>
        <p:spPr>
          <a:xfrm>
            <a:off x="5526928" y="3920613"/>
            <a:ext cx="4487929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CF5BA298-B656-4CFA-93DA-D9E9F3859099}"/>
              </a:ext>
            </a:extLst>
          </p:cNvPr>
          <p:cNvSpPr/>
          <p:nvPr/>
        </p:nvSpPr>
        <p:spPr>
          <a:xfrm rot="10800000">
            <a:off x="2067103" y="-1814"/>
            <a:ext cx="2281107" cy="1961446"/>
          </a:xfrm>
          <a:prstGeom prst="triangle">
            <a:avLst>
              <a:gd name="adj" fmla="val 50391"/>
            </a:avLst>
          </a:prstGeom>
          <a:gradFill>
            <a:gsLst>
              <a:gs pos="89000">
                <a:schemeClr val="bg1">
                  <a:lumMod val="85000"/>
                </a:schemeClr>
              </a:gs>
              <a:gs pos="13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  <a:effectLst>
            <a:outerShdw blurRad="88900" dist="63500" dir="10800000" sx="103000" sy="103000" algn="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F3C9981-539A-4BFF-A1CA-909A045D285D}"/>
              </a:ext>
            </a:extLst>
          </p:cNvPr>
          <p:cNvGrpSpPr/>
          <p:nvPr/>
        </p:nvGrpSpPr>
        <p:grpSpPr>
          <a:xfrm>
            <a:off x="5588648" y="2307271"/>
            <a:ext cx="2186146" cy="571589"/>
            <a:chOff x="5588648" y="2307271"/>
            <a:chExt cx="2186146" cy="571589"/>
          </a:xfrm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7721F305-6B81-4287-A36A-B531924BA353}"/>
                </a:ext>
              </a:extLst>
            </p:cNvPr>
            <p:cNvSpPr/>
            <p:nvPr/>
          </p:nvSpPr>
          <p:spPr>
            <a:xfrm>
              <a:off x="5588648" y="230727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3A5BC547-0671-4F7F-968B-79E285E62462}"/>
                </a:ext>
              </a:extLst>
            </p:cNvPr>
            <p:cNvSpPr/>
            <p:nvPr/>
          </p:nvSpPr>
          <p:spPr>
            <a:xfrm>
              <a:off x="6354682" y="231644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631E03C7-FF67-4A27-8517-538640F807E5}"/>
                </a:ext>
              </a:extLst>
            </p:cNvPr>
            <p:cNvSpPr/>
            <p:nvPr/>
          </p:nvSpPr>
          <p:spPr>
            <a:xfrm>
              <a:off x="7120717" y="231644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0" name="圆角矩形 5">
            <a:extLst>
              <a:ext uri="{FF2B5EF4-FFF2-40B4-BE49-F238E27FC236}">
                <a16:creationId xmlns:a16="http://schemas.microsoft.com/office/drawing/2014/main" id="{C98BEE8A-C646-4356-AB08-CD45D58CD323}"/>
              </a:ext>
            </a:extLst>
          </p:cNvPr>
          <p:cNvSpPr/>
          <p:nvPr/>
        </p:nvSpPr>
        <p:spPr>
          <a:xfrm>
            <a:off x="7243059" y="4747507"/>
            <a:ext cx="1314959" cy="36686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5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Time:</a:t>
            </a:r>
            <a:r>
              <a:rPr lang="en-US" altLang="zh-CN" sz="1015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2022. 02. 24</a:t>
            </a:r>
            <a:endParaRPr lang="zh-CN" altLang="en-US" sz="1015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78B974-B8C5-45D0-B095-F34000B680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5" r="45925" b="26955"/>
          <a:stretch/>
        </p:blipFill>
        <p:spPr>
          <a:xfrm>
            <a:off x="10725212" y="200731"/>
            <a:ext cx="1280579" cy="12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  <p:bldP spid="16" grpId="0"/>
      <p:bldP spid="21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C9ADC149-3266-4239-BE5A-0BFDB76BA6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21" y="2174417"/>
            <a:ext cx="2058366" cy="2240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E60987-36EF-4A5A-8C91-8433D64CAC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8" t="15506" r="28097"/>
          <a:stretch/>
        </p:blipFill>
        <p:spPr>
          <a:xfrm>
            <a:off x="8701419" y="2155150"/>
            <a:ext cx="2152821" cy="2051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62B658-DA5A-46DB-A834-6293DBE1AE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77" b="22340"/>
          <a:stretch/>
        </p:blipFill>
        <p:spPr>
          <a:xfrm>
            <a:off x="5041751" y="2116495"/>
            <a:ext cx="2146455" cy="212920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1D91A6-D31B-40BB-B0E3-E74573BE64A1}"/>
              </a:ext>
            </a:extLst>
          </p:cNvPr>
          <p:cNvGrpSpPr/>
          <p:nvPr/>
        </p:nvGrpSpPr>
        <p:grpSpPr>
          <a:xfrm rot="5400000">
            <a:off x="-807278" y="807277"/>
            <a:ext cx="2186146" cy="571589"/>
            <a:chOff x="3137036" y="4286161"/>
            <a:chExt cx="2186146" cy="571589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404C73C-69F8-4B84-A1D1-A873B7E34072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B697799A-A883-47DD-891E-0459A7422AB2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8ED3CE20-413D-4CDB-9DA5-5E469FC3C948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D0B76B-1BAE-4B32-AC6B-CC9A75033A59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7A0FA767-F59B-4934-B60F-B43AAEBAE644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CDB79C26-E864-451D-AB06-2A691313DFE8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1842C923-ECBD-42D7-9066-170EDB5C81F6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DF5788-148D-483C-BC11-BD5A411966B4}"/>
              </a:ext>
            </a:extLst>
          </p:cNvPr>
          <p:cNvGrpSpPr/>
          <p:nvPr/>
        </p:nvGrpSpPr>
        <p:grpSpPr>
          <a:xfrm>
            <a:off x="1116193" y="2037275"/>
            <a:ext cx="2608423" cy="3585715"/>
            <a:chOff x="1115998" y="2352142"/>
            <a:chExt cx="2607971" cy="35857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任意多边形 2">
              <a:extLst>
                <a:ext uri="{FF2B5EF4-FFF2-40B4-BE49-F238E27FC236}">
                  <a16:creationId xmlns:a16="http://schemas.microsoft.com/office/drawing/2014/main" id="{B4F8EA4F-E71F-4F0C-91DB-42E39274F106}"/>
                </a:ext>
              </a:extLst>
            </p:cNvPr>
            <p:cNvSpPr/>
            <p:nvPr/>
          </p:nvSpPr>
          <p:spPr>
            <a:xfrm>
              <a:off x="1285791" y="2352142"/>
              <a:ext cx="2288702" cy="3585714"/>
            </a:xfrm>
            <a:custGeom>
              <a:avLst/>
              <a:gdLst>
                <a:gd name="connsiteX0" fmla="*/ 172533 w 2288702"/>
                <a:gd name="connsiteY0" fmla="*/ 0 h 3585714"/>
                <a:gd name="connsiteX1" fmla="*/ 2116170 w 2288702"/>
                <a:gd name="connsiteY1" fmla="*/ 0 h 3585714"/>
                <a:gd name="connsiteX2" fmla="*/ 2288702 w 2288702"/>
                <a:gd name="connsiteY2" fmla="*/ 172532 h 3585714"/>
                <a:gd name="connsiteX3" fmla="*/ 2288702 w 2288702"/>
                <a:gd name="connsiteY3" fmla="*/ 862638 h 3585714"/>
                <a:gd name="connsiteX4" fmla="*/ 2288701 w 2288702"/>
                <a:gd name="connsiteY4" fmla="*/ 862643 h 3585714"/>
                <a:gd name="connsiteX5" fmla="*/ 2288701 w 2288702"/>
                <a:gd name="connsiteY5" fmla="*/ 2723076 h 3585714"/>
                <a:gd name="connsiteX6" fmla="*/ 2288701 w 2288702"/>
                <a:gd name="connsiteY6" fmla="*/ 2733909 h 3585714"/>
                <a:gd name="connsiteX7" fmla="*/ 2288701 w 2288702"/>
                <a:gd name="connsiteY7" fmla="*/ 3413182 h 3585714"/>
                <a:gd name="connsiteX8" fmla="*/ 2116169 w 2288702"/>
                <a:gd name="connsiteY8" fmla="*/ 3585714 h 3585714"/>
                <a:gd name="connsiteX9" fmla="*/ 172532 w 2288702"/>
                <a:gd name="connsiteY9" fmla="*/ 3585714 h 3585714"/>
                <a:gd name="connsiteX10" fmla="*/ 0 w 2288702"/>
                <a:gd name="connsiteY10" fmla="*/ 3413182 h 3585714"/>
                <a:gd name="connsiteX11" fmla="*/ 0 w 2288702"/>
                <a:gd name="connsiteY11" fmla="*/ 2733909 h 3585714"/>
                <a:gd name="connsiteX12" fmla="*/ 0 w 2288702"/>
                <a:gd name="connsiteY12" fmla="*/ 2723076 h 3585714"/>
                <a:gd name="connsiteX13" fmla="*/ 0 w 2288702"/>
                <a:gd name="connsiteY13" fmla="*/ 610567 h 3585714"/>
                <a:gd name="connsiteX14" fmla="*/ 1 w 2288702"/>
                <a:gd name="connsiteY14" fmla="*/ 610557 h 3585714"/>
                <a:gd name="connsiteX15" fmla="*/ 1 w 2288702"/>
                <a:gd name="connsiteY15" fmla="*/ 172532 h 3585714"/>
                <a:gd name="connsiteX16" fmla="*/ 172533 w 2288702"/>
                <a:gd name="connsiteY16" fmla="*/ 0 h 35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8702" h="3585714">
                  <a:moveTo>
                    <a:pt x="172533" y="0"/>
                  </a:moveTo>
                  <a:lnTo>
                    <a:pt x="2116170" y="0"/>
                  </a:lnTo>
                  <a:cubicBezTo>
                    <a:pt x="2211457" y="0"/>
                    <a:pt x="2288702" y="77245"/>
                    <a:pt x="2288702" y="172532"/>
                  </a:cubicBezTo>
                  <a:lnTo>
                    <a:pt x="2288702" y="862638"/>
                  </a:lnTo>
                  <a:lnTo>
                    <a:pt x="2288701" y="862643"/>
                  </a:lnTo>
                  <a:lnTo>
                    <a:pt x="2288701" y="2723076"/>
                  </a:lnTo>
                  <a:lnTo>
                    <a:pt x="2288701" y="2733909"/>
                  </a:lnTo>
                  <a:lnTo>
                    <a:pt x="2288701" y="3413182"/>
                  </a:lnTo>
                  <a:cubicBezTo>
                    <a:pt x="2288701" y="3508469"/>
                    <a:pt x="2211456" y="3585714"/>
                    <a:pt x="2116169" y="3585714"/>
                  </a:cubicBezTo>
                  <a:lnTo>
                    <a:pt x="172532" y="3585714"/>
                  </a:lnTo>
                  <a:cubicBezTo>
                    <a:pt x="77245" y="3585714"/>
                    <a:pt x="0" y="3508469"/>
                    <a:pt x="0" y="3413182"/>
                  </a:cubicBezTo>
                  <a:lnTo>
                    <a:pt x="0" y="2733909"/>
                  </a:lnTo>
                  <a:lnTo>
                    <a:pt x="0" y="2723076"/>
                  </a:lnTo>
                  <a:lnTo>
                    <a:pt x="0" y="610567"/>
                  </a:lnTo>
                  <a:lnTo>
                    <a:pt x="1" y="610557"/>
                  </a:lnTo>
                  <a:lnTo>
                    <a:pt x="1" y="172532"/>
                  </a:lnTo>
                  <a:cubicBezTo>
                    <a:pt x="1" y="77245"/>
                    <a:pt x="77246" y="0"/>
                    <a:pt x="172533" y="0"/>
                  </a:cubicBez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任意多边形 3">
              <a:extLst>
                <a:ext uri="{FF2B5EF4-FFF2-40B4-BE49-F238E27FC236}">
                  <a16:creationId xmlns:a16="http://schemas.microsoft.com/office/drawing/2014/main" id="{F42F6252-F38F-48FF-AD69-99EB9A222A32}"/>
                </a:ext>
              </a:extLst>
            </p:cNvPr>
            <p:cNvSpPr/>
            <p:nvPr/>
          </p:nvSpPr>
          <p:spPr>
            <a:xfrm rot="1865994" flipH="1">
              <a:off x="3478214" y="4801341"/>
              <a:ext cx="192556" cy="319205"/>
            </a:xfrm>
            <a:custGeom>
              <a:avLst/>
              <a:gdLst>
                <a:gd name="connsiteX0" fmla="*/ 192556 w 192556"/>
                <a:gd name="connsiteY0" fmla="*/ 0 h 319205"/>
                <a:gd name="connsiteX1" fmla="*/ 0 w 192556"/>
                <a:gd name="connsiteY1" fmla="*/ 0 h 319205"/>
                <a:gd name="connsiteX2" fmla="*/ 0 w 192556"/>
                <a:gd name="connsiteY2" fmla="*/ 319205 h 31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556" h="319205">
                  <a:moveTo>
                    <a:pt x="192556" y="0"/>
                  </a:moveTo>
                  <a:lnTo>
                    <a:pt x="0" y="0"/>
                  </a:lnTo>
                  <a:lnTo>
                    <a:pt x="0" y="31920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任意多边形 4">
              <a:extLst>
                <a:ext uri="{FF2B5EF4-FFF2-40B4-BE49-F238E27FC236}">
                  <a16:creationId xmlns:a16="http://schemas.microsoft.com/office/drawing/2014/main" id="{F78B6D63-D67E-4B76-8379-98AF9860F0BE}"/>
                </a:ext>
              </a:extLst>
            </p:cNvPr>
            <p:cNvSpPr/>
            <p:nvPr/>
          </p:nvSpPr>
          <p:spPr>
            <a:xfrm rot="19734006">
              <a:off x="1194031" y="4826380"/>
              <a:ext cx="183520" cy="304226"/>
            </a:xfrm>
            <a:custGeom>
              <a:avLst/>
              <a:gdLst>
                <a:gd name="connsiteX0" fmla="*/ 183520 w 183520"/>
                <a:gd name="connsiteY0" fmla="*/ 0 h 304226"/>
                <a:gd name="connsiteX1" fmla="*/ 0 w 183520"/>
                <a:gd name="connsiteY1" fmla="*/ 304226 h 304226"/>
                <a:gd name="connsiteX2" fmla="*/ 0 w 183520"/>
                <a:gd name="connsiteY2" fmla="*/ 0 h 30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20" h="304226">
                  <a:moveTo>
                    <a:pt x="183520" y="0"/>
                  </a:moveTo>
                  <a:lnTo>
                    <a:pt x="0" y="30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4C171F7-48AE-444F-BA47-3C0E57DB9B4E}"/>
                </a:ext>
              </a:extLst>
            </p:cNvPr>
            <p:cNvSpPr/>
            <p:nvPr/>
          </p:nvSpPr>
          <p:spPr>
            <a:xfrm>
              <a:off x="1115998" y="4280077"/>
              <a:ext cx="2607971" cy="6150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31">
              <a:extLst>
                <a:ext uri="{FF2B5EF4-FFF2-40B4-BE49-F238E27FC236}">
                  <a16:creationId xmlns:a16="http://schemas.microsoft.com/office/drawing/2014/main" id="{A2DE8CFE-E3D6-4BF9-BCEC-23C86F0505D0}"/>
                </a:ext>
              </a:extLst>
            </p:cNvPr>
            <p:cNvSpPr txBox="1"/>
            <p:nvPr/>
          </p:nvSpPr>
          <p:spPr>
            <a:xfrm>
              <a:off x="1950202" y="4391285"/>
              <a:ext cx="8561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Samira</a:t>
              </a:r>
            </a:p>
          </p:txBody>
        </p:sp>
        <p:sp>
          <p:nvSpPr>
            <p:cNvPr id="23" name="文本框 32">
              <a:extLst>
                <a:ext uri="{FF2B5EF4-FFF2-40B4-BE49-F238E27FC236}">
                  <a16:creationId xmlns:a16="http://schemas.microsoft.com/office/drawing/2014/main" id="{6E3D3B7C-BA56-43C4-A35B-3CE6093ED2C2}"/>
                </a:ext>
              </a:extLst>
            </p:cNvPr>
            <p:cNvSpPr txBox="1"/>
            <p:nvPr/>
          </p:nvSpPr>
          <p:spPr>
            <a:xfrm>
              <a:off x="1335372" y="4947370"/>
              <a:ext cx="2085838" cy="34054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UI Engineer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D89F7D8-8A09-4874-8FBD-E25183DF128B}"/>
              </a:ext>
            </a:extLst>
          </p:cNvPr>
          <p:cNvGrpSpPr/>
          <p:nvPr/>
        </p:nvGrpSpPr>
        <p:grpSpPr>
          <a:xfrm>
            <a:off x="4789684" y="2037275"/>
            <a:ext cx="2608424" cy="3585715"/>
            <a:chOff x="4788852" y="2352142"/>
            <a:chExt cx="2607971" cy="35857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任意多边形 9">
              <a:extLst>
                <a:ext uri="{FF2B5EF4-FFF2-40B4-BE49-F238E27FC236}">
                  <a16:creationId xmlns:a16="http://schemas.microsoft.com/office/drawing/2014/main" id="{88E68D6D-93F0-440F-9591-152A94B63077}"/>
                </a:ext>
              </a:extLst>
            </p:cNvPr>
            <p:cNvSpPr/>
            <p:nvPr/>
          </p:nvSpPr>
          <p:spPr>
            <a:xfrm>
              <a:off x="4934471" y="2352142"/>
              <a:ext cx="2302718" cy="3585714"/>
            </a:xfrm>
            <a:custGeom>
              <a:avLst/>
              <a:gdLst>
                <a:gd name="connsiteX0" fmla="*/ 172533 w 2288702"/>
                <a:gd name="connsiteY0" fmla="*/ 0 h 3585714"/>
                <a:gd name="connsiteX1" fmla="*/ 2116170 w 2288702"/>
                <a:gd name="connsiteY1" fmla="*/ 0 h 3585714"/>
                <a:gd name="connsiteX2" fmla="*/ 2288702 w 2288702"/>
                <a:gd name="connsiteY2" fmla="*/ 172532 h 3585714"/>
                <a:gd name="connsiteX3" fmla="*/ 2288702 w 2288702"/>
                <a:gd name="connsiteY3" fmla="*/ 862638 h 3585714"/>
                <a:gd name="connsiteX4" fmla="*/ 2288701 w 2288702"/>
                <a:gd name="connsiteY4" fmla="*/ 862643 h 3585714"/>
                <a:gd name="connsiteX5" fmla="*/ 2288701 w 2288702"/>
                <a:gd name="connsiteY5" fmla="*/ 2723076 h 3585714"/>
                <a:gd name="connsiteX6" fmla="*/ 2288701 w 2288702"/>
                <a:gd name="connsiteY6" fmla="*/ 2733909 h 3585714"/>
                <a:gd name="connsiteX7" fmla="*/ 2288701 w 2288702"/>
                <a:gd name="connsiteY7" fmla="*/ 3413182 h 3585714"/>
                <a:gd name="connsiteX8" fmla="*/ 2116169 w 2288702"/>
                <a:gd name="connsiteY8" fmla="*/ 3585714 h 3585714"/>
                <a:gd name="connsiteX9" fmla="*/ 172532 w 2288702"/>
                <a:gd name="connsiteY9" fmla="*/ 3585714 h 3585714"/>
                <a:gd name="connsiteX10" fmla="*/ 0 w 2288702"/>
                <a:gd name="connsiteY10" fmla="*/ 3413182 h 3585714"/>
                <a:gd name="connsiteX11" fmla="*/ 0 w 2288702"/>
                <a:gd name="connsiteY11" fmla="*/ 2733909 h 3585714"/>
                <a:gd name="connsiteX12" fmla="*/ 0 w 2288702"/>
                <a:gd name="connsiteY12" fmla="*/ 2723076 h 3585714"/>
                <a:gd name="connsiteX13" fmla="*/ 0 w 2288702"/>
                <a:gd name="connsiteY13" fmla="*/ 610567 h 3585714"/>
                <a:gd name="connsiteX14" fmla="*/ 1 w 2288702"/>
                <a:gd name="connsiteY14" fmla="*/ 610557 h 3585714"/>
                <a:gd name="connsiteX15" fmla="*/ 1 w 2288702"/>
                <a:gd name="connsiteY15" fmla="*/ 172532 h 3585714"/>
                <a:gd name="connsiteX16" fmla="*/ 172533 w 2288702"/>
                <a:gd name="connsiteY16" fmla="*/ 0 h 35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8702" h="3585714">
                  <a:moveTo>
                    <a:pt x="172533" y="0"/>
                  </a:moveTo>
                  <a:lnTo>
                    <a:pt x="2116170" y="0"/>
                  </a:lnTo>
                  <a:cubicBezTo>
                    <a:pt x="2211457" y="0"/>
                    <a:pt x="2288702" y="77245"/>
                    <a:pt x="2288702" y="172532"/>
                  </a:cubicBezTo>
                  <a:lnTo>
                    <a:pt x="2288702" y="862638"/>
                  </a:lnTo>
                  <a:lnTo>
                    <a:pt x="2288701" y="862643"/>
                  </a:lnTo>
                  <a:lnTo>
                    <a:pt x="2288701" y="2723076"/>
                  </a:lnTo>
                  <a:lnTo>
                    <a:pt x="2288701" y="2733909"/>
                  </a:lnTo>
                  <a:lnTo>
                    <a:pt x="2288701" y="3413182"/>
                  </a:lnTo>
                  <a:cubicBezTo>
                    <a:pt x="2288701" y="3508469"/>
                    <a:pt x="2211456" y="3585714"/>
                    <a:pt x="2116169" y="3585714"/>
                  </a:cubicBezTo>
                  <a:lnTo>
                    <a:pt x="172532" y="3585714"/>
                  </a:lnTo>
                  <a:cubicBezTo>
                    <a:pt x="77245" y="3585714"/>
                    <a:pt x="0" y="3508469"/>
                    <a:pt x="0" y="3413182"/>
                  </a:cubicBezTo>
                  <a:lnTo>
                    <a:pt x="0" y="2733909"/>
                  </a:lnTo>
                  <a:lnTo>
                    <a:pt x="0" y="2723076"/>
                  </a:lnTo>
                  <a:lnTo>
                    <a:pt x="0" y="610567"/>
                  </a:lnTo>
                  <a:lnTo>
                    <a:pt x="1" y="610557"/>
                  </a:lnTo>
                  <a:lnTo>
                    <a:pt x="1" y="172532"/>
                  </a:lnTo>
                  <a:cubicBezTo>
                    <a:pt x="1" y="77245"/>
                    <a:pt x="77246" y="0"/>
                    <a:pt x="172533" y="0"/>
                  </a:cubicBez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任意多边形 10">
              <a:extLst>
                <a:ext uri="{FF2B5EF4-FFF2-40B4-BE49-F238E27FC236}">
                  <a16:creationId xmlns:a16="http://schemas.microsoft.com/office/drawing/2014/main" id="{D6CDD9D1-55F6-4BF5-9283-E308FBDDB388}"/>
                </a:ext>
              </a:extLst>
            </p:cNvPr>
            <p:cNvSpPr/>
            <p:nvPr/>
          </p:nvSpPr>
          <p:spPr>
            <a:xfrm rot="1865994" flipH="1">
              <a:off x="7140910" y="4831821"/>
              <a:ext cx="192556" cy="319205"/>
            </a:xfrm>
            <a:custGeom>
              <a:avLst/>
              <a:gdLst>
                <a:gd name="connsiteX0" fmla="*/ 192556 w 192556"/>
                <a:gd name="connsiteY0" fmla="*/ 0 h 319205"/>
                <a:gd name="connsiteX1" fmla="*/ 0 w 192556"/>
                <a:gd name="connsiteY1" fmla="*/ 0 h 319205"/>
                <a:gd name="connsiteX2" fmla="*/ 0 w 192556"/>
                <a:gd name="connsiteY2" fmla="*/ 319205 h 31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556" h="319205">
                  <a:moveTo>
                    <a:pt x="192556" y="0"/>
                  </a:moveTo>
                  <a:lnTo>
                    <a:pt x="0" y="0"/>
                  </a:lnTo>
                  <a:lnTo>
                    <a:pt x="0" y="3192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任意多边形 11">
              <a:extLst>
                <a:ext uri="{FF2B5EF4-FFF2-40B4-BE49-F238E27FC236}">
                  <a16:creationId xmlns:a16="http://schemas.microsoft.com/office/drawing/2014/main" id="{851A4B50-A0E4-4274-904D-977AC80F13B2}"/>
                </a:ext>
              </a:extLst>
            </p:cNvPr>
            <p:cNvSpPr/>
            <p:nvPr/>
          </p:nvSpPr>
          <p:spPr>
            <a:xfrm rot="19734006">
              <a:off x="4856727" y="4856860"/>
              <a:ext cx="183520" cy="304226"/>
            </a:xfrm>
            <a:custGeom>
              <a:avLst/>
              <a:gdLst>
                <a:gd name="connsiteX0" fmla="*/ 183520 w 183520"/>
                <a:gd name="connsiteY0" fmla="*/ 0 h 304226"/>
                <a:gd name="connsiteX1" fmla="*/ 0 w 183520"/>
                <a:gd name="connsiteY1" fmla="*/ 304226 h 304226"/>
                <a:gd name="connsiteX2" fmla="*/ 0 w 183520"/>
                <a:gd name="connsiteY2" fmla="*/ 0 h 30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20" h="304226">
                  <a:moveTo>
                    <a:pt x="183520" y="0"/>
                  </a:moveTo>
                  <a:lnTo>
                    <a:pt x="0" y="30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206BDC7-7B54-4993-8F0B-9D4793B96C71}"/>
                </a:ext>
              </a:extLst>
            </p:cNvPr>
            <p:cNvSpPr/>
            <p:nvPr/>
          </p:nvSpPr>
          <p:spPr>
            <a:xfrm>
              <a:off x="4788852" y="4310557"/>
              <a:ext cx="2607971" cy="61509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30">
              <a:extLst>
                <a:ext uri="{FF2B5EF4-FFF2-40B4-BE49-F238E27FC236}">
                  <a16:creationId xmlns:a16="http://schemas.microsoft.com/office/drawing/2014/main" id="{8239D62F-7391-476C-A251-8D9E7F695D0A}"/>
                </a:ext>
              </a:extLst>
            </p:cNvPr>
            <p:cNvSpPr txBox="1"/>
            <p:nvPr/>
          </p:nvSpPr>
          <p:spPr>
            <a:xfrm>
              <a:off x="5251743" y="4443386"/>
              <a:ext cx="172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solidFill>
                    <a:schemeClr val="bg1"/>
                  </a:solidFill>
                  <a:cs typeface="+mn-ea"/>
                  <a:sym typeface="+mn-lt"/>
                </a:rPr>
                <a:t>Rifki</a:t>
              </a: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 Ramadhan</a:t>
              </a:r>
            </a:p>
          </p:txBody>
        </p:sp>
        <p:sp>
          <p:nvSpPr>
            <p:cNvPr id="30" name="文本框 33">
              <a:extLst>
                <a:ext uri="{FF2B5EF4-FFF2-40B4-BE49-F238E27FC236}">
                  <a16:creationId xmlns:a16="http://schemas.microsoft.com/office/drawing/2014/main" id="{C45C05E2-78D6-4EEC-AE30-921FFCD7F843}"/>
                </a:ext>
              </a:extLst>
            </p:cNvPr>
            <p:cNvSpPr txBox="1"/>
            <p:nvPr/>
          </p:nvSpPr>
          <p:spPr>
            <a:xfrm>
              <a:off x="5019317" y="5010121"/>
              <a:ext cx="2131572" cy="34054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Frontend Engineer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47A3846-1F9E-447D-85EF-679207293CE0}"/>
              </a:ext>
            </a:extLst>
          </p:cNvPr>
          <p:cNvGrpSpPr/>
          <p:nvPr/>
        </p:nvGrpSpPr>
        <p:grpSpPr>
          <a:xfrm>
            <a:off x="8453015" y="2037275"/>
            <a:ext cx="2608423" cy="3585715"/>
            <a:chOff x="8451548" y="2352142"/>
            <a:chExt cx="2607971" cy="35857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任意多边形 16">
              <a:extLst>
                <a:ext uri="{FF2B5EF4-FFF2-40B4-BE49-F238E27FC236}">
                  <a16:creationId xmlns:a16="http://schemas.microsoft.com/office/drawing/2014/main" id="{C5D81B00-24B8-4FD8-8D33-6F95B806D0AB}"/>
                </a:ext>
              </a:extLst>
            </p:cNvPr>
            <p:cNvSpPr/>
            <p:nvPr/>
          </p:nvSpPr>
          <p:spPr>
            <a:xfrm>
              <a:off x="8611183" y="2352142"/>
              <a:ext cx="2288702" cy="3585714"/>
            </a:xfrm>
            <a:custGeom>
              <a:avLst/>
              <a:gdLst>
                <a:gd name="connsiteX0" fmla="*/ 172533 w 2288702"/>
                <a:gd name="connsiteY0" fmla="*/ 0 h 3585714"/>
                <a:gd name="connsiteX1" fmla="*/ 2116170 w 2288702"/>
                <a:gd name="connsiteY1" fmla="*/ 0 h 3585714"/>
                <a:gd name="connsiteX2" fmla="*/ 2288702 w 2288702"/>
                <a:gd name="connsiteY2" fmla="*/ 172532 h 3585714"/>
                <a:gd name="connsiteX3" fmla="*/ 2288702 w 2288702"/>
                <a:gd name="connsiteY3" fmla="*/ 862638 h 3585714"/>
                <a:gd name="connsiteX4" fmla="*/ 2288701 w 2288702"/>
                <a:gd name="connsiteY4" fmla="*/ 862643 h 3585714"/>
                <a:gd name="connsiteX5" fmla="*/ 2288701 w 2288702"/>
                <a:gd name="connsiteY5" fmla="*/ 2723076 h 3585714"/>
                <a:gd name="connsiteX6" fmla="*/ 2288701 w 2288702"/>
                <a:gd name="connsiteY6" fmla="*/ 2733909 h 3585714"/>
                <a:gd name="connsiteX7" fmla="*/ 2288701 w 2288702"/>
                <a:gd name="connsiteY7" fmla="*/ 3413182 h 3585714"/>
                <a:gd name="connsiteX8" fmla="*/ 2116169 w 2288702"/>
                <a:gd name="connsiteY8" fmla="*/ 3585714 h 3585714"/>
                <a:gd name="connsiteX9" fmla="*/ 172532 w 2288702"/>
                <a:gd name="connsiteY9" fmla="*/ 3585714 h 3585714"/>
                <a:gd name="connsiteX10" fmla="*/ 0 w 2288702"/>
                <a:gd name="connsiteY10" fmla="*/ 3413182 h 3585714"/>
                <a:gd name="connsiteX11" fmla="*/ 0 w 2288702"/>
                <a:gd name="connsiteY11" fmla="*/ 2733909 h 3585714"/>
                <a:gd name="connsiteX12" fmla="*/ 0 w 2288702"/>
                <a:gd name="connsiteY12" fmla="*/ 2723076 h 3585714"/>
                <a:gd name="connsiteX13" fmla="*/ 0 w 2288702"/>
                <a:gd name="connsiteY13" fmla="*/ 610567 h 3585714"/>
                <a:gd name="connsiteX14" fmla="*/ 1 w 2288702"/>
                <a:gd name="connsiteY14" fmla="*/ 610557 h 3585714"/>
                <a:gd name="connsiteX15" fmla="*/ 1 w 2288702"/>
                <a:gd name="connsiteY15" fmla="*/ 172532 h 3585714"/>
                <a:gd name="connsiteX16" fmla="*/ 172533 w 2288702"/>
                <a:gd name="connsiteY16" fmla="*/ 0 h 35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8702" h="3585714">
                  <a:moveTo>
                    <a:pt x="172533" y="0"/>
                  </a:moveTo>
                  <a:lnTo>
                    <a:pt x="2116170" y="0"/>
                  </a:lnTo>
                  <a:cubicBezTo>
                    <a:pt x="2211457" y="0"/>
                    <a:pt x="2288702" y="77245"/>
                    <a:pt x="2288702" y="172532"/>
                  </a:cubicBezTo>
                  <a:lnTo>
                    <a:pt x="2288702" y="862638"/>
                  </a:lnTo>
                  <a:lnTo>
                    <a:pt x="2288701" y="862643"/>
                  </a:lnTo>
                  <a:lnTo>
                    <a:pt x="2288701" y="2723076"/>
                  </a:lnTo>
                  <a:lnTo>
                    <a:pt x="2288701" y="2733909"/>
                  </a:lnTo>
                  <a:lnTo>
                    <a:pt x="2288701" y="3413182"/>
                  </a:lnTo>
                  <a:cubicBezTo>
                    <a:pt x="2288701" y="3508469"/>
                    <a:pt x="2211456" y="3585714"/>
                    <a:pt x="2116169" y="3585714"/>
                  </a:cubicBezTo>
                  <a:lnTo>
                    <a:pt x="172532" y="3585714"/>
                  </a:lnTo>
                  <a:cubicBezTo>
                    <a:pt x="77245" y="3585714"/>
                    <a:pt x="0" y="3508469"/>
                    <a:pt x="0" y="3413182"/>
                  </a:cubicBezTo>
                  <a:lnTo>
                    <a:pt x="0" y="2733909"/>
                  </a:lnTo>
                  <a:lnTo>
                    <a:pt x="0" y="2723076"/>
                  </a:lnTo>
                  <a:lnTo>
                    <a:pt x="0" y="610567"/>
                  </a:lnTo>
                  <a:lnTo>
                    <a:pt x="1" y="610557"/>
                  </a:lnTo>
                  <a:lnTo>
                    <a:pt x="1" y="172532"/>
                  </a:lnTo>
                  <a:cubicBezTo>
                    <a:pt x="1" y="77245"/>
                    <a:pt x="77246" y="0"/>
                    <a:pt x="172533" y="0"/>
                  </a:cubicBez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任意多边形 17">
              <a:extLst>
                <a:ext uri="{FF2B5EF4-FFF2-40B4-BE49-F238E27FC236}">
                  <a16:creationId xmlns:a16="http://schemas.microsoft.com/office/drawing/2014/main" id="{05D5722F-93E7-4C7D-B3BB-4F949D21B087}"/>
                </a:ext>
              </a:extLst>
            </p:cNvPr>
            <p:cNvSpPr/>
            <p:nvPr/>
          </p:nvSpPr>
          <p:spPr>
            <a:xfrm rot="1865994" flipH="1">
              <a:off x="10803606" y="4841980"/>
              <a:ext cx="192556" cy="319204"/>
            </a:xfrm>
            <a:custGeom>
              <a:avLst/>
              <a:gdLst>
                <a:gd name="connsiteX0" fmla="*/ 192556 w 192556"/>
                <a:gd name="connsiteY0" fmla="*/ 0 h 319204"/>
                <a:gd name="connsiteX1" fmla="*/ 0 w 192556"/>
                <a:gd name="connsiteY1" fmla="*/ 0 h 319204"/>
                <a:gd name="connsiteX2" fmla="*/ 0 w 192556"/>
                <a:gd name="connsiteY2" fmla="*/ 319204 h 3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556" h="319204">
                  <a:moveTo>
                    <a:pt x="192556" y="0"/>
                  </a:moveTo>
                  <a:lnTo>
                    <a:pt x="0" y="0"/>
                  </a:lnTo>
                  <a:lnTo>
                    <a:pt x="0" y="31920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任意多边形 18">
              <a:extLst>
                <a:ext uri="{FF2B5EF4-FFF2-40B4-BE49-F238E27FC236}">
                  <a16:creationId xmlns:a16="http://schemas.microsoft.com/office/drawing/2014/main" id="{5C865F49-DDF3-40DA-A4A7-D845B3C56206}"/>
                </a:ext>
              </a:extLst>
            </p:cNvPr>
            <p:cNvSpPr/>
            <p:nvPr/>
          </p:nvSpPr>
          <p:spPr>
            <a:xfrm rot="19734006">
              <a:off x="8519423" y="4867020"/>
              <a:ext cx="183520" cy="304226"/>
            </a:xfrm>
            <a:custGeom>
              <a:avLst/>
              <a:gdLst>
                <a:gd name="connsiteX0" fmla="*/ 183520 w 183520"/>
                <a:gd name="connsiteY0" fmla="*/ 0 h 304226"/>
                <a:gd name="connsiteX1" fmla="*/ 0 w 183520"/>
                <a:gd name="connsiteY1" fmla="*/ 304226 h 304226"/>
                <a:gd name="connsiteX2" fmla="*/ 0 w 183520"/>
                <a:gd name="connsiteY2" fmla="*/ 0 h 30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20" h="304226">
                  <a:moveTo>
                    <a:pt x="183520" y="0"/>
                  </a:moveTo>
                  <a:lnTo>
                    <a:pt x="0" y="30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931D4C4-6D5A-4B9A-A104-395ED166BAD7}"/>
                </a:ext>
              </a:extLst>
            </p:cNvPr>
            <p:cNvSpPr/>
            <p:nvPr/>
          </p:nvSpPr>
          <p:spPr>
            <a:xfrm>
              <a:off x="8451548" y="4320717"/>
              <a:ext cx="2607971" cy="61509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29">
              <a:extLst>
                <a:ext uri="{FF2B5EF4-FFF2-40B4-BE49-F238E27FC236}">
                  <a16:creationId xmlns:a16="http://schemas.microsoft.com/office/drawing/2014/main" id="{C75BB991-D817-4A3B-8770-9486C139BDA9}"/>
                </a:ext>
              </a:extLst>
            </p:cNvPr>
            <p:cNvSpPr txBox="1"/>
            <p:nvPr/>
          </p:nvSpPr>
          <p:spPr>
            <a:xfrm>
              <a:off x="8597169" y="4458987"/>
              <a:ext cx="2357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Nesti </a:t>
              </a:r>
              <a:r>
                <a:rPr lang="en-US" altLang="zh-CN" sz="1600" dirty="0" err="1">
                  <a:solidFill>
                    <a:schemeClr val="bg1"/>
                  </a:solidFill>
                  <a:cs typeface="+mn-ea"/>
                  <a:sym typeface="+mn-lt"/>
                </a:rPr>
                <a:t>Annisa</a:t>
              </a: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 Suprianti</a:t>
              </a:r>
            </a:p>
          </p:txBody>
        </p:sp>
        <p:sp>
          <p:nvSpPr>
            <p:cNvPr id="37" name="文本框 34">
              <a:extLst>
                <a:ext uri="{FF2B5EF4-FFF2-40B4-BE49-F238E27FC236}">
                  <a16:creationId xmlns:a16="http://schemas.microsoft.com/office/drawing/2014/main" id="{0EC1EDD0-D287-4F22-A90D-3B7C3299D57F}"/>
                </a:ext>
              </a:extLst>
            </p:cNvPr>
            <p:cNvSpPr txBox="1"/>
            <p:nvPr/>
          </p:nvSpPr>
          <p:spPr>
            <a:xfrm>
              <a:off x="8689746" y="5023473"/>
              <a:ext cx="2131574" cy="34054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Backend Engineer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文本框 11">
            <a:extLst>
              <a:ext uri="{FF2B5EF4-FFF2-40B4-BE49-F238E27FC236}">
                <a16:creationId xmlns:a16="http://schemas.microsoft.com/office/drawing/2014/main" id="{AA431105-9375-4EF0-BA1E-EAC345EB99D9}"/>
              </a:ext>
            </a:extLst>
          </p:cNvPr>
          <p:cNvSpPr txBox="1"/>
          <p:nvPr/>
        </p:nvSpPr>
        <p:spPr>
          <a:xfrm>
            <a:off x="1254932" y="392466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About Us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401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095126-4E51-4ADB-8ADB-7A8EFB404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8" y="0"/>
            <a:ext cx="12170364" cy="685800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25B19DB-280E-44D4-8D9D-605A8C66586F}"/>
              </a:ext>
            </a:extLst>
          </p:cNvPr>
          <p:cNvSpPr/>
          <p:nvPr/>
        </p:nvSpPr>
        <p:spPr>
          <a:xfrm>
            <a:off x="0" y="-152400"/>
            <a:ext cx="6415314" cy="7010400"/>
          </a:xfrm>
          <a:custGeom>
            <a:avLst/>
            <a:gdLst>
              <a:gd name="connsiteX0" fmla="*/ 3933371 w 6444343"/>
              <a:gd name="connsiteY0" fmla="*/ 0 h 6908800"/>
              <a:gd name="connsiteX1" fmla="*/ 6444343 w 6444343"/>
              <a:gd name="connsiteY1" fmla="*/ 29028 h 6908800"/>
              <a:gd name="connsiteX2" fmla="*/ 2481943 w 6444343"/>
              <a:gd name="connsiteY2" fmla="*/ 6894285 h 6908800"/>
              <a:gd name="connsiteX3" fmla="*/ 0 w 6444343"/>
              <a:gd name="connsiteY3" fmla="*/ 6908800 h 6908800"/>
              <a:gd name="connsiteX4" fmla="*/ 3933371 w 6444343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4343" h="6908800">
                <a:moveTo>
                  <a:pt x="3933371" y="0"/>
                </a:moveTo>
                <a:lnTo>
                  <a:pt x="6444343" y="29028"/>
                </a:lnTo>
                <a:lnTo>
                  <a:pt x="2481943" y="6894285"/>
                </a:lnTo>
                <a:lnTo>
                  <a:pt x="0" y="6908800"/>
                </a:lnTo>
                <a:lnTo>
                  <a:pt x="3933371" y="0"/>
                </a:lnTo>
                <a:close/>
              </a:path>
            </a:pathLst>
          </a:custGeom>
          <a:gradFill flip="none" rotWithShape="1">
            <a:gsLst>
              <a:gs pos="7000">
                <a:schemeClr val="tx1">
                  <a:lumMod val="95000"/>
                  <a:lumOff val="5000"/>
                </a:schemeClr>
              </a:gs>
              <a:gs pos="87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400946A3-4AFD-4FDF-838D-326D612F520F}"/>
              </a:ext>
            </a:extLst>
          </p:cNvPr>
          <p:cNvSpPr/>
          <p:nvPr/>
        </p:nvSpPr>
        <p:spPr>
          <a:xfrm>
            <a:off x="14514" y="2585357"/>
            <a:ext cx="4920342" cy="4274457"/>
          </a:xfrm>
          <a:prstGeom prst="triangle">
            <a:avLst>
              <a:gd name="adj" fmla="val 48230"/>
            </a:avLst>
          </a:prstGeom>
          <a:gradFill flip="none" rotWithShape="1">
            <a:gsLst>
              <a:gs pos="7000">
                <a:schemeClr val="tx1">
                  <a:lumMod val="95000"/>
                  <a:lumOff val="5000"/>
                </a:schemeClr>
              </a:gs>
              <a:gs pos="87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38100" sx="103000" sy="103000" algn="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8A7C7642-BC56-4902-8F2E-4F58F32263E9}"/>
              </a:ext>
            </a:extLst>
          </p:cNvPr>
          <p:cNvSpPr/>
          <p:nvPr/>
        </p:nvSpPr>
        <p:spPr>
          <a:xfrm rot="10800000">
            <a:off x="925682" y="-1814"/>
            <a:ext cx="4565961" cy="3926114"/>
          </a:xfrm>
          <a:prstGeom prst="triangle">
            <a:avLst>
              <a:gd name="adj" fmla="val 50391"/>
            </a:avLst>
          </a:prstGeom>
          <a:gradFill>
            <a:gsLst>
              <a:gs pos="89000">
                <a:schemeClr val="bg1">
                  <a:lumMod val="85000"/>
                </a:schemeClr>
              </a:gs>
              <a:gs pos="13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  <a:effectLst>
            <a:outerShdw blurRad="139700" dist="38100" sx="103000" sy="103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Rectangle 33">
            <a:extLst>
              <a:ext uri="{FF2B5EF4-FFF2-40B4-BE49-F238E27FC236}">
                <a16:creationId xmlns:a16="http://schemas.microsoft.com/office/drawing/2014/main" id="{17CFD326-4875-4C2D-9208-6DE844EAB2C3}"/>
              </a:ext>
            </a:extLst>
          </p:cNvPr>
          <p:cNvSpPr/>
          <p:nvPr/>
        </p:nvSpPr>
        <p:spPr>
          <a:xfrm>
            <a:off x="5640522" y="1413590"/>
            <a:ext cx="4162430" cy="65166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4400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CONTENTS</a:t>
            </a:r>
          </a:p>
        </p:txBody>
      </p:sp>
      <p:cxnSp>
        <p:nvCxnSpPr>
          <p:cNvPr id="33" name="Straight Connector 8">
            <a:extLst>
              <a:ext uri="{FF2B5EF4-FFF2-40B4-BE49-F238E27FC236}">
                <a16:creationId xmlns:a16="http://schemas.microsoft.com/office/drawing/2014/main" id="{F6EC147B-AD77-4FD7-A29A-D4C7A59EAB4A}"/>
              </a:ext>
            </a:extLst>
          </p:cNvPr>
          <p:cNvCxnSpPr/>
          <p:nvPr/>
        </p:nvCxnSpPr>
        <p:spPr>
          <a:xfrm>
            <a:off x="5443848" y="2110529"/>
            <a:ext cx="433977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C42C82-3EB7-4442-B15B-8E0A1F5A6B58}"/>
              </a:ext>
            </a:extLst>
          </p:cNvPr>
          <p:cNvGrpSpPr/>
          <p:nvPr/>
        </p:nvGrpSpPr>
        <p:grpSpPr>
          <a:xfrm>
            <a:off x="5640522" y="2497257"/>
            <a:ext cx="2927118" cy="480460"/>
            <a:chOff x="5640522" y="3187922"/>
            <a:chExt cx="2927118" cy="480460"/>
          </a:xfrm>
        </p:grpSpPr>
        <p:sp>
          <p:nvSpPr>
            <p:cNvPr id="18" name="Right Triangle 62">
              <a:extLst>
                <a:ext uri="{FF2B5EF4-FFF2-40B4-BE49-F238E27FC236}">
                  <a16:creationId xmlns:a16="http://schemas.microsoft.com/office/drawing/2014/main" id="{8AC605F5-E4AA-4B6F-A288-0B3501412F93}"/>
                </a:ext>
              </a:extLst>
            </p:cNvPr>
            <p:cNvSpPr/>
            <p:nvPr/>
          </p:nvSpPr>
          <p:spPr>
            <a:xfrm flipV="1">
              <a:off x="5866843" y="3187922"/>
              <a:ext cx="359624" cy="377968"/>
            </a:xfrm>
            <a:prstGeom prst="rtTriangle">
              <a:avLst/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Rectangle 56">
              <a:extLst>
                <a:ext uri="{FF2B5EF4-FFF2-40B4-BE49-F238E27FC236}">
                  <a16:creationId xmlns:a16="http://schemas.microsoft.com/office/drawing/2014/main" id="{A8D25E98-D6BC-45A9-A788-452FF8F844A3}"/>
                </a:ext>
              </a:extLst>
            </p:cNvPr>
            <p:cNvSpPr/>
            <p:nvPr/>
          </p:nvSpPr>
          <p:spPr>
            <a:xfrm>
              <a:off x="5640522" y="3187922"/>
              <a:ext cx="446111" cy="446111"/>
            </a:xfrm>
            <a:prstGeom prst="rect">
              <a:avLst/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B9E9832-346E-486E-B88E-7E30FF840D5B}"/>
                </a:ext>
              </a:extLst>
            </p:cNvPr>
            <p:cNvSpPr txBox="1"/>
            <p:nvPr/>
          </p:nvSpPr>
          <p:spPr>
            <a:xfrm>
              <a:off x="6365370" y="3206717"/>
              <a:ext cx="2202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Pendahuluan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90B8BF-FE0A-47B5-A6D8-99F793003B2D}"/>
              </a:ext>
            </a:extLst>
          </p:cNvPr>
          <p:cNvGrpSpPr/>
          <p:nvPr/>
        </p:nvGrpSpPr>
        <p:grpSpPr>
          <a:xfrm>
            <a:off x="5640522" y="3342772"/>
            <a:ext cx="3594290" cy="472624"/>
            <a:chOff x="5640522" y="4033437"/>
            <a:chExt cx="3594290" cy="472624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BED672B4-E733-4589-82EE-FED224FB7EDB}"/>
                </a:ext>
              </a:extLst>
            </p:cNvPr>
            <p:cNvGrpSpPr/>
            <p:nvPr/>
          </p:nvGrpSpPr>
          <p:grpSpPr>
            <a:xfrm>
              <a:off x="5640522" y="4033437"/>
              <a:ext cx="585945" cy="446111"/>
              <a:chOff x="1749703" y="3176187"/>
              <a:chExt cx="585945" cy="446111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1" name="Right Triangle 61">
                <a:extLst>
                  <a:ext uri="{FF2B5EF4-FFF2-40B4-BE49-F238E27FC236}">
                    <a16:creationId xmlns:a16="http://schemas.microsoft.com/office/drawing/2014/main" id="{C0C3704C-8CB7-4DFB-99F2-5EB05FBA93CA}"/>
                  </a:ext>
                </a:extLst>
              </p:cNvPr>
              <p:cNvSpPr/>
              <p:nvPr/>
            </p:nvSpPr>
            <p:spPr>
              <a:xfrm flipV="1">
                <a:off x="1976024" y="3176187"/>
                <a:ext cx="359624" cy="377968"/>
              </a:xfrm>
              <a:prstGeom prst="rtTriangle">
                <a:avLst/>
              </a:prstGeom>
              <a:gradFill>
                <a:gsLst>
                  <a:gs pos="12000">
                    <a:srgbClr val="FF6600"/>
                  </a:gs>
                  <a:gs pos="91000">
                    <a:srgbClr val="FF9600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Rectangle 51">
                <a:extLst>
                  <a:ext uri="{FF2B5EF4-FFF2-40B4-BE49-F238E27FC236}">
                    <a16:creationId xmlns:a16="http://schemas.microsoft.com/office/drawing/2014/main" id="{B7205048-2ADB-40DF-929B-44CBCE500640}"/>
                  </a:ext>
                </a:extLst>
              </p:cNvPr>
              <p:cNvSpPr/>
              <p:nvPr/>
            </p:nvSpPr>
            <p:spPr>
              <a:xfrm>
                <a:off x="1749703" y="3176187"/>
                <a:ext cx="446111" cy="446111"/>
              </a:xfrm>
              <a:prstGeom prst="rect">
                <a:avLst/>
              </a:prstGeom>
              <a:gradFill>
                <a:gsLst>
                  <a:gs pos="12000">
                    <a:srgbClr val="FF6600"/>
                  </a:gs>
                  <a:gs pos="91000">
                    <a:srgbClr val="FF9600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E7137F8-8923-48FE-9106-864ECB628C2D}"/>
                </a:ext>
              </a:extLst>
            </p:cNvPr>
            <p:cNvSpPr txBox="1"/>
            <p:nvPr/>
          </p:nvSpPr>
          <p:spPr>
            <a:xfrm>
              <a:off x="6359153" y="4044396"/>
              <a:ext cx="28756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Technology Stack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0ABFD4C-BD7F-4BD8-9F43-3EBFC5FF9FBD}"/>
              </a:ext>
            </a:extLst>
          </p:cNvPr>
          <p:cNvGrpSpPr/>
          <p:nvPr/>
        </p:nvGrpSpPr>
        <p:grpSpPr>
          <a:xfrm>
            <a:off x="5640522" y="4182906"/>
            <a:ext cx="1548162" cy="485135"/>
            <a:chOff x="5640522" y="4873571"/>
            <a:chExt cx="1548162" cy="485135"/>
          </a:xfrm>
        </p:grpSpPr>
        <p:grpSp>
          <p:nvGrpSpPr>
            <p:cNvPr id="23" name="Group 5">
              <a:extLst>
                <a:ext uri="{FF2B5EF4-FFF2-40B4-BE49-F238E27FC236}">
                  <a16:creationId xmlns:a16="http://schemas.microsoft.com/office/drawing/2014/main" id="{B5DF6BD4-E588-4C27-A248-2A4B79AADCE2}"/>
                </a:ext>
              </a:extLst>
            </p:cNvPr>
            <p:cNvGrpSpPr/>
            <p:nvPr/>
          </p:nvGrpSpPr>
          <p:grpSpPr>
            <a:xfrm>
              <a:off x="5640522" y="4873571"/>
              <a:ext cx="585945" cy="446111"/>
              <a:chOff x="1749703" y="4016321"/>
              <a:chExt cx="585945" cy="44611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4" name="Right Triangle 60">
                <a:extLst>
                  <a:ext uri="{FF2B5EF4-FFF2-40B4-BE49-F238E27FC236}">
                    <a16:creationId xmlns:a16="http://schemas.microsoft.com/office/drawing/2014/main" id="{DA3548F0-1B06-4967-80C6-FB3570CF10E7}"/>
                  </a:ext>
                </a:extLst>
              </p:cNvPr>
              <p:cNvSpPr/>
              <p:nvPr/>
            </p:nvSpPr>
            <p:spPr>
              <a:xfrm flipV="1">
                <a:off x="1976024" y="4016321"/>
                <a:ext cx="359624" cy="377968"/>
              </a:xfrm>
              <a:prstGeom prst="rtTriangle">
                <a:avLst/>
              </a:prstGeom>
              <a:gradFill>
                <a:gsLst>
                  <a:gs pos="12000">
                    <a:srgbClr val="FF6600"/>
                  </a:gs>
                  <a:gs pos="91000">
                    <a:srgbClr val="FF9600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Rectangle 46">
                <a:extLst>
                  <a:ext uri="{FF2B5EF4-FFF2-40B4-BE49-F238E27FC236}">
                    <a16:creationId xmlns:a16="http://schemas.microsoft.com/office/drawing/2014/main" id="{33880F2F-963B-4A85-8ECB-A52AA53D249A}"/>
                  </a:ext>
                </a:extLst>
              </p:cNvPr>
              <p:cNvSpPr/>
              <p:nvPr/>
            </p:nvSpPr>
            <p:spPr>
              <a:xfrm>
                <a:off x="1749703" y="4016321"/>
                <a:ext cx="446111" cy="446111"/>
              </a:xfrm>
              <a:prstGeom prst="rect">
                <a:avLst/>
              </a:prstGeom>
              <a:gradFill>
                <a:gsLst>
                  <a:gs pos="12000">
                    <a:srgbClr val="FF6600"/>
                  </a:gs>
                  <a:gs pos="91000">
                    <a:srgbClr val="FF9600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en-US" sz="1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D61FD1A-C74B-48CF-881D-54D97C0BEC10}"/>
                </a:ext>
              </a:extLst>
            </p:cNvPr>
            <p:cNvSpPr txBox="1"/>
            <p:nvPr/>
          </p:nvSpPr>
          <p:spPr>
            <a:xfrm>
              <a:off x="6369229" y="4897041"/>
              <a:ext cx="8194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ERD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2464B3B-DC25-4638-9ADD-6E0F2973D97E}"/>
              </a:ext>
            </a:extLst>
          </p:cNvPr>
          <p:cNvGrpSpPr/>
          <p:nvPr/>
        </p:nvGrpSpPr>
        <p:grpSpPr>
          <a:xfrm>
            <a:off x="5640522" y="5009792"/>
            <a:ext cx="2485561" cy="461665"/>
            <a:chOff x="5640522" y="5700457"/>
            <a:chExt cx="2485561" cy="461665"/>
          </a:xfrm>
        </p:grpSpPr>
        <p:grpSp>
          <p:nvGrpSpPr>
            <p:cNvPr id="26" name="Group 6">
              <a:extLst>
                <a:ext uri="{FF2B5EF4-FFF2-40B4-BE49-F238E27FC236}">
                  <a16:creationId xmlns:a16="http://schemas.microsoft.com/office/drawing/2014/main" id="{146FD05A-6383-4618-B9B1-BCC57DD81307}"/>
                </a:ext>
              </a:extLst>
            </p:cNvPr>
            <p:cNvGrpSpPr/>
            <p:nvPr/>
          </p:nvGrpSpPr>
          <p:grpSpPr>
            <a:xfrm>
              <a:off x="5640522" y="5701977"/>
              <a:ext cx="585945" cy="446228"/>
              <a:chOff x="1749703" y="4844727"/>
              <a:chExt cx="585945" cy="4462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Right Triangle 59">
                <a:extLst>
                  <a:ext uri="{FF2B5EF4-FFF2-40B4-BE49-F238E27FC236}">
                    <a16:creationId xmlns:a16="http://schemas.microsoft.com/office/drawing/2014/main" id="{F6BEB44B-524B-4F41-9EF2-4F0B18A9C139}"/>
                  </a:ext>
                </a:extLst>
              </p:cNvPr>
              <p:cNvSpPr/>
              <p:nvPr/>
            </p:nvSpPr>
            <p:spPr>
              <a:xfrm flipV="1">
                <a:off x="1976024" y="4844727"/>
                <a:ext cx="359624" cy="377968"/>
              </a:xfrm>
              <a:prstGeom prst="rtTriangle">
                <a:avLst/>
              </a:prstGeom>
              <a:gradFill>
                <a:gsLst>
                  <a:gs pos="12000">
                    <a:srgbClr val="FF6600"/>
                  </a:gs>
                  <a:gs pos="91000">
                    <a:srgbClr val="FF9600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53551317-FBEC-481D-95C3-C5CA8BE6B92D}"/>
                  </a:ext>
                </a:extLst>
              </p:cNvPr>
              <p:cNvSpPr/>
              <p:nvPr/>
            </p:nvSpPr>
            <p:spPr>
              <a:xfrm>
                <a:off x="1749703" y="4844844"/>
                <a:ext cx="446111" cy="446111"/>
              </a:xfrm>
              <a:prstGeom prst="rect">
                <a:avLst/>
              </a:prstGeom>
              <a:gradFill>
                <a:gsLst>
                  <a:gs pos="12000">
                    <a:srgbClr val="FF6600"/>
                  </a:gs>
                  <a:gs pos="91000">
                    <a:srgbClr val="FF9600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4</a:t>
                </a:r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0942009-7A13-40CD-BFDE-D69D28E1A6CC}"/>
                </a:ext>
              </a:extLst>
            </p:cNvPr>
            <p:cNvSpPr txBox="1"/>
            <p:nvPr/>
          </p:nvSpPr>
          <p:spPr>
            <a:xfrm>
              <a:off x="6383298" y="5700457"/>
              <a:ext cx="17427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Endpoints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9">
            <a:extLst>
              <a:ext uri="{FF2B5EF4-FFF2-40B4-BE49-F238E27FC236}">
                <a16:creationId xmlns:a16="http://schemas.microsoft.com/office/drawing/2014/main" id="{BD4361E9-BFC9-431E-817A-E05F8C65CEA5}"/>
              </a:ext>
            </a:extLst>
          </p:cNvPr>
          <p:cNvGrpSpPr/>
          <p:nvPr/>
        </p:nvGrpSpPr>
        <p:grpSpPr>
          <a:xfrm>
            <a:off x="5637280" y="5805732"/>
            <a:ext cx="5570346" cy="520339"/>
            <a:chOff x="5640522" y="5701977"/>
            <a:chExt cx="5570346" cy="520339"/>
          </a:xfrm>
        </p:grpSpPr>
        <p:grpSp>
          <p:nvGrpSpPr>
            <p:cNvPr id="47" name="Group 6">
              <a:extLst>
                <a:ext uri="{FF2B5EF4-FFF2-40B4-BE49-F238E27FC236}">
                  <a16:creationId xmlns:a16="http://schemas.microsoft.com/office/drawing/2014/main" id="{45E17495-3AEE-4953-9461-BA0A2970C328}"/>
                </a:ext>
              </a:extLst>
            </p:cNvPr>
            <p:cNvGrpSpPr/>
            <p:nvPr/>
          </p:nvGrpSpPr>
          <p:grpSpPr>
            <a:xfrm>
              <a:off x="5640522" y="5701977"/>
              <a:ext cx="585945" cy="446228"/>
              <a:chOff x="1749703" y="4844727"/>
              <a:chExt cx="585945" cy="4462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51" name="Right Triangle 59">
                <a:extLst>
                  <a:ext uri="{FF2B5EF4-FFF2-40B4-BE49-F238E27FC236}">
                    <a16:creationId xmlns:a16="http://schemas.microsoft.com/office/drawing/2014/main" id="{8C788D74-6414-42A8-9564-CAE5DB774263}"/>
                  </a:ext>
                </a:extLst>
              </p:cNvPr>
              <p:cNvSpPr/>
              <p:nvPr/>
            </p:nvSpPr>
            <p:spPr>
              <a:xfrm flipV="1">
                <a:off x="1976024" y="4844727"/>
                <a:ext cx="359624" cy="377968"/>
              </a:xfrm>
              <a:prstGeom prst="rtTriangle">
                <a:avLst/>
              </a:prstGeom>
              <a:gradFill>
                <a:gsLst>
                  <a:gs pos="12000">
                    <a:srgbClr val="FF6600"/>
                  </a:gs>
                  <a:gs pos="91000">
                    <a:srgbClr val="FF9600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Rectangle 41">
                <a:extLst>
                  <a:ext uri="{FF2B5EF4-FFF2-40B4-BE49-F238E27FC236}">
                    <a16:creationId xmlns:a16="http://schemas.microsoft.com/office/drawing/2014/main" id="{0E2373F6-830E-4337-8595-E6E9D2352AA1}"/>
                  </a:ext>
                </a:extLst>
              </p:cNvPr>
              <p:cNvSpPr/>
              <p:nvPr/>
            </p:nvSpPr>
            <p:spPr>
              <a:xfrm>
                <a:off x="1749703" y="4844844"/>
                <a:ext cx="446111" cy="446111"/>
              </a:xfrm>
              <a:prstGeom prst="rect">
                <a:avLst/>
              </a:prstGeom>
              <a:gradFill>
                <a:gsLst>
                  <a:gs pos="12000">
                    <a:srgbClr val="FF6600"/>
                  </a:gs>
                  <a:gs pos="91000">
                    <a:srgbClr val="FF9600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5</a:t>
                </a:r>
              </a:p>
            </p:txBody>
          </p:sp>
        </p:grpSp>
        <p:grpSp>
          <p:nvGrpSpPr>
            <p:cNvPr id="48" name="组合 42">
              <a:extLst>
                <a:ext uri="{FF2B5EF4-FFF2-40B4-BE49-F238E27FC236}">
                  <a16:creationId xmlns:a16="http://schemas.microsoft.com/office/drawing/2014/main" id="{B91A07A1-51DA-436A-B749-929CDF574079}"/>
                </a:ext>
              </a:extLst>
            </p:cNvPr>
            <p:cNvGrpSpPr/>
            <p:nvPr/>
          </p:nvGrpSpPr>
          <p:grpSpPr>
            <a:xfrm>
              <a:off x="6290527" y="5712701"/>
              <a:ext cx="4920341" cy="509615"/>
              <a:chOff x="2526245" y="3832383"/>
              <a:chExt cx="4920341" cy="509615"/>
            </a:xfrm>
          </p:grpSpPr>
          <p:sp>
            <p:nvSpPr>
              <p:cNvPr id="49" name="文本框 43">
                <a:extLst>
                  <a:ext uri="{FF2B5EF4-FFF2-40B4-BE49-F238E27FC236}">
                    <a16:creationId xmlns:a16="http://schemas.microsoft.com/office/drawing/2014/main" id="{1A4E15EC-32DE-4F35-98A5-CA0FE30E4876}"/>
                  </a:ext>
                </a:extLst>
              </p:cNvPr>
              <p:cNvSpPr txBox="1"/>
              <p:nvPr/>
            </p:nvSpPr>
            <p:spPr>
              <a:xfrm>
                <a:off x="2619016" y="3832383"/>
                <a:ext cx="24272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Demo </a:t>
                </a:r>
                <a:r>
                  <a:rPr lang="en-US" altLang="zh-CN" sz="2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Aplikasi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文本框 44">
                <a:extLst>
                  <a:ext uri="{FF2B5EF4-FFF2-40B4-BE49-F238E27FC236}">
                    <a16:creationId xmlns:a16="http://schemas.microsoft.com/office/drawing/2014/main" id="{ADB3CC64-8154-47B1-9CB3-0E6E6EAE2487}"/>
                  </a:ext>
                </a:extLst>
              </p:cNvPr>
              <p:cNvSpPr txBox="1"/>
              <p:nvPr/>
            </p:nvSpPr>
            <p:spPr>
              <a:xfrm>
                <a:off x="2526245" y="4064999"/>
                <a:ext cx="49203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defRPr>
                </a:lvl1pPr>
              </a:lstStyle>
              <a:p>
                <a:endParaRPr lang="en-US" altLang="zh-CN" dirty="0">
                  <a:latin typeface="+mn-lt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648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C661E0-97CA-4CD4-A0C3-42594373F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8" y="0"/>
            <a:ext cx="12170364" cy="68580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7582F09-5C97-41EF-BCD9-C3A765A1768D}"/>
              </a:ext>
            </a:extLst>
          </p:cNvPr>
          <p:cNvGrpSpPr/>
          <p:nvPr/>
        </p:nvGrpSpPr>
        <p:grpSpPr>
          <a:xfrm>
            <a:off x="-3208663" y="-88491"/>
            <a:ext cx="6415314" cy="7100705"/>
            <a:chOff x="-3208663" y="-88491"/>
            <a:chExt cx="6415314" cy="7100705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BC8323BA-FEFF-436B-A6E3-08AD2E6C5268}"/>
                </a:ext>
              </a:extLst>
            </p:cNvPr>
            <p:cNvSpPr/>
            <p:nvPr/>
          </p:nvSpPr>
          <p:spPr>
            <a:xfrm>
              <a:off x="-3208663" y="-88491"/>
              <a:ext cx="6415314" cy="7010400"/>
            </a:xfrm>
            <a:custGeom>
              <a:avLst/>
              <a:gdLst>
                <a:gd name="connsiteX0" fmla="*/ 3933371 w 6444343"/>
                <a:gd name="connsiteY0" fmla="*/ 0 h 6908800"/>
                <a:gd name="connsiteX1" fmla="*/ 6444343 w 6444343"/>
                <a:gd name="connsiteY1" fmla="*/ 29028 h 6908800"/>
                <a:gd name="connsiteX2" fmla="*/ 2481943 w 6444343"/>
                <a:gd name="connsiteY2" fmla="*/ 6894285 h 6908800"/>
                <a:gd name="connsiteX3" fmla="*/ 0 w 6444343"/>
                <a:gd name="connsiteY3" fmla="*/ 6908800 h 6908800"/>
                <a:gd name="connsiteX4" fmla="*/ 3933371 w 6444343"/>
                <a:gd name="connsiteY4" fmla="*/ 0 h 69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3" h="6908800">
                  <a:moveTo>
                    <a:pt x="3933371" y="0"/>
                  </a:moveTo>
                  <a:lnTo>
                    <a:pt x="6444343" y="29028"/>
                  </a:lnTo>
                  <a:lnTo>
                    <a:pt x="2481943" y="6894285"/>
                  </a:lnTo>
                  <a:lnTo>
                    <a:pt x="0" y="6908800"/>
                  </a:lnTo>
                  <a:lnTo>
                    <a:pt x="3933371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38100" dir="2700000" sx="102000" sy="102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78361168-46F8-4A6D-AE4B-0D52251232E0}"/>
                </a:ext>
              </a:extLst>
            </p:cNvPr>
            <p:cNvSpPr/>
            <p:nvPr/>
          </p:nvSpPr>
          <p:spPr>
            <a:xfrm>
              <a:off x="-3194149" y="2737757"/>
              <a:ext cx="4920342" cy="4274457"/>
            </a:xfrm>
            <a:prstGeom prst="triangle">
              <a:avLst>
                <a:gd name="adj" fmla="val 48230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E5717C8-75D7-4403-B735-16DFC8B33935}"/>
                </a:ext>
              </a:extLst>
            </p:cNvPr>
            <p:cNvSpPr/>
            <p:nvPr/>
          </p:nvSpPr>
          <p:spPr>
            <a:xfrm rot="10800000">
              <a:off x="-2282981" y="3101"/>
              <a:ext cx="4565961" cy="3926114"/>
            </a:xfrm>
            <a:prstGeom prst="triangle">
              <a:avLst>
                <a:gd name="adj" fmla="val 50391"/>
              </a:avLst>
            </a:prstGeom>
            <a:gradFill>
              <a:gsLst>
                <a:gs pos="89000">
                  <a:schemeClr val="bg1">
                    <a:lumMod val="85000"/>
                  </a:schemeClr>
                </a:gs>
                <a:gs pos="13000">
                  <a:schemeClr val="tx1">
                    <a:lumMod val="65000"/>
                    <a:lumOff val="3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2E01D7C-A016-4009-A47C-514B4CEE080B}"/>
              </a:ext>
            </a:extLst>
          </p:cNvPr>
          <p:cNvGrpSpPr/>
          <p:nvPr/>
        </p:nvGrpSpPr>
        <p:grpSpPr>
          <a:xfrm flipH="1" flipV="1">
            <a:off x="8985351" y="-65723"/>
            <a:ext cx="6415314" cy="7038610"/>
            <a:chOff x="4576780" y="168143"/>
            <a:chExt cx="6415314" cy="7038610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DACEFEBA-EDF7-4E4D-AEC0-524BAA9174E8}"/>
                </a:ext>
              </a:extLst>
            </p:cNvPr>
            <p:cNvSpPr/>
            <p:nvPr/>
          </p:nvSpPr>
          <p:spPr>
            <a:xfrm>
              <a:off x="4576780" y="194539"/>
              <a:ext cx="6415314" cy="7010400"/>
            </a:xfrm>
            <a:custGeom>
              <a:avLst/>
              <a:gdLst>
                <a:gd name="connsiteX0" fmla="*/ 3933371 w 6444343"/>
                <a:gd name="connsiteY0" fmla="*/ 0 h 6908800"/>
                <a:gd name="connsiteX1" fmla="*/ 6444343 w 6444343"/>
                <a:gd name="connsiteY1" fmla="*/ 29028 h 6908800"/>
                <a:gd name="connsiteX2" fmla="*/ 2481943 w 6444343"/>
                <a:gd name="connsiteY2" fmla="*/ 6894285 h 6908800"/>
                <a:gd name="connsiteX3" fmla="*/ 0 w 6444343"/>
                <a:gd name="connsiteY3" fmla="*/ 6908800 h 6908800"/>
                <a:gd name="connsiteX4" fmla="*/ 3933371 w 6444343"/>
                <a:gd name="connsiteY4" fmla="*/ 0 h 69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3" h="6908800">
                  <a:moveTo>
                    <a:pt x="3933371" y="0"/>
                  </a:moveTo>
                  <a:lnTo>
                    <a:pt x="6444343" y="29028"/>
                  </a:lnTo>
                  <a:lnTo>
                    <a:pt x="2481943" y="6894285"/>
                  </a:lnTo>
                  <a:lnTo>
                    <a:pt x="0" y="6908800"/>
                  </a:lnTo>
                  <a:lnTo>
                    <a:pt x="3933371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38100" dir="10800000" sx="102000" sy="102000" algn="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8BEBCA00-9EDC-4FB3-AF06-CDD0A2F2ECEC}"/>
                </a:ext>
              </a:extLst>
            </p:cNvPr>
            <p:cNvSpPr/>
            <p:nvPr/>
          </p:nvSpPr>
          <p:spPr>
            <a:xfrm>
              <a:off x="4591294" y="2932296"/>
              <a:ext cx="4920342" cy="4274457"/>
            </a:xfrm>
            <a:prstGeom prst="triangle">
              <a:avLst>
                <a:gd name="adj" fmla="val 48230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dir="10800000" sx="103000" sy="103000" algn="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5AF26A10-2442-4415-B2EF-391AA7E8F89F}"/>
                </a:ext>
              </a:extLst>
            </p:cNvPr>
            <p:cNvSpPr/>
            <p:nvPr/>
          </p:nvSpPr>
          <p:spPr>
            <a:xfrm rot="10800000">
              <a:off x="5502462" y="168143"/>
              <a:ext cx="4565961" cy="3926114"/>
            </a:xfrm>
            <a:prstGeom prst="triangle">
              <a:avLst>
                <a:gd name="adj" fmla="val 50391"/>
              </a:avLst>
            </a:prstGeom>
            <a:gradFill>
              <a:gsLst>
                <a:gs pos="89000">
                  <a:schemeClr val="bg1">
                    <a:lumMod val="85000"/>
                  </a:schemeClr>
                </a:gs>
                <a:gs pos="13000">
                  <a:schemeClr val="tx1">
                    <a:lumMod val="65000"/>
                    <a:lumOff val="3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39700" dist="38100" dir="10800000" sx="103000" sy="103000" algn="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09DEC058-7A60-4CD0-916A-58B28FC412B7}"/>
              </a:ext>
            </a:extLst>
          </p:cNvPr>
          <p:cNvSpPr txBox="1"/>
          <p:nvPr/>
        </p:nvSpPr>
        <p:spPr>
          <a:xfrm>
            <a:off x="4520194" y="4208734"/>
            <a:ext cx="321344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Pendahuluan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413357A-9877-47A8-9D3C-A2A3F41927E6}"/>
              </a:ext>
            </a:extLst>
          </p:cNvPr>
          <p:cNvGrpSpPr/>
          <p:nvPr/>
        </p:nvGrpSpPr>
        <p:grpSpPr>
          <a:xfrm>
            <a:off x="3769720" y="1587784"/>
            <a:ext cx="4942529" cy="2346855"/>
            <a:chOff x="5588648" y="1840815"/>
            <a:chExt cx="2186146" cy="1038045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8A41AEE0-4BEC-4996-845A-CA09D3F08438}"/>
                </a:ext>
              </a:extLst>
            </p:cNvPr>
            <p:cNvSpPr/>
            <p:nvPr/>
          </p:nvSpPr>
          <p:spPr>
            <a:xfrm>
              <a:off x="5588648" y="2315697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44CBF2A1-E584-45EB-809D-5111E7837DD3}"/>
                </a:ext>
              </a:extLst>
            </p:cNvPr>
            <p:cNvSpPr/>
            <p:nvPr/>
          </p:nvSpPr>
          <p:spPr>
            <a:xfrm>
              <a:off x="6035437" y="1840815"/>
              <a:ext cx="1207216" cy="1038045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600" b="1" dirty="0">
                  <a:cs typeface="+mn-ea"/>
                  <a:sym typeface="+mn-lt"/>
                </a:rPr>
                <a:t>01</a:t>
              </a:r>
              <a:endParaRPr lang="zh-CN" altLang="en-US" sz="3600" b="1" dirty="0">
                <a:cs typeface="+mn-ea"/>
                <a:sym typeface="+mn-lt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894B3BFE-E79A-4B50-9CEB-BEF47FA4008E}"/>
                </a:ext>
              </a:extLst>
            </p:cNvPr>
            <p:cNvSpPr/>
            <p:nvPr/>
          </p:nvSpPr>
          <p:spPr>
            <a:xfrm>
              <a:off x="7120717" y="231644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3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AB85B3-88CE-419F-8172-8C001B46F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8" y="0"/>
            <a:ext cx="12170364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1D91A6-D31B-40BB-B0E3-E74573BE64A1}"/>
              </a:ext>
            </a:extLst>
          </p:cNvPr>
          <p:cNvGrpSpPr/>
          <p:nvPr/>
        </p:nvGrpSpPr>
        <p:grpSpPr>
          <a:xfrm rot="5400000">
            <a:off x="-807278" y="807277"/>
            <a:ext cx="2186146" cy="571589"/>
            <a:chOff x="3137036" y="4286161"/>
            <a:chExt cx="2186146" cy="571589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404C73C-69F8-4B84-A1D1-A873B7E34072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B697799A-A883-47DD-891E-0459A7422AB2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8ED3CE20-413D-4CDB-9DA5-5E469FC3C948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6B1B52B-7AA4-412B-9DF2-58D580FD5F67}"/>
              </a:ext>
            </a:extLst>
          </p:cNvPr>
          <p:cNvSpPr txBox="1"/>
          <p:nvPr/>
        </p:nvSpPr>
        <p:spPr>
          <a:xfrm>
            <a:off x="1181994" y="392466"/>
            <a:ext cx="202010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Aplication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D0B76B-1BAE-4B32-AC6B-CC9A75033A59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7A0FA767-F59B-4934-B60F-B43AAEBAE644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CDB79C26-E864-451D-AB06-2A691313DFE8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1842C923-ECBD-42D7-9066-170EDB5C81F6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Freeform 6">
            <a:extLst>
              <a:ext uri="{FF2B5EF4-FFF2-40B4-BE49-F238E27FC236}">
                <a16:creationId xmlns:a16="http://schemas.microsoft.com/office/drawing/2014/main" id="{93AD1277-6B0D-496A-A1E7-AC12BF61CA07}"/>
              </a:ext>
            </a:extLst>
          </p:cNvPr>
          <p:cNvSpPr>
            <a:spLocks/>
          </p:cNvSpPr>
          <p:nvPr/>
        </p:nvSpPr>
        <p:spPr bwMode="auto">
          <a:xfrm rot="5400000">
            <a:off x="4468624" y="1985968"/>
            <a:ext cx="874977" cy="775568"/>
          </a:xfrm>
          <a:custGeom>
            <a:avLst/>
            <a:gdLst>
              <a:gd name="T0" fmla="*/ 251 w 862"/>
              <a:gd name="T1" fmla="*/ 763 h 763"/>
              <a:gd name="T2" fmla="*/ 191 w 862"/>
              <a:gd name="T3" fmla="*/ 728 h 763"/>
              <a:gd name="T4" fmla="*/ 11 w 862"/>
              <a:gd name="T5" fmla="*/ 416 h 763"/>
              <a:gd name="T6" fmla="*/ 11 w 862"/>
              <a:gd name="T7" fmla="*/ 347 h 763"/>
              <a:gd name="T8" fmla="*/ 191 w 862"/>
              <a:gd name="T9" fmla="*/ 35 h 763"/>
              <a:gd name="T10" fmla="*/ 251 w 862"/>
              <a:gd name="T11" fmla="*/ 0 h 763"/>
              <a:gd name="T12" fmla="*/ 611 w 862"/>
              <a:gd name="T13" fmla="*/ 0 h 763"/>
              <a:gd name="T14" fmla="*/ 671 w 862"/>
              <a:gd name="T15" fmla="*/ 35 h 763"/>
              <a:gd name="T16" fmla="*/ 851 w 862"/>
              <a:gd name="T17" fmla="*/ 347 h 763"/>
              <a:gd name="T18" fmla="*/ 851 w 862"/>
              <a:gd name="T19" fmla="*/ 416 h 763"/>
              <a:gd name="T20" fmla="*/ 671 w 862"/>
              <a:gd name="T21" fmla="*/ 728 h 763"/>
              <a:gd name="T22" fmla="*/ 611 w 862"/>
              <a:gd name="T23" fmla="*/ 763 h 763"/>
              <a:gd name="T24" fmla="*/ 251 w 862"/>
              <a:gd name="T2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2" h="763">
                <a:moveTo>
                  <a:pt x="251" y="763"/>
                </a:moveTo>
                <a:cubicBezTo>
                  <a:pt x="229" y="763"/>
                  <a:pt x="202" y="747"/>
                  <a:pt x="191" y="728"/>
                </a:cubicBezTo>
                <a:cubicBezTo>
                  <a:pt x="11" y="416"/>
                  <a:pt x="11" y="416"/>
                  <a:pt x="11" y="416"/>
                </a:cubicBezTo>
                <a:cubicBezTo>
                  <a:pt x="0" y="397"/>
                  <a:pt x="0" y="366"/>
                  <a:pt x="11" y="347"/>
                </a:cubicBezTo>
                <a:cubicBezTo>
                  <a:pt x="191" y="35"/>
                  <a:pt x="191" y="35"/>
                  <a:pt x="191" y="35"/>
                </a:cubicBezTo>
                <a:cubicBezTo>
                  <a:pt x="202" y="16"/>
                  <a:pt x="229" y="0"/>
                  <a:pt x="251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33" y="0"/>
                  <a:pt x="660" y="16"/>
                  <a:pt x="671" y="35"/>
                </a:cubicBezTo>
                <a:cubicBezTo>
                  <a:pt x="851" y="347"/>
                  <a:pt x="851" y="347"/>
                  <a:pt x="851" y="347"/>
                </a:cubicBezTo>
                <a:cubicBezTo>
                  <a:pt x="862" y="366"/>
                  <a:pt x="862" y="397"/>
                  <a:pt x="851" y="416"/>
                </a:cubicBezTo>
                <a:cubicBezTo>
                  <a:pt x="671" y="728"/>
                  <a:pt x="671" y="728"/>
                  <a:pt x="671" y="728"/>
                </a:cubicBezTo>
                <a:cubicBezTo>
                  <a:pt x="660" y="747"/>
                  <a:pt x="633" y="763"/>
                  <a:pt x="611" y="763"/>
                </a:cubicBezTo>
                <a:lnTo>
                  <a:pt x="251" y="763"/>
                </a:lnTo>
                <a:close/>
              </a:path>
            </a:pathLst>
          </a:custGeom>
          <a:solidFill>
            <a:srgbClr val="26262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5C8897A2-8E90-4CFE-97AF-8FD8B1328F70}"/>
              </a:ext>
            </a:extLst>
          </p:cNvPr>
          <p:cNvSpPr>
            <a:spLocks/>
          </p:cNvSpPr>
          <p:nvPr/>
        </p:nvSpPr>
        <p:spPr bwMode="auto">
          <a:xfrm rot="5400000">
            <a:off x="6848400" y="1985638"/>
            <a:ext cx="874977" cy="775568"/>
          </a:xfrm>
          <a:custGeom>
            <a:avLst/>
            <a:gdLst>
              <a:gd name="T0" fmla="*/ 251 w 862"/>
              <a:gd name="T1" fmla="*/ 763 h 763"/>
              <a:gd name="T2" fmla="*/ 191 w 862"/>
              <a:gd name="T3" fmla="*/ 728 h 763"/>
              <a:gd name="T4" fmla="*/ 11 w 862"/>
              <a:gd name="T5" fmla="*/ 416 h 763"/>
              <a:gd name="T6" fmla="*/ 11 w 862"/>
              <a:gd name="T7" fmla="*/ 347 h 763"/>
              <a:gd name="T8" fmla="*/ 191 w 862"/>
              <a:gd name="T9" fmla="*/ 35 h 763"/>
              <a:gd name="T10" fmla="*/ 251 w 862"/>
              <a:gd name="T11" fmla="*/ 0 h 763"/>
              <a:gd name="T12" fmla="*/ 611 w 862"/>
              <a:gd name="T13" fmla="*/ 0 h 763"/>
              <a:gd name="T14" fmla="*/ 671 w 862"/>
              <a:gd name="T15" fmla="*/ 35 h 763"/>
              <a:gd name="T16" fmla="*/ 851 w 862"/>
              <a:gd name="T17" fmla="*/ 347 h 763"/>
              <a:gd name="T18" fmla="*/ 851 w 862"/>
              <a:gd name="T19" fmla="*/ 416 h 763"/>
              <a:gd name="T20" fmla="*/ 671 w 862"/>
              <a:gd name="T21" fmla="*/ 728 h 763"/>
              <a:gd name="T22" fmla="*/ 611 w 862"/>
              <a:gd name="T23" fmla="*/ 763 h 763"/>
              <a:gd name="T24" fmla="*/ 251 w 862"/>
              <a:gd name="T2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2" h="763">
                <a:moveTo>
                  <a:pt x="251" y="763"/>
                </a:moveTo>
                <a:cubicBezTo>
                  <a:pt x="229" y="763"/>
                  <a:pt x="202" y="747"/>
                  <a:pt x="191" y="728"/>
                </a:cubicBezTo>
                <a:cubicBezTo>
                  <a:pt x="11" y="416"/>
                  <a:pt x="11" y="416"/>
                  <a:pt x="11" y="416"/>
                </a:cubicBezTo>
                <a:cubicBezTo>
                  <a:pt x="0" y="397"/>
                  <a:pt x="0" y="366"/>
                  <a:pt x="11" y="347"/>
                </a:cubicBezTo>
                <a:cubicBezTo>
                  <a:pt x="191" y="35"/>
                  <a:pt x="191" y="35"/>
                  <a:pt x="191" y="35"/>
                </a:cubicBezTo>
                <a:cubicBezTo>
                  <a:pt x="202" y="16"/>
                  <a:pt x="229" y="0"/>
                  <a:pt x="251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33" y="0"/>
                  <a:pt x="660" y="16"/>
                  <a:pt x="671" y="35"/>
                </a:cubicBezTo>
                <a:cubicBezTo>
                  <a:pt x="851" y="347"/>
                  <a:pt x="851" y="347"/>
                  <a:pt x="851" y="347"/>
                </a:cubicBezTo>
                <a:cubicBezTo>
                  <a:pt x="862" y="366"/>
                  <a:pt x="862" y="397"/>
                  <a:pt x="851" y="416"/>
                </a:cubicBezTo>
                <a:cubicBezTo>
                  <a:pt x="671" y="728"/>
                  <a:pt x="671" y="728"/>
                  <a:pt x="671" y="728"/>
                </a:cubicBezTo>
                <a:cubicBezTo>
                  <a:pt x="660" y="747"/>
                  <a:pt x="633" y="763"/>
                  <a:pt x="611" y="763"/>
                </a:cubicBezTo>
                <a:lnTo>
                  <a:pt x="251" y="763"/>
                </a:lnTo>
                <a:close/>
              </a:path>
            </a:pathLst>
          </a:custGeom>
          <a:solidFill>
            <a:srgbClr val="26262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5C99471-600E-4401-9F12-C148DECE347D}"/>
              </a:ext>
            </a:extLst>
          </p:cNvPr>
          <p:cNvSpPr/>
          <p:nvPr/>
        </p:nvSpPr>
        <p:spPr>
          <a:xfrm>
            <a:off x="7459993" y="3168797"/>
            <a:ext cx="3635791" cy="90479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r">
              <a:lnSpc>
                <a:spcPts val="2200"/>
              </a:lnSpc>
            </a:pPr>
            <a:r>
              <a:rPr lang="en-ID" sz="1200" dirty="0" err="1"/>
              <a:t>Menyediakan</a:t>
            </a:r>
            <a:r>
              <a:rPr lang="en-ID" sz="1200" dirty="0"/>
              <a:t> </a:t>
            </a:r>
            <a:r>
              <a:rPr lang="en-ID" sz="1200" dirty="0" err="1"/>
              <a:t>fasilitas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konsultasi</a:t>
            </a:r>
            <a:r>
              <a:rPr lang="en-ID" sz="1200" dirty="0"/>
              <a:t> </a:t>
            </a:r>
            <a:r>
              <a:rPr lang="en-ID" sz="1200" dirty="0" err="1"/>
              <a:t>masalah</a:t>
            </a:r>
            <a:r>
              <a:rPr lang="en-ID" sz="1200" dirty="0"/>
              <a:t> </a:t>
            </a:r>
            <a:r>
              <a:rPr lang="en-ID" sz="1200" dirty="0" err="1"/>
              <a:t>kesehatan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daring </a:t>
            </a:r>
            <a:r>
              <a:rPr lang="en-ID" sz="1200" dirty="0" err="1"/>
              <a:t>dengan</a:t>
            </a:r>
            <a:r>
              <a:rPr lang="en-ID" sz="1200" dirty="0"/>
              <a:t> para </a:t>
            </a:r>
            <a:r>
              <a:rPr lang="en-ID" sz="1200" dirty="0" err="1"/>
              <a:t>dokter</a:t>
            </a:r>
            <a:r>
              <a:rPr lang="en-ID" sz="1200" dirty="0"/>
              <a:t> specialist.</a:t>
            </a:r>
            <a:endParaRPr lang="en-US" altLang="zh-CN" sz="1200" dirty="0">
              <a:cs typeface="+mn-ea"/>
              <a:sym typeface="+mn-lt"/>
            </a:endParaRPr>
          </a:p>
        </p:txBody>
      </p:sp>
      <p:sp>
        <p:nvSpPr>
          <p:cNvPr id="29" name="任意多边形 26">
            <a:extLst>
              <a:ext uri="{FF2B5EF4-FFF2-40B4-BE49-F238E27FC236}">
                <a16:creationId xmlns:a16="http://schemas.microsoft.com/office/drawing/2014/main" id="{3A86A475-E914-4C46-A8EF-89F92B44EAEF}"/>
              </a:ext>
            </a:extLst>
          </p:cNvPr>
          <p:cNvSpPr/>
          <p:nvPr/>
        </p:nvSpPr>
        <p:spPr>
          <a:xfrm>
            <a:off x="7306056" y="2880361"/>
            <a:ext cx="3722307" cy="246888"/>
          </a:xfrm>
          <a:custGeom>
            <a:avLst/>
            <a:gdLst>
              <a:gd name="connsiteX0" fmla="*/ 0 w 3547872"/>
              <a:gd name="connsiteY0" fmla="*/ 0 h 246888"/>
              <a:gd name="connsiteX1" fmla="*/ 27432 w 3547872"/>
              <a:gd name="connsiteY1" fmla="*/ 246888 h 246888"/>
              <a:gd name="connsiteX2" fmla="*/ 3547872 w 3547872"/>
              <a:gd name="connsiteY2" fmla="*/ 246888 h 24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7872" h="246888">
                <a:moveTo>
                  <a:pt x="0" y="0"/>
                </a:moveTo>
                <a:lnTo>
                  <a:pt x="27432" y="246888"/>
                </a:lnTo>
                <a:lnTo>
                  <a:pt x="3547872" y="246888"/>
                </a:lnTo>
              </a:path>
            </a:pathLst>
          </a:cu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任意多边形 27">
            <a:extLst>
              <a:ext uri="{FF2B5EF4-FFF2-40B4-BE49-F238E27FC236}">
                <a16:creationId xmlns:a16="http://schemas.microsoft.com/office/drawing/2014/main" id="{D69E765C-3391-4FBA-9013-70983B454593}"/>
              </a:ext>
            </a:extLst>
          </p:cNvPr>
          <p:cNvSpPr/>
          <p:nvPr/>
        </p:nvSpPr>
        <p:spPr>
          <a:xfrm flipH="1">
            <a:off x="1154783" y="2880361"/>
            <a:ext cx="3722400" cy="246888"/>
          </a:xfrm>
          <a:custGeom>
            <a:avLst/>
            <a:gdLst>
              <a:gd name="connsiteX0" fmla="*/ 0 w 3547872"/>
              <a:gd name="connsiteY0" fmla="*/ 0 h 246888"/>
              <a:gd name="connsiteX1" fmla="*/ 27432 w 3547872"/>
              <a:gd name="connsiteY1" fmla="*/ 246888 h 246888"/>
              <a:gd name="connsiteX2" fmla="*/ 3547872 w 3547872"/>
              <a:gd name="connsiteY2" fmla="*/ 246888 h 24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7872" h="246888">
                <a:moveTo>
                  <a:pt x="0" y="0"/>
                </a:moveTo>
                <a:lnTo>
                  <a:pt x="27432" y="246888"/>
                </a:lnTo>
                <a:lnTo>
                  <a:pt x="3547872" y="246888"/>
                </a:lnTo>
              </a:path>
            </a:pathLst>
          </a:cu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C8D3AE2-D0D8-43AE-A12B-18D505534C96}"/>
              </a:ext>
            </a:extLst>
          </p:cNvPr>
          <p:cNvSpPr/>
          <p:nvPr/>
        </p:nvSpPr>
        <p:spPr>
          <a:xfrm>
            <a:off x="1089457" y="3168797"/>
            <a:ext cx="363579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en-ID" sz="1200" dirty="0" err="1">
                <a:latin typeface="+mj-lt"/>
              </a:rPr>
              <a:t>Sebuah</a:t>
            </a:r>
            <a:r>
              <a:rPr lang="en-ID" sz="1200" dirty="0">
                <a:latin typeface="+mj-lt"/>
              </a:rPr>
              <a:t> Toko Online </a:t>
            </a:r>
            <a:r>
              <a:rPr lang="en-ID" sz="1200" dirty="0" err="1">
                <a:latin typeface="+mj-lt"/>
              </a:rPr>
              <a:t>berbasis</a:t>
            </a:r>
            <a:r>
              <a:rPr lang="en-ID" sz="1200" dirty="0">
                <a:latin typeface="+mj-lt"/>
              </a:rPr>
              <a:t> website </a:t>
            </a:r>
            <a:r>
              <a:rPr lang="en-ID" sz="1200" dirty="0" err="1">
                <a:latin typeface="+mj-lt"/>
              </a:rPr>
              <a:t>untuk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menjual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produk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obat-obatan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kesehatan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berdasarkan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resep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dokter</a:t>
            </a:r>
            <a:endParaRPr lang="en-ID" sz="12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A02F5B-46ED-499A-906B-8780B75B6E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0" r="43916" b="26947"/>
          <a:stretch/>
        </p:blipFill>
        <p:spPr>
          <a:xfrm>
            <a:off x="4945209" y="1840177"/>
            <a:ext cx="2300283" cy="215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2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2" grpId="0" animBg="1"/>
      <p:bldP spid="28" grpId="0"/>
      <p:bldP spid="29" grpId="0" animBg="1"/>
      <p:bldP spid="30" grpId="0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AB85B3-88CE-419F-8172-8C001B46F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8" y="-40640"/>
            <a:ext cx="12170364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1D91A6-D31B-40BB-B0E3-E74573BE64A1}"/>
              </a:ext>
            </a:extLst>
          </p:cNvPr>
          <p:cNvGrpSpPr/>
          <p:nvPr/>
        </p:nvGrpSpPr>
        <p:grpSpPr>
          <a:xfrm rot="5400000">
            <a:off x="-807278" y="807277"/>
            <a:ext cx="2186146" cy="571589"/>
            <a:chOff x="3137036" y="4286161"/>
            <a:chExt cx="2186146" cy="571589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404C73C-69F8-4B84-A1D1-A873B7E34072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B697799A-A883-47DD-891E-0459A7422AB2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8ED3CE20-413D-4CDB-9DA5-5E469FC3C948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6B1B52B-7AA4-412B-9DF2-58D580FD5F67}"/>
              </a:ext>
            </a:extLst>
          </p:cNvPr>
          <p:cNvSpPr txBox="1"/>
          <p:nvPr/>
        </p:nvSpPr>
        <p:spPr>
          <a:xfrm>
            <a:off x="760407" y="392466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Latar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Belakang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D0B76B-1BAE-4B32-AC6B-CC9A75033A59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7A0FA767-F59B-4934-B60F-B43AAEBAE644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CDB79C26-E864-451D-AB06-2A691313DFE8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1842C923-ECBD-42D7-9066-170EDB5C81F6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B5B35EB-34F3-47A5-A078-7C9A413E9D7B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Problem:</a:t>
            </a:r>
            <a:endParaRPr lang="en-ID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587CC47C-70BE-45C6-908F-222D0D03069F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ppkm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Maraknya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corona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Banyak </a:t>
            </a:r>
            <a:r>
              <a:rPr lang="en-US" dirty="0" err="1"/>
              <a:t>beredar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,   </a:t>
            </a:r>
            <a:r>
              <a:rPr lang="en-US" dirty="0" err="1"/>
              <a:t>suplemen</a:t>
            </a:r>
            <a:r>
              <a:rPr lang="en-US" dirty="0"/>
              <a:t> dan vitamin </a:t>
            </a:r>
            <a:r>
              <a:rPr lang="en-US" dirty="0" err="1"/>
              <a:t>palsu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D4CD82-88BC-46AD-84B8-225470C53E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0" r="43916" b="26947"/>
          <a:stretch/>
        </p:blipFill>
        <p:spPr>
          <a:xfrm>
            <a:off x="8894639" y="2457278"/>
            <a:ext cx="2300283" cy="2151407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2ECC4E78-4208-4CEB-A93B-7468B2D336F2}"/>
              </a:ext>
            </a:extLst>
          </p:cNvPr>
          <p:cNvSpPr/>
          <p:nvPr/>
        </p:nvSpPr>
        <p:spPr>
          <a:xfrm>
            <a:off x="6232638" y="3188394"/>
            <a:ext cx="1716459" cy="736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E07138B-188F-4470-A925-153038477597}"/>
              </a:ext>
            </a:extLst>
          </p:cNvPr>
          <p:cNvSpPr txBox="1">
            <a:spLocks/>
          </p:cNvSpPr>
          <p:nvPr/>
        </p:nvSpPr>
        <p:spPr>
          <a:xfrm>
            <a:off x="803306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Solve: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342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3" grpId="0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C661E0-97CA-4CD4-A0C3-42594373F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8" y="0"/>
            <a:ext cx="12170364" cy="68580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7582F09-5C97-41EF-BCD9-C3A765A1768D}"/>
              </a:ext>
            </a:extLst>
          </p:cNvPr>
          <p:cNvGrpSpPr/>
          <p:nvPr/>
        </p:nvGrpSpPr>
        <p:grpSpPr>
          <a:xfrm>
            <a:off x="-3208663" y="-88491"/>
            <a:ext cx="6415314" cy="7100705"/>
            <a:chOff x="-3208663" y="-88491"/>
            <a:chExt cx="6415314" cy="7100705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BC8323BA-FEFF-436B-A6E3-08AD2E6C5268}"/>
                </a:ext>
              </a:extLst>
            </p:cNvPr>
            <p:cNvSpPr/>
            <p:nvPr/>
          </p:nvSpPr>
          <p:spPr>
            <a:xfrm>
              <a:off x="-3208663" y="-88491"/>
              <a:ext cx="6415314" cy="7010400"/>
            </a:xfrm>
            <a:custGeom>
              <a:avLst/>
              <a:gdLst>
                <a:gd name="connsiteX0" fmla="*/ 3933371 w 6444343"/>
                <a:gd name="connsiteY0" fmla="*/ 0 h 6908800"/>
                <a:gd name="connsiteX1" fmla="*/ 6444343 w 6444343"/>
                <a:gd name="connsiteY1" fmla="*/ 29028 h 6908800"/>
                <a:gd name="connsiteX2" fmla="*/ 2481943 w 6444343"/>
                <a:gd name="connsiteY2" fmla="*/ 6894285 h 6908800"/>
                <a:gd name="connsiteX3" fmla="*/ 0 w 6444343"/>
                <a:gd name="connsiteY3" fmla="*/ 6908800 h 6908800"/>
                <a:gd name="connsiteX4" fmla="*/ 3933371 w 6444343"/>
                <a:gd name="connsiteY4" fmla="*/ 0 h 69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3" h="6908800">
                  <a:moveTo>
                    <a:pt x="3933371" y="0"/>
                  </a:moveTo>
                  <a:lnTo>
                    <a:pt x="6444343" y="29028"/>
                  </a:lnTo>
                  <a:lnTo>
                    <a:pt x="2481943" y="6894285"/>
                  </a:lnTo>
                  <a:lnTo>
                    <a:pt x="0" y="6908800"/>
                  </a:lnTo>
                  <a:lnTo>
                    <a:pt x="3933371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38100" dir="2700000" sx="102000" sy="102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78361168-46F8-4A6D-AE4B-0D52251232E0}"/>
                </a:ext>
              </a:extLst>
            </p:cNvPr>
            <p:cNvSpPr/>
            <p:nvPr/>
          </p:nvSpPr>
          <p:spPr>
            <a:xfrm>
              <a:off x="-3194149" y="2737757"/>
              <a:ext cx="4920342" cy="4274457"/>
            </a:xfrm>
            <a:prstGeom prst="triangle">
              <a:avLst>
                <a:gd name="adj" fmla="val 48230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E5717C8-75D7-4403-B735-16DFC8B33935}"/>
                </a:ext>
              </a:extLst>
            </p:cNvPr>
            <p:cNvSpPr/>
            <p:nvPr/>
          </p:nvSpPr>
          <p:spPr>
            <a:xfrm rot="10800000">
              <a:off x="-2282981" y="3101"/>
              <a:ext cx="4565961" cy="3926114"/>
            </a:xfrm>
            <a:prstGeom prst="triangle">
              <a:avLst>
                <a:gd name="adj" fmla="val 50391"/>
              </a:avLst>
            </a:prstGeom>
            <a:gradFill>
              <a:gsLst>
                <a:gs pos="89000">
                  <a:schemeClr val="bg1">
                    <a:lumMod val="85000"/>
                  </a:schemeClr>
                </a:gs>
                <a:gs pos="13000">
                  <a:schemeClr val="tx1">
                    <a:lumMod val="65000"/>
                    <a:lumOff val="3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2E01D7C-A016-4009-A47C-514B4CEE080B}"/>
              </a:ext>
            </a:extLst>
          </p:cNvPr>
          <p:cNvGrpSpPr/>
          <p:nvPr/>
        </p:nvGrpSpPr>
        <p:grpSpPr>
          <a:xfrm flipH="1" flipV="1">
            <a:off x="8985351" y="-65723"/>
            <a:ext cx="6415314" cy="7038610"/>
            <a:chOff x="4576780" y="168143"/>
            <a:chExt cx="6415314" cy="7038610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DACEFEBA-EDF7-4E4D-AEC0-524BAA9174E8}"/>
                </a:ext>
              </a:extLst>
            </p:cNvPr>
            <p:cNvSpPr/>
            <p:nvPr/>
          </p:nvSpPr>
          <p:spPr>
            <a:xfrm>
              <a:off x="4576780" y="194539"/>
              <a:ext cx="6415314" cy="7010400"/>
            </a:xfrm>
            <a:custGeom>
              <a:avLst/>
              <a:gdLst>
                <a:gd name="connsiteX0" fmla="*/ 3933371 w 6444343"/>
                <a:gd name="connsiteY0" fmla="*/ 0 h 6908800"/>
                <a:gd name="connsiteX1" fmla="*/ 6444343 w 6444343"/>
                <a:gd name="connsiteY1" fmla="*/ 29028 h 6908800"/>
                <a:gd name="connsiteX2" fmla="*/ 2481943 w 6444343"/>
                <a:gd name="connsiteY2" fmla="*/ 6894285 h 6908800"/>
                <a:gd name="connsiteX3" fmla="*/ 0 w 6444343"/>
                <a:gd name="connsiteY3" fmla="*/ 6908800 h 6908800"/>
                <a:gd name="connsiteX4" fmla="*/ 3933371 w 6444343"/>
                <a:gd name="connsiteY4" fmla="*/ 0 h 69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3" h="6908800">
                  <a:moveTo>
                    <a:pt x="3933371" y="0"/>
                  </a:moveTo>
                  <a:lnTo>
                    <a:pt x="6444343" y="29028"/>
                  </a:lnTo>
                  <a:lnTo>
                    <a:pt x="2481943" y="6894285"/>
                  </a:lnTo>
                  <a:lnTo>
                    <a:pt x="0" y="6908800"/>
                  </a:lnTo>
                  <a:lnTo>
                    <a:pt x="3933371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38100" dir="10800000" sx="102000" sy="102000" algn="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8BEBCA00-9EDC-4FB3-AF06-CDD0A2F2ECEC}"/>
                </a:ext>
              </a:extLst>
            </p:cNvPr>
            <p:cNvSpPr/>
            <p:nvPr/>
          </p:nvSpPr>
          <p:spPr>
            <a:xfrm>
              <a:off x="4591294" y="2932296"/>
              <a:ext cx="4920342" cy="4274457"/>
            </a:xfrm>
            <a:prstGeom prst="triangle">
              <a:avLst>
                <a:gd name="adj" fmla="val 48230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dir="10800000" sx="103000" sy="103000" algn="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5AF26A10-2442-4415-B2EF-391AA7E8F89F}"/>
                </a:ext>
              </a:extLst>
            </p:cNvPr>
            <p:cNvSpPr/>
            <p:nvPr/>
          </p:nvSpPr>
          <p:spPr>
            <a:xfrm rot="10800000">
              <a:off x="5502462" y="168143"/>
              <a:ext cx="4565961" cy="3926114"/>
            </a:xfrm>
            <a:prstGeom prst="triangle">
              <a:avLst>
                <a:gd name="adj" fmla="val 50391"/>
              </a:avLst>
            </a:prstGeom>
            <a:gradFill>
              <a:gsLst>
                <a:gs pos="89000">
                  <a:schemeClr val="bg1">
                    <a:lumMod val="85000"/>
                  </a:schemeClr>
                </a:gs>
                <a:gs pos="13000">
                  <a:schemeClr val="tx1">
                    <a:lumMod val="65000"/>
                    <a:lumOff val="3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39700" dist="38100" dir="10800000" sx="103000" sy="103000" algn="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09DEC058-7A60-4CD0-916A-58B28FC412B7}"/>
              </a:ext>
            </a:extLst>
          </p:cNvPr>
          <p:cNvSpPr txBox="1"/>
          <p:nvPr/>
        </p:nvSpPr>
        <p:spPr>
          <a:xfrm>
            <a:off x="4016721" y="4600618"/>
            <a:ext cx="422038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Technology Stack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413357A-9877-47A8-9D3C-A2A3F41927E6}"/>
              </a:ext>
            </a:extLst>
          </p:cNvPr>
          <p:cNvGrpSpPr/>
          <p:nvPr/>
        </p:nvGrpSpPr>
        <p:grpSpPr>
          <a:xfrm>
            <a:off x="3769720" y="1979668"/>
            <a:ext cx="4942529" cy="2346855"/>
            <a:chOff x="5588648" y="1840815"/>
            <a:chExt cx="2186146" cy="1038045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8A41AEE0-4BEC-4996-845A-CA09D3F08438}"/>
                </a:ext>
              </a:extLst>
            </p:cNvPr>
            <p:cNvSpPr/>
            <p:nvPr/>
          </p:nvSpPr>
          <p:spPr>
            <a:xfrm>
              <a:off x="5588648" y="2315697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44CBF2A1-E584-45EB-809D-5111E7837DD3}"/>
                </a:ext>
              </a:extLst>
            </p:cNvPr>
            <p:cNvSpPr/>
            <p:nvPr/>
          </p:nvSpPr>
          <p:spPr>
            <a:xfrm>
              <a:off x="6035437" y="1840815"/>
              <a:ext cx="1207216" cy="1038045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600" b="1" dirty="0">
                  <a:cs typeface="+mn-ea"/>
                  <a:sym typeface="+mn-lt"/>
                </a:rPr>
                <a:t>02</a:t>
              </a:r>
              <a:endParaRPr lang="zh-CN" altLang="en-US" sz="3600" b="1" dirty="0">
                <a:cs typeface="+mn-ea"/>
                <a:sym typeface="+mn-lt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894B3BFE-E79A-4B50-9CEB-BEF47FA4008E}"/>
                </a:ext>
              </a:extLst>
            </p:cNvPr>
            <p:cNvSpPr/>
            <p:nvPr/>
          </p:nvSpPr>
          <p:spPr>
            <a:xfrm>
              <a:off x="7120717" y="231644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7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AB85B3-88CE-419F-8172-8C001B46F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8" y="-121920"/>
            <a:ext cx="12170364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1D91A6-D31B-40BB-B0E3-E74573BE64A1}"/>
              </a:ext>
            </a:extLst>
          </p:cNvPr>
          <p:cNvGrpSpPr/>
          <p:nvPr/>
        </p:nvGrpSpPr>
        <p:grpSpPr>
          <a:xfrm rot="5400000">
            <a:off x="-807278" y="807277"/>
            <a:ext cx="2186146" cy="571589"/>
            <a:chOff x="3137036" y="4286161"/>
            <a:chExt cx="2186146" cy="571589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404C73C-69F8-4B84-A1D1-A873B7E34072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B697799A-A883-47DD-891E-0459A7422AB2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8ED3CE20-413D-4CDB-9DA5-5E469FC3C948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6B1B52B-7AA4-412B-9DF2-58D580FD5F67}"/>
              </a:ext>
            </a:extLst>
          </p:cNvPr>
          <p:cNvSpPr txBox="1"/>
          <p:nvPr/>
        </p:nvSpPr>
        <p:spPr>
          <a:xfrm>
            <a:off x="860590" y="392466"/>
            <a:ext cx="171149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Backend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D0B76B-1BAE-4B32-AC6B-CC9A75033A59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7A0FA767-F59B-4934-B60F-B43AAEBAE644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CDB79C26-E864-451D-AB06-2A691313DFE8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1842C923-ECBD-42D7-9066-170EDB5C81F6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77" name="Straight Connector 4">
            <a:extLst>
              <a:ext uri="{FF2B5EF4-FFF2-40B4-BE49-F238E27FC236}">
                <a16:creationId xmlns:a16="http://schemas.microsoft.com/office/drawing/2014/main" id="{4F8878D8-F403-4C5C-BB8C-6932D0D932FE}"/>
              </a:ext>
            </a:extLst>
          </p:cNvPr>
          <p:cNvCxnSpPr/>
          <p:nvPr/>
        </p:nvCxnSpPr>
        <p:spPr>
          <a:xfrm>
            <a:off x="1157724" y="1644953"/>
            <a:ext cx="0" cy="23090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A7F65CF2-E2C7-4D8E-9114-2E5B969CDD3E}"/>
              </a:ext>
            </a:extLst>
          </p:cNvPr>
          <p:cNvGrpSpPr/>
          <p:nvPr/>
        </p:nvGrpSpPr>
        <p:grpSpPr>
          <a:xfrm>
            <a:off x="1211792" y="1651039"/>
            <a:ext cx="1999872" cy="1215923"/>
            <a:chOff x="2593120" y="1651039"/>
            <a:chExt cx="1999872" cy="1215923"/>
          </a:xfrm>
        </p:grpSpPr>
        <p:sp>
          <p:nvSpPr>
            <p:cNvPr id="78" name="TextBox 30">
              <a:extLst>
                <a:ext uri="{FF2B5EF4-FFF2-40B4-BE49-F238E27FC236}">
                  <a16:creationId xmlns:a16="http://schemas.microsoft.com/office/drawing/2014/main" id="{E54726DE-9B4C-4AC6-B59A-04CF358CD21C}"/>
                </a:ext>
              </a:extLst>
            </p:cNvPr>
            <p:cNvSpPr txBox="1"/>
            <p:nvPr/>
          </p:nvSpPr>
          <p:spPr>
            <a:xfrm>
              <a:off x="2604143" y="1651039"/>
              <a:ext cx="1279581" cy="318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zh-CN" sz="1467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PostgreSQL</a:t>
              </a:r>
              <a:endParaRPr lang="zh-CN" altLang="en-US" sz="1467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9" name="Rectangle 31">
              <a:extLst>
                <a:ext uri="{FF2B5EF4-FFF2-40B4-BE49-F238E27FC236}">
                  <a16:creationId xmlns:a16="http://schemas.microsoft.com/office/drawing/2014/main" id="{ED2627CA-0747-4C74-8BF3-5DFFE625F1DF}"/>
                </a:ext>
              </a:extLst>
            </p:cNvPr>
            <p:cNvSpPr/>
            <p:nvPr/>
          </p:nvSpPr>
          <p:spPr>
            <a:xfrm>
              <a:off x="2593120" y="1878486"/>
              <a:ext cx="1999872" cy="988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Database</a:t>
              </a:r>
            </a:p>
            <a:p>
              <a:pPr>
                <a:lnSpc>
                  <a:spcPts val="1800"/>
                </a:lnSpc>
              </a:pP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Kemudahan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dalam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set up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konfigurasi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pada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saat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hosting disbanding database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lainnya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83" name="Straight Connector 47">
            <a:extLst>
              <a:ext uri="{FF2B5EF4-FFF2-40B4-BE49-F238E27FC236}">
                <a16:creationId xmlns:a16="http://schemas.microsoft.com/office/drawing/2014/main" id="{CB3FB951-5FC2-4A32-BCBE-1B272887BBEF}"/>
              </a:ext>
            </a:extLst>
          </p:cNvPr>
          <p:cNvCxnSpPr/>
          <p:nvPr/>
        </p:nvCxnSpPr>
        <p:spPr>
          <a:xfrm>
            <a:off x="3358130" y="4374812"/>
            <a:ext cx="0" cy="1656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EECB968D-2D1C-4AFE-923C-939A1F90D383}"/>
              </a:ext>
            </a:extLst>
          </p:cNvPr>
          <p:cNvGrpSpPr/>
          <p:nvPr/>
        </p:nvGrpSpPr>
        <p:grpSpPr>
          <a:xfrm>
            <a:off x="3427385" y="4674459"/>
            <a:ext cx="2028637" cy="1677588"/>
            <a:chOff x="4808713" y="4674459"/>
            <a:chExt cx="2028637" cy="1677588"/>
          </a:xfrm>
        </p:grpSpPr>
        <p:sp>
          <p:nvSpPr>
            <p:cNvPr id="84" name="TextBox 48">
              <a:extLst>
                <a:ext uri="{FF2B5EF4-FFF2-40B4-BE49-F238E27FC236}">
                  <a16:creationId xmlns:a16="http://schemas.microsoft.com/office/drawing/2014/main" id="{9A4CA390-FE29-4F77-BA8E-D23C8E227E97}"/>
                </a:ext>
              </a:extLst>
            </p:cNvPr>
            <p:cNvSpPr txBox="1"/>
            <p:nvPr/>
          </p:nvSpPr>
          <p:spPr>
            <a:xfrm>
              <a:off x="4808713" y="4674459"/>
              <a:ext cx="901914" cy="318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zh-CN" sz="1467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Express</a:t>
              </a:r>
              <a:endParaRPr lang="zh-CN" altLang="en-US" sz="1467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5" name="Rectangle 49">
              <a:extLst>
                <a:ext uri="{FF2B5EF4-FFF2-40B4-BE49-F238E27FC236}">
                  <a16:creationId xmlns:a16="http://schemas.microsoft.com/office/drawing/2014/main" id="{9366A646-E869-4CDD-AD64-02D3A7FF03F1}"/>
                </a:ext>
              </a:extLst>
            </p:cNvPr>
            <p:cNvSpPr/>
            <p:nvPr/>
          </p:nvSpPr>
          <p:spPr>
            <a:xfrm>
              <a:off x="4837478" y="4901906"/>
              <a:ext cx="1999872" cy="1450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Sebuah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framework untuk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sisi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backend.</a:t>
              </a:r>
            </a:p>
            <a:p>
              <a:pPr>
                <a:lnSpc>
                  <a:spcPts val="1800"/>
                </a:lnSpc>
              </a:pP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Ukuran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framework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kecil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dan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ringan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sehingga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kinerja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website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jadi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lebih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baik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89" name="Straight Connector 54">
            <a:extLst>
              <a:ext uri="{FF2B5EF4-FFF2-40B4-BE49-F238E27FC236}">
                <a16:creationId xmlns:a16="http://schemas.microsoft.com/office/drawing/2014/main" id="{44AB14F1-3111-4B96-969B-26B249405D88}"/>
              </a:ext>
            </a:extLst>
          </p:cNvPr>
          <p:cNvCxnSpPr/>
          <p:nvPr/>
        </p:nvCxnSpPr>
        <p:spPr>
          <a:xfrm>
            <a:off x="5433112" y="1644953"/>
            <a:ext cx="0" cy="23090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98079F2A-BB3C-48D6-8C67-96EFA9C1C215}"/>
              </a:ext>
            </a:extLst>
          </p:cNvPr>
          <p:cNvGrpSpPr/>
          <p:nvPr/>
        </p:nvGrpSpPr>
        <p:grpSpPr>
          <a:xfrm>
            <a:off x="5515960" y="1651039"/>
            <a:ext cx="2015044" cy="754258"/>
            <a:chOff x="6897288" y="1651039"/>
            <a:chExt cx="2015044" cy="754258"/>
          </a:xfrm>
        </p:grpSpPr>
        <p:sp>
          <p:nvSpPr>
            <p:cNvPr id="90" name="TextBox 55">
              <a:extLst>
                <a:ext uri="{FF2B5EF4-FFF2-40B4-BE49-F238E27FC236}">
                  <a16:creationId xmlns:a16="http://schemas.microsoft.com/office/drawing/2014/main" id="{170D6A31-1050-47A6-BA05-186428B55C2C}"/>
                </a:ext>
              </a:extLst>
            </p:cNvPr>
            <p:cNvSpPr txBox="1"/>
            <p:nvPr/>
          </p:nvSpPr>
          <p:spPr>
            <a:xfrm>
              <a:off x="6897288" y="1651039"/>
              <a:ext cx="1080745" cy="318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zh-CN" sz="1467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Sequelize</a:t>
              </a:r>
              <a:endParaRPr lang="zh-CN" altLang="en-US" sz="1467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1" name="Rectangle 56">
              <a:extLst>
                <a:ext uri="{FF2B5EF4-FFF2-40B4-BE49-F238E27FC236}">
                  <a16:creationId xmlns:a16="http://schemas.microsoft.com/office/drawing/2014/main" id="{663812F2-A259-4E8A-B3DC-FE1EDB486AE2}"/>
                </a:ext>
              </a:extLst>
            </p:cNvPr>
            <p:cNvSpPr/>
            <p:nvPr/>
          </p:nvSpPr>
          <p:spPr>
            <a:xfrm>
              <a:off x="6912460" y="1878486"/>
              <a:ext cx="1999872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Digunakan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dalam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pembuatan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table dan database</a:t>
              </a:r>
            </a:p>
          </p:txBody>
        </p:sp>
      </p:grpSp>
      <p:cxnSp>
        <p:nvCxnSpPr>
          <p:cNvPr id="95" name="Straight Connector 61">
            <a:extLst>
              <a:ext uri="{FF2B5EF4-FFF2-40B4-BE49-F238E27FC236}">
                <a16:creationId xmlns:a16="http://schemas.microsoft.com/office/drawing/2014/main" id="{1CADF50C-2F70-401B-AF27-A3589B419157}"/>
              </a:ext>
            </a:extLst>
          </p:cNvPr>
          <p:cNvCxnSpPr/>
          <p:nvPr/>
        </p:nvCxnSpPr>
        <p:spPr>
          <a:xfrm>
            <a:off x="7508094" y="4374812"/>
            <a:ext cx="0" cy="1656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A663BF7-3795-4216-B3CD-B34D1F70E447}"/>
              </a:ext>
            </a:extLst>
          </p:cNvPr>
          <p:cNvGrpSpPr/>
          <p:nvPr/>
        </p:nvGrpSpPr>
        <p:grpSpPr>
          <a:xfrm>
            <a:off x="7549104" y="4674459"/>
            <a:ext cx="2056883" cy="754258"/>
            <a:chOff x="8930432" y="4674459"/>
            <a:chExt cx="2056883" cy="754258"/>
          </a:xfrm>
        </p:grpSpPr>
        <p:sp>
          <p:nvSpPr>
            <p:cNvPr id="96" name="TextBox 62">
              <a:extLst>
                <a:ext uri="{FF2B5EF4-FFF2-40B4-BE49-F238E27FC236}">
                  <a16:creationId xmlns:a16="http://schemas.microsoft.com/office/drawing/2014/main" id="{BDC17E43-3251-4E88-B1A7-EB769CAC63F2}"/>
                </a:ext>
              </a:extLst>
            </p:cNvPr>
            <p:cNvSpPr txBox="1"/>
            <p:nvPr/>
          </p:nvSpPr>
          <p:spPr>
            <a:xfrm>
              <a:off x="8930432" y="4674459"/>
              <a:ext cx="823431" cy="318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zh-CN" sz="1467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Multer</a:t>
              </a:r>
              <a:endParaRPr lang="zh-CN" altLang="en-US" sz="1467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7" name="Rectangle 63">
              <a:extLst>
                <a:ext uri="{FF2B5EF4-FFF2-40B4-BE49-F238E27FC236}">
                  <a16:creationId xmlns:a16="http://schemas.microsoft.com/office/drawing/2014/main" id="{B7B0DB06-F412-4E7D-AA7A-1BE4FD868D2F}"/>
                </a:ext>
              </a:extLst>
            </p:cNvPr>
            <p:cNvSpPr/>
            <p:nvPr/>
          </p:nvSpPr>
          <p:spPr>
            <a:xfrm>
              <a:off x="8987443" y="4901906"/>
              <a:ext cx="1999872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Tempat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penyimpanan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gambar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4" name="Picture 4" descr="Sequelize, Postgres, JSON &amp;amp; JSONB | by Riley James | CodeX | Medium">
            <a:extLst>
              <a:ext uri="{FF2B5EF4-FFF2-40B4-BE49-F238E27FC236}">
                <a16:creationId xmlns:a16="http://schemas.microsoft.com/office/drawing/2014/main" id="{A1E7BF8D-72C0-4BF9-8710-149292F79A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2" t="20771" r="19606" b="21314"/>
          <a:stretch/>
        </p:blipFill>
        <p:spPr bwMode="auto">
          <a:xfrm>
            <a:off x="4491876" y="3426260"/>
            <a:ext cx="1882471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id="{A4779DEB-A46A-4DE3-84B1-4BCFE49BB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2" t="15092" b="35558"/>
          <a:stretch/>
        </p:blipFill>
        <p:spPr bwMode="auto">
          <a:xfrm>
            <a:off x="6767536" y="3426260"/>
            <a:ext cx="1481116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Transparent Png Postgresql Logo, Png Download , Transparent Png Image -  PNGitem">
            <a:extLst>
              <a:ext uri="{FF2B5EF4-FFF2-40B4-BE49-F238E27FC236}">
                <a16:creationId xmlns:a16="http://schemas.microsoft.com/office/drawing/2014/main" id="{659FAA07-9ADD-446D-9CEB-B91CACB1D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9" y="3426979"/>
            <a:ext cx="2021843" cy="86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Express.js Tutorial – One Stop Solution for Beginners | LaptrinhX">
            <a:extLst>
              <a:ext uri="{FF2B5EF4-FFF2-40B4-BE49-F238E27FC236}">
                <a16:creationId xmlns:a16="http://schemas.microsoft.com/office/drawing/2014/main" id="{6315CFC5-2A8F-41B1-BD24-6BE394C48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54" b="740"/>
          <a:stretch/>
        </p:blipFill>
        <p:spPr bwMode="auto">
          <a:xfrm>
            <a:off x="2507745" y="3426260"/>
            <a:ext cx="1700769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54">
            <a:extLst>
              <a:ext uri="{FF2B5EF4-FFF2-40B4-BE49-F238E27FC236}">
                <a16:creationId xmlns:a16="http://schemas.microsoft.com/office/drawing/2014/main" id="{FA0DB5F9-DF18-4F03-BC3F-93835832A6A5}"/>
              </a:ext>
            </a:extLst>
          </p:cNvPr>
          <p:cNvCxnSpPr/>
          <p:nvPr/>
        </p:nvCxnSpPr>
        <p:spPr>
          <a:xfrm>
            <a:off x="9700323" y="1709801"/>
            <a:ext cx="0" cy="23090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4">
            <a:extLst>
              <a:ext uri="{FF2B5EF4-FFF2-40B4-BE49-F238E27FC236}">
                <a16:creationId xmlns:a16="http://schemas.microsoft.com/office/drawing/2014/main" id="{E40D090C-8A9E-462B-915B-DCDC3B23158C}"/>
              </a:ext>
            </a:extLst>
          </p:cNvPr>
          <p:cNvGrpSpPr/>
          <p:nvPr/>
        </p:nvGrpSpPr>
        <p:grpSpPr>
          <a:xfrm>
            <a:off x="9783171" y="1715887"/>
            <a:ext cx="2015044" cy="1215923"/>
            <a:chOff x="6897288" y="1651039"/>
            <a:chExt cx="2015044" cy="1215923"/>
          </a:xfrm>
        </p:grpSpPr>
        <p:sp>
          <p:nvSpPr>
            <p:cNvPr id="40" name="TextBox 55">
              <a:extLst>
                <a:ext uri="{FF2B5EF4-FFF2-40B4-BE49-F238E27FC236}">
                  <a16:creationId xmlns:a16="http://schemas.microsoft.com/office/drawing/2014/main" id="{F50742B6-11E4-4E0B-A9D9-2A2EC60290B8}"/>
                </a:ext>
              </a:extLst>
            </p:cNvPr>
            <p:cNvSpPr txBox="1"/>
            <p:nvPr/>
          </p:nvSpPr>
          <p:spPr>
            <a:xfrm>
              <a:off x="6897288" y="1651039"/>
              <a:ext cx="907621" cy="318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zh-CN" sz="1467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Node </a:t>
              </a:r>
              <a:r>
                <a:rPr lang="en-US" altLang="zh-CN" sz="1467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js</a:t>
              </a:r>
              <a:endParaRPr lang="zh-CN" altLang="en-US" sz="1467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6733ED07-A9A6-4A08-BBCF-BED18FD76862}"/>
                </a:ext>
              </a:extLst>
            </p:cNvPr>
            <p:cNvSpPr/>
            <p:nvPr/>
          </p:nvSpPr>
          <p:spPr>
            <a:xfrm>
              <a:off x="6912460" y="1878486"/>
              <a:ext cx="1999872" cy="988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ID" sz="1000" dirty="0">
                  <a:latin typeface="+mj-lt"/>
                </a:rPr>
                <a:t>S</a:t>
              </a:r>
              <a:r>
                <a:rPr lang="en-ID" sz="1000" i="0">
                  <a:effectLst/>
                  <a:latin typeface="+mj-lt"/>
                </a:rPr>
                <a:t>ebuah</a:t>
              </a:r>
              <a:r>
                <a:rPr lang="en-ID" sz="1000" i="0" dirty="0">
                  <a:effectLst/>
                  <a:latin typeface="+mj-lt"/>
                </a:rPr>
                <a:t> platform yang </a:t>
              </a:r>
              <a:r>
                <a:rPr lang="en-ID" sz="1000" i="0" dirty="0" err="1">
                  <a:effectLst/>
                  <a:latin typeface="+mj-lt"/>
                </a:rPr>
                <a:t>digunakan</a:t>
              </a:r>
              <a:r>
                <a:rPr lang="en-ID" sz="1000" dirty="0">
                  <a:latin typeface="+mj-lt"/>
                </a:rPr>
                <a:t> </a:t>
              </a:r>
              <a:r>
                <a:rPr lang="en-ID" sz="1000" i="0" dirty="0" err="1">
                  <a:effectLst/>
                  <a:latin typeface="+mj-lt"/>
                </a:rPr>
                <a:t>untuk</a:t>
              </a:r>
              <a:r>
                <a:rPr lang="en-ID" sz="1000" dirty="0">
                  <a:latin typeface="+mj-lt"/>
                </a:rPr>
                <a:t> </a:t>
              </a:r>
              <a:r>
                <a:rPr lang="en-ID" sz="1000" i="0" dirty="0" err="1">
                  <a:effectLst/>
                  <a:latin typeface="+mj-lt"/>
                </a:rPr>
                <a:t>mengembangkan</a:t>
              </a:r>
              <a:r>
                <a:rPr lang="en-ID" sz="1000" i="0" dirty="0">
                  <a:effectLst/>
                  <a:latin typeface="+mj-lt"/>
                </a:rPr>
                <a:t> </a:t>
              </a:r>
              <a:r>
                <a:rPr lang="en-ID" sz="1000" i="0" dirty="0" err="1">
                  <a:effectLst/>
                  <a:latin typeface="+mj-lt"/>
                </a:rPr>
                <a:t>aplikasi</a:t>
              </a:r>
              <a:r>
                <a:rPr lang="en-ID" sz="1000" i="0" dirty="0">
                  <a:effectLst/>
                  <a:latin typeface="+mj-lt"/>
                </a:rPr>
                <a:t> </a:t>
              </a:r>
              <a:r>
                <a:rPr lang="en-ID" sz="1000" i="0" dirty="0" err="1">
                  <a:effectLst/>
                  <a:latin typeface="+mj-lt"/>
                </a:rPr>
                <a:t>berbasis</a:t>
              </a:r>
              <a:r>
                <a:rPr lang="en-ID" sz="1000" i="0" dirty="0">
                  <a:effectLst/>
                  <a:latin typeface="+mj-lt"/>
                </a:rPr>
                <a:t> web.</a:t>
              </a:r>
              <a:endParaRPr lang="en-US" altLang="zh-CN" sz="1000" dirty="0">
                <a:latin typeface="+mj-lt"/>
                <a:cs typeface="+mn-ea"/>
                <a:sym typeface="+mn-lt"/>
              </a:endParaRPr>
            </a:p>
          </p:txBody>
        </p:sp>
      </p:grpSp>
      <p:pic>
        <p:nvPicPr>
          <p:cNvPr id="2052" name="Picture 4" descr="Bagaimana cara Mengunduh dan Menginstal Node.js | Belajar Node JS">
            <a:extLst>
              <a:ext uri="{FF2B5EF4-FFF2-40B4-BE49-F238E27FC236}">
                <a16:creationId xmlns:a16="http://schemas.microsoft.com/office/drawing/2014/main" id="{97E622B6-3263-4FF6-8A69-F0DF9E88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51" y="3374544"/>
            <a:ext cx="1850695" cy="92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3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3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8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3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8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3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AB85B3-88CE-419F-8172-8C001B46F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8" y="-40640"/>
            <a:ext cx="12170364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1D91A6-D31B-40BB-B0E3-E74573BE64A1}"/>
              </a:ext>
            </a:extLst>
          </p:cNvPr>
          <p:cNvGrpSpPr/>
          <p:nvPr/>
        </p:nvGrpSpPr>
        <p:grpSpPr>
          <a:xfrm rot="5400000">
            <a:off x="-807278" y="807277"/>
            <a:ext cx="2186146" cy="571589"/>
            <a:chOff x="3137036" y="4286161"/>
            <a:chExt cx="2186146" cy="571589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404C73C-69F8-4B84-A1D1-A873B7E34072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B697799A-A883-47DD-891E-0459A7422AB2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8ED3CE20-413D-4CDB-9DA5-5E469FC3C948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6B1B52B-7AA4-412B-9DF2-58D580FD5F67}"/>
              </a:ext>
            </a:extLst>
          </p:cNvPr>
          <p:cNvSpPr txBox="1"/>
          <p:nvPr/>
        </p:nvSpPr>
        <p:spPr>
          <a:xfrm>
            <a:off x="860590" y="392466"/>
            <a:ext cx="171149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Backend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D0B76B-1BAE-4B32-AC6B-CC9A75033A59}"/>
              </a:ext>
            </a:extLst>
          </p:cNvPr>
          <p:cNvGrpSpPr/>
          <p:nvPr/>
        </p:nvGrpSpPr>
        <p:grpSpPr>
          <a:xfrm rot="16200000">
            <a:off x="10821363" y="5479133"/>
            <a:ext cx="2186146" cy="571589"/>
            <a:chOff x="3137036" y="4286161"/>
            <a:chExt cx="2186146" cy="571589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7A0FA767-F59B-4934-B60F-B43AAEBAE644}"/>
                </a:ext>
              </a:extLst>
            </p:cNvPr>
            <p:cNvSpPr/>
            <p:nvPr/>
          </p:nvSpPr>
          <p:spPr>
            <a:xfrm>
              <a:off x="3137036" y="428616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CDB79C26-E864-451D-AB06-2A691313DFE8}"/>
                </a:ext>
              </a:extLst>
            </p:cNvPr>
            <p:cNvSpPr/>
            <p:nvPr/>
          </p:nvSpPr>
          <p:spPr>
            <a:xfrm>
              <a:off x="3903070" y="4295331"/>
              <a:ext cx="654077" cy="562419"/>
            </a:xfrm>
            <a:prstGeom prst="triangle">
              <a:avLst>
                <a:gd name="adj" fmla="val 50391"/>
              </a:avLst>
            </a:prstGeom>
            <a:gradFill flip="none" rotWithShape="1">
              <a:gsLst>
                <a:gs pos="7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sx="103000" sy="103000" algn="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1842C923-ECBD-42D7-9066-170EDB5C81F6}"/>
                </a:ext>
              </a:extLst>
            </p:cNvPr>
            <p:cNvSpPr/>
            <p:nvPr/>
          </p:nvSpPr>
          <p:spPr>
            <a:xfrm>
              <a:off x="4669105" y="4295331"/>
              <a:ext cx="654077" cy="562419"/>
            </a:xfrm>
            <a:prstGeom prst="triangle">
              <a:avLst>
                <a:gd name="adj" fmla="val 50391"/>
              </a:avLst>
            </a:prstGeom>
            <a:gradFill>
              <a:gsLst>
                <a:gs pos="12000">
                  <a:srgbClr val="FF6600"/>
                </a:gs>
                <a:gs pos="91000">
                  <a:srgbClr val="FF9600"/>
                </a:gs>
              </a:gsLst>
              <a:lin ang="2700000" scaled="1"/>
            </a:gradFill>
            <a:ln>
              <a:noFill/>
            </a:ln>
            <a:effectLst>
              <a:outerShdw blurRad="139700" dist="38100" sx="103000" sy="103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77" name="Straight Connector 4">
            <a:extLst>
              <a:ext uri="{FF2B5EF4-FFF2-40B4-BE49-F238E27FC236}">
                <a16:creationId xmlns:a16="http://schemas.microsoft.com/office/drawing/2014/main" id="{4F8878D8-F403-4C5C-BB8C-6932D0D932FE}"/>
              </a:ext>
            </a:extLst>
          </p:cNvPr>
          <p:cNvCxnSpPr/>
          <p:nvPr/>
        </p:nvCxnSpPr>
        <p:spPr>
          <a:xfrm>
            <a:off x="2539052" y="1644953"/>
            <a:ext cx="0" cy="23090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A7F65CF2-E2C7-4D8E-9114-2E5B969CDD3E}"/>
              </a:ext>
            </a:extLst>
          </p:cNvPr>
          <p:cNvGrpSpPr/>
          <p:nvPr/>
        </p:nvGrpSpPr>
        <p:grpSpPr>
          <a:xfrm>
            <a:off x="2593120" y="1651039"/>
            <a:ext cx="1999872" cy="1215923"/>
            <a:chOff x="2593120" y="1651039"/>
            <a:chExt cx="1999872" cy="1215923"/>
          </a:xfrm>
        </p:grpSpPr>
        <p:sp>
          <p:nvSpPr>
            <p:cNvPr id="78" name="TextBox 30">
              <a:extLst>
                <a:ext uri="{FF2B5EF4-FFF2-40B4-BE49-F238E27FC236}">
                  <a16:creationId xmlns:a16="http://schemas.microsoft.com/office/drawing/2014/main" id="{E54726DE-9B4C-4AC6-B59A-04CF358CD21C}"/>
                </a:ext>
              </a:extLst>
            </p:cNvPr>
            <p:cNvSpPr txBox="1"/>
            <p:nvPr/>
          </p:nvSpPr>
          <p:spPr>
            <a:xfrm>
              <a:off x="2604143" y="1651039"/>
              <a:ext cx="850682" cy="318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zh-CN" sz="1467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dotenv</a:t>
              </a:r>
              <a:endParaRPr lang="zh-CN" altLang="en-US" sz="1467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9" name="Rectangle 31">
              <a:extLst>
                <a:ext uri="{FF2B5EF4-FFF2-40B4-BE49-F238E27FC236}">
                  <a16:creationId xmlns:a16="http://schemas.microsoft.com/office/drawing/2014/main" id="{ED2627CA-0747-4C74-8BF3-5DFFE625F1DF}"/>
                </a:ext>
              </a:extLst>
            </p:cNvPr>
            <p:cNvSpPr/>
            <p:nvPr/>
          </p:nvSpPr>
          <p:spPr>
            <a:xfrm>
              <a:off x="2593120" y="1878486"/>
              <a:ext cx="1999872" cy="988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Tempat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penyimpanan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port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secara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terpisah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sehinnga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aman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dan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tidak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diketahui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oranglain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.</a:t>
              </a:r>
            </a:p>
          </p:txBody>
        </p:sp>
      </p:grpSp>
      <p:cxnSp>
        <p:nvCxnSpPr>
          <p:cNvPr id="83" name="Straight Connector 47">
            <a:extLst>
              <a:ext uri="{FF2B5EF4-FFF2-40B4-BE49-F238E27FC236}">
                <a16:creationId xmlns:a16="http://schemas.microsoft.com/office/drawing/2014/main" id="{CB3FB951-5FC2-4A32-BCBE-1B272887BBEF}"/>
              </a:ext>
            </a:extLst>
          </p:cNvPr>
          <p:cNvCxnSpPr/>
          <p:nvPr/>
        </p:nvCxnSpPr>
        <p:spPr>
          <a:xfrm>
            <a:off x="4739458" y="4374812"/>
            <a:ext cx="0" cy="1656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EECB968D-2D1C-4AFE-923C-939A1F90D383}"/>
              </a:ext>
            </a:extLst>
          </p:cNvPr>
          <p:cNvGrpSpPr/>
          <p:nvPr/>
        </p:nvGrpSpPr>
        <p:grpSpPr>
          <a:xfrm>
            <a:off x="4808713" y="4674459"/>
            <a:ext cx="2028637" cy="754258"/>
            <a:chOff x="4808713" y="4674459"/>
            <a:chExt cx="2028637" cy="754258"/>
          </a:xfrm>
        </p:grpSpPr>
        <p:sp>
          <p:nvSpPr>
            <p:cNvPr id="84" name="TextBox 48">
              <a:extLst>
                <a:ext uri="{FF2B5EF4-FFF2-40B4-BE49-F238E27FC236}">
                  <a16:creationId xmlns:a16="http://schemas.microsoft.com/office/drawing/2014/main" id="{9A4CA390-FE29-4F77-BA8E-D23C8E227E97}"/>
                </a:ext>
              </a:extLst>
            </p:cNvPr>
            <p:cNvSpPr txBox="1"/>
            <p:nvPr/>
          </p:nvSpPr>
          <p:spPr>
            <a:xfrm>
              <a:off x="4808713" y="4674459"/>
              <a:ext cx="809902" cy="318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zh-CN" sz="1467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Bcrypt</a:t>
              </a:r>
              <a:endParaRPr lang="zh-CN" altLang="en-US" sz="1467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5" name="Rectangle 49">
              <a:extLst>
                <a:ext uri="{FF2B5EF4-FFF2-40B4-BE49-F238E27FC236}">
                  <a16:creationId xmlns:a16="http://schemas.microsoft.com/office/drawing/2014/main" id="{9366A646-E869-4CDD-AD64-02D3A7FF03F1}"/>
                </a:ext>
              </a:extLst>
            </p:cNvPr>
            <p:cNvSpPr/>
            <p:nvPr/>
          </p:nvSpPr>
          <p:spPr>
            <a:xfrm>
              <a:off x="4837478" y="4901906"/>
              <a:ext cx="1999872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Mengubah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password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menjadi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hash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sehingga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menjadi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aman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89" name="Straight Connector 54">
            <a:extLst>
              <a:ext uri="{FF2B5EF4-FFF2-40B4-BE49-F238E27FC236}">
                <a16:creationId xmlns:a16="http://schemas.microsoft.com/office/drawing/2014/main" id="{44AB14F1-3111-4B96-969B-26B249405D88}"/>
              </a:ext>
            </a:extLst>
          </p:cNvPr>
          <p:cNvCxnSpPr/>
          <p:nvPr/>
        </p:nvCxnSpPr>
        <p:spPr>
          <a:xfrm>
            <a:off x="6814440" y="1644953"/>
            <a:ext cx="0" cy="23090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98079F2A-BB3C-48D6-8C67-96EFA9C1C215}"/>
              </a:ext>
            </a:extLst>
          </p:cNvPr>
          <p:cNvGrpSpPr/>
          <p:nvPr/>
        </p:nvGrpSpPr>
        <p:grpSpPr>
          <a:xfrm>
            <a:off x="6897288" y="1651039"/>
            <a:ext cx="2015044" cy="985090"/>
            <a:chOff x="6897288" y="1651039"/>
            <a:chExt cx="2015044" cy="985090"/>
          </a:xfrm>
        </p:grpSpPr>
        <p:sp>
          <p:nvSpPr>
            <p:cNvPr id="90" name="TextBox 55">
              <a:extLst>
                <a:ext uri="{FF2B5EF4-FFF2-40B4-BE49-F238E27FC236}">
                  <a16:creationId xmlns:a16="http://schemas.microsoft.com/office/drawing/2014/main" id="{170D6A31-1050-47A6-BA05-186428B55C2C}"/>
                </a:ext>
              </a:extLst>
            </p:cNvPr>
            <p:cNvSpPr txBox="1"/>
            <p:nvPr/>
          </p:nvSpPr>
          <p:spPr>
            <a:xfrm>
              <a:off x="6897288" y="1651039"/>
              <a:ext cx="1545744" cy="318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zh-CN" sz="1467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Jsonwebtoken</a:t>
              </a:r>
              <a:endParaRPr lang="zh-CN" altLang="en-US" sz="1467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1" name="Rectangle 56">
              <a:extLst>
                <a:ext uri="{FF2B5EF4-FFF2-40B4-BE49-F238E27FC236}">
                  <a16:creationId xmlns:a16="http://schemas.microsoft.com/office/drawing/2014/main" id="{663812F2-A259-4E8A-B3DC-FE1EDB486AE2}"/>
                </a:ext>
              </a:extLst>
            </p:cNvPr>
            <p:cNvSpPr/>
            <p:nvPr/>
          </p:nvSpPr>
          <p:spPr>
            <a:xfrm>
              <a:off x="6912460" y="1878486"/>
              <a:ext cx="1999872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Mengubah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informasi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data pada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saat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login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menjadi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sebuah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token.</a:t>
              </a:r>
            </a:p>
          </p:txBody>
        </p:sp>
      </p:grpSp>
      <p:cxnSp>
        <p:nvCxnSpPr>
          <p:cNvPr id="95" name="Straight Connector 61">
            <a:extLst>
              <a:ext uri="{FF2B5EF4-FFF2-40B4-BE49-F238E27FC236}">
                <a16:creationId xmlns:a16="http://schemas.microsoft.com/office/drawing/2014/main" id="{1CADF50C-2F70-401B-AF27-A3589B419157}"/>
              </a:ext>
            </a:extLst>
          </p:cNvPr>
          <p:cNvCxnSpPr/>
          <p:nvPr/>
        </p:nvCxnSpPr>
        <p:spPr>
          <a:xfrm>
            <a:off x="8889422" y="4374812"/>
            <a:ext cx="0" cy="1656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A663BF7-3795-4216-B3CD-B34D1F70E447}"/>
              </a:ext>
            </a:extLst>
          </p:cNvPr>
          <p:cNvGrpSpPr/>
          <p:nvPr/>
        </p:nvGrpSpPr>
        <p:grpSpPr>
          <a:xfrm>
            <a:off x="8930432" y="4674459"/>
            <a:ext cx="2056883" cy="754258"/>
            <a:chOff x="8930432" y="4674459"/>
            <a:chExt cx="2056883" cy="754258"/>
          </a:xfrm>
        </p:grpSpPr>
        <p:sp>
          <p:nvSpPr>
            <p:cNvPr id="96" name="TextBox 62">
              <a:extLst>
                <a:ext uri="{FF2B5EF4-FFF2-40B4-BE49-F238E27FC236}">
                  <a16:creationId xmlns:a16="http://schemas.microsoft.com/office/drawing/2014/main" id="{BDC17E43-3251-4E88-B1A7-EB769CAC63F2}"/>
                </a:ext>
              </a:extLst>
            </p:cNvPr>
            <p:cNvSpPr txBox="1"/>
            <p:nvPr/>
          </p:nvSpPr>
          <p:spPr>
            <a:xfrm>
              <a:off x="8930432" y="4674459"/>
              <a:ext cx="608949" cy="318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zh-CN" sz="1467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Cors</a:t>
              </a:r>
              <a:endParaRPr lang="zh-CN" altLang="en-US" sz="1467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7" name="Rectangle 63">
              <a:extLst>
                <a:ext uri="{FF2B5EF4-FFF2-40B4-BE49-F238E27FC236}">
                  <a16:creationId xmlns:a16="http://schemas.microsoft.com/office/drawing/2014/main" id="{B7B0DB06-F412-4E7D-AA7A-1BE4FD868D2F}"/>
                </a:ext>
              </a:extLst>
            </p:cNvPr>
            <p:cNvSpPr/>
            <p:nvPr/>
          </p:nvSpPr>
          <p:spPr>
            <a:xfrm>
              <a:off x="8987443" y="4901906"/>
              <a:ext cx="1999872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Penghubung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antara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Backend </a:t>
              </a:r>
              <a:r>
                <a:rPr lang="en-US" altLang="zh-CN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ke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Frontend</a:t>
              </a:r>
            </a:p>
          </p:txBody>
        </p:sp>
      </p:grpSp>
      <p:pic>
        <p:nvPicPr>
          <p:cNvPr id="32" name="Picture 12" descr="Cara Encrypt dan Decrypt String Dengan Bcryptjs Node Js - Teziger Blog">
            <a:extLst>
              <a:ext uri="{FF2B5EF4-FFF2-40B4-BE49-F238E27FC236}">
                <a16:creationId xmlns:a16="http://schemas.microsoft.com/office/drawing/2014/main" id="{92D3AD13-D8BF-4D70-8C39-8908E4A96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051" y="3268919"/>
            <a:ext cx="1362132" cy="136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 descr="JSON Web Token png images | PNGWing">
            <a:extLst>
              <a:ext uri="{FF2B5EF4-FFF2-40B4-BE49-F238E27FC236}">
                <a16:creationId xmlns:a16="http://schemas.microsoft.com/office/drawing/2014/main" id="{D5D1BBE8-3B44-4B0D-932B-804441250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227" y="3547892"/>
            <a:ext cx="1624608" cy="81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GitHub - motdotla/dotenv: Loads environment variables from .env for nodejs  projects.">
            <a:extLst>
              <a:ext uri="{FF2B5EF4-FFF2-40B4-BE49-F238E27FC236}">
                <a16:creationId xmlns:a16="http://schemas.microsoft.com/office/drawing/2014/main" id="{722BB069-2C6F-4DA7-A394-773CC9FE6A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12"/>
          <a:stretch/>
        </p:blipFill>
        <p:spPr bwMode="auto">
          <a:xfrm>
            <a:off x="1447699" y="3517985"/>
            <a:ext cx="2193539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62">
            <a:extLst>
              <a:ext uri="{FF2B5EF4-FFF2-40B4-BE49-F238E27FC236}">
                <a16:creationId xmlns:a16="http://schemas.microsoft.com/office/drawing/2014/main" id="{EA130FFA-BC45-47AA-BF37-090FE40471A1}"/>
              </a:ext>
            </a:extLst>
          </p:cNvPr>
          <p:cNvSpPr txBox="1"/>
          <p:nvPr/>
        </p:nvSpPr>
        <p:spPr>
          <a:xfrm>
            <a:off x="8584388" y="3734850"/>
            <a:ext cx="2159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Cors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13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3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8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3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述职报告2"/>
</p:tagLst>
</file>

<file path=ppt/theme/theme1.xml><?xml version="1.0" encoding="utf-8"?>
<a:theme xmlns:a="http://schemas.openxmlformats.org/drawingml/2006/main" name="www.freeppt7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gil2vy0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344</Words>
  <Application>Microsoft Office PowerPoint</Application>
  <PresentationFormat>Widescreen</PresentationFormat>
  <Paragraphs>109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等线</vt:lpstr>
      <vt:lpstr>微软雅黑</vt:lpstr>
      <vt:lpstr>Arial</vt:lpstr>
      <vt:lpstr>Calibri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www.freeppt7.com</Manager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www.freeppt7.com</dc:creator>
  <cp:keywords>www.freeppt7.com</cp:keywords>
  <dc:description>www.freeppt7.com</dc:description>
  <cp:lastModifiedBy>Nesti Suprianti</cp:lastModifiedBy>
  <cp:revision>82</cp:revision>
  <dcterms:created xsi:type="dcterms:W3CDTF">2018-07-03T05:57:35Z</dcterms:created>
  <dcterms:modified xsi:type="dcterms:W3CDTF">2022-02-25T05:10:29Z</dcterms:modified>
</cp:coreProperties>
</file>