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" userId="5116b2c3456afc0b" providerId="LiveId" clId="{BD25E5A8-CB76-40F0-8BA9-3BE37EDB594A}"/>
    <pc:docChg chg="undo custSel addSld delSld modSld sldOrd">
      <pc:chgData name="Amy" userId="5116b2c3456afc0b" providerId="LiveId" clId="{BD25E5A8-CB76-40F0-8BA9-3BE37EDB594A}" dt="2020-10-09T20:35:34.468" v="1583" actId="20577"/>
      <pc:docMkLst>
        <pc:docMk/>
      </pc:docMkLst>
      <pc:sldChg chg="addSp delSp modSp mod">
        <pc:chgData name="Amy" userId="5116b2c3456afc0b" providerId="LiveId" clId="{BD25E5A8-CB76-40F0-8BA9-3BE37EDB594A}" dt="2020-10-09T19:18:51.662" v="1558" actId="20577"/>
        <pc:sldMkLst>
          <pc:docMk/>
          <pc:sldMk cId="2949890738" sldId="256"/>
        </pc:sldMkLst>
        <pc:spChg chg="mod">
          <ac:chgData name="Amy" userId="5116b2c3456afc0b" providerId="LiveId" clId="{BD25E5A8-CB76-40F0-8BA9-3BE37EDB594A}" dt="2020-10-09T19:18:51.662" v="1558" actId="20577"/>
          <ac:spMkLst>
            <pc:docMk/>
            <pc:sldMk cId="2949890738" sldId="256"/>
            <ac:spMk id="2" creationId="{BCE2A463-8AAD-4F5B-A1E3-DEF9FCACE8D2}"/>
          </ac:spMkLst>
        </pc:spChg>
        <pc:spChg chg="mod">
          <ac:chgData name="Amy" userId="5116b2c3456afc0b" providerId="LiveId" clId="{BD25E5A8-CB76-40F0-8BA9-3BE37EDB594A}" dt="2020-10-08T22:01:40.104" v="75" actId="20577"/>
          <ac:spMkLst>
            <pc:docMk/>
            <pc:sldMk cId="2949890738" sldId="256"/>
            <ac:spMk id="3" creationId="{D18B9685-675E-41C0-87CE-163FBA8C27E4}"/>
          </ac:spMkLst>
        </pc:spChg>
        <pc:picChg chg="add del mod">
          <ac:chgData name="Amy" userId="5116b2c3456afc0b" providerId="LiveId" clId="{BD25E5A8-CB76-40F0-8BA9-3BE37EDB594A}" dt="2020-10-08T22:04:42.160" v="188" actId="478"/>
          <ac:picMkLst>
            <pc:docMk/>
            <pc:sldMk cId="2949890738" sldId="256"/>
            <ac:picMk id="5" creationId="{41303C7F-A2F3-4338-9C46-5270DCA6A9E1}"/>
          </ac:picMkLst>
        </pc:picChg>
        <pc:picChg chg="add mod">
          <ac:chgData name="Amy" userId="5116b2c3456afc0b" providerId="LiveId" clId="{BD25E5A8-CB76-40F0-8BA9-3BE37EDB594A}" dt="2020-10-08T22:05:02.466" v="196" actId="1076"/>
          <ac:picMkLst>
            <pc:docMk/>
            <pc:sldMk cId="2949890738" sldId="256"/>
            <ac:picMk id="7" creationId="{8A8BEA1C-C4F5-44BD-83FB-65BCC2256FFF}"/>
          </ac:picMkLst>
        </pc:picChg>
      </pc:sldChg>
      <pc:sldChg chg="addSp delSp modSp new mod">
        <pc:chgData name="Amy" userId="5116b2c3456afc0b" providerId="LiveId" clId="{BD25E5A8-CB76-40F0-8BA9-3BE37EDB594A}" dt="2020-10-08T22:15:16.538" v="272" actId="1076"/>
        <pc:sldMkLst>
          <pc:docMk/>
          <pc:sldMk cId="3428070309" sldId="257"/>
        </pc:sldMkLst>
        <pc:spChg chg="mod">
          <ac:chgData name="Amy" userId="5116b2c3456afc0b" providerId="LiveId" clId="{BD25E5A8-CB76-40F0-8BA9-3BE37EDB594A}" dt="2020-10-08T22:02:06.900" v="173" actId="20577"/>
          <ac:spMkLst>
            <pc:docMk/>
            <pc:sldMk cId="3428070309" sldId="257"/>
            <ac:spMk id="2" creationId="{DAC4CDE5-1D9A-4655-85EC-5E6BD456BC45}"/>
          </ac:spMkLst>
        </pc:spChg>
        <pc:spChg chg="del">
          <ac:chgData name="Amy" userId="5116b2c3456afc0b" providerId="LiveId" clId="{BD25E5A8-CB76-40F0-8BA9-3BE37EDB594A}" dt="2020-10-08T22:05:39.705" v="200" actId="478"/>
          <ac:spMkLst>
            <pc:docMk/>
            <pc:sldMk cId="3428070309" sldId="257"/>
            <ac:spMk id="3" creationId="{C7F16691-80E7-407F-8A09-5B70A1567A5B}"/>
          </ac:spMkLst>
        </pc:spChg>
        <pc:picChg chg="add del mod modCrop">
          <ac:chgData name="Amy" userId="5116b2c3456afc0b" providerId="LiveId" clId="{BD25E5A8-CB76-40F0-8BA9-3BE37EDB594A}" dt="2020-10-08T22:15:03.677" v="267" actId="478"/>
          <ac:picMkLst>
            <pc:docMk/>
            <pc:sldMk cId="3428070309" sldId="257"/>
            <ac:picMk id="5" creationId="{24491E0C-6500-4740-AA05-98109B016823}"/>
          </ac:picMkLst>
        </pc:picChg>
        <pc:picChg chg="add mod modCrop">
          <ac:chgData name="Amy" userId="5116b2c3456afc0b" providerId="LiveId" clId="{BD25E5A8-CB76-40F0-8BA9-3BE37EDB594A}" dt="2020-10-08T22:15:16.538" v="272" actId="1076"/>
          <ac:picMkLst>
            <pc:docMk/>
            <pc:sldMk cId="3428070309" sldId="257"/>
            <ac:picMk id="7" creationId="{93321811-88B5-454E-B727-F5D2DA29C82C}"/>
          </ac:picMkLst>
        </pc:picChg>
      </pc:sldChg>
      <pc:sldChg chg="addSp delSp modSp new mod">
        <pc:chgData name="Amy" userId="5116b2c3456afc0b" providerId="LiveId" clId="{BD25E5A8-CB76-40F0-8BA9-3BE37EDB594A}" dt="2020-10-08T22:15:56.464" v="280" actId="1076"/>
        <pc:sldMkLst>
          <pc:docMk/>
          <pc:sldMk cId="1328626106" sldId="258"/>
        </pc:sldMkLst>
        <pc:spChg chg="mod">
          <ac:chgData name="Amy" userId="5116b2c3456afc0b" providerId="LiveId" clId="{BD25E5A8-CB76-40F0-8BA9-3BE37EDB594A}" dt="2020-10-08T22:12:29.456" v="254" actId="20577"/>
          <ac:spMkLst>
            <pc:docMk/>
            <pc:sldMk cId="1328626106" sldId="258"/>
            <ac:spMk id="2" creationId="{16189B24-AA88-498B-B95C-B3A07A6E2A41}"/>
          </ac:spMkLst>
        </pc:spChg>
        <pc:spChg chg="del">
          <ac:chgData name="Amy" userId="5116b2c3456afc0b" providerId="LiveId" clId="{BD25E5A8-CB76-40F0-8BA9-3BE37EDB594A}" dt="2020-10-08T22:12:14.719" v="207" actId="22"/>
          <ac:spMkLst>
            <pc:docMk/>
            <pc:sldMk cId="1328626106" sldId="258"/>
            <ac:spMk id="3" creationId="{83D76ECA-8889-4509-8117-65A42A8A131F}"/>
          </ac:spMkLst>
        </pc:spChg>
        <pc:picChg chg="add mod ord modCrop">
          <ac:chgData name="Amy" userId="5116b2c3456afc0b" providerId="LiveId" clId="{BD25E5A8-CB76-40F0-8BA9-3BE37EDB594A}" dt="2020-10-08T22:15:32.658" v="275" actId="732"/>
          <ac:picMkLst>
            <pc:docMk/>
            <pc:sldMk cId="1328626106" sldId="258"/>
            <ac:picMk id="5" creationId="{3E9D47CF-6EC6-4B15-959E-61D42415E4F1}"/>
          </ac:picMkLst>
        </pc:picChg>
        <pc:picChg chg="add mod modCrop">
          <ac:chgData name="Amy" userId="5116b2c3456afc0b" providerId="LiveId" clId="{BD25E5A8-CB76-40F0-8BA9-3BE37EDB594A}" dt="2020-10-08T22:15:56.464" v="280" actId="1076"/>
          <ac:picMkLst>
            <pc:docMk/>
            <pc:sldMk cId="1328626106" sldId="258"/>
            <ac:picMk id="7" creationId="{D91B3048-B282-462C-BF81-3ED75AC7F647}"/>
          </ac:picMkLst>
        </pc:picChg>
      </pc:sldChg>
      <pc:sldChg chg="addSp delSp modSp new mod">
        <pc:chgData name="Amy" userId="5116b2c3456afc0b" providerId="LiveId" clId="{BD25E5A8-CB76-40F0-8BA9-3BE37EDB594A}" dt="2020-10-09T12:31:24.279" v="656" actId="208"/>
        <pc:sldMkLst>
          <pc:docMk/>
          <pc:sldMk cId="32644699" sldId="259"/>
        </pc:sldMkLst>
        <pc:spChg chg="mod">
          <ac:chgData name="Amy" userId="5116b2c3456afc0b" providerId="LiveId" clId="{BD25E5A8-CB76-40F0-8BA9-3BE37EDB594A}" dt="2020-10-08T22:54:50.395" v="461" actId="20577"/>
          <ac:spMkLst>
            <pc:docMk/>
            <pc:sldMk cId="32644699" sldId="259"/>
            <ac:spMk id="2" creationId="{2D997ED1-2A11-476F-AB2D-41FE0A321B7D}"/>
          </ac:spMkLst>
        </pc:spChg>
        <pc:picChg chg="add del mod modCrop">
          <ac:chgData name="Amy" userId="5116b2c3456afc0b" providerId="LiveId" clId="{BD25E5A8-CB76-40F0-8BA9-3BE37EDB594A}" dt="2020-10-08T22:58:02.451" v="473" actId="478"/>
          <ac:picMkLst>
            <pc:docMk/>
            <pc:sldMk cId="32644699" sldId="259"/>
            <ac:picMk id="5" creationId="{0971D813-9B28-4128-9EB0-D14FEBDF5060}"/>
          </ac:picMkLst>
        </pc:picChg>
        <pc:picChg chg="add del">
          <ac:chgData name="Amy" userId="5116b2c3456afc0b" providerId="LiveId" clId="{BD25E5A8-CB76-40F0-8BA9-3BE37EDB594A}" dt="2020-10-08T22:58:45.099" v="475" actId="478"/>
          <ac:picMkLst>
            <pc:docMk/>
            <pc:sldMk cId="32644699" sldId="259"/>
            <ac:picMk id="7" creationId="{55848F22-EF33-4158-B69C-E799234E9F34}"/>
          </ac:picMkLst>
        </pc:picChg>
        <pc:picChg chg="add del mod modCrop">
          <ac:chgData name="Amy" userId="5116b2c3456afc0b" providerId="LiveId" clId="{BD25E5A8-CB76-40F0-8BA9-3BE37EDB594A}" dt="2020-10-09T12:28:51.419" v="635" actId="478"/>
          <ac:picMkLst>
            <pc:docMk/>
            <pc:sldMk cId="32644699" sldId="259"/>
            <ac:picMk id="9" creationId="{E76F25D9-F309-47A1-B1FA-E7ABA588439A}"/>
          </ac:picMkLst>
        </pc:picChg>
        <pc:picChg chg="add del mod">
          <ac:chgData name="Amy" userId="5116b2c3456afc0b" providerId="LiveId" clId="{BD25E5A8-CB76-40F0-8BA9-3BE37EDB594A}" dt="2020-10-09T12:31:17.776" v="652" actId="478"/>
          <ac:picMkLst>
            <pc:docMk/>
            <pc:sldMk cId="32644699" sldId="259"/>
            <ac:picMk id="11" creationId="{75623413-10E8-4628-A3F7-9E9E9018FFA7}"/>
          </ac:picMkLst>
        </pc:picChg>
        <pc:picChg chg="add mod">
          <ac:chgData name="Amy" userId="5116b2c3456afc0b" providerId="LiveId" clId="{BD25E5A8-CB76-40F0-8BA9-3BE37EDB594A}" dt="2020-10-09T12:31:24.279" v="656" actId="208"/>
          <ac:picMkLst>
            <pc:docMk/>
            <pc:sldMk cId="32644699" sldId="259"/>
            <ac:picMk id="13" creationId="{6AA132B5-FBD8-495D-83E7-C5C1ECD96BA2}"/>
          </ac:picMkLst>
        </pc:picChg>
      </pc:sldChg>
      <pc:sldChg chg="addSp delSp modSp new mod">
        <pc:chgData name="Amy" userId="5116b2c3456afc0b" providerId="LiveId" clId="{BD25E5A8-CB76-40F0-8BA9-3BE37EDB594A}" dt="2020-10-09T12:44:41.072" v="1039" actId="1076"/>
        <pc:sldMkLst>
          <pc:docMk/>
          <pc:sldMk cId="4054786124" sldId="260"/>
        </pc:sldMkLst>
        <pc:spChg chg="mod">
          <ac:chgData name="Amy" userId="5116b2c3456afc0b" providerId="LiveId" clId="{BD25E5A8-CB76-40F0-8BA9-3BE37EDB594A}" dt="2020-10-09T12:03:56.617" v="591" actId="313"/>
          <ac:spMkLst>
            <pc:docMk/>
            <pc:sldMk cId="4054786124" sldId="260"/>
            <ac:spMk id="2" creationId="{31659145-17C5-4600-B816-5180C57092CE}"/>
          </ac:spMkLst>
        </pc:spChg>
        <pc:spChg chg="del">
          <ac:chgData name="Amy" userId="5116b2c3456afc0b" providerId="LiveId" clId="{BD25E5A8-CB76-40F0-8BA9-3BE37EDB594A}" dt="2020-10-09T12:03:32.079" v="576" actId="22"/>
          <ac:spMkLst>
            <pc:docMk/>
            <pc:sldMk cId="4054786124" sldId="260"/>
            <ac:spMk id="3" creationId="{1D4BE009-3748-41F6-8E22-FE1D7740290F}"/>
          </ac:spMkLst>
        </pc:spChg>
        <pc:spChg chg="add mod">
          <ac:chgData name="Amy" userId="5116b2c3456afc0b" providerId="LiveId" clId="{BD25E5A8-CB76-40F0-8BA9-3BE37EDB594A}" dt="2020-10-09T12:29:38.907" v="639" actId="478"/>
          <ac:spMkLst>
            <pc:docMk/>
            <pc:sldMk cId="4054786124" sldId="260"/>
            <ac:spMk id="7" creationId="{6E480603-1038-4915-8454-882A282F416D}"/>
          </ac:spMkLst>
        </pc:spChg>
        <pc:picChg chg="add del mod ord">
          <ac:chgData name="Amy" userId="5116b2c3456afc0b" providerId="LiveId" clId="{BD25E5A8-CB76-40F0-8BA9-3BE37EDB594A}" dt="2020-10-09T12:29:38.907" v="639" actId="478"/>
          <ac:picMkLst>
            <pc:docMk/>
            <pc:sldMk cId="4054786124" sldId="260"/>
            <ac:picMk id="5" creationId="{20769251-9D3C-43A3-B4CC-198A8FC218A9}"/>
          </ac:picMkLst>
        </pc:picChg>
        <pc:picChg chg="add del mod">
          <ac:chgData name="Amy" userId="5116b2c3456afc0b" providerId="LiveId" clId="{BD25E5A8-CB76-40F0-8BA9-3BE37EDB594A}" dt="2020-10-09T12:30:29.403" v="645" actId="478"/>
          <ac:picMkLst>
            <pc:docMk/>
            <pc:sldMk cId="4054786124" sldId="260"/>
            <ac:picMk id="9" creationId="{9AF4062A-57B9-44A1-8D73-E9B8BEAB1F2E}"/>
          </ac:picMkLst>
        </pc:picChg>
        <pc:picChg chg="add del mod">
          <ac:chgData name="Amy" userId="5116b2c3456afc0b" providerId="LiveId" clId="{BD25E5A8-CB76-40F0-8BA9-3BE37EDB594A}" dt="2020-10-09T12:44:31.053" v="1034" actId="478"/>
          <ac:picMkLst>
            <pc:docMk/>
            <pc:sldMk cId="4054786124" sldId="260"/>
            <ac:picMk id="11" creationId="{B84390D3-9320-44F5-85A5-0F264C073AD4}"/>
          </ac:picMkLst>
        </pc:picChg>
        <pc:picChg chg="add mod">
          <ac:chgData name="Amy" userId="5116b2c3456afc0b" providerId="LiveId" clId="{BD25E5A8-CB76-40F0-8BA9-3BE37EDB594A}" dt="2020-10-09T12:44:41.072" v="1039" actId="1076"/>
          <ac:picMkLst>
            <pc:docMk/>
            <pc:sldMk cId="4054786124" sldId="260"/>
            <ac:picMk id="13" creationId="{AE458D56-AAD9-4D5C-854F-12F4969E75E5}"/>
          </ac:picMkLst>
        </pc:picChg>
      </pc:sldChg>
      <pc:sldChg chg="modSp new del mod">
        <pc:chgData name="Amy" userId="5116b2c3456afc0b" providerId="LiveId" clId="{BD25E5A8-CB76-40F0-8BA9-3BE37EDB594A}" dt="2020-10-09T20:23:25.875" v="1571" actId="2696"/>
        <pc:sldMkLst>
          <pc:docMk/>
          <pc:sldMk cId="3241408889" sldId="261"/>
        </pc:sldMkLst>
        <pc:spChg chg="mod">
          <ac:chgData name="Amy" userId="5116b2c3456afc0b" providerId="LiveId" clId="{BD25E5A8-CB76-40F0-8BA9-3BE37EDB594A}" dt="2020-10-09T12:47:50.459" v="1272" actId="20577"/>
          <ac:spMkLst>
            <pc:docMk/>
            <pc:sldMk cId="3241408889" sldId="261"/>
            <ac:spMk id="2" creationId="{2E76E8F1-1B8A-4282-98ED-799135BA7697}"/>
          </ac:spMkLst>
        </pc:spChg>
        <pc:spChg chg="mod">
          <ac:chgData name="Amy" userId="5116b2c3456afc0b" providerId="LiveId" clId="{BD25E5A8-CB76-40F0-8BA9-3BE37EDB594A}" dt="2020-10-09T20:23:21.723" v="1570" actId="21"/>
          <ac:spMkLst>
            <pc:docMk/>
            <pc:sldMk cId="3241408889" sldId="261"/>
            <ac:spMk id="3" creationId="{81D085E4-F947-4A68-817F-67F03D4A9CCD}"/>
          </ac:spMkLst>
        </pc:spChg>
      </pc:sldChg>
      <pc:sldChg chg="addSp delSp modSp new mod ord">
        <pc:chgData name="Amy" userId="5116b2c3456afc0b" providerId="LiveId" clId="{BD25E5A8-CB76-40F0-8BA9-3BE37EDB594A}" dt="2020-10-09T20:02:31.457" v="1569" actId="208"/>
        <pc:sldMkLst>
          <pc:docMk/>
          <pc:sldMk cId="2173724843" sldId="262"/>
        </pc:sldMkLst>
        <pc:spChg chg="mod">
          <ac:chgData name="Amy" userId="5116b2c3456afc0b" providerId="LiveId" clId="{BD25E5A8-CB76-40F0-8BA9-3BE37EDB594A}" dt="2020-10-08T22:54:39.131" v="454" actId="20577"/>
          <ac:spMkLst>
            <pc:docMk/>
            <pc:sldMk cId="2173724843" sldId="262"/>
            <ac:spMk id="2" creationId="{0443AEA9-42C6-4FBD-B8A6-E531895376FC}"/>
          </ac:spMkLst>
        </pc:spChg>
        <pc:spChg chg="del">
          <ac:chgData name="Amy" userId="5116b2c3456afc0b" providerId="LiveId" clId="{BD25E5A8-CB76-40F0-8BA9-3BE37EDB594A}" dt="2020-10-08T22:54:29.723" v="443" actId="22"/>
          <ac:spMkLst>
            <pc:docMk/>
            <pc:sldMk cId="2173724843" sldId="262"/>
            <ac:spMk id="3" creationId="{8C88AF3F-9B41-49A1-95B3-22532D889DB7}"/>
          </ac:spMkLst>
        </pc:spChg>
        <pc:spChg chg="add mod">
          <ac:chgData name="Amy" userId="5116b2c3456afc0b" providerId="LiveId" clId="{BD25E5A8-CB76-40F0-8BA9-3BE37EDB594A}" dt="2020-10-09T12:27:53.091" v="628" actId="478"/>
          <ac:spMkLst>
            <pc:docMk/>
            <pc:sldMk cId="2173724843" sldId="262"/>
            <ac:spMk id="7" creationId="{E803E406-54CA-49A6-B931-0C14761A2429}"/>
          </ac:spMkLst>
        </pc:spChg>
        <pc:picChg chg="add del mod ord modCrop">
          <ac:chgData name="Amy" userId="5116b2c3456afc0b" providerId="LiveId" clId="{BD25E5A8-CB76-40F0-8BA9-3BE37EDB594A}" dt="2020-10-09T12:27:53.091" v="628" actId="478"/>
          <ac:picMkLst>
            <pc:docMk/>
            <pc:sldMk cId="2173724843" sldId="262"/>
            <ac:picMk id="5" creationId="{9E285FB4-42D2-4E74-8E42-C54AE834E9EB}"/>
          </ac:picMkLst>
        </pc:picChg>
        <pc:picChg chg="add del mod">
          <ac:chgData name="Amy" userId="5116b2c3456afc0b" providerId="LiveId" clId="{BD25E5A8-CB76-40F0-8BA9-3BE37EDB594A}" dt="2020-10-09T20:02:14.400" v="1559" actId="478"/>
          <ac:picMkLst>
            <pc:docMk/>
            <pc:sldMk cId="2173724843" sldId="262"/>
            <ac:picMk id="9" creationId="{0200D1E1-57FD-4613-BC87-94BCCC50A239}"/>
          </ac:picMkLst>
        </pc:picChg>
        <pc:picChg chg="add mod">
          <ac:chgData name="Amy" userId="5116b2c3456afc0b" providerId="LiveId" clId="{BD25E5A8-CB76-40F0-8BA9-3BE37EDB594A}" dt="2020-10-09T20:02:31.457" v="1569" actId="208"/>
          <ac:picMkLst>
            <pc:docMk/>
            <pc:sldMk cId="2173724843" sldId="262"/>
            <ac:picMk id="11" creationId="{E5C3BE5F-A540-4A25-BF12-DD77FB7A18C3}"/>
          </ac:picMkLst>
        </pc:picChg>
      </pc:sldChg>
      <pc:sldChg chg="addSp delSp modSp new mod">
        <pc:chgData name="Amy" userId="5116b2c3456afc0b" providerId="LiveId" clId="{BD25E5A8-CB76-40F0-8BA9-3BE37EDB594A}" dt="2020-10-09T13:53:38.130" v="1513" actId="20577"/>
        <pc:sldMkLst>
          <pc:docMk/>
          <pc:sldMk cId="553413668" sldId="263"/>
        </pc:sldMkLst>
        <pc:spChg chg="mod">
          <ac:chgData name="Amy" userId="5116b2c3456afc0b" providerId="LiveId" clId="{BD25E5A8-CB76-40F0-8BA9-3BE37EDB594A}" dt="2020-10-09T13:49:48.497" v="1459" actId="20577"/>
          <ac:spMkLst>
            <pc:docMk/>
            <pc:sldMk cId="553413668" sldId="263"/>
            <ac:spMk id="2" creationId="{D7A6840B-B2C3-4204-9DE3-8BCBD790A45E}"/>
          </ac:spMkLst>
        </pc:spChg>
        <pc:spChg chg="del">
          <ac:chgData name="Amy" userId="5116b2c3456afc0b" providerId="LiveId" clId="{BD25E5A8-CB76-40F0-8BA9-3BE37EDB594A}" dt="2020-10-09T12:35:55.980" v="657" actId="22"/>
          <ac:spMkLst>
            <pc:docMk/>
            <pc:sldMk cId="553413668" sldId="263"/>
            <ac:spMk id="3" creationId="{BCB1AD8A-7DA2-4D1F-96B5-37CBE0696129}"/>
          </ac:spMkLst>
        </pc:spChg>
        <pc:spChg chg="add del mod">
          <ac:chgData name="Amy" userId="5116b2c3456afc0b" providerId="LiveId" clId="{BD25E5A8-CB76-40F0-8BA9-3BE37EDB594A}" dt="2020-10-09T12:38:11.721" v="676" actId="478"/>
          <ac:spMkLst>
            <pc:docMk/>
            <pc:sldMk cId="553413668" sldId="263"/>
            <ac:spMk id="7" creationId="{0D99B563-F0EF-4AA4-ADF8-407BF0CA28F4}"/>
          </ac:spMkLst>
        </pc:spChg>
        <pc:spChg chg="add mod">
          <ac:chgData name="Amy" userId="5116b2c3456afc0b" providerId="LiveId" clId="{BD25E5A8-CB76-40F0-8BA9-3BE37EDB594A}" dt="2020-10-09T13:53:22.244" v="1494" actId="1076"/>
          <ac:spMkLst>
            <pc:docMk/>
            <pc:sldMk cId="553413668" sldId="263"/>
            <ac:spMk id="22" creationId="{11E81ED7-BD02-4598-9AC1-F78F113DBDBC}"/>
          </ac:spMkLst>
        </pc:spChg>
        <pc:spChg chg="add mod">
          <ac:chgData name="Amy" userId="5116b2c3456afc0b" providerId="LiveId" clId="{BD25E5A8-CB76-40F0-8BA9-3BE37EDB594A}" dt="2020-10-09T13:53:38.130" v="1513" actId="20577"/>
          <ac:spMkLst>
            <pc:docMk/>
            <pc:sldMk cId="553413668" sldId="263"/>
            <ac:spMk id="24" creationId="{CB44A66E-82D8-4DC2-AB73-8419D2468B3C}"/>
          </ac:spMkLst>
        </pc:spChg>
        <pc:picChg chg="add del mod ord">
          <ac:chgData name="Amy" userId="5116b2c3456afc0b" providerId="LiveId" clId="{BD25E5A8-CB76-40F0-8BA9-3BE37EDB594A}" dt="2020-10-09T12:36:06.985" v="658" actId="478"/>
          <ac:picMkLst>
            <pc:docMk/>
            <pc:sldMk cId="553413668" sldId="263"/>
            <ac:picMk id="5" creationId="{B1035E95-FAFC-4542-BAC2-ADA713DA16BE}"/>
          </ac:picMkLst>
        </pc:picChg>
        <pc:picChg chg="add del">
          <ac:chgData name="Amy" userId="5116b2c3456afc0b" providerId="LiveId" clId="{BD25E5A8-CB76-40F0-8BA9-3BE37EDB594A}" dt="2020-10-09T12:36:09.779" v="660" actId="478"/>
          <ac:picMkLst>
            <pc:docMk/>
            <pc:sldMk cId="553413668" sldId="263"/>
            <ac:picMk id="9" creationId="{31E20B43-A75A-4C74-BC9B-79245158DBFA}"/>
          </ac:picMkLst>
        </pc:picChg>
        <pc:picChg chg="add del mod">
          <ac:chgData name="Amy" userId="5116b2c3456afc0b" providerId="LiveId" clId="{BD25E5A8-CB76-40F0-8BA9-3BE37EDB594A}" dt="2020-10-09T12:37:00.682" v="666" actId="478"/>
          <ac:picMkLst>
            <pc:docMk/>
            <pc:sldMk cId="553413668" sldId="263"/>
            <ac:picMk id="11" creationId="{AE085DD0-B68E-4008-B40A-4413CFCEFC4E}"/>
          </ac:picMkLst>
        </pc:picChg>
        <pc:picChg chg="add del mod">
          <ac:chgData name="Amy" userId="5116b2c3456afc0b" providerId="LiveId" clId="{BD25E5A8-CB76-40F0-8BA9-3BE37EDB594A}" dt="2020-10-09T12:37:00.034" v="665" actId="478"/>
          <ac:picMkLst>
            <pc:docMk/>
            <pc:sldMk cId="553413668" sldId="263"/>
            <ac:picMk id="13" creationId="{D79EFAFA-9469-4DFC-B8D6-E06D9543C5D8}"/>
          </ac:picMkLst>
        </pc:picChg>
        <pc:picChg chg="add del mod">
          <ac:chgData name="Amy" userId="5116b2c3456afc0b" providerId="LiveId" clId="{BD25E5A8-CB76-40F0-8BA9-3BE37EDB594A}" dt="2020-10-09T13:47:43.514" v="1279" actId="478"/>
          <ac:picMkLst>
            <pc:docMk/>
            <pc:sldMk cId="553413668" sldId="263"/>
            <ac:picMk id="15" creationId="{4074E862-748E-49FC-BA94-AF2F28AAC45B}"/>
          </ac:picMkLst>
        </pc:picChg>
        <pc:picChg chg="add del mod">
          <ac:chgData name="Amy" userId="5116b2c3456afc0b" providerId="LiveId" clId="{BD25E5A8-CB76-40F0-8BA9-3BE37EDB594A}" dt="2020-10-09T13:47:09.726" v="1273" actId="478"/>
          <ac:picMkLst>
            <pc:docMk/>
            <pc:sldMk cId="553413668" sldId="263"/>
            <ac:picMk id="17" creationId="{41C67E64-2B9B-4CEC-BD5D-1949935E8FD5}"/>
          </ac:picMkLst>
        </pc:picChg>
        <pc:picChg chg="add mod">
          <ac:chgData name="Amy" userId="5116b2c3456afc0b" providerId="LiveId" clId="{BD25E5A8-CB76-40F0-8BA9-3BE37EDB594A}" dt="2020-10-09T13:49:14.070" v="1437" actId="1076"/>
          <ac:picMkLst>
            <pc:docMk/>
            <pc:sldMk cId="553413668" sldId="263"/>
            <ac:picMk id="19" creationId="{6195D401-8B76-4D03-ABCD-CBF352B422C4}"/>
          </ac:picMkLst>
        </pc:picChg>
        <pc:picChg chg="add mod">
          <ac:chgData name="Amy" userId="5116b2c3456afc0b" providerId="LiveId" clId="{BD25E5A8-CB76-40F0-8BA9-3BE37EDB594A}" dt="2020-10-09T13:49:17.756" v="1438" actId="1076"/>
          <ac:picMkLst>
            <pc:docMk/>
            <pc:sldMk cId="553413668" sldId="263"/>
            <ac:picMk id="21" creationId="{DE8423F6-4EFC-4D91-8C25-1937E4C14FDE}"/>
          </ac:picMkLst>
        </pc:picChg>
      </pc:sldChg>
      <pc:sldChg chg="addSp delSp modSp new mod">
        <pc:chgData name="Amy" userId="5116b2c3456afc0b" providerId="LiveId" clId="{BD25E5A8-CB76-40F0-8BA9-3BE37EDB594A}" dt="2020-10-09T12:46:53.539" v="1246" actId="20577"/>
        <pc:sldMkLst>
          <pc:docMk/>
          <pc:sldMk cId="3353678987" sldId="264"/>
        </pc:sldMkLst>
        <pc:spChg chg="mod">
          <ac:chgData name="Amy" userId="5116b2c3456afc0b" providerId="LiveId" clId="{BD25E5A8-CB76-40F0-8BA9-3BE37EDB594A}" dt="2020-10-09T12:39:06.643" v="698" actId="20577"/>
          <ac:spMkLst>
            <pc:docMk/>
            <pc:sldMk cId="3353678987" sldId="264"/>
            <ac:spMk id="2" creationId="{EF4B5224-013A-4828-9BBA-4A973E1C8C03}"/>
          </ac:spMkLst>
        </pc:spChg>
        <pc:spChg chg="del">
          <ac:chgData name="Amy" userId="5116b2c3456afc0b" providerId="LiveId" clId="{BD25E5A8-CB76-40F0-8BA9-3BE37EDB594A}" dt="2020-10-09T12:39:17.034" v="700" actId="478"/>
          <ac:spMkLst>
            <pc:docMk/>
            <pc:sldMk cId="3353678987" sldId="264"/>
            <ac:spMk id="3" creationId="{C0E608B2-CE70-42BE-8844-4BE5C25E8A65}"/>
          </ac:spMkLst>
        </pc:spChg>
        <pc:spChg chg="add mod">
          <ac:chgData name="Amy" userId="5116b2c3456afc0b" providerId="LiveId" clId="{BD25E5A8-CB76-40F0-8BA9-3BE37EDB594A}" dt="2020-10-09T12:45:44.716" v="1057" actId="20577"/>
          <ac:spMkLst>
            <pc:docMk/>
            <pc:sldMk cId="3353678987" sldId="264"/>
            <ac:spMk id="4" creationId="{CAADEAA4-0F36-4C18-B35A-43CBA79F00C6}"/>
          </ac:spMkLst>
        </pc:spChg>
        <pc:spChg chg="add mod">
          <ac:chgData name="Amy" userId="5116b2c3456afc0b" providerId="LiveId" clId="{BD25E5A8-CB76-40F0-8BA9-3BE37EDB594A}" dt="2020-10-09T12:45:30.688" v="1054" actId="404"/>
          <ac:spMkLst>
            <pc:docMk/>
            <pc:sldMk cId="3353678987" sldId="264"/>
            <ac:spMk id="6" creationId="{AD6BD418-A02B-43D9-B876-B1F498578E5E}"/>
          </ac:spMkLst>
        </pc:spChg>
        <pc:spChg chg="add mod">
          <ac:chgData name="Amy" userId="5116b2c3456afc0b" providerId="LiveId" clId="{BD25E5A8-CB76-40F0-8BA9-3BE37EDB594A}" dt="2020-10-09T12:46:53.539" v="1246" actId="20577"/>
          <ac:spMkLst>
            <pc:docMk/>
            <pc:sldMk cId="3353678987" sldId="264"/>
            <ac:spMk id="8" creationId="{35EED8F2-CD32-4D51-B866-2D7D52B32172}"/>
          </ac:spMkLst>
        </pc:spChg>
      </pc:sldChg>
      <pc:sldChg chg="modSp new mod">
        <pc:chgData name="Amy" userId="5116b2c3456afc0b" providerId="LiveId" clId="{BD25E5A8-CB76-40F0-8BA9-3BE37EDB594A}" dt="2020-10-09T20:35:34.468" v="1583" actId="20577"/>
        <pc:sldMkLst>
          <pc:docMk/>
          <pc:sldMk cId="290307382" sldId="265"/>
        </pc:sldMkLst>
        <pc:spChg chg="mod">
          <ac:chgData name="Amy" userId="5116b2c3456afc0b" providerId="LiveId" clId="{BD25E5A8-CB76-40F0-8BA9-3BE37EDB594A}" dt="2020-10-09T20:35:18.870" v="1579" actId="20577"/>
          <ac:spMkLst>
            <pc:docMk/>
            <pc:sldMk cId="290307382" sldId="265"/>
            <ac:spMk id="2" creationId="{A585CC82-45CE-4B1D-97B3-E079A3CDF529}"/>
          </ac:spMkLst>
        </pc:spChg>
        <pc:spChg chg="mod">
          <ac:chgData name="Amy" userId="5116b2c3456afc0b" providerId="LiveId" clId="{BD25E5A8-CB76-40F0-8BA9-3BE37EDB594A}" dt="2020-10-09T20:35:34.468" v="1583" actId="20577"/>
          <ac:spMkLst>
            <pc:docMk/>
            <pc:sldMk cId="290307382" sldId="265"/>
            <ac:spMk id="3" creationId="{0CE25F62-F39C-4DFC-8081-425CDB7C35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867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4922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4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5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97E04A-CB94-4990-B5B3-78B3BF532E5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A42F66-EF3D-420A-9596-715DCFDAB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34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-acro.com/statistics" TargetMode="External"/><Relationship Id="rId7" Type="http://schemas.openxmlformats.org/officeDocument/2006/relationships/hyperlink" Target="https://github.com/nestingen/DSC-640-Project" TargetMode="External"/><Relationship Id="rId2" Type="http://schemas.openxmlformats.org/officeDocument/2006/relationships/hyperlink" Target="https://www.airlines.org/dataset/annual-results-world-airli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statista-com.ezproxy.bellevue.edu/statistics/241488/population-of-the-us-by-sex-and-age/" TargetMode="External"/><Relationship Id="rId5" Type="http://schemas.openxmlformats.org/officeDocument/2006/relationships/hyperlink" Target="https://policyadvice.net/car-insurance/insights/how-much-do-americans-drive/" TargetMode="External"/><Relationship Id="rId4" Type="http://schemas.openxmlformats.org/officeDocument/2006/relationships/hyperlink" Target="https://github.com/fivethirtyeight/data/tree/master/airline-safe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A463-8AAD-4F5B-A1E3-DEF9FCACE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World Airplane Safety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B9685-675E-41C0-87CE-163FBA8C2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Amy Nestingen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BEA1C-C4F5-44BD-83FB-65BCC2256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89694" l="5957" r="9844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9242" y="4132773"/>
            <a:ext cx="4851811" cy="24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9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DE5-1D9A-4655-85EC-5E6BD456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Fatalities by Mode of Transport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21811-88B5-454E-B727-F5D2DA29C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"/>
          <a:stretch/>
        </p:blipFill>
        <p:spPr>
          <a:xfrm>
            <a:off x="2039047" y="1784838"/>
            <a:ext cx="8933753" cy="479180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2807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9B24-AA88-498B-B95C-B3A07A6E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Safety has Improved in last 15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D47CF-6EC6-4B15-959E-61D42415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5" r="3409"/>
          <a:stretch/>
        </p:blipFill>
        <p:spPr>
          <a:xfrm>
            <a:off x="931985" y="2329963"/>
            <a:ext cx="5164015" cy="3465848"/>
          </a:xfr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B3048-B282-462C-BF81-3ED75AC7F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" r="1402"/>
          <a:stretch/>
        </p:blipFill>
        <p:spPr>
          <a:xfrm>
            <a:off x="6823084" y="2333332"/>
            <a:ext cx="5090493" cy="346247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2862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AEA9-42C6-4FBD-B8A6-E5318953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Profits Results: World Airlines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03E406-54CA-49A6-B931-0C14761A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C3BE5F-A540-4A25-BF12-DD77FB7A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52" y="1652025"/>
            <a:ext cx="10723680" cy="4699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7372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7ED1-2A11-476F-AB2D-41FE0A32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Fatalities Relationship with Net Profits</a:t>
            </a:r>
            <a:br>
              <a:rPr lang="en-US" dirty="0"/>
            </a:br>
            <a:r>
              <a:rPr lang="en-US" sz="2000" dirty="0"/>
              <a:t>Many Factors but Safety is one of them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DA50-AE2D-4F3A-A9C9-3F0200BA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A132B5-FBD8-495D-83E7-C5C1ECD9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93" y="1834268"/>
            <a:ext cx="10047013" cy="448486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6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9145-17C5-4600-B816-5180C570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Fatalities increase by 5% YOY Net Profits have a risk of decreasing by 3% YOY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480603-1038-4915-8454-882A282F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458D56-AAD9-4D5C-854F-12F4969E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5" y="2171700"/>
            <a:ext cx="9870831" cy="43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840B-B2C3-4204-9DE3-8BCBD790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66363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Ugly Truth: </a:t>
            </a:r>
            <a:br>
              <a:rPr lang="en-US" dirty="0"/>
            </a:br>
            <a:r>
              <a:rPr lang="en-US" sz="3100" dirty="0"/>
              <a:t>If Fatalities increase by 3% YOY which causes a 5% YOY Net Profit Loss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95D401-8B76-4D03-ABCD-CBF352B4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30" y="2590504"/>
            <a:ext cx="4888670" cy="336716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8423F6-4EFC-4D91-8C25-1937E4C1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38" y="2590504"/>
            <a:ext cx="4647833" cy="328923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E81ED7-BD02-4598-9AC1-F78F113DBDBC}"/>
              </a:ext>
            </a:extLst>
          </p:cNvPr>
          <p:cNvSpPr/>
          <p:nvPr/>
        </p:nvSpPr>
        <p:spPr>
          <a:xfrm>
            <a:off x="2222696" y="5050301"/>
            <a:ext cx="2736166" cy="39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Cumulative Fatalities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A66E-82D8-4DC2-AB73-8419D2468B3C}"/>
              </a:ext>
            </a:extLst>
          </p:cNvPr>
          <p:cNvSpPr/>
          <p:nvPr/>
        </p:nvSpPr>
        <p:spPr>
          <a:xfrm>
            <a:off x="7863071" y="5050300"/>
            <a:ext cx="2736166" cy="39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Cumulative Net Profit Loss</a:t>
            </a:r>
          </a:p>
        </p:txBody>
      </p:sp>
    </p:spTree>
    <p:extLst>
      <p:ext uri="{BB962C8B-B14F-4D97-AF65-F5344CB8AC3E}">
        <p14:creationId xmlns:p14="http://schemas.microsoft.com/office/powerpoint/2010/main" val="55341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5224-013A-4828-9BBA-4A973E1C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DEAA4-0F36-4C18-B35A-43CBA79F00C6}"/>
              </a:ext>
            </a:extLst>
          </p:cNvPr>
          <p:cNvSpPr/>
          <p:nvPr/>
        </p:nvSpPr>
        <p:spPr>
          <a:xfrm>
            <a:off x="1434904" y="2025641"/>
            <a:ext cx="2831869" cy="391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Safety Needs to be the focus of the Airline Industry. We must do everything in our power to create safe travel.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BD418-A02B-43D9-B876-B1F498578E5E}"/>
              </a:ext>
            </a:extLst>
          </p:cNvPr>
          <p:cNvSpPr/>
          <p:nvPr/>
        </p:nvSpPr>
        <p:spPr>
          <a:xfrm>
            <a:off x="5024830" y="2025641"/>
            <a:ext cx="2831869" cy="391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We need to remind our customers of our safety values and show them the facts that airplane travel is safer than car travel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ED8F2-CD32-4D51-B866-2D7D52B32172}"/>
              </a:ext>
            </a:extLst>
          </p:cNvPr>
          <p:cNvSpPr/>
          <p:nvPr/>
        </p:nvSpPr>
        <p:spPr>
          <a:xfrm>
            <a:off x="8614756" y="2025641"/>
            <a:ext cx="2831869" cy="3917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We show our customers that airplane travel has become safer over the last 15 years and state what we are doing to continue that safety trend.</a:t>
            </a:r>
          </a:p>
        </p:txBody>
      </p:sp>
    </p:spTree>
    <p:extLst>
      <p:ext uri="{BB962C8B-B14F-4D97-AF65-F5344CB8AC3E}">
        <p14:creationId xmlns:p14="http://schemas.microsoft.com/office/powerpoint/2010/main" val="335367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CC82-45CE-4B1D-97B3-E079A3CD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5F62-F39C-4DFC-8081-425CDB7C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https://www.airlines.org/dataset/annual-results-world-airlines/#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http://www.baaa-acro.com/statistics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https://github.com/fivethirtyeight/data/tree/master/airline-safety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https://policyadvice.net/car-insurance/insights/how-much-do-americans-drive/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https://www-statista-com.ezproxy.bellevue.edu/statistics/241488/population-of-the-us-by-sex-and-age/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https://github.com/nestingen/DSC-640-Project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73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1389</TotalTime>
  <Words>236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World Airplane Safety Review</vt:lpstr>
      <vt:lpstr>Fatalities by Mode of Transport</vt:lpstr>
      <vt:lpstr>Airline Safety has Improved in last 15 years</vt:lpstr>
      <vt:lpstr>Annual Profits Results: World Airlines</vt:lpstr>
      <vt:lpstr>Fatalities Relationship with Net Profits Many Factors but Safety is one of them</vt:lpstr>
      <vt:lpstr>If Fatalities increase by 5% YOY Net Profits have a risk of decreasing by 3% YOY</vt:lpstr>
      <vt:lpstr>The Ugly Truth:  If Fatalities increase by 3% YOY which causes a 5% YOY Net Profit Loss</vt:lpstr>
      <vt:lpstr>Action Plan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10</cp:revision>
  <dcterms:created xsi:type="dcterms:W3CDTF">2020-10-08T21:24:59Z</dcterms:created>
  <dcterms:modified xsi:type="dcterms:W3CDTF">2020-10-09T20:35:39Z</dcterms:modified>
</cp:coreProperties>
</file>