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Nestingen" userId="5116b2c3456afc0b" providerId="LiveId" clId="{6BA7FA75-2AC3-4C3D-AEA5-ABDDB5D3A54C}"/>
    <pc:docChg chg="undo custSel mod addSld delSld modSld sldOrd">
      <pc:chgData name="Amy Nestingen" userId="5116b2c3456afc0b" providerId="LiveId" clId="{6BA7FA75-2AC3-4C3D-AEA5-ABDDB5D3A54C}" dt="2021-01-26T00:43:11.950" v="592" actId="20577"/>
      <pc:docMkLst>
        <pc:docMk/>
      </pc:docMkLst>
      <pc:sldChg chg="addSp delSp modSp mod setBg delDesignElem">
        <pc:chgData name="Amy Nestingen" userId="5116b2c3456afc0b" providerId="LiveId" clId="{6BA7FA75-2AC3-4C3D-AEA5-ABDDB5D3A54C}" dt="2021-01-26T00:33:00.390" v="86" actId="14100"/>
        <pc:sldMkLst>
          <pc:docMk/>
          <pc:sldMk cId="46050214" sldId="256"/>
        </pc:sldMkLst>
        <pc:spChg chg="mod">
          <ac:chgData name="Amy Nestingen" userId="5116b2c3456afc0b" providerId="LiveId" clId="{6BA7FA75-2AC3-4C3D-AEA5-ABDDB5D3A54C}" dt="2021-01-26T00:31:15.313" v="24" actId="20577"/>
          <ac:spMkLst>
            <pc:docMk/>
            <pc:sldMk cId="46050214" sldId="256"/>
            <ac:spMk id="2" creationId="{593A7D2C-680C-4569-99DB-5A3F17A9F63E}"/>
          </ac:spMkLst>
        </pc:spChg>
        <pc:spChg chg="mod">
          <ac:chgData name="Amy Nestingen" userId="5116b2c3456afc0b" providerId="LiveId" clId="{6BA7FA75-2AC3-4C3D-AEA5-ABDDB5D3A54C}" dt="2021-01-26T00:33:00.390" v="86" actId="14100"/>
          <ac:spMkLst>
            <pc:docMk/>
            <pc:sldMk cId="46050214" sldId="256"/>
            <ac:spMk id="3" creationId="{F7E7E5B3-CA41-48E2-8D82-203944C445F9}"/>
          </ac:spMkLst>
        </pc:spChg>
        <pc:spChg chg="add del">
          <ac:chgData name="Amy Nestingen" userId="5116b2c3456afc0b" providerId="LiveId" clId="{6BA7FA75-2AC3-4C3D-AEA5-ABDDB5D3A54C}" dt="2021-01-26T00:30:46.643" v="4"/>
          <ac:spMkLst>
            <pc:docMk/>
            <pc:sldMk cId="46050214" sldId="256"/>
            <ac:spMk id="8" creationId="{23962611-DFD5-4092-AAFD-559E3DFCE2C9}"/>
          </ac:spMkLst>
        </pc:spChg>
        <pc:picChg chg="add del">
          <ac:chgData name="Amy Nestingen" userId="5116b2c3456afc0b" providerId="LiveId" clId="{6BA7FA75-2AC3-4C3D-AEA5-ABDDB5D3A54C}" dt="2021-01-26T00:30:46.643" v="4"/>
          <ac:picMkLst>
            <pc:docMk/>
            <pc:sldMk cId="46050214" sldId="256"/>
            <ac:picMk id="10" creationId="{2270F1FA-0425-408F-9861-80BF5AFB276D}"/>
          </ac:picMkLst>
        </pc:picChg>
      </pc:sldChg>
      <pc:sldChg chg="modSp new del mod">
        <pc:chgData name="Amy Nestingen" userId="5116b2c3456afc0b" providerId="LiveId" clId="{6BA7FA75-2AC3-4C3D-AEA5-ABDDB5D3A54C}" dt="2021-01-26T00:33:40.221" v="104" actId="2696"/>
        <pc:sldMkLst>
          <pc:docMk/>
          <pc:sldMk cId="3291002353" sldId="257"/>
        </pc:sldMkLst>
        <pc:spChg chg="mod">
          <ac:chgData name="Amy Nestingen" userId="5116b2c3456afc0b" providerId="LiveId" clId="{6BA7FA75-2AC3-4C3D-AEA5-ABDDB5D3A54C}" dt="2021-01-26T00:33:23.595" v="100" actId="20577"/>
          <ac:spMkLst>
            <pc:docMk/>
            <pc:sldMk cId="3291002353" sldId="257"/>
            <ac:spMk id="2" creationId="{47655E4A-1337-481E-A2F7-8CB87AAAF77C}"/>
          </ac:spMkLst>
        </pc:spChg>
        <pc:spChg chg="mod">
          <ac:chgData name="Amy Nestingen" userId="5116b2c3456afc0b" providerId="LiveId" clId="{6BA7FA75-2AC3-4C3D-AEA5-ABDDB5D3A54C}" dt="2021-01-26T00:31:04.724" v="5"/>
          <ac:spMkLst>
            <pc:docMk/>
            <pc:sldMk cId="3291002353" sldId="257"/>
            <ac:spMk id="3" creationId="{2E2A282F-93E0-4CED-888B-A19C03A8C15E}"/>
          </ac:spMkLst>
        </pc:spChg>
      </pc:sldChg>
      <pc:sldChg chg="addSp delSp modSp new mod">
        <pc:chgData name="Amy Nestingen" userId="5116b2c3456afc0b" providerId="LiveId" clId="{6BA7FA75-2AC3-4C3D-AEA5-ABDDB5D3A54C}" dt="2021-01-26T00:40:39.738" v="462" actId="20577"/>
        <pc:sldMkLst>
          <pc:docMk/>
          <pc:sldMk cId="2759744960" sldId="258"/>
        </pc:sldMkLst>
        <pc:spChg chg="mod">
          <ac:chgData name="Amy Nestingen" userId="5116b2c3456afc0b" providerId="LiveId" clId="{6BA7FA75-2AC3-4C3D-AEA5-ABDDB5D3A54C}" dt="2021-01-26T00:40:39.738" v="462" actId="20577"/>
          <ac:spMkLst>
            <pc:docMk/>
            <pc:sldMk cId="2759744960" sldId="258"/>
            <ac:spMk id="2" creationId="{24042E5A-ED89-4BB3-8DE4-5D849C6D1430}"/>
          </ac:spMkLst>
        </pc:spChg>
        <pc:spChg chg="del mod">
          <ac:chgData name="Amy Nestingen" userId="5116b2c3456afc0b" providerId="LiveId" clId="{6BA7FA75-2AC3-4C3D-AEA5-ABDDB5D3A54C}" dt="2021-01-26T00:40:19.390" v="404"/>
          <ac:spMkLst>
            <pc:docMk/>
            <pc:sldMk cId="2759744960" sldId="258"/>
            <ac:spMk id="3" creationId="{6CD6BA03-27A2-4FDC-8620-CBE7AEB10737}"/>
          </ac:spMkLst>
        </pc:spChg>
        <pc:picChg chg="add mod">
          <ac:chgData name="Amy Nestingen" userId="5116b2c3456afc0b" providerId="LiveId" clId="{6BA7FA75-2AC3-4C3D-AEA5-ABDDB5D3A54C}" dt="2021-01-26T00:40:19.390" v="404"/>
          <ac:picMkLst>
            <pc:docMk/>
            <pc:sldMk cId="2759744960" sldId="258"/>
            <ac:picMk id="4" creationId="{FCABE13C-0D9F-4231-BB4F-EFE7D24F6E7E}"/>
          </ac:picMkLst>
        </pc:picChg>
      </pc:sldChg>
      <pc:sldChg chg="addSp delSp modSp new mod ord">
        <pc:chgData name="Amy Nestingen" userId="5116b2c3456afc0b" providerId="LiveId" clId="{6BA7FA75-2AC3-4C3D-AEA5-ABDDB5D3A54C}" dt="2021-01-26T00:42:55.736" v="582" actId="20577"/>
        <pc:sldMkLst>
          <pc:docMk/>
          <pc:sldMk cId="1661212902" sldId="259"/>
        </pc:sldMkLst>
        <pc:spChg chg="mod">
          <ac:chgData name="Amy Nestingen" userId="5116b2c3456afc0b" providerId="LiveId" clId="{6BA7FA75-2AC3-4C3D-AEA5-ABDDB5D3A54C}" dt="2021-01-26T00:38:08.161" v="381" actId="20577"/>
          <ac:spMkLst>
            <pc:docMk/>
            <pc:sldMk cId="1661212902" sldId="259"/>
            <ac:spMk id="2" creationId="{3BF06739-CBC4-4A61-8026-40B669837D92}"/>
          </ac:spMkLst>
        </pc:spChg>
        <pc:spChg chg="del">
          <ac:chgData name="Amy Nestingen" userId="5116b2c3456afc0b" providerId="LiveId" clId="{6BA7FA75-2AC3-4C3D-AEA5-ABDDB5D3A54C}" dt="2021-01-26T00:34:45.406" v="143" actId="478"/>
          <ac:spMkLst>
            <pc:docMk/>
            <pc:sldMk cId="1661212902" sldId="259"/>
            <ac:spMk id="3" creationId="{49F3212D-0D45-40A4-B3A6-E10BF86AFB68}"/>
          </ac:spMkLst>
        </pc:spChg>
        <pc:spChg chg="del">
          <ac:chgData name="Amy Nestingen" userId="5116b2c3456afc0b" providerId="LiveId" clId="{6BA7FA75-2AC3-4C3D-AEA5-ABDDB5D3A54C}" dt="2021-01-26T00:34:47.089" v="144" actId="478"/>
          <ac:spMkLst>
            <pc:docMk/>
            <pc:sldMk cId="1661212902" sldId="259"/>
            <ac:spMk id="4" creationId="{1E8BC7AF-CE6E-4017-830E-3565478B2EC2}"/>
          </ac:spMkLst>
        </pc:spChg>
        <pc:spChg chg="add mod">
          <ac:chgData name="Amy Nestingen" userId="5116b2c3456afc0b" providerId="LiveId" clId="{6BA7FA75-2AC3-4C3D-AEA5-ABDDB5D3A54C}" dt="2021-01-26T00:42:55.736" v="582" actId="20577"/>
          <ac:spMkLst>
            <pc:docMk/>
            <pc:sldMk cId="1661212902" sldId="259"/>
            <ac:spMk id="5" creationId="{2C19976F-8AD8-4502-954E-6C440D043B01}"/>
          </ac:spMkLst>
        </pc:spChg>
        <pc:spChg chg="add mod">
          <ac:chgData name="Amy Nestingen" userId="5116b2c3456afc0b" providerId="LiveId" clId="{6BA7FA75-2AC3-4C3D-AEA5-ABDDB5D3A54C}" dt="2021-01-26T00:39:14.512" v="391" actId="208"/>
          <ac:spMkLst>
            <pc:docMk/>
            <pc:sldMk cId="1661212902" sldId="259"/>
            <ac:spMk id="6" creationId="{FCF9B0C0-6122-4124-8E0F-99B43C132B91}"/>
          </ac:spMkLst>
        </pc:spChg>
        <pc:spChg chg="add del mod">
          <ac:chgData name="Amy Nestingen" userId="5116b2c3456afc0b" providerId="LiveId" clId="{6BA7FA75-2AC3-4C3D-AEA5-ABDDB5D3A54C}" dt="2021-01-26T00:35:34.721" v="258" actId="478"/>
          <ac:spMkLst>
            <pc:docMk/>
            <pc:sldMk cId="1661212902" sldId="259"/>
            <ac:spMk id="7" creationId="{F9EE234C-E58A-4337-BF1C-9D2B49585D7F}"/>
          </ac:spMkLst>
        </pc:spChg>
        <pc:spChg chg="add mod">
          <ac:chgData name="Amy Nestingen" userId="5116b2c3456afc0b" providerId="LiveId" clId="{6BA7FA75-2AC3-4C3D-AEA5-ABDDB5D3A54C}" dt="2021-01-26T00:36:06.470" v="272" actId="1076"/>
          <ac:spMkLst>
            <pc:docMk/>
            <pc:sldMk cId="1661212902" sldId="259"/>
            <ac:spMk id="8" creationId="{068D27B1-5473-404F-A86B-0A1515885F61}"/>
          </ac:spMkLst>
        </pc:spChg>
        <pc:spChg chg="add del mod">
          <ac:chgData name="Amy Nestingen" userId="5116b2c3456afc0b" providerId="LiveId" clId="{6BA7FA75-2AC3-4C3D-AEA5-ABDDB5D3A54C}" dt="2021-01-26T00:36:14.927" v="277" actId="478"/>
          <ac:spMkLst>
            <pc:docMk/>
            <pc:sldMk cId="1661212902" sldId="259"/>
            <ac:spMk id="9" creationId="{19A48411-93C8-4BBB-BC63-C1EF2DDDD741}"/>
          </ac:spMkLst>
        </pc:spChg>
        <pc:spChg chg="add mod">
          <ac:chgData name="Amy Nestingen" userId="5116b2c3456afc0b" providerId="LiveId" clId="{6BA7FA75-2AC3-4C3D-AEA5-ABDDB5D3A54C}" dt="2021-01-26T00:42:51.575" v="581" actId="20577"/>
          <ac:spMkLst>
            <pc:docMk/>
            <pc:sldMk cId="1661212902" sldId="259"/>
            <ac:spMk id="10" creationId="{A1AFD1F4-A639-4FD3-A00B-17F4806EF226}"/>
          </ac:spMkLst>
        </pc:spChg>
        <pc:spChg chg="add mod">
          <ac:chgData name="Amy Nestingen" userId="5116b2c3456afc0b" providerId="LiveId" clId="{6BA7FA75-2AC3-4C3D-AEA5-ABDDB5D3A54C}" dt="2021-01-26T00:39:28.424" v="394" actId="208"/>
          <ac:spMkLst>
            <pc:docMk/>
            <pc:sldMk cId="1661212902" sldId="259"/>
            <ac:spMk id="11" creationId="{42B26A14-5191-4872-A6C5-9DA25DF9FA86}"/>
          </ac:spMkLst>
        </pc:spChg>
        <pc:spChg chg="add mod">
          <ac:chgData name="Amy Nestingen" userId="5116b2c3456afc0b" providerId="LiveId" clId="{6BA7FA75-2AC3-4C3D-AEA5-ABDDB5D3A54C}" dt="2021-01-26T00:36:30.397" v="283" actId="1076"/>
          <ac:spMkLst>
            <pc:docMk/>
            <pc:sldMk cId="1661212902" sldId="259"/>
            <ac:spMk id="12" creationId="{97092B81-9250-4D17-96CE-D853E1D93E38}"/>
          </ac:spMkLst>
        </pc:spChg>
        <pc:spChg chg="add mod">
          <ac:chgData name="Amy Nestingen" userId="5116b2c3456afc0b" providerId="LiveId" clId="{6BA7FA75-2AC3-4C3D-AEA5-ABDDB5D3A54C}" dt="2021-01-26T00:37:08.894" v="292" actId="1076"/>
          <ac:spMkLst>
            <pc:docMk/>
            <pc:sldMk cId="1661212902" sldId="259"/>
            <ac:spMk id="13" creationId="{0FB5FBD5-388E-4FB1-8D03-13068C59454B}"/>
          </ac:spMkLst>
        </pc:spChg>
        <pc:spChg chg="add mod">
          <ac:chgData name="Amy Nestingen" userId="5116b2c3456afc0b" providerId="LiveId" clId="{6BA7FA75-2AC3-4C3D-AEA5-ABDDB5D3A54C}" dt="2021-01-26T00:37:23.032" v="300" actId="1076"/>
          <ac:spMkLst>
            <pc:docMk/>
            <pc:sldMk cId="1661212902" sldId="259"/>
            <ac:spMk id="14" creationId="{35D10982-96E3-4D1D-9E5B-AA1A175619BC}"/>
          </ac:spMkLst>
        </pc:spChg>
        <pc:spChg chg="add mod">
          <ac:chgData name="Amy Nestingen" userId="5116b2c3456afc0b" providerId="LiveId" clId="{6BA7FA75-2AC3-4C3D-AEA5-ABDDB5D3A54C}" dt="2021-01-26T00:38:21.707" v="385" actId="1076"/>
          <ac:spMkLst>
            <pc:docMk/>
            <pc:sldMk cId="1661212902" sldId="259"/>
            <ac:spMk id="15" creationId="{63C31F7E-C36D-4187-B129-36A1DA430631}"/>
          </ac:spMkLst>
        </pc:spChg>
      </pc:sldChg>
      <pc:sldChg chg="new del">
        <pc:chgData name="Amy Nestingen" userId="5116b2c3456afc0b" providerId="LiveId" clId="{6BA7FA75-2AC3-4C3D-AEA5-ABDDB5D3A54C}" dt="2021-01-26T00:39:43.509" v="395" actId="2696"/>
        <pc:sldMkLst>
          <pc:docMk/>
          <pc:sldMk cId="209542411" sldId="260"/>
        </pc:sldMkLst>
      </pc:sldChg>
      <pc:sldChg chg="addSp modSp new mod">
        <pc:chgData name="Amy Nestingen" userId="5116b2c3456afc0b" providerId="LiveId" clId="{6BA7FA75-2AC3-4C3D-AEA5-ABDDB5D3A54C}" dt="2021-01-26T00:43:11.950" v="592" actId="20577"/>
        <pc:sldMkLst>
          <pc:docMk/>
          <pc:sldMk cId="2314800477" sldId="260"/>
        </pc:sldMkLst>
        <pc:spChg chg="mod">
          <ac:chgData name="Amy Nestingen" userId="5116b2c3456afc0b" providerId="LiveId" clId="{6BA7FA75-2AC3-4C3D-AEA5-ABDDB5D3A54C}" dt="2021-01-26T00:43:11.950" v="592" actId="20577"/>
          <ac:spMkLst>
            <pc:docMk/>
            <pc:sldMk cId="2314800477" sldId="260"/>
            <ac:spMk id="2" creationId="{FA09026F-B19A-4755-9EE0-55A6194122A3}"/>
          </ac:spMkLst>
        </pc:spChg>
        <pc:picChg chg="add mod">
          <ac:chgData name="Amy Nestingen" userId="5116b2c3456afc0b" providerId="LiveId" clId="{6BA7FA75-2AC3-4C3D-AEA5-ABDDB5D3A54C}" dt="2021-01-26T00:41:15.784" v="512" actId="1076"/>
          <ac:picMkLst>
            <pc:docMk/>
            <pc:sldMk cId="2314800477" sldId="260"/>
            <ac:picMk id="4" creationId="{E6400A9A-621E-4AA5-A142-4BC00C9B4D1C}"/>
          </ac:picMkLst>
        </pc:picChg>
      </pc:sldChg>
      <pc:sldChg chg="addSp delSp modSp new mod">
        <pc:chgData name="Amy Nestingen" userId="5116b2c3456afc0b" providerId="LiveId" clId="{6BA7FA75-2AC3-4C3D-AEA5-ABDDB5D3A54C}" dt="2021-01-26T00:41:50.257" v="547" actId="1076"/>
        <pc:sldMkLst>
          <pc:docMk/>
          <pc:sldMk cId="1109832535" sldId="261"/>
        </pc:sldMkLst>
        <pc:spChg chg="mod">
          <ac:chgData name="Amy Nestingen" userId="5116b2c3456afc0b" providerId="LiveId" clId="{6BA7FA75-2AC3-4C3D-AEA5-ABDDB5D3A54C}" dt="2021-01-26T00:41:41.356" v="544" actId="20577"/>
          <ac:spMkLst>
            <pc:docMk/>
            <pc:sldMk cId="1109832535" sldId="261"/>
            <ac:spMk id="2" creationId="{70AB2679-E493-4DFE-AC58-F60449C0541E}"/>
          </ac:spMkLst>
        </pc:spChg>
        <pc:spChg chg="del">
          <ac:chgData name="Amy Nestingen" userId="5116b2c3456afc0b" providerId="LiveId" clId="{6BA7FA75-2AC3-4C3D-AEA5-ABDDB5D3A54C}" dt="2021-01-26T00:41:42.438" v="545"/>
          <ac:spMkLst>
            <pc:docMk/>
            <pc:sldMk cId="1109832535" sldId="261"/>
            <ac:spMk id="3" creationId="{B520C9EA-D74B-49FD-9FDA-F2802434249D}"/>
          </ac:spMkLst>
        </pc:spChg>
        <pc:picChg chg="add mod">
          <ac:chgData name="Amy Nestingen" userId="5116b2c3456afc0b" providerId="LiveId" clId="{6BA7FA75-2AC3-4C3D-AEA5-ABDDB5D3A54C}" dt="2021-01-26T00:41:50.257" v="547" actId="1076"/>
          <ac:picMkLst>
            <pc:docMk/>
            <pc:sldMk cId="1109832535" sldId="261"/>
            <ac:picMk id="4" creationId="{BDCFE42E-DD9D-46B9-96A5-26F4A29EBE36}"/>
          </ac:picMkLst>
        </pc:picChg>
      </pc:sldChg>
      <pc:sldChg chg="addSp delSp modSp new mod">
        <pc:chgData name="Amy Nestingen" userId="5116b2c3456afc0b" providerId="LiveId" clId="{6BA7FA75-2AC3-4C3D-AEA5-ABDDB5D3A54C}" dt="2021-01-26T00:42:08.804" v="580"/>
        <pc:sldMkLst>
          <pc:docMk/>
          <pc:sldMk cId="4214276460" sldId="262"/>
        </pc:sldMkLst>
        <pc:spChg chg="mod">
          <ac:chgData name="Amy Nestingen" userId="5116b2c3456afc0b" providerId="LiveId" clId="{6BA7FA75-2AC3-4C3D-AEA5-ABDDB5D3A54C}" dt="2021-01-26T00:42:08.226" v="579" actId="313"/>
          <ac:spMkLst>
            <pc:docMk/>
            <pc:sldMk cId="4214276460" sldId="262"/>
            <ac:spMk id="2" creationId="{1D10E995-BB41-49A3-BCE4-C547E87955FB}"/>
          </ac:spMkLst>
        </pc:spChg>
        <pc:spChg chg="del">
          <ac:chgData name="Amy Nestingen" userId="5116b2c3456afc0b" providerId="LiveId" clId="{6BA7FA75-2AC3-4C3D-AEA5-ABDDB5D3A54C}" dt="2021-01-26T00:42:08.804" v="580"/>
          <ac:spMkLst>
            <pc:docMk/>
            <pc:sldMk cId="4214276460" sldId="262"/>
            <ac:spMk id="3" creationId="{D93515DD-9DCE-4EB9-99DE-8A1914BF1EDB}"/>
          </ac:spMkLst>
        </pc:spChg>
        <pc:picChg chg="add mod">
          <ac:chgData name="Amy Nestingen" userId="5116b2c3456afc0b" providerId="LiveId" clId="{6BA7FA75-2AC3-4C3D-AEA5-ABDDB5D3A54C}" dt="2021-01-26T00:42:08.804" v="580"/>
          <ac:picMkLst>
            <pc:docMk/>
            <pc:sldMk cId="4214276460" sldId="262"/>
            <ac:picMk id="4" creationId="{75025B78-5B81-46C3-B8B7-E0C42BE72A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5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5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3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51E3B3-62F3-40EE-B51A-32761F2B5DB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5CD0A-3631-43D8-AA1E-074B723933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61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stingen/DSC-680-Lead-Time-to-Tend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D2C-680C-4569-99DB-5A3F17A9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Lead Time to Tender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7E5B3-CA41-48E2-8D82-203944C4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7" y="3724712"/>
            <a:ext cx="7004643" cy="10320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Amy Nestingen</a:t>
            </a:r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https://github.com/nestingen/DSC-680-Lead-Time-to-Tender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6739-CBC4-4A61-8026-40B66983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9976F-8AD8-4502-954E-6C440D043B01}"/>
              </a:ext>
            </a:extLst>
          </p:cNvPr>
          <p:cNvSpPr/>
          <p:nvPr/>
        </p:nvSpPr>
        <p:spPr>
          <a:xfrm>
            <a:off x="645953" y="4737516"/>
            <a:ext cx="2223082" cy="18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 Schedules Truck to Pick Up A 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9B0C0-6122-4124-8E0F-99B43C132B91}"/>
              </a:ext>
            </a:extLst>
          </p:cNvPr>
          <p:cNvSpPr/>
          <p:nvPr/>
        </p:nvSpPr>
        <p:spPr>
          <a:xfrm>
            <a:off x="9329958" y="4773169"/>
            <a:ext cx="2223082" cy="18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Mill Requested Truck for Pickup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8D27B1-5473-404F-A86B-0A1515885F61}"/>
              </a:ext>
            </a:extLst>
          </p:cNvPr>
          <p:cNvSpPr/>
          <p:nvPr/>
        </p:nvSpPr>
        <p:spPr>
          <a:xfrm>
            <a:off x="3403134" y="5368954"/>
            <a:ext cx="5385732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FD1F4-A639-4FD3-A00B-17F4806EF226}"/>
              </a:ext>
            </a:extLst>
          </p:cNvPr>
          <p:cNvSpPr/>
          <p:nvPr/>
        </p:nvSpPr>
        <p:spPr>
          <a:xfrm>
            <a:off x="645953" y="2220454"/>
            <a:ext cx="2223082" cy="18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 Schedules Truck to Pick Up A 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26A14-5191-4872-A6C5-9DA25DF9FA86}"/>
              </a:ext>
            </a:extLst>
          </p:cNvPr>
          <p:cNvSpPr/>
          <p:nvPr/>
        </p:nvSpPr>
        <p:spPr>
          <a:xfrm>
            <a:off x="4984459" y="2220454"/>
            <a:ext cx="2223082" cy="18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Mill Requested Truck for Pickup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092B81-9250-4D17-96CE-D853E1D93E38}"/>
              </a:ext>
            </a:extLst>
          </p:cNvPr>
          <p:cNvSpPr/>
          <p:nvPr/>
        </p:nvSpPr>
        <p:spPr>
          <a:xfrm>
            <a:off x="3098334" y="2858018"/>
            <a:ext cx="165682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5FBD5-388E-4FB1-8D03-13068C59454B}"/>
              </a:ext>
            </a:extLst>
          </p:cNvPr>
          <p:cNvSpPr txBox="1"/>
          <p:nvPr/>
        </p:nvSpPr>
        <p:spPr>
          <a:xfrm>
            <a:off x="3377268" y="2535734"/>
            <a:ext cx="109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$$$$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10982-96E3-4D1D-9E5B-AA1A175619BC}"/>
              </a:ext>
            </a:extLst>
          </p:cNvPr>
          <p:cNvSpPr txBox="1"/>
          <p:nvPr/>
        </p:nvSpPr>
        <p:spPr>
          <a:xfrm>
            <a:off x="5823357" y="5138121"/>
            <a:ext cx="39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31F7E-C36D-4187-B129-36A1DA430631}"/>
              </a:ext>
            </a:extLst>
          </p:cNvPr>
          <p:cNvSpPr txBox="1"/>
          <p:nvPr/>
        </p:nvSpPr>
        <p:spPr>
          <a:xfrm>
            <a:off x="8623882" y="1976946"/>
            <a:ext cx="317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Lead time to tender is the amount of time between the time the truck is requested to the requested date of the pickup.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21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E5A-ED89-4BB3-8DE4-5D849C6D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Destination Business Unit Lead time to Tender 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BE13C-0D9F-4231-BB4F-EFE7D24F6E7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431" b="972"/>
          <a:stretch/>
        </p:blipFill>
        <p:spPr bwMode="auto">
          <a:xfrm>
            <a:off x="1194633" y="2286000"/>
            <a:ext cx="9378872" cy="40227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97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026F-B19A-4755-9EE0-55A6194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Cost and Tons Shipped by Month and 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A180-BB4E-4589-8036-E1092F0D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00A9A-621E-4AA5-A142-4BC00C9B4D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4128" y="2476216"/>
            <a:ext cx="9830489" cy="3421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480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679-E493-4DFE-AC58-F60449C0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Annualized Savings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FE42E-DD9D-46B9-96A5-26F4A29EBE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36" y="2667700"/>
            <a:ext cx="11104927" cy="2644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83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E995-BB41-49A3-BCE4-C547E879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Annualized Savings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25B78-5B81-46C3-B8B7-E0C42BE72A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32" y="2286000"/>
            <a:ext cx="6867874" cy="402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27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105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Lead Time to Tender</vt:lpstr>
      <vt:lpstr>Intro:</vt:lpstr>
      <vt:lpstr>Analysis: Destination Business Unit Lead time to Tender Groups</vt:lpstr>
      <vt:lpstr>Analysis: Cost and Tons Shipped by Month and Lead Time</vt:lpstr>
      <vt:lpstr>Model: Annualized Savings Table</vt:lpstr>
      <vt:lpstr>Model: Annualized Savings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Time to Tender</dc:title>
  <dc:creator>Amy Nestingen</dc:creator>
  <cp:lastModifiedBy>Amy Nestingen</cp:lastModifiedBy>
  <cp:revision>1</cp:revision>
  <dcterms:created xsi:type="dcterms:W3CDTF">2021-01-26T00:30:34Z</dcterms:created>
  <dcterms:modified xsi:type="dcterms:W3CDTF">2021-01-26T00:45:53Z</dcterms:modified>
</cp:coreProperties>
</file>