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87D4C1-6D7C-4AE4-B736-C62F3319E95E}" v="1" dt="2020-12-10T12:58:19.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y Nestingen" userId="5116b2c3456afc0b" providerId="LiveId" clId="{FCE4E9F0-E77B-44B9-9205-F8FC381D06E7}"/>
    <pc:docChg chg="undo custSel addSld delSld modSld sldOrd">
      <pc:chgData name="Amy Nestingen" userId="5116b2c3456afc0b" providerId="LiveId" clId="{FCE4E9F0-E77B-44B9-9205-F8FC381D06E7}" dt="2020-02-26T01:36:02.183" v="3813" actId="20577"/>
      <pc:docMkLst>
        <pc:docMk/>
      </pc:docMkLst>
      <pc:sldChg chg="modSp">
        <pc:chgData name="Amy Nestingen" userId="5116b2c3456afc0b" providerId="LiveId" clId="{FCE4E9F0-E77B-44B9-9205-F8FC381D06E7}" dt="2020-02-26T01:36:02.183" v="3813" actId="20577"/>
        <pc:sldMkLst>
          <pc:docMk/>
          <pc:sldMk cId="3666842793" sldId="256"/>
        </pc:sldMkLst>
        <pc:spChg chg="mod">
          <ac:chgData name="Amy Nestingen" userId="5116b2c3456afc0b" providerId="LiveId" clId="{FCE4E9F0-E77B-44B9-9205-F8FC381D06E7}" dt="2020-02-26T01:36:02.183" v="3813" actId="20577"/>
          <ac:spMkLst>
            <pc:docMk/>
            <pc:sldMk cId="3666842793" sldId="256"/>
            <ac:spMk id="2" creationId="{376DC576-9A12-48C0-AD14-6768CA6C931E}"/>
          </ac:spMkLst>
        </pc:spChg>
        <pc:spChg chg="mod">
          <ac:chgData name="Amy Nestingen" userId="5116b2c3456afc0b" providerId="LiveId" clId="{FCE4E9F0-E77B-44B9-9205-F8FC381D06E7}" dt="2020-02-25T11:13:13.287" v="189" actId="20577"/>
          <ac:spMkLst>
            <pc:docMk/>
            <pc:sldMk cId="3666842793" sldId="256"/>
            <ac:spMk id="3" creationId="{AD199181-B473-4EEF-87E0-558F696588C2}"/>
          </ac:spMkLst>
        </pc:spChg>
      </pc:sldChg>
      <pc:sldChg chg="modSp add">
        <pc:chgData name="Amy Nestingen" userId="5116b2c3456afc0b" providerId="LiveId" clId="{FCE4E9F0-E77B-44B9-9205-F8FC381D06E7}" dt="2020-02-25T11:24:53.437" v="771" actId="20577"/>
        <pc:sldMkLst>
          <pc:docMk/>
          <pc:sldMk cId="206051857" sldId="257"/>
        </pc:sldMkLst>
        <pc:spChg chg="mod">
          <ac:chgData name="Amy Nestingen" userId="5116b2c3456afc0b" providerId="LiveId" clId="{FCE4E9F0-E77B-44B9-9205-F8FC381D06E7}" dt="2020-02-25T11:21:35.761" v="208" actId="20577"/>
          <ac:spMkLst>
            <pc:docMk/>
            <pc:sldMk cId="206051857" sldId="257"/>
            <ac:spMk id="2" creationId="{07048892-9263-4501-A09C-73CF710394DA}"/>
          </ac:spMkLst>
        </pc:spChg>
        <pc:spChg chg="mod">
          <ac:chgData name="Amy Nestingen" userId="5116b2c3456afc0b" providerId="LiveId" clId="{FCE4E9F0-E77B-44B9-9205-F8FC381D06E7}" dt="2020-02-25T11:24:53.437" v="771" actId="20577"/>
          <ac:spMkLst>
            <pc:docMk/>
            <pc:sldMk cId="206051857" sldId="257"/>
            <ac:spMk id="3" creationId="{AC3458D1-F16B-4369-90E7-A1E49A211AF7}"/>
          </ac:spMkLst>
        </pc:spChg>
      </pc:sldChg>
      <pc:sldChg chg="addSp delSp modSp add">
        <pc:chgData name="Amy Nestingen" userId="5116b2c3456afc0b" providerId="LiveId" clId="{FCE4E9F0-E77B-44B9-9205-F8FC381D06E7}" dt="2020-02-25T11:28:38.475" v="805" actId="1076"/>
        <pc:sldMkLst>
          <pc:docMk/>
          <pc:sldMk cId="3238812878" sldId="258"/>
        </pc:sldMkLst>
        <pc:spChg chg="mod">
          <ac:chgData name="Amy Nestingen" userId="5116b2c3456afc0b" providerId="LiveId" clId="{FCE4E9F0-E77B-44B9-9205-F8FC381D06E7}" dt="2020-02-25T11:25:46.920" v="796" actId="20577"/>
          <ac:spMkLst>
            <pc:docMk/>
            <pc:sldMk cId="3238812878" sldId="258"/>
            <ac:spMk id="2" creationId="{F7B0C020-B1BA-4614-9014-6E3356BAC40A}"/>
          </ac:spMkLst>
        </pc:spChg>
        <pc:picChg chg="add del">
          <ac:chgData name="Amy Nestingen" userId="5116b2c3456afc0b" providerId="LiveId" clId="{FCE4E9F0-E77B-44B9-9205-F8FC381D06E7}" dt="2020-02-25T11:26:16.420" v="798" actId="478"/>
          <ac:picMkLst>
            <pc:docMk/>
            <pc:sldMk cId="3238812878" sldId="258"/>
            <ac:picMk id="3" creationId="{A1880708-B077-4584-AECB-3FFADE426CE3}"/>
          </ac:picMkLst>
        </pc:picChg>
        <pc:picChg chg="add del mod">
          <ac:chgData name="Amy Nestingen" userId="5116b2c3456afc0b" providerId="LiveId" clId="{FCE4E9F0-E77B-44B9-9205-F8FC381D06E7}" dt="2020-02-25T11:28:19.206" v="802" actId="478"/>
          <ac:picMkLst>
            <pc:docMk/>
            <pc:sldMk cId="3238812878" sldId="258"/>
            <ac:picMk id="4" creationId="{0D8191F2-B872-47E4-8658-97D47564A493}"/>
          </ac:picMkLst>
        </pc:picChg>
        <pc:picChg chg="add mod">
          <ac:chgData name="Amy Nestingen" userId="5116b2c3456afc0b" providerId="LiveId" clId="{FCE4E9F0-E77B-44B9-9205-F8FC381D06E7}" dt="2020-02-25T11:28:38.475" v="805" actId="1076"/>
          <ac:picMkLst>
            <pc:docMk/>
            <pc:sldMk cId="3238812878" sldId="258"/>
            <ac:picMk id="5" creationId="{B31FF74C-C43E-462A-A8DC-8F905041B811}"/>
          </ac:picMkLst>
        </pc:picChg>
      </pc:sldChg>
      <pc:sldChg chg="add del">
        <pc:chgData name="Amy Nestingen" userId="5116b2c3456afc0b" providerId="LiveId" clId="{FCE4E9F0-E77B-44B9-9205-F8FC381D06E7}" dt="2020-02-25T11:28:42.388" v="806" actId="2696"/>
        <pc:sldMkLst>
          <pc:docMk/>
          <pc:sldMk cId="1933316046" sldId="259"/>
        </pc:sldMkLst>
      </pc:sldChg>
      <pc:sldChg chg="addSp modSp add">
        <pc:chgData name="Amy Nestingen" userId="5116b2c3456afc0b" providerId="LiveId" clId="{FCE4E9F0-E77B-44B9-9205-F8FC381D06E7}" dt="2020-02-25T11:29:12.731" v="827" actId="1076"/>
        <pc:sldMkLst>
          <pc:docMk/>
          <pc:sldMk cId="3911521527" sldId="260"/>
        </pc:sldMkLst>
        <pc:spChg chg="mod">
          <ac:chgData name="Amy Nestingen" userId="5116b2c3456afc0b" providerId="LiveId" clId="{FCE4E9F0-E77B-44B9-9205-F8FC381D06E7}" dt="2020-02-25T11:28:55.351" v="824" actId="20577"/>
          <ac:spMkLst>
            <pc:docMk/>
            <pc:sldMk cId="3911521527" sldId="260"/>
            <ac:spMk id="2" creationId="{CC896C84-262D-4549-8B72-A09B37B845EA}"/>
          </ac:spMkLst>
        </pc:spChg>
        <pc:picChg chg="add mod">
          <ac:chgData name="Amy Nestingen" userId="5116b2c3456afc0b" providerId="LiveId" clId="{FCE4E9F0-E77B-44B9-9205-F8FC381D06E7}" dt="2020-02-25T11:29:12.731" v="827" actId="1076"/>
          <ac:picMkLst>
            <pc:docMk/>
            <pc:sldMk cId="3911521527" sldId="260"/>
            <ac:picMk id="3" creationId="{B140A2A2-163A-4293-AF47-E70C9F354327}"/>
          </ac:picMkLst>
        </pc:picChg>
      </pc:sldChg>
      <pc:sldChg chg="addSp modSp add">
        <pc:chgData name="Amy Nestingen" userId="5116b2c3456afc0b" providerId="LiveId" clId="{FCE4E9F0-E77B-44B9-9205-F8FC381D06E7}" dt="2020-02-25T11:29:47.632" v="844" actId="1076"/>
        <pc:sldMkLst>
          <pc:docMk/>
          <pc:sldMk cId="4129975720" sldId="261"/>
        </pc:sldMkLst>
        <pc:spChg chg="mod">
          <ac:chgData name="Amy Nestingen" userId="5116b2c3456afc0b" providerId="LiveId" clId="{FCE4E9F0-E77B-44B9-9205-F8FC381D06E7}" dt="2020-02-25T11:29:37.302" v="842" actId="20577"/>
          <ac:spMkLst>
            <pc:docMk/>
            <pc:sldMk cId="4129975720" sldId="261"/>
            <ac:spMk id="2" creationId="{22F8EAFC-8639-430F-87F0-31BA6A4124CA}"/>
          </ac:spMkLst>
        </pc:spChg>
        <pc:picChg chg="add mod">
          <ac:chgData name="Amy Nestingen" userId="5116b2c3456afc0b" providerId="LiveId" clId="{FCE4E9F0-E77B-44B9-9205-F8FC381D06E7}" dt="2020-02-25T11:29:47.632" v="844" actId="1076"/>
          <ac:picMkLst>
            <pc:docMk/>
            <pc:sldMk cId="4129975720" sldId="261"/>
            <ac:picMk id="3" creationId="{893943DF-B0AA-4AD8-8F46-3119451A8A08}"/>
          </ac:picMkLst>
        </pc:picChg>
      </pc:sldChg>
      <pc:sldChg chg="addSp modSp add">
        <pc:chgData name="Amy Nestingen" userId="5116b2c3456afc0b" providerId="LiveId" clId="{FCE4E9F0-E77B-44B9-9205-F8FC381D06E7}" dt="2020-02-25T11:30:31.441" v="862" actId="1076"/>
        <pc:sldMkLst>
          <pc:docMk/>
          <pc:sldMk cId="3027698932" sldId="262"/>
        </pc:sldMkLst>
        <pc:spChg chg="mod">
          <ac:chgData name="Amy Nestingen" userId="5116b2c3456afc0b" providerId="LiveId" clId="{FCE4E9F0-E77B-44B9-9205-F8FC381D06E7}" dt="2020-02-25T11:30:13.644" v="859" actId="20577"/>
          <ac:spMkLst>
            <pc:docMk/>
            <pc:sldMk cId="3027698932" sldId="262"/>
            <ac:spMk id="2" creationId="{CB045FAE-824F-48EC-8A23-F5DEF30E81F4}"/>
          </ac:spMkLst>
        </pc:spChg>
        <pc:picChg chg="add mod">
          <ac:chgData name="Amy Nestingen" userId="5116b2c3456afc0b" providerId="LiveId" clId="{FCE4E9F0-E77B-44B9-9205-F8FC381D06E7}" dt="2020-02-25T11:30:31.441" v="862" actId="1076"/>
          <ac:picMkLst>
            <pc:docMk/>
            <pc:sldMk cId="3027698932" sldId="262"/>
            <ac:picMk id="3" creationId="{D357B21A-9D47-4E17-8FCA-A5DCF2E59CD5}"/>
          </ac:picMkLst>
        </pc:picChg>
      </pc:sldChg>
      <pc:sldChg chg="add del">
        <pc:chgData name="Amy Nestingen" userId="5116b2c3456afc0b" providerId="LiveId" clId="{FCE4E9F0-E77B-44B9-9205-F8FC381D06E7}" dt="2020-02-25T11:25:41.734" v="778" actId="2696"/>
        <pc:sldMkLst>
          <pc:docMk/>
          <pc:sldMk cId="3135635607" sldId="262"/>
        </pc:sldMkLst>
      </pc:sldChg>
      <pc:sldChg chg="add del">
        <pc:chgData name="Amy Nestingen" userId="5116b2c3456afc0b" providerId="LiveId" clId="{FCE4E9F0-E77B-44B9-9205-F8FC381D06E7}" dt="2020-02-25T11:29:58.283" v="845" actId="2696"/>
        <pc:sldMkLst>
          <pc:docMk/>
          <pc:sldMk cId="590486618" sldId="263"/>
        </pc:sldMkLst>
      </pc:sldChg>
      <pc:sldChg chg="addSp modSp add">
        <pc:chgData name="Amy Nestingen" userId="5116b2c3456afc0b" providerId="LiveId" clId="{FCE4E9F0-E77B-44B9-9205-F8FC381D06E7}" dt="2020-02-25T11:32:17.728" v="899" actId="1076"/>
        <pc:sldMkLst>
          <pc:docMk/>
          <pc:sldMk cId="1897209898" sldId="263"/>
        </pc:sldMkLst>
        <pc:spChg chg="mod">
          <ac:chgData name="Amy Nestingen" userId="5116b2c3456afc0b" providerId="LiveId" clId="{FCE4E9F0-E77B-44B9-9205-F8FC381D06E7}" dt="2020-02-25T11:32:03.106" v="896" actId="313"/>
          <ac:spMkLst>
            <pc:docMk/>
            <pc:sldMk cId="1897209898" sldId="263"/>
            <ac:spMk id="2" creationId="{CB045FAE-824F-48EC-8A23-F5DEF30E81F4}"/>
          </ac:spMkLst>
        </pc:spChg>
        <pc:picChg chg="add mod">
          <ac:chgData name="Amy Nestingen" userId="5116b2c3456afc0b" providerId="LiveId" clId="{FCE4E9F0-E77B-44B9-9205-F8FC381D06E7}" dt="2020-02-25T11:32:17.728" v="899" actId="1076"/>
          <ac:picMkLst>
            <pc:docMk/>
            <pc:sldMk cId="1897209898" sldId="263"/>
            <ac:picMk id="3" creationId="{137D3ACB-9721-4611-A7CD-76CE324A88D9}"/>
          </ac:picMkLst>
        </pc:picChg>
      </pc:sldChg>
      <pc:sldChg chg="addSp modSp add">
        <pc:chgData name="Amy Nestingen" userId="5116b2c3456afc0b" providerId="LiveId" clId="{FCE4E9F0-E77B-44B9-9205-F8FC381D06E7}" dt="2020-02-25T11:32:49.030" v="919" actId="1076"/>
        <pc:sldMkLst>
          <pc:docMk/>
          <pc:sldMk cId="1124923397" sldId="264"/>
        </pc:sldMkLst>
        <pc:spChg chg="mod">
          <ac:chgData name="Amy Nestingen" userId="5116b2c3456afc0b" providerId="LiveId" clId="{FCE4E9F0-E77B-44B9-9205-F8FC381D06E7}" dt="2020-02-25T11:32:34.522" v="916" actId="20577"/>
          <ac:spMkLst>
            <pc:docMk/>
            <pc:sldMk cId="1124923397" sldId="264"/>
            <ac:spMk id="2" creationId="{CB045FAE-824F-48EC-8A23-F5DEF30E81F4}"/>
          </ac:spMkLst>
        </pc:spChg>
        <pc:picChg chg="add mod">
          <ac:chgData name="Amy Nestingen" userId="5116b2c3456afc0b" providerId="LiveId" clId="{FCE4E9F0-E77B-44B9-9205-F8FC381D06E7}" dt="2020-02-25T11:32:49.030" v="919" actId="1076"/>
          <ac:picMkLst>
            <pc:docMk/>
            <pc:sldMk cId="1124923397" sldId="264"/>
            <ac:picMk id="3" creationId="{1D50C23C-7855-4DEE-84BD-B8324E351374}"/>
          </ac:picMkLst>
        </pc:picChg>
      </pc:sldChg>
      <pc:sldChg chg="addSp modSp add">
        <pc:chgData name="Amy Nestingen" userId="5116b2c3456afc0b" providerId="LiveId" clId="{FCE4E9F0-E77B-44B9-9205-F8FC381D06E7}" dt="2020-02-25T11:33:21.661" v="936" actId="1076"/>
        <pc:sldMkLst>
          <pc:docMk/>
          <pc:sldMk cId="2466458824" sldId="265"/>
        </pc:sldMkLst>
        <pc:spChg chg="mod">
          <ac:chgData name="Amy Nestingen" userId="5116b2c3456afc0b" providerId="LiveId" clId="{FCE4E9F0-E77B-44B9-9205-F8FC381D06E7}" dt="2020-02-25T11:33:07.526" v="933" actId="20577"/>
          <ac:spMkLst>
            <pc:docMk/>
            <pc:sldMk cId="2466458824" sldId="265"/>
            <ac:spMk id="2" creationId="{CB045FAE-824F-48EC-8A23-F5DEF30E81F4}"/>
          </ac:spMkLst>
        </pc:spChg>
        <pc:picChg chg="add mod">
          <ac:chgData name="Amy Nestingen" userId="5116b2c3456afc0b" providerId="LiveId" clId="{FCE4E9F0-E77B-44B9-9205-F8FC381D06E7}" dt="2020-02-25T11:33:21.661" v="936" actId="1076"/>
          <ac:picMkLst>
            <pc:docMk/>
            <pc:sldMk cId="2466458824" sldId="265"/>
            <ac:picMk id="3" creationId="{F7C40DD0-BEDA-442A-82A8-8CD573A20979}"/>
          </ac:picMkLst>
        </pc:picChg>
      </pc:sldChg>
      <pc:sldChg chg="addSp delSp modSp add">
        <pc:chgData name="Amy Nestingen" userId="5116b2c3456afc0b" providerId="LiveId" clId="{FCE4E9F0-E77B-44B9-9205-F8FC381D06E7}" dt="2020-02-25T11:35:49.683" v="1112" actId="20577"/>
        <pc:sldMkLst>
          <pc:docMk/>
          <pc:sldMk cId="2531429149" sldId="266"/>
        </pc:sldMkLst>
        <pc:spChg chg="del">
          <ac:chgData name="Amy Nestingen" userId="5116b2c3456afc0b" providerId="LiveId" clId="{FCE4E9F0-E77B-44B9-9205-F8FC381D06E7}" dt="2020-02-25T11:34:06.811" v="937"/>
          <ac:spMkLst>
            <pc:docMk/>
            <pc:sldMk cId="2531429149" sldId="266"/>
            <ac:spMk id="2" creationId="{CB045FAE-824F-48EC-8A23-F5DEF30E81F4}"/>
          </ac:spMkLst>
        </pc:spChg>
        <pc:spChg chg="add mod">
          <ac:chgData name="Amy Nestingen" userId="5116b2c3456afc0b" providerId="LiveId" clId="{FCE4E9F0-E77B-44B9-9205-F8FC381D06E7}" dt="2020-02-25T11:34:11.449" v="945" actId="20577"/>
          <ac:spMkLst>
            <pc:docMk/>
            <pc:sldMk cId="2531429149" sldId="266"/>
            <ac:spMk id="3" creationId="{F6AF293D-3AB7-4E40-B27A-E3D8C3C2E1A7}"/>
          </ac:spMkLst>
        </pc:spChg>
        <pc:spChg chg="add mod">
          <ac:chgData name="Amy Nestingen" userId="5116b2c3456afc0b" providerId="LiveId" clId="{FCE4E9F0-E77B-44B9-9205-F8FC381D06E7}" dt="2020-02-25T11:35:49.683" v="1112" actId="20577"/>
          <ac:spMkLst>
            <pc:docMk/>
            <pc:sldMk cId="2531429149" sldId="266"/>
            <ac:spMk id="4" creationId="{5E6965C0-F57E-47E8-A2C5-44128455CC19}"/>
          </ac:spMkLst>
        </pc:spChg>
      </pc:sldChg>
      <pc:sldChg chg="addSp delSp modSp add">
        <pc:chgData name="Amy Nestingen" userId="5116b2c3456afc0b" providerId="LiveId" clId="{FCE4E9F0-E77B-44B9-9205-F8FC381D06E7}" dt="2020-02-25T11:38:26.641" v="1230" actId="20577"/>
        <pc:sldMkLst>
          <pc:docMk/>
          <pc:sldMk cId="1532760989" sldId="267"/>
        </pc:sldMkLst>
        <pc:spChg chg="mod">
          <ac:chgData name="Amy Nestingen" userId="5116b2c3456afc0b" providerId="LiveId" clId="{FCE4E9F0-E77B-44B9-9205-F8FC381D06E7}" dt="2020-02-25T11:36:28.332" v="1171" actId="20577"/>
          <ac:spMkLst>
            <pc:docMk/>
            <pc:sldMk cId="1532760989" sldId="267"/>
            <ac:spMk id="2" creationId="{4960F972-19DE-4750-B8CF-C148218C2477}"/>
          </ac:spMkLst>
        </pc:spChg>
        <pc:spChg chg="add del">
          <ac:chgData name="Amy Nestingen" userId="5116b2c3456afc0b" providerId="LiveId" clId="{FCE4E9F0-E77B-44B9-9205-F8FC381D06E7}" dt="2020-02-25T11:36:02.073" v="1115"/>
          <ac:spMkLst>
            <pc:docMk/>
            <pc:sldMk cId="1532760989" sldId="267"/>
            <ac:spMk id="3" creationId="{0FE2C776-E1EF-4758-88D0-3CDC34D55142}"/>
          </ac:spMkLst>
        </pc:spChg>
        <pc:spChg chg="add mod">
          <ac:chgData name="Amy Nestingen" userId="5116b2c3456afc0b" providerId="LiveId" clId="{FCE4E9F0-E77B-44B9-9205-F8FC381D06E7}" dt="2020-02-25T11:38:08.663" v="1220"/>
          <ac:spMkLst>
            <pc:docMk/>
            <pc:sldMk cId="1532760989" sldId="267"/>
            <ac:spMk id="5" creationId="{F92C3856-C38A-44DD-840B-36659747028D}"/>
          </ac:spMkLst>
        </pc:spChg>
        <pc:spChg chg="add mod">
          <ac:chgData name="Amy Nestingen" userId="5116b2c3456afc0b" providerId="LiveId" clId="{FCE4E9F0-E77B-44B9-9205-F8FC381D06E7}" dt="2020-02-25T11:38:26.641" v="1230" actId="20577"/>
          <ac:spMkLst>
            <pc:docMk/>
            <pc:sldMk cId="1532760989" sldId="267"/>
            <ac:spMk id="6" creationId="{E6531C2A-C150-4C06-AA03-0D7D8FBA97FA}"/>
          </ac:spMkLst>
        </pc:spChg>
        <pc:picChg chg="add mod">
          <ac:chgData name="Amy Nestingen" userId="5116b2c3456afc0b" providerId="LiveId" clId="{FCE4E9F0-E77B-44B9-9205-F8FC381D06E7}" dt="2020-02-25T11:38:20.876" v="1226" actId="14100"/>
          <ac:picMkLst>
            <pc:docMk/>
            <pc:sldMk cId="1532760989" sldId="267"/>
            <ac:picMk id="4" creationId="{5ED04FB8-D0BE-40DD-ADF8-14111015553D}"/>
          </ac:picMkLst>
        </pc:picChg>
      </pc:sldChg>
      <pc:sldChg chg="addSp delSp modSp add">
        <pc:chgData name="Amy Nestingen" userId="5116b2c3456afc0b" providerId="LiveId" clId="{FCE4E9F0-E77B-44B9-9205-F8FC381D06E7}" dt="2020-02-25T11:47:05.096" v="1404" actId="12"/>
        <pc:sldMkLst>
          <pc:docMk/>
          <pc:sldMk cId="189217860" sldId="268"/>
        </pc:sldMkLst>
        <pc:spChg chg="del">
          <ac:chgData name="Amy Nestingen" userId="5116b2c3456afc0b" providerId="LiveId" clId="{FCE4E9F0-E77B-44B9-9205-F8FC381D06E7}" dt="2020-02-25T11:39:59.570" v="1294"/>
          <ac:spMkLst>
            <pc:docMk/>
            <pc:sldMk cId="189217860" sldId="268"/>
            <ac:spMk id="2" creationId="{4960F972-19DE-4750-B8CF-C148218C2477}"/>
          </ac:spMkLst>
        </pc:spChg>
        <pc:spChg chg="add mod">
          <ac:chgData name="Amy Nestingen" userId="5116b2c3456afc0b" providerId="LiveId" clId="{FCE4E9F0-E77B-44B9-9205-F8FC381D06E7}" dt="2020-02-25T11:40:07.504" v="1320" actId="20577"/>
          <ac:spMkLst>
            <pc:docMk/>
            <pc:sldMk cId="189217860" sldId="268"/>
            <ac:spMk id="3" creationId="{D8072F09-A923-42B5-AEAD-35843E0F35D0}"/>
          </ac:spMkLst>
        </pc:spChg>
        <pc:spChg chg="add del mod">
          <ac:chgData name="Amy Nestingen" userId="5116b2c3456afc0b" providerId="LiveId" clId="{FCE4E9F0-E77B-44B9-9205-F8FC381D06E7}" dt="2020-02-25T11:44:36.363" v="1326"/>
          <ac:spMkLst>
            <pc:docMk/>
            <pc:sldMk cId="189217860" sldId="268"/>
            <ac:spMk id="4" creationId="{B170A0CD-7ACB-4BAB-B339-AC041B91AF20}"/>
          </ac:spMkLst>
        </pc:spChg>
        <pc:spChg chg="add del mod">
          <ac:chgData name="Amy Nestingen" userId="5116b2c3456afc0b" providerId="LiveId" clId="{FCE4E9F0-E77B-44B9-9205-F8FC381D06E7}" dt="2020-02-25T11:44:40.083" v="1327" actId="478"/>
          <ac:spMkLst>
            <pc:docMk/>
            <pc:sldMk cId="189217860" sldId="268"/>
            <ac:spMk id="5" creationId="{7DBF3189-C474-41F0-99FC-777E37CAC9C7}"/>
          </ac:spMkLst>
        </pc:spChg>
        <pc:spChg chg="add mod">
          <ac:chgData name="Amy Nestingen" userId="5116b2c3456afc0b" providerId="LiveId" clId="{FCE4E9F0-E77B-44B9-9205-F8FC381D06E7}" dt="2020-02-25T11:47:05.096" v="1404" actId="12"/>
          <ac:spMkLst>
            <pc:docMk/>
            <pc:sldMk cId="189217860" sldId="268"/>
            <ac:spMk id="7" creationId="{877C4A1D-8069-4F30-9744-5760475BA383}"/>
          </ac:spMkLst>
        </pc:spChg>
        <pc:picChg chg="add mod">
          <ac:chgData name="Amy Nestingen" userId="5116b2c3456afc0b" providerId="LiveId" clId="{FCE4E9F0-E77B-44B9-9205-F8FC381D06E7}" dt="2020-02-25T11:46:46.752" v="1390" actId="1076"/>
          <ac:picMkLst>
            <pc:docMk/>
            <pc:sldMk cId="189217860" sldId="268"/>
            <ac:picMk id="6" creationId="{9E179A16-1CB6-45D3-B905-8566705FD3F3}"/>
          </ac:picMkLst>
        </pc:picChg>
      </pc:sldChg>
      <pc:sldChg chg="addSp modSp add">
        <pc:chgData name="Amy Nestingen" userId="5116b2c3456afc0b" providerId="LiveId" clId="{FCE4E9F0-E77B-44B9-9205-F8FC381D06E7}" dt="2020-02-25T11:47:33.045" v="1417" actId="20577"/>
        <pc:sldMkLst>
          <pc:docMk/>
          <pc:sldMk cId="1131121035" sldId="269"/>
        </pc:sldMkLst>
        <pc:spChg chg="mod">
          <ac:chgData name="Amy Nestingen" userId="5116b2c3456afc0b" providerId="LiveId" clId="{FCE4E9F0-E77B-44B9-9205-F8FC381D06E7}" dt="2020-02-25T11:44:49.507" v="1342" actId="20577"/>
          <ac:spMkLst>
            <pc:docMk/>
            <pc:sldMk cId="1131121035" sldId="269"/>
            <ac:spMk id="2" creationId="{4960F972-19DE-4750-B8CF-C148218C2477}"/>
          </ac:spMkLst>
        </pc:spChg>
        <pc:spChg chg="add mod">
          <ac:chgData name="Amy Nestingen" userId="5116b2c3456afc0b" providerId="LiveId" clId="{FCE4E9F0-E77B-44B9-9205-F8FC381D06E7}" dt="2020-02-25T11:47:15.593" v="1405"/>
          <ac:spMkLst>
            <pc:docMk/>
            <pc:sldMk cId="1131121035" sldId="269"/>
            <ac:spMk id="4" creationId="{6A275B73-ED54-4446-A007-762C35909373}"/>
          </ac:spMkLst>
        </pc:spChg>
        <pc:spChg chg="add mod">
          <ac:chgData name="Amy Nestingen" userId="5116b2c3456afc0b" providerId="LiveId" clId="{FCE4E9F0-E77B-44B9-9205-F8FC381D06E7}" dt="2020-02-25T11:47:33.045" v="1417" actId="20577"/>
          <ac:spMkLst>
            <pc:docMk/>
            <pc:sldMk cId="1131121035" sldId="269"/>
            <ac:spMk id="5" creationId="{E9142221-5166-4EA8-A75A-6AFB4B48273C}"/>
          </ac:spMkLst>
        </pc:spChg>
        <pc:picChg chg="add mod">
          <ac:chgData name="Amy Nestingen" userId="5116b2c3456afc0b" providerId="LiveId" clId="{FCE4E9F0-E77B-44B9-9205-F8FC381D06E7}" dt="2020-02-25T11:47:20.213" v="1408" actId="1076"/>
          <ac:picMkLst>
            <pc:docMk/>
            <pc:sldMk cId="1131121035" sldId="269"/>
            <ac:picMk id="3" creationId="{1580F595-19C4-4FCF-87E4-294182CB6FDA}"/>
          </ac:picMkLst>
        </pc:picChg>
      </pc:sldChg>
      <pc:sldChg chg="addSp modSp add">
        <pc:chgData name="Amy Nestingen" userId="5116b2c3456afc0b" providerId="LiveId" clId="{FCE4E9F0-E77B-44B9-9205-F8FC381D06E7}" dt="2020-02-25T11:47:54.268" v="1433" actId="20577"/>
        <pc:sldMkLst>
          <pc:docMk/>
          <pc:sldMk cId="3843451359" sldId="270"/>
        </pc:sldMkLst>
        <pc:spChg chg="mod">
          <ac:chgData name="Amy Nestingen" userId="5116b2c3456afc0b" providerId="LiveId" clId="{FCE4E9F0-E77B-44B9-9205-F8FC381D06E7}" dt="2020-02-25T11:45:30.937" v="1354" actId="20577"/>
          <ac:spMkLst>
            <pc:docMk/>
            <pc:sldMk cId="3843451359" sldId="270"/>
            <ac:spMk id="2" creationId="{4960F972-19DE-4750-B8CF-C148218C2477}"/>
          </ac:spMkLst>
        </pc:spChg>
        <pc:spChg chg="add mod">
          <ac:chgData name="Amy Nestingen" userId="5116b2c3456afc0b" providerId="LiveId" clId="{FCE4E9F0-E77B-44B9-9205-F8FC381D06E7}" dt="2020-02-25T11:47:48.407" v="1424" actId="27636"/>
          <ac:spMkLst>
            <pc:docMk/>
            <pc:sldMk cId="3843451359" sldId="270"/>
            <ac:spMk id="4" creationId="{E9E4D52A-9FAE-447C-B3EE-06D64CB8A537}"/>
          </ac:spMkLst>
        </pc:spChg>
        <pc:spChg chg="add mod">
          <ac:chgData name="Amy Nestingen" userId="5116b2c3456afc0b" providerId="LiveId" clId="{FCE4E9F0-E77B-44B9-9205-F8FC381D06E7}" dt="2020-02-25T11:47:54.268" v="1433" actId="20577"/>
          <ac:spMkLst>
            <pc:docMk/>
            <pc:sldMk cId="3843451359" sldId="270"/>
            <ac:spMk id="5" creationId="{A6133CFA-EE16-4128-A034-CEEFEEB64983}"/>
          </ac:spMkLst>
        </pc:spChg>
        <pc:picChg chg="add mod">
          <ac:chgData name="Amy Nestingen" userId="5116b2c3456afc0b" providerId="LiveId" clId="{FCE4E9F0-E77B-44B9-9205-F8FC381D06E7}" dt="2020-02-25T11:47:43.905" v="1422" actId="1076"/>
          <ac:picMkLst>
            <pc:docMk/>
            <pc:sldMk cId="3843451359" sldId="270"/>
            <ac:picMk id="3" creationId="{CB5D30CB-03BF-4078-B5B0-8C5DE5C836CF}"/>
          </ac:picMkLst>
        </pc:picChg>
      </pc:sldChg>
      <pc:sldChg chg="addSp modSp add">
        <pc:chgData name="Amy Nestingen" userId="5116b2c3456afc0b" providerId="LiveId" clId="{FCE4E9F0-E77B-44B9-9205-F8FC381D06E7}" dt="2020-02-25T11:38:52.919" v="1242" actId="20577"/>
        <pc:sldMkLst>
          <pc:docMk/>
          <pc:sldMk cId="2796105042" sldId="271"/>
        </pc:sldMkLst>
        <pc:spChg chg="mod">
          <ac:chgData name="Amy Nestingen" userId="5116b2c3456afc0b" providerId="LiveId" clId="{FCE4E9F0-E77B-44B9-9205-F8FC381D06E7}" dt="2020-02-25T11:37:11.430" v="1200" actId="20577"/>
          <ac:spMkLst>
            <pc:docMk/>
            <pc:sldMk cId="2796105042" sldId="271"/>
            <ac:spMk id="2" creationId="{4960F972-19DE-4750-B8CF-C148218C2477}"/>
          </ac:spMkLst>
        </pc:spChg>
        <pc:spChg chg="add mod">
          <ac:chgData name="Amy Nestingen" userId="5116b2c3456afc0b" providerId="LiveId" clId="{FCE4E9F0-E77B-44B9-9205-F8FC381D06E7}" dt="2020-02-25T11:38:37.810" v="1232"/>
          <ac:spMkLst>
            <pc:docMk/>
            <pc:sldMk cId="2796105042" sldId="271"/>
            <ac:spMk id="4" creationId="{0285731C-5FDA-40C0-9ECC-D23DCB8E2D96}"/>
          </ac:spMkLst>
        </pc:spChg>
        <pc:spChg chg="add mod">
          <ac:chgData name="Amy Nestingen" userId="5116b2c3456afc0b" providerId="LiveId" clId="{FCE4E9F0-E77B-44B9-9205-F8FC381D06E7}" dt="2020-02-25T11:38:52.919" v="1242" actId="20577"/>
          <ac:spMkLst>
            <pc:docMk/>
            <pc:sldMk cId="2796105042" sldId="271"/>
            <ac:spMk id="5" creationId="{010F90E3-AE12-4DE9-9F61-3BF1FFB6A165}"/>
          </ac:spMkLst>
        </pc:spChg>
        <pc:picChg chg="add mod">
          <ac:chgData name="Amy Nestingen" userId="5116b2c3456afc0b" providerId="LiveId" clId="{FCE4E9F0-E77B-44B9-9205-F8FC381D06E7}" dt="2020-02-25T11:38:42.245" v="1235" actId="1076"/>
          <ac:picMkLst>
            <pc:docMk/>
            <pc:sldMk cId="2796105042" sldId="271"/>
            <ac:picMk id="3" creationId="{E0E47D3E-BFF0-432C-995D-497EB01B9739}"/>
          </ac:picMkLst>
        </pc:picChg>
      </pc:sldChg>
      <pc:sldChg chg="addSp delSp modSp add ord">
        <pc:chgData name="Amy Nestingen" userId="5116b2c3456afc0b" providerId="LiveId" clId="{FCE4E9F0-E77B-44B9-9205-F8FC381D06E7}" dt="2020-02-25T11:45:48.403" v="1359"/>
        <pc:sldMkLst>
          <pc:docMk/>
          <pc:sldMk cId="1064957206" sldId="272"/>
        </pc:sldMkLst>
        <pc:spChg chg="mod">
          <ac:chgData name="Amy Nestingen" userId="5116b2c3456afc0b" providerId="LiveId" clId="{FCE4E9F0-E77B-44B9-9205-F8FC381D06E7}" dt="2020-02-25T11:37:42.861" v="1215" actId="20577"/>
          <ac:spMkLst>
            <pc:docMk/>
            <pc:sldMk cId="1064957206" sldId="272"/>
            <ac:spMk id="2" creationId="{4960F972-19DE-4750-B8CF-C148218C2477}"/>
          </ac:spMkLst>
        </pc:spChg>
        <pc:spChg chg="add del mod">
          <ac:chgData name="Amy Nestingen" userId="5116b2c3456afc0b" providerId="LiveId" clId="{FCE4E9F0-E77B-44B9-9205-F8FC381D06E7}" dt="2020-02-25T11:40:41.668" v="1323"/>
          <ac:spMkLst>
            <pc:docMk/>
            <pc:sldMk cId="1064957206" sldId="272"/>
            <ac:spMk id="4" creationId="{EE6EC55E-9001-4A4C-98F2-90A203293E26}"/>
          </ac:spMkLst>
        </pc:spChg>
        <pc:spChg chg="add mod">
          <ac:chgData name="Amy Nestingen" userId="5116b2c3456afc0b" providerId="LiveId" clId="{FCE4E9F0-E77B-44B9-9205-F8FC381D06E7}" dt="2020-02-25T11:39:27.439" v="1257" actId="313"/>
          <ac:spMkLst>
            <pc:docMk/>
            <pc:sldMk cId="1064957206" sldId="272"/>
            <ac:spMk id="5" creationId="{5170B746-4C0E-46F7-BD01-DC7B169E8ED8}"/>
          </ac:spMkLst>
        </pc:spChg>
        <pc:picChg chg="add del mod">
          <ac:chgData name="Amy Nestingen" userId="5116b2c3456afc0b" providerId="LiveId" clId="{FCE4E9F0-E77B-44B9-9205-F8FC381D06E7}" dt="2020-02-25T11:40:32.771" v="1321" actId="478"/>
          <ac:picMkLst>
            <pc:docMk/>
            <pc:sldMk cId="1064957206" sldId="272"/>
            <ac:picMk id="3" creationId="{E7E3AB8B-47B2-492D-BC6A-5BF0E31EC3B4}"/>
          </ac:picMkLst>
        </pc:picChg>
        <pc:picChg chg="add mod">
          <ac:chgData name="Amy Nestingen" userId="5116b2c3456afc0b" providerId="LiveId" clId="{FCE4E9F0-E77B-44B9-9205-F8FC381D06E7}" dt="2020-02-25T11:40:46.360" v="1325" actId="1076"/>
          <ac:picMkLst>
            <pc:docMk/>
            <pc:sldMk cId="1064957206" sldId="272"/>
            <ac:picMk id="6" creationId="{8DE39CE7-C0C0-48E0-83FF-615558FA762F}"/>
          </ac:picMkLst>
        </pc:picChg>
      </pc:sldChg>
      <pc:sldChg chg="addSp modSp add">
        <pc:chgData name="Amy Nestingen" userId="5116b2c3456afc0b" providerId="LiveId" clId="{FCE4E9F0-E77B-44B9-9205-F8FC381D06E7}" dt="2020-02-25T11:46:34.062" v="1387" actId="20577"/>
        <pc:sldMkLst>
          <pc:docMk/>
          <pc:sldMk cId="767608902" sldId="273"/>
        </pc:sldMkLst>
        <pc:spChg chg="mod">
          <ac:chgData name="Amy Nestingen" userId="5116b2c3456afc0b" providerId="LiveId" clId="{FCE4E9F0-E77B-44B9-9205-F8FC381D06E7}" dt="2020-02-25T11:45:53.417" v="1374" actId="20577"/>
          <ac:spMkLst>
            <pc:docMk/>
            <pc:sldMk cId="767608902" sldId="273"/>
            <ac:spMk id="2" creationId="{4960F972-19DE-4750-B8CF-C148218C2477}"/>
          </ac:spMkLst>
        </pc:spChg>
        <pc:spChg chg="add mod">
          <ac:chgData name="Amy Nestingen" userId="5116b2c3456afc0b" providerId="LiveId" clId="{FCE4E9F0-E77B-44B9-9205-F8FC381D06E7}" dt="2020-02-25T11:46:13.997" v="1377"/>
          <ac:spMkLst>
            <pc:docMk/>
            <pc:sldMk cId="767608902" sldId="273"/>
            <ac:spMk id="4" creationId="{33BC5710-DCD1-4A67-9801-B85349D96724}"/>
          </ac:spMkLst>
        </pc:spChg>
        <pc:spChg chg="add mod">
          <ac:chgData name="Amy Nestingen" userId="5116b2c3456afc0b" providerId="LiveId" clId="{FCE4E9F0-E77B-44B9-9205-F8FC381D06E7}" dt="2020-02-25T11:46:34.062" v="1387" actId="20577"/>
          <ac:spMkLst>
            <pc:docMk/>
            <pc:sldMk cId="767608902" sldId="273"/>
            <ac:spMk id="5" creationId="{6D4E61FD-C65B-46C0-B013-8DAB028E0D3B}"/>
          </ac:spMkLst>
        </pc:spChg>
        <pc:picChg chg="add mod">
          <ac:chgData name="Amy Nestingen" userId="5116b2c3456afc0b" providerId="LiveId" clId="{FCE4E9F0-E77B-44B9-9205-F8FC381D06E7}" dt="2020-02-25T11:46:17.667" v="1380" actId="1076"/>
          <ac:picMkLst>
            <pc:docMk/>
            <pc:sldMk cId="767608902" sldId="273"/>
            <ac:picMk id="3" creationId="{CCB93E88-8537-4FD5-9874-B754CCE868A4}"/>
          </ac:picMkLst>
        </pc:picChg>
      </pc:sldChg>
      <pc:sldChg chg="addSp delSp modSp add">
        <pc:chgData name="Amy Nestingen" userId="5116b2c3456afc0b" providerId="LiveId" clId="{FCE4E9F0-E77B-44B9-9205-F8FC381D06E7}" dt="2020-02-25T11:50:23.745" v="1497" actId="1076"/>
        <pc:sldMkLst>
          <pc:docMk/>
          <pc:sldMk cId="4020309734" sldId="274"/>
        </pc:sldMkLst>
        <pc:spChg chg="mod">
          <ac:chgData name="Amy Nestingen" userId="5116b2c3456afc0b" providerId="LiveId" clId="{FCE4E9F0-E77B-44B9-9205-F8FC381D06E7}" dt="2020-02-25T11:49:41.738" v="1489" actId="20577"/>
          <ac:spMkLst>
            <pc:docMk/>
            <pc:sldMk cId="4020309734" sldId="274"/>
            <ac:spMk id="2" creationId="{4960F972-19DE-4750-B8CF-C148218C2477}"/>
          </ac:spMkLst>
        </pc:spChg>
        <pc:picChg chg="add del mod">
          <ac:chgData name="Amy Nestingen" userId="5116b2c3456afc0b" providerId="LiveId" clId="{FCE4E9F0-E77B-44B9-9205-F8FC381D06E7}" dt="2020-02-25T11:50:10.867" v="1493" actId="478"/>
          <ac:picMkLst>
            <pc:docMk/>
            <pc:sldMk cId="4020309734" sldId="274"/>
            <ac:picMk id="3" creationId="{932D46AF-71E4-4E8B-92CF-6FADA41150CC}"/>
          </ac:picMkLst>
        </pc:picChg>
        <pc:picChg chg="add mod">
          <ac:chgData name="Amy Nestingen" userId="5116b2c3456afc0b" providerId="LiveId" clId="{FCE4E9F0-E77B-44B9-9205-F8FC381D06E7}" dt="2020-02-25T11:50:23.745" v="1497" actId="1076"/>
          <ac:picMkLst>
            <pc:docMk/>
            <pc:sldMk cId="4020309734" sldId="274"/>
            <ac:picMk id="4" creationId="{73AE67F8-83EC-4E05-B58F-33A0DE31F0A3}"/>
          </ac:picMkLst>
        </pc:picChg>
      </pc:sldChg>
      <pc:sldChg chg="addSp modSp add">
        <pc:chgData name="Amy Nestingen" userId="5116b2c3456afc0b" providerId="LiveId" clId="{FCE4E9F0-E77B-44B9-9205-F8FC381D06E7}" dt="2020-02-25T11:51:11.643" v="1554" actId="20577"/>
        <pc:sldMkLst>
          <pc:docMk/>
          <pc:sldMk cId="118777679" sldId="275"/>
        </pc:sldMkLst>
        <pc:spChg chg="mod">
          <ac:chgData name="Amy Nestingen" userId="5116b2c3456afc0b" providerId="LiveId" clId="{FCE4E9F0-E77B-44B9-9205-F8FC381D06E7}" dt="2020-02-25T11:50:46.681" v="1544" actId="20577"/>
          <ac:spMkLst>
            <pc:docMk/>
            <pc:sldMk cId="118777679" sldId="275"/>
            <ac:spMk id="2" creationId="{36AC6661-F1F8-4BA9-A715-0E58F10C4153}"/>
          </ac:spMkLst>
        </pc:spChg>
        <pc:spChg chg="mod">
          <ac:chgData name="Amy Nestingen" userId="5116b2c3456afc0b" providerId="LiveId" clId="{FCE4E9F0-E77B-44B9-9205-F8FC381D06E7}" dt="2020-02-25T11:51:11.643" v="1554" actId="20577"/>
          <ac:spMkLst>
            <pc:docMk/>
            <pc:sldMk cId="118777679" sldId="275"/>
            <ac:spMk id="4" creationId="{2B050CF7-6FDA-4BFE-8C85-CE85C09A0F9E}"/>
          </ac:spMkLst>
        </pc:spChg>
        <pc:picChg chg="add mod">
          <ac:chgData name="Amy Nestingen" userId="5116b2c3456afc0b" providerId="LiveId" clId="{FCE4E9F0-E77B-44B9-9205-F8FC381D06E7}" dt="2020-02-25T11:50:35.899" v="1500" actId="1076"/>
          <ac:picMkLst>
            <pc:docMk/>
            <pc:sldMk cId="118777679" sldId="275"/>
            <ac:picMk id="5" creationId="{ECC6A189-29A4-4571-A70E-0F9AC1CE5FBE}"/>
          </ac:picMkLst>
        </pc:picChg>
      </pc:sldChg>
      <pc:sldChg chg="addSp delSp modSp add">
        <pc:chgData name="Amy Nestingen" userId="5116b2c3456afc0b" providerId="LiveId" clId="{FCE4E9F0-E77B-44B9-9205-F8FC381D06E7}" dt="2020-02-25T11:52:28.489" v="1586" actId="20577"/>
        <pc:sldMkLst>
          <pc:docMk/>
          <pc:sldMk cId="3299262243" sldId="276"/>
        </pc:sldMkLst>
        <pc:spChg chg="mod">
          <ac:chgData name="Amy Nestingen" userId="5116b2c3456afc0b" providerId="LiveId" clId="{FCE4E9F0-E77B-44B9-9205-F8FC381D06E7}" dt="2020-02-25T11:51:54.807" v="1570" actId="20577"/>
          <ac:spMkLst>
            <pc:docMk/>
            <pc:sldMk cId="3299262243" sldId="276"/>
            <ac:spMk id="2" creationId="{B43E1813-8838-494E-BF57-F63CB8B13398}"/>
          </ac:spMkLst>
        </pc:spChg>
        <pc:spChg chg="del">
          <ac:chgData name="Amy Nestingen" userId="5116b2c3456afc0b" providerId="LiveId" clId="{FCE4E9F0-E77B-44B9-9205-F8FC381D06E7}" dt="2020-02-25T11:52:04.657" v="1571"/>
          <ac:spMkLst>
            <pc:docMk/>
            <pc:sldMk cId="3299262243" sldId="276"/>
            <ac:spMk id="3" creationId="{A0DC9A13-9339-4C34-B922-B4DEE7EC2781}"/>
          </ac:spMkLst>
        </pc:spChg>
        <pc:spChg chg="mod">
          <ac:chgData name="Amy Nestingen" userId="5116b2c3456afc0b" providerId="LiveId" clId="{FCE4E9F0-E77B-44B9-9205-F8FC381D06E7}" dt="2020-02-25T11:52:28.489" v="1586" actId="20577"/>
          <ac:spMkLst>
            <pc:docMk/>
            <pc:sldMk cId="3299262243" sldId="276"/>
            <ac:spMk id="4" creationId="{A41AB403-FC09-4F1F-83FC-545611EE2609}"/>
          </ac:spMkLst>
        </pc:spChg>
        <pc:picChg chg="add mod">
          <ac:chgData name="Amy Nestingen" userId="5116b2c3456afc0b" providerId="LiveId" clId="{FCE4E9F0-E77B-44B9-9205-F8FC381D06E7}" dt="2020-02-25T11:52:08.533" v="1574" actId="1076"/>
          <ac:picMkLst>
            <pc:docMk/>
            <pc:sldMk cId="3299262243" sldId="276"/>
            <ac:picMk id="5" creationId="{4FC7D0F7-D9D5-4245-AD1F-E9464CB38461}"/>
          </ac:picMkLst>
        </pc:picChg>
      </pc:sldChg>
      <pc:sldChg chg="addSp delSp modSp add">
        <pc:chgData name="Amy Nestingen" userId="5116b2c3456afc0b" providerId="LiveId" clId="{FCE4E9F0-E77B-44B9-9205-F8FC381D06E7}" dt="2020-02-26T00:31:12.350" v="2039" actId="20577"/>
        <pc:sldMkLst>
          <pc:docMk/>
          <pc:sldMk cId="2766173627" sldId="277"/>
        </pc:sldMkLst>
        <pc:spChg chg="mod">
          <ac:chgData name="Amy Nestingen" userId="5116b2c3456afc0b" providerId="LiveId" clId="{FCE4E9F0-E77B-44B9-9205-F8FC381D06E7}" dt="2020-02-26T00:31:12.350" v="2039" actId="20577"/>
          <ac:spMkLst>
            <pc:docMk/>
            <pc:sldMk cId="2766173627" sldId="277"/>
            <ac:spMk id="2" creationId="{57853377-4930-4F19-B1FE-0E7F0A9BE1F6}"/>
          </ac:spMkLst>
        </pc:spChg>
        <pc:spChg chg="mod">
          <ac:chgData name="Amy Nestingen" userId="5116b2c3456afc0b" providerId="LiveId" clId="{FCE4E9F0-E77B-44B9-9205-F8FC381D06E7}" dt="2020-02-25T11:54:09.152" v="1626" actId="20577"/>
          <ac:spMkLst>
            <pc:docMk/>
            <pc:sldMk cId="2766173627" sldId="277"/>
            <ac:spMk id="3" creationId="{D365C998-2207-4351-B36F-14442E88DF51}"/>
          </ac:spMkLst>
        </pc:spChg>
        <pc:spChg chg="del">
          <ac:chgData name="Amy Nestingen" userId="5116b2c3456afc0b" providerId="LiveId" clId="{FCE4E9F0-E77B-44B9-9205-F8FC381D06E7}" dt="2020-02-25T11:54:22.284" v="1636"/>
          <ac:spMkLst>
            <pc:docMk/>
            <pc:sldMk cId="2766173627" sldId="277"/>
            <ac:spMk id="4" creationId="{9DCA857B-868B-465A-9F23-6C4AEEBAE48D}"/>
          </ac:spMkLst>
        </pc:spChg>
        <pc:spChg chg="mod">
          <ac:chgData name="Amy Nestingen" userId="5116b2c3456afc0b" providerId="LiveId" clId="{FCE4E9F0-E77B-44B9-9205-F8FC381D06E7}" dt="2020-02-25T11:54:54.869" v="1670" actId="113"/>
          <ac:spMkLst>
            <pc:docMk/>
            <pc:sldMk cId="2766173627" sldId="277"/>
            <ac:spMk id="5" creationId="{FE45F4E7-97D2-4BE6-8192-44165E7BDCE6}"/>
          </ac:spMkLst>
        </pc:spChg>
        <pc:spChg chg="del">
          <ac:chgData name="Amy Nestingen" userId="5116b2c3456afc0b" providerId="LiveId" clId="{FCE4E9F0-E77B-44B9-9205-F8FC381D06E7}" dt="2020-02-25T11:54:39.207" v="1641"/>
          <ac:spMkLst>
            <pc:docMk/>
            <pc:sldMk cId="2766173627" sldId="277"/>
            <ac:spMk id="6" creationId="{4B64CC09-99B5-4CBA-BD54-84F797514C9C}"/>
          </ac:spMkLst>
        </pc:spChg>
        <pc:picChg chg="add mod">
          <ac:chgData name="Amy Nestingen" userId="5116b2c3456afc0b" providerId="LiveId" clId="{FCE4E9F0-E77B-44B9-9205-F8FC381D06E7}" dt="2020-02-25T11:54:27.875" v="1640" actId="1076"/>
          <ac:picMkLst>
            <pc:docMk/>
            <pc:sldMk cId="2766173627" sldId="277"/>
            <ac:picMk id="7" creationId="{21B523DC-B700-48E9-8999-A5D78508A56D}"/>
          </ac:picMkLst>
        </pc:picChg>
        <pc:picChg chg="add mod">
          <ac:chgData name="Amy Nestingen" userId="5116b2c3456afc0b" providerId="LiveId" clId="{FCE4E9F0-E77B-44B9-9205-F8FC381D06E7}" dt="2020-02-25T11:54:43.608" v="1643" actId="1076"/>
          <ac:picMkLst>
            <pc:docMk/>
            <pc:sldMk cId="2766173627" sldId="277"/>
            <ac:picMk id="8" creationId="{08B3A5E2-0140-422F-878D-83580C5A273C}"/>
          </ac:picMkLst>
        </pc:picChg>
      </pc:sldChg>
      <pc:sldChg chg="addSp delSp modSp add">
        <pc:chgData name="Amy Nestingen" userId="5116b2c3456afc0b" providerId="LiveId" clId="{FCE4E9F0-E77B-44B9-9205-F8FC381D06E7}" dt="2020-02-26T00:39:24.512" v="2921" actId="1076"/>
        <pc:sldMkLst>
          <pc:docMk/>
          <pc:sldMk cId="1279387037" sldId="278"/>
        </pc:sldMkLst>
        <pc:spChg chg="mod">
          <ac:chgData name="Amy Nestingen" userId="5116b2c3456afc0b" providerId="LiveId" clId="{FCE4E9F0-E77B-44B9-9205-F8FC381D06E7}" dt="2020-02-26T00:33:02.511" v="2088" actId="20577"/>
          <ac:spMkLst>
            <pc:docMk/>
            <pc:sldMk cId="1279387037" sldId="278"/>
            <ac:spMk id="2" creationId="{115406E5-640D-477D-80A4-B6516BA277C0}"/>
          </ac:spMkLst>
        </pc:spChg>
        <pc:spChg chg="del">
          <ac:chgData name="Amy Nestingen" userId="5116b2c3456afc0b" providerId="LiveId" clId="{FCE4E9F0-E77B-44B9-9205-F8FC381D06E7}" dt="2020-02-26T00:33:04.143" v="2089"/>
          <ac:spMkLst>
            <pc:docMk/>
            <pc:sldMk cId="1279387037" sldId="278"/>
            <ac:spMk id="3" creationId="{9CA1E08C-7ED6-4F16-A0AA-630091CA9525}"/>
          </ac:spMkLst>
        </pc:spChg>
        <pc:spChg chg="mod">
          <ac:chgData name="Amy Nestingen" userId="5116b2c3456afc0b" providerId="LiveId" clId="{FCE4E9F0-E77B-44B9-9205-F8FC381D06E7}" dt="2020-02-26T00:35:13.357" v="2538" actId="20577"/>
          <ac:spMkLst>
            <pc:docMk/>
            <pc:sldMk cId="1279387037" sldId="278"/>
            <ac:spMk id="4" creationId="{B22DE65C-5056-4422-A89D-C44E65D80594}"/>
          </ac:spMkLst>
        </pc:spChg>
        <pc:picChg chg="add mod">
          <ac:chgData name="Amy Nestingen" userId="5116b2c3456afc0b" providerId="LiveId" clId="{FCE4E9F0-E77B-44B9-9205-F8FC381D06E7}" dt="2020-02-26T00:39:21.126" v="2920" actId="1076"/>
          <ac:picMkLst>
            <pc:docMk/>
            <pc:sldMk cId="1279387037" sldId="278"/>
            <ac:picMk id="5" creationId="{316CA4FA-B977-4F71-A32F-3127F4EBEC88}"/>
          </ac:picMkLst>
        </pc:picChg>
        <pc:picChg chg="add mod">
          <ac:chgData name="Amy Nestingen" userId="5116b2c3456afc0b" providerId="LiveId" clId="{FCE4E9F0-E77B-44B9-9205-F8FC381D06E7}" dt="2020-02-26T00:36:03.058" v="2540" actId="1076"/>
          <ac:picMkLst>
            <pc:docMk/>
            <pc:sldMk cId="1279387037" sldId="278"/>
            <ac:picMk id="6" creationId="{5D744114-7458-459A-AEE7-6ADA7B2ACD76}"/>
          </ac:picMkLst>
        </pc:picChg>
        <pc:picChg chg="add mod">
          <ac:chgData name="Amy Nestingen" userId="5116b2c3456afc0b" providerId="LiveId" clId="{FCE4E9F0-E77B-44B9-9205-F8FC381D06E7}" dt="2020-02-26T00:39:24.512" v="2921" actId="1076"/>
          <ac:picMkLst>
            <pc:docMk/>
            <pc:sldMk cId="1279387037" sldId="278"/>
            <ac:picMk id="7" creationId="{128F4F37-292C-4450-A1EF-D7D6886B1706}"/>
          </ac:picMkLst>
        </pc:picChg>
      </pc:sldChg>
      <pc:sldChg chg="addSp delSp modSp add">
        <pc:chgData name="Amy Nestingen" userId="5116b2c3456afc0b" providerId="LiveId" clId="{FCE4E9F0-E77B-44B9-9205-F8FC381D06E7}" dt="2020-02-26T00:39:39.498" v="2923" actId="1076"/>
        <pc:sldMkLst>
          <pc:docMk/>
          <pc:sldMk cId="3383011375" sldId="279"/>
        </pc:sldMkLst>
        <pc:spChg chg="mod">
          <ac:chgData name="Amy Nestingen" userId="5116b2c3456afc0b" providerId="LiveId" clId="{FCE4E9F0-E77B-44B9-9205-F8FC381D06E7}" dt="2020-02-26T00:36:23.595" v="2559" actId="20577"/>
          <ac:spMkLst>
            <pc:docMk/>
            <pc:sldMk cId="3383011375" sldId="279"/>
            <ac:spMk id="2" creationId="{6443FE3C-155C-424D-AB90-1F5A48DFD365}"/>
          </ac:spMkLst>
        </pc:spChg>
        <pc:spChg chg="del">
          <ac:chgData name="Amy Nestingen" userId="5116b2c3456afc0b" providerId="LiveId" clId="{FCE4E9F0-E77B-44B9-9205-F8FC381D06E7}" dt="2020-02-26T00:36:49.981" v="2560"/>
          <ac:spMkLst>
            <pc:docMk/>
            <pc:sldMk cId="3383011375" sldId="279"/>
            <ac:spMk id="3" creationId="{083FF56B-B28E-4527-9F16-D10FAEAD7D9C}"/>
          </ac:spMkLst>
        </pc:spChg>
        <pc:spChg chg="mod">
          <ac:chgData name="Amy Nestingen" userId="5116b2c3456afc0b" providerId="LiveId" clId="{FCE4E9F0-E77B-44B9-9205-F8FC381D06E7}" dt="2020-02-26T00:39:02.197" v="2917" actId="20577"/>
          <ac:spMkLst>
            <pc:docMk/>
            <pc:sldMk cId="3383011375" sldId="279"/>
            <ac:spMk id="4" creationId="{95710F56-AB56-43D0-8683-BD2E71EB2BEF}"/>
          </ac:spMkLst>
        </pc:spChg>
        <pc:picChg chg="add mod">
          <ac:chgData name="Amy Nestingen" userId="5116b2c3456afc0b" providerId="LiveId" clId="{FCE4E9F0-E77B-44B9-9205-F8FC381D06E7}" dt="2020-02-26T00:36:53.481" v="2562" actId="1076"/>
          <ac:picMkLst>
            <pc:docMk/>
            <pc:sldMk cId="3383011375" sldId="279"/>
            <ac:picMk id="5" creationId="{9D4E0F79-FB33-4198-8DD6-1181277AD619}"/>
          </ac:picMkLst>
        </pc:picChg>
        <pc:picChg chg="add mod">
          <ac:chgData name="Amy Nestingen" userId="5116b2c3456afc0b" providerId="LiveId" clId="{FCE4E9F0-E77B-44B9-9205-F8FC381D06E7}" dt="2020-02-26T00:38:24.299" v="2891" actId="1076"/>
          <ac:picMkLst>
            <pc:docMk/>
            <pc:sldMk cId="3383011375" sldId="279"/>
            <ac:picMk id="6" creationId="{89A17998-2C43-4CF7-B7AE-89C5BFD2BD3F}"/>
          </ac:picMkLst>
        </pc:picChg>
        <pc:picChg chg="add mod">
          <ac:chgData name="Amy Nestingen" userId="5116b2c3456afc0b" providerId="LiveId" clId="{FCE4E9F0-E77B-44B9-9205-F8FC381D06E7}" dt="2020-02-26T00:39:39.498" v="2923" actId="1076"/>
          <ac:picMkLst>
            <pc:docMk/>
            <pc:sldMk cId="3383011375" sldId="279"/>
            <ac:picMk id="7" creationId="{C2CDE42C-3587-45E3-936B-729A198E12DA}"/>
          </ac:picMkLst>
        </pc:picChg>
      </pc:sldChg>
      <pc:sldChg chg="addSp delSp modSp add">
        <pc:chgData name="Amy Nestingen" userId="5116b2c3456afc0b" providerId="LiveId" clId="{FCE4E9F0-E77B-44B9-9205-F8FC381D06E7}" dt="2020-02-26T01:32:05.936" v="3489" actId="1076"/>
        <pc:sldMkLst>
          <pc:docMk/>
          <pc:sldMk cId="2914339872" sldId="280"/>
        </pc:sldMkLst>
        <pc:spChg chg="mod">
          <ac:chgData name="Amy Nestingen" userId="5116b2c3456afc0b" providerId="LiveId" clId="{FCE4E9F0-E77B-44B9-9205-F8FC381D06E7}" dt="2020-02-26T01:28:29.556" v="3001" actId="20577"/>
          <ac:spMkLst>
            <pc:docMk/>
            <pc:sldMk cId="2914339872" sldId="280"/>
            <ac:spMk id="2" creationId="{F2D87B73-1F74-4800-AE7E-9BB228C70A25}"/>
          </ac:spMkLst>
        </pc:spChg>
        <pc:spChg chg="mod">
          <ac:chgData name="Amy Nestingen" userId="5116b2c3456afc0b" providerId="LiveId" clId="{FCE4E9F0-E77B-44B9-9205-F8FC381D06E7}" dt="2020-02-26T01:31:02.338" v="3431" actId="14100"/>
          <ac:spMkLst>
            <pc:docMk/>
            <pc:sldMk cId="2914339872" sldId="280"/>
            <ac:spMk id="3" creationId="{07FBD6DD-DF3F-44A1-BB0A-ECB623E62797}"/>
          </ac:spMkLst>
        </pc:spChg>
        <pc:spChg chg="del">
          <ac:chgData name="Amy Nestingen" userId="5116b2c3456afc0b" providerId="LiveId" clId="{FCE4E9F0-E77B-44B9-9205-F8FC381D06E7}" dt="2020-02-26T01:28:41.745" v="3013" actId="478"/>
          <ac:spMkLst>
            <pc:docMk/>
            <pc:sldMk cId="2914339872" sldId="280"/>
            <ac:spMk id="4" creationId="{A9F0D1F1-E629-4232-977D-CAFB7B986FA8}"/>
          </ac:spMkLst>
        </pc:spChg>
        <pc:spChg chg="add mod">
          <ac:chgData name="Amy Nestingen" userId="5116b2c3456afc0b" providerId="LiveId" clId="{FCE4E9F0-E77B-44B9-9205-F8FC381D06E7}" dt="2020-02-26T01:32:03.595" v="3488" actId="1076"/>
          <ac:spMkLst>
            <pc:docMk/>
            <pc:sldMk cId="2914339872" sldId="280"/>
            <ac:spMk id="6" creationId="{5BC16B30-21E7-479E-BF06-C377E78AA074}"/>
          </ac:spMkLst>
        </pc:spChg>
        <pc:picChg chg="add mod">
          <ac:chgData name="Amy Nestingen" userId="5116b2c3456afc0b" providerId="LiveId" clId="{FCE4E9F0-E77B-44B9-9205-F8FC381D06E7}" dt="2020-02-26T01:32:05.936" v="3489" actId="1076"/>
          <ac:picMkLst>
            <pc:docMk/>
            <pc:sldMk cId="2914339872" sldId="280"/>
            <ac:picMk id="5" creationId="{532DAE4E-3EDC-4711-A22B-8A8EBC13137C}"/>
          </ac:picMkLst>
        </pc:picChg>
      </pc:sldChg>
      <pc:sldChg chg="addSp delSp modSp add">
        <pc:chgData name="Amy Nestingen" userId="5116b2c3456afc0b" providerId="LiveId" clId="{FCE4E9F0-E77B-44B9-9205-F8FC381D06E7}" dt="2020-02-26T01:35:04.990" v="3805" actId="20577"/>
        <pc:sldMkLst>
          <pc:docMk/>
          <pc:sldMk cId="676366953" sldId="281"/>
        </pc:sldMkLst>
        <pc:spChg chg="mod">
          <ac:chgData name="Amy Nestingen" userId="5116b2c3456afc0b" providerId="LiveId" clId="{FCE4E9F0-E77B-44B9-9205-F8FC381D06E7}" dt="2020-02-26T01:33:42.518" v="3543" actId="20577"/>
          <ac:spMkLst>
            <pc:docMk/>
            <pc:sldMk cId="676366953" sldId="281"/>
            <ac:spMk id="2" creationId="{E0463067-FAF1-493C-822B-F6F68EFC6E8C}"/>
          </ac:spMkLst>
        </pc:spChg>
        <pc:spChg chg="mod">
          <ac:chgData name="Amy Nestingen" userId="5116b2c3456afc0b" providerId="LiveId" clId="{FCE4E9F0-E77B-44B9-9205-F8FC381D06E7}" dt="2020-02-26T01:35:04.990" v="3805" actId="20577"/>
          <ac:spMkLst>
            <pc:docMk/>
            <pc:sldMk cId="676366953" sldId="281"/>
            <ac:spMk id="3" creationId="{97081919-25AB-40F9-A13D-283702B857C3}"/>
          </ac:spMkLst>
        </pc:spChg>
        <pc:spChg chg="del">
          <ac:chgData name="Amy Nestingen" userId="5116b2c3456afc0b" providerId="LiveId" clId="{FCE4E9F0-E77B-44B9-9205-F8FC381D06E7}" dt="2020-02-26T01:33:09.894" v="3491" actId="478"/>
          <ac:spMkLst>
            <pc:docMk/>
            <pc:sldMk cId="676366953" sldId="281"/>
            <ac:spMk id="4" creationId="{BC1C2977-ED38-42F4-9420-BB9321BB1F21}"/>
          </ac:spMkLst>
        </pc:spChg>
        <pc:picChg chg="add mod">
          <ac:chgData name="Amy Nestingen" userId="5116b2c3456afc0b" providerId="LiveId" clId="{FCE4E9F0-E77B-44B9-9205-F8FC381D06E7}" dt="2020-02-26T01:33:15.451" v="3495" actId="1076"/>
          <ac:picMkLst>
            <pc:docMk/>
            <pc:sldMk cId="676366953" sldId="281"/>
            <ac:picMk id="5" creationId="{B9460C52-9E71-4B33-A9A2-97DB6CED6247}"/>
          </ac:picMkLst>
        </pc:picChg>
      </pc:sldChg>
    </pc:docChg>
  </pc:docChgLst>
  <pc:docChgLst>
    <pc:chgData name="Amy Nestingen" userId="5116b2c3456afc0b" providerId="LiveId" clId="{AF87D4C1-6D7C-4AE4-B736-C62F3319E95E}"/>
    <pc:docChg chg="custSel modSld">
      <pc:chgData name="Amy Nestingen" userId="5116b2c3456afc0b" providerId="LiveId" clId="{AF87D4C1-6D7C-4AE4-B736-C62F3319E95E}" dt="2020-12-10T12:58:19.413" v="2" actId="27636"/>
      <pc:docMkLst>
        <pc:docMk/>
      </pc:docMkLst>
      <pc:sldChg chg="modSp">
        <pc:chgData name="Amy Nestingen" userId="5116b2c3456afc0b" providerId="LiveId" clId="{AF87D4C1-6D7C-4AE4-B736-C62F3319E95E}" dt="2020-12-10T12:58:19.398" v="0" actId="27636"/>
        <pc:sldMkLst>
          <pc:docMk/>
          <pc:sldMk cId="189217860" sldId="268"/>
        </pc:sldMkLst>
        <pc:spChg chg="mod">
          <ac:chgData name="Amy Nestingen" userId="5116b2c3456afc0b" providerId="LiveId" clId="{AF87D4C1-6D7C-4AE4-B736-C62F3319E95E}" dt="2020-12-10T12:58:19.398" v="0" actId="27636"/>
          <ac:spMkLst>
            <pc:docMk/>
            <pc:sldMk cId="189217860" sldId="268"/>
            <ac:spMk id="7" creationId="{877C4A1D-8069-4F30-9744-5760475BA383}"/>
          </ac:spMkLst>
        </pc:spChg>
      </pc:sldChg>
      <pc:sldChg chg="modSp">
        <pc:chgData name="Amy Nestingen" userId="5116b2c3456afc0b" providerId="LiveId" clId="{AF87D4C1-6D7C-4AE4-B736-C62F3319E95E}" dt="2020-12-10T12:58:19.413" v="2" actId="27636"/>
        <pc:sldMkLst>
          <pc:docMk/>
          <pc:sldMk cId="3843451359" sldId="270"/>
        </pc:sldMkLst>
        <pc:spChg chg="mod">
          <ac:chgData name="Amy Nestingen" userId="5116b2c3456afc0b" providerId="LiveId" clId="{AF87D4C1-6D7C-4AE4-B736-C62F3319E95E}" dt="2020-12-10T12:58:19.413" v="2" actId="27636"/>
          <ac:spMkLst>
            <pc:docMk/>
            <pc:sldMk cId="3843451359" sldId="270"/>
            <ac:spMk id="4" creationId="{E9E4D52A-9FAE-447C-B3EE-06D64CB8A537}"/>
          </ac:spMkLst>
        </pc:spChg>
        <pc:spChg chg="mod">
          <ac:chgData name="Amy Nestingen" userId="5116b2c3456afc0b" providerId="LiveId" clId="{AF87D4C1-6D7C-4AE4-B736-C62F3319E95E}" dt="2020-12-10T12:58:19.412" v="1" actId="27636"/>
          <ac:spMkLst>
            <pc:docMk/>
            <pc:sldMk cId="3843451359" sldId="270"/>
            <ac:spMk id="5" creationId="{A6133CFA-EE16-4128-A034-CEEFEEB6498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171662-1BC1-4D7F-910D-3DC52C1BDF57}"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257084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71662-1BC1-4D7F-910D-3DC52C1BDF57}"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361428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171662-1BC1-4D7F-910D-3DC52C1BDF57}"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48137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171662-1BC1-4D7F-910D-3DC52C1BDF57}"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7EDF3-CA6C-4370-875B-597279E75F1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17662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71662-1BC1-4D7F-910D-3DC52C1BDF57}"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2490744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171662-1BC1-4D7F-910D-3DC52C1BDF57}" type="datetimeFigureOut">
              <a:rPr lang="en-US" smtClean="0"/>
              <a:t>12/10/2020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1023696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171662-1BC1-4D7F-910D-3DC52C1BDF57}" type="datetimeFigureOut">
              <a:rPr lang="en-US" smtClean="0"/>
              <a:t>12/10/2020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3796956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71662-1BC1-4D7F-910D-3DC52C1BDF57}"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1246520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71662-1BC1-4D7F-910D-3DC52C1BDF57}"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42945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1171662-1BC1-4D7F-910D-3DC52C1BDF57}"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244397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71662-1BC1-4D7F-910D-3DC52C1BDF57}"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416239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171662-1BC1-4D7F-910D-3DC52C1BDF57}"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77562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171662-1BC1-4D7F-910D-3DC52C1BDF57}"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10270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1171662-1BC1-4D7F-910D-3DC52C1BDF57}" type="datetimeFigureOut">
              <a:rPr lang="en-US" smtClean="0"/>
              <a:t>12/10/2020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79241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1171662-1BC1-4D7F-910D-3DC52C1BDF57}" type="datetimeFigureOut">
              <a:rPr lang="en-US" smtClean="0"/>
              <a:t>12/10/2020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364051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1171662-1BC1-4D7F-910D-3DC52C1BDF57}" type="datetimeFigureOut">
              <a:rPr lang="en-US" smtClean="0"/>
              <a:t>12/10/2020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33062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71662-1BC1-4D7F-910D-3DC52C1BDF57}"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17EDF3-CA6C-4370-875B-597279E75F13}" type="slidenum">
              <a:rPr lang="en-US" smtClean="0"/>
              <a:t>‹#›</a:t>
            </a:fld>
            <a:endParaRPr lang="en-US"/>
          </a:p>
        </p:txBody>
      </p:sp>
    </p:spTree>
    <p:extLst>
      <p:ext uri="{BB962C8B-B14F-4D97-AF65-F5344CB8AC3E}">
        <p14:creationId xmlns:p14="http://schemas.microsoft.com/office/powerpoint/2010/main" val="1561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171662-1BC1-4D7F-910D-3DC52C1BDF57}" type="datetimeFigureOut">
              <a:rPr lang="en-US" smtClean="0"/>
              <a:t>12/10/2020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17EDF3-CA6C-4370-875B-597279E75F13}" type="slidenum">
              <a:rPr lang="en-US" smtClean="0"/>
              <a:t>‹#›</a:t>
            </a:fld>
            <a:endParaRPr lang="en-US"/>
          </a:p>
        </p:txBody>
      </p:sp>
    </p:spTree>
    <p:extLst>
      <p:ext uri="{BB962C8B-B14F-4D97-AF65-F5344CB8AC3E}">
        <p14:creationId xmlns:p14="http://schemas.microsoft.com/office/powerpoint/2010/main" val="21651115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C576-9A12-48C0-AD14-6768CA6C931E}"/>
              </a:ext>
            </a:extLst>
          </p:cNvPr>
          <p:cNvSpPr>
            <a:spLocks noGrp="1"/>
          </p:cNvSpPr>
          <p:nvPr>
            <p:ph type="ctrTitle"/>
          </p:nvPr>
        </p:nvSpPr>
        <p:spPr/>
        <p:txBody>
          <a:bodyPr>
            <a:normAutofit/>
          </a:bodyPr>
          <a:lstStyle/>
          <a:p>
            <a:r>
              <a:rPr lang="en-US" dirty="0"/>
              <a:t>New York City’s </a:t>
            </a:r>
            <a:r>
              <a:rPr lang="en-US" dirty="0" err="1"/>
              <a:t>Airbnbs</a:t>
            </a:r>
            <a:endParaRPr lang="en-US" dirty="0"/>
          </a:p>
        </p:txBody>
      </p:sp>
      <p:sp>
        <p:nvSpPr>
          <p:cNvPr id="3" name="Subtitle 2">
            <a:extLst>
              <a:ext uri="{FF2B5EF4-FFF2-40B4-BE49-F238E27FC236}">
                <a16:creationId xmlns:a16="http://schemas.microsoft.com/office/drawing/2014/main" id="{AD199181-B473-4EEF-87E0-558F696588C2}"/>
              </a:ext>
            </a:extLst>
          </p:cNvPr>
          <p:cNvSpPr>
            <a:spLocks noGrp="1"/>
          </p:cNvSpPr>
          <p:nvPr>
            <p:ph type="subTitle" idx="1"/>
          </p:nvPr>
        </p:nvSpPr>
        <p:spPr/>
        <p:txBody>
          <a:bodyPr/>
          <a:lstStyle/>
          <a:p>
            <a:r>
              <a:rPr lang="en-US" dirty="0"/>
              <a:t>DSC 530 Final Project</a:t>
            </a:r>
          </a:p>
          <a:p>
            <a:r>
              <a:rPr lang="en-US" dirty="0"/>
              <a:t>Amy Nestingen</a:t>
            </a:r>
          </a:p>
        </p:txBody>
      </p:sp>
    </p:spTree>
    <p:extLst>
      <p:ext uri="{BB962C8B-B14F-4D97-AF65-F5344CB8AC3E}">
        <p14:creationId xmlns:p14="http://schemas.microsoft.com/office/powerpoint/2010/main" val="366684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F293D-3AB7-4E40-B27A-E3D8C3C2E1A7}"/>
              </a:ext>
            </a:extLst>
          </p:cNvPr>
          <p:cNvSpPr>
            <a:spLocks noGrp="1"/>
          </p:cNvSpPr>
          <p:nvPr>
            <p:ph type="title"/>
          </p:nvPr>
        </p:nvSpPr>
        <p:spPr/>
        <p:txBody>
          <a:bodyPr/>
          <a:lstStyle/>
          <a:p>
            <a:r>
              <a:rPr lang="en-US" dirty="0"/>
              <a:t>Outliers</a:t>
            </a:r>
          </a:p>
        </p:txBody>
      </p:sp>
      <p:sp>
        <p:nvSpPr>
          <p:cNvPr id="4" name="Content Placeholder 3">
            <a:extLst>
              <a:ext uri="{FF2B5EF4-FFF2-40B4-BE49-F238E27FC236}">
                <a16:creationId xmlns:a16="http://schemas.microsoft.com/office/drawing/2014/main" id="{5E6965C0-F57E-47E8-A2C5-44128455CC19}"/>
              </a:ext>
            </a:extLst>
          </p:cNvPr>
          <p:cNvSpPr>
            <a:spLocks noGrp="1"/>
          </p:cNvSpPr>
          <p:nvPr>
            <p:ph idx="1"/>
          </p:nvPr>
        </p:nvSpPr>
        <p:spPr/>
        <p:txBody>
          <a:bodyPr/>
          <a:lstStyle/>
          <a:p>
            <a:r>
              <a:rPr lang="en-US" dirty="0"/>
              <a:t>There is an outlier in minimum nights. It is not plausible that the minimum night stay is 1250 nights. This data point will be excluded. </a:t>
            </a:r>
          </a:p>
          <a:p>
            <a:r>
              <a:rPr lang="en-US" dirty="0"/>
              <a:t>I also want to take out the data points that have availability 365 = 0. If the Airbnb is never available, it should not be included. </a:t>
            </a:r>
          </a:p>
          <a:p>
            <a:r>
              <a:rPr lang="en-US" dirty="0"/>
              <a:t>There's a long right tail for the Price variable. I decided to only include prices less than 500 and greater than 0.</a:t>
            </a:r>
          </a:p>
          <a:p>
            <a:r>
              <a:rPr lang="en-US" dirty="0"/>
              <a:t>The following slides are histograms that use the new data set with the outliers removed. </a:t>
            </a:r>
          </a:p>
        </p:txBody>
      </p:sp>
    </p:spTree>
    <p:extLst>
      <p:ext uri="{BB962C8B-B14F-4D97-AF65-F5344CB8AC3E}">
        <p14:creationId xmlns:p14="http://schemas.microsoft.com/office/powerpoint/2010/main" val="253142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Price</a:t>
            </a:r>
          </a:p>
        </p:txBody>
      </p:sp>
      <p:sp>
        <p:nvSpPr>
          <p:cNvPr id="5" name="Content Placeholder 4">
            <a:extLst>
              <a:ext uri="{FF2B5EF4-FFF2-40B4-BE49-F238E27FC236}">
                <a16:creationId xmlns:a16="http://schemas.microsoft.com/office/drawing/2014/main" id="{F92C3856-C38A-44DD-840B-36659747028D}"/>
              </a:ext>
            </a:extLst>
          </p:cNvPr>
          <p:cNvSpPr>
            <a:spLocks noGrp="1"/>
          </p:cNvSpPr>
          <p:nvPr>
            <p:ph sz="half" idx="1"/>
          </p:nvPr>
        </p:nvSpPr>
        <p:spPr/>
        <p:txBody>
          <a:bodyPr/>
          <a:lstStyle/>
          <a:p>
            <a:endParaRPr lang="en-US"/>
          </a:p>
        </p:txBody>
      </p:sp>
      <p:sp>
        <p:nvSpPr>
          <p:cNvPr id="6" name="Content Placeholder 5">
            <a:extLst>
              <a:ext uri="{FF2B5EF4-FFF2-40B4-BE49-F238E27FC236}">
                <a16:creationId xmlns:a16="http://schemas.microsoft.com/office/drawing/2014/main" id="{E6531C2A-C150-4C06-AA03-0D7D8FBA97FA}"/>
              </a:ext>
            </a:extLst>
          </p:cNvPr>
          <p:cNvSpPr>
            <a:spLocks noGrp="1"/>
          </p:cNvSpPr>
          <p:nvPr>
            <p:ph sz="half" idx="2"/>
          </p:nvPr>
        </p:nvSpPr>
        <p:spPr/>
        <p:txBody>
          <a:bodyPr/>
          <a:lstStyle/>
          <a:p>
            <a:r>
              <a:rPr lang="en-US" dirty="0"/>
              <a:t>There is generally one mode around $75/night. There are peaks at each number divisible by 10. </a:t>
            </a:r>
          </a:p>
          <a:p>
            <a:r>
              <a:rPr lang="en-US" dirty="0"/>
              <a:t>The strong outliers have been removed. </a:t>
            </a:r>
          </a:p>
          <a:p>
            <a:r>
              <a:rPr lang="en-US" dirty="0"/>
              <a:t>The right tail is still very long. </a:t>
            </a:r>
          </a:p>
        </p:txBody>
      </p:sp>
      <p:pic>
        <p:nvPicPr>
          <p:cNvPr id="4" name="Picture 3">
            <a:extLst>
              <a:ext uri="{FF2B5EF4-FFF2-40B4-BE49-F238E27FC236}">
                <a16:creationId xmlns:a16="http://schemas.microsoft.com/office/drawing/2014/main" id="{5ED04FB8-D0BE-40DD-ADF8-14111015553D}"/>
              </a:ext>
            </a:extLst>
          </p:cNvPr>
          <p:cNvPicPr>
            <a:picLocks noChangeAspect="1"/>
          </p:cNvPicPr>
          <p:nvPr/>
        </p:nvPicPr>
        <p:blipFill>
          <a:blip r:embed="rId2"/>
          <a:stretch>
            <a:fillRect/>
          </a:stretch>
        </p:blipFill>
        <p:spPr>
          <a:xfrm>
            <a:off x="466385" y="1690688"/>
            <a:ext cx="5099837" cy="4263798"/>
          </a:xfrm>
          <a:prstGeom prst="rect">
            <a:avLst/>
          </a:prstGeom>
        </p:spPr>
      </p:pic>
    </p:spTree>
    <p:extLst>
      <p:ext uri="{BB962C8B-B14F-4D97-AF65-F5344CB8AC3E}">
        <p14:creationId xmlns:p14="http://schemas.microsoft.com/office/powerpoint/2010/main" val="153276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072F09-A923-42B5-AEAD-35843E0F35D0}"/>
              </a:ext>
            </a:extLst>
          </p:cNvPr>
          <p:cNvSpPr>
            <a:spLocks noGrp="1"/>
          </p:cNvSpPr>
          <p:nvPr>
            <p:ph type="title"/>
          </p:nvPr>
        </p:nvSpPr>
        <p:spPr/>
        <p:txBody>
          <a:bodyPr/>
          <a:lstStyle/>
          <a:p>
            <a:r>
              <a:rPr lang="en-US" dirty="0"/>
              <a:t>Neighborhood Group</a:t>
            </a:r>
          </a:p>
        </p:txBody>
      </p:sp>
      <p:pic>
        <p:nvPicPr>
          <p:cNvPr id="6" name="Content Placeholder 5">
            <a:extLst>
              <a:ext uri="{FF2B5EF4-FFF2-40B4-BE49-F238E27FC236}">
                <a16:creationId xmlns:a16="http://schemas.microsoft.com/office/drawing/2014/main" id="{9E179A16-1CB6-45D3-B905-8566705FD3F3}"/>
              </a:ext>
            </a:extLst>
          </p:cNvPr>
          <p:cNvPicPr>
            <a:picLocks noGrp="1" noChangeAspect="1"/>
          </p:cNvPicPr>
          <p:nvPr>
            <p:ph sz="half" idx="1"/>
          </p:nvPr>
        </p:nvPicPr>
        <p:blipFill>
          <a:blip r:embed="rId2"/>
          <a:stretch>
            <a:fillRect/>
          </a:stretch>
        </p:blipFill>
        <p:spPr>
          <a:xfrm>
            <a:off x="442912" y="2197667"/>
            <a:ext cx="5054776" cy="3245190"/>
          </a:xfrm>
          <a:prstGeom prst="rect">
            <a:avLst/>
          </a:prstGeom>
        </p:spPr>
      </p:pic>
      <p:sp>
        <p:nvSpPr>
          <p:cNvPr id="7" name="Content Placeholder 6">
            <a:extLst>
              <a:ext uri="{FF2B5EF4-FFF2-40B4-BE49-F238E27FC236}">
                <a16:creationId xmlns:a16="http://schemas.microsoft.com/office/drawing/2014/main" id="{877C4A1D-8069-4F30-9744-5760475BA383}"/>
              </a:ext>
            </a:extLst>
          </p:cNvPr>
          <p:cNvSpPr>
            <a:spLocks noGrp="1"/>
          </p:cNvSpPr>
          <p:nvPr>
            <p:ph sz="half" idx="2"/>
          </p:nvPr>
        </p:nvSpPr>
        <p:spPr/>
        <p:txBody>
          <a:bodyPr>
            <a:normAutofit/>
          </a:bodyPr>
          <a:lstStyle/>
          <a:p>
            <a:r>
              <a:rPr lang="en-US" dirty="0"/>
              <a:t>There are considerably more </a:t>
            </a:r>
            <a:r>
              <a:rPr lang="en-US" dirty="0" err="1"/>
              <a:t>airbnb</a:t>
            </a:r>
            <a:r>
              <a:rPr lang="en-US" dirty="0"/>
              <a:t> in Brooklyn and Manhattan compared to Queens, Staten Island, and the Bronx. </a:t>
            </a:r>
          </a:p>
          <a:p>
            <a:r>
              <a:rPr lang="en-US" dirty="0"/>
              <a:t>There is still enough data in all </a:t>
            </a:r>
            <a:r>
              <a:rPr lang="en-US" dirty="0" err="1"/>
              <a:t>bouroughs</a:t>
            </a:r>
            <a:r>
              <a:rPr lang="en-US" dirty="0"/>
              <a:t> to be included in the analysis.</a:t>
            </a:r>
          </a:p>
          <a:p>
            <a:r>
              <a:rPr lang="en-US" dirty="0"/>
              <a:t>There are no outliers</a:t>
            </a:r>
          </a:p>
          <a:p>
            <a:r>
              <a:rPr lang="en-US" dirty="0"/>
              <a:t>This data is nominal so there are no tails. </a:t>
            </a:r>
          </a:p>
        </p:txBody>
      </p:sp>
    </p:spTree>
    <p:extLst>
      <p:ext uri="{BB962C8B-B14F-4D97-AF65-F5344CB8AC3E}">
        <p14:creationId xmlns:p14="http://schemas.microsoft.com/office/powerpoint/2010/main" val="18921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Neighborhood</a:t>
            </a:r>
          </a:p>
        </p:txBody>
      </p:sp>
      <p:sp>
        <p:nvSpPr>
          <p:cNvPr id="4" name="Content Placeholder 3">
            <a:extLst>
              <a:ext uri="{FF2B5EF4-FFF2-40B4-BE49-F238E27FC236}">
                <a16:creationId xmlns:a16="http://schemas.microsoft.com/office/drawing/2014/main" id="{6A275B73-ED54-4446-A007-762C35909373}"/>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E9142221-5166-4EA8-A75A-6AFB4B48273C}"/>
              </a:ext>
            </a:extLst>
          </p:cNvPr>
          <p:cNvSpPr>
            <a:spLocks noGrp="1"/>
          </p:cNvSpPr>
          <p:nvPr>
            <p:ph sz="half" idx="2"/>
          </p:nvPr>
        </p:nvSpPr>
        <p:spPr/>
        <p:txBody>
          <a:bodyPr/>
          <a:lstStyle/>
          <a:p>
            <a:r>
              <a:rPr lang="en-US" dirty="0"/>
              <a:t>There are many neighborhoods listed. I believe the peaks in this variable will </a:t>
            </a:r>
            <a:r>
              <a:rPr lang="en-US" dirty="0" err="1"/>
              <a:t>corespond</a:t>
            </a:r>
            <a:r>
              <a:rPr lang="en-US" dirty="0"/>
              <a:t> to the peaks in the Neighborhood group data set. </a:t>
            </a:r>
          </a:p>
          <a:p>
            <a:r>
              <a:rPr lang="en-US" dirty="0"/>
              <a:t>There are no outliers</a:t>
            </a:r>
          </a:p>
          <a:p>
            <a:r>
              <a:rPr lang="en-US" dirty="0"/>
              <a:t>This data is nominal so there are no tails. </a:t>
            </a:r>
          </a:p>
        </p:txBody>
      </p:sp>
      <p:pic>
        <p:nvPicPr>
          <p:cNvPr id="3" name="Picture 2">
            <a:extLst>
              <a:ext uri="{FF2B5EF4-FFF2-40B4-BE49-F238E27FC236}">
                <a16:creationId xmlns:a16="http://schemas.microsoft.com/office/drawing/2014/main" id="{1580F595-19C4-4FCF-87E4-294182CB6FDA}"/>
              </a:ext>
            </a:extLst>
          </p:cNvPr>
          <p:cNvPicPr>
            <a:picLocks noChangeAspect="1"/>
          </p:cNvPicPr>
          <p:nvPr/>
        </p:nvPicPr>
        <p:blipFill>
          <a:blip r:embed="rId2"/>
          <a:stretch>
            <a:fillRect/>
          </a:stretch>
        </p:blipFill>
        <p:spPr>
          <a:xfrm>
            <a:off x="685800" y="2353809"/>
            <a:ext cx="5322643" cy="3294969"/>
          </a:xfrm>
          <a:prstGeom prst="rect">
            <a:avLst/>
          </a:prstGeom>
        </p:spPr>
      </p:pic>
    </p:spTree>
    <p:extLst>
      <p:ext uri="{BB962C8B-B14F-4D97-AF65-F5344CB8AC3E}">
        <p14:creationId xmlns:p14="http://schemas.microsoft.com/office/powerpoint/2010/main" val="1131121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Room Type</a:t>
            </a:r>
          </a:p>
        </p:txBody>
      </p:sp>
      <p:sp>
        <p:nvSpPr>
          <p:cNvPr id="4" name="Content Placeholder 3">
            <a:extLst>
              <a:ext uri="{FF2B5EF4-FFF2-40B4-BE49-F238E27FC236}">
                <a16:creationId xmlns:a16="http://schemas.microsoft.com/office/drawing/2014/main" id="{E9E4D52A-9FAE-447C-B3EE-06D64CB8A537}"/>
              </a:ext>
            </a:extLst>
          </p:cNvPr>
          <p:cNvSpPr>
            <a:spLocks noGrp="1"/>
          </p:cNvSpPr>
          <p:nvPr>
            <p:ph sz="half" idx="1"/>
          </p:nvPr>
        </p:nvSpPr>
        <p:spPr/>
        <p:txBody>
          <a:bodyPr>
            <a:normAutofit/>
          </a:bodyPr>
          <a:lstStyle/>
          <a:p>
            <a:endParaRPr lang="en-US"/>
          </a:p>
        </p:txBody>
      </p:sp>
      <p:sp>
        <p:nvSpPr>
          <p:cNvPr id="5" name="Content Placeholder 4">
            <a:extLst>
              <a:ext uri="{FF2B5EF4-FFF2-40B4-BE49-F238E27FC236}">
                <a16:creationId xmlns:a16="http://schemas.microsoft.com/office/drawing/2014/main" id="{A6133CFA-EE16-4128-A034-CEEFEEB64983}"/>
              </a:ext>
            </a:extLst>
          </p:cNvPr>
          <p:cNvSpPr>
            <a:spLocks noGrp="1"/>
          </p:cNvSpPr>
          <p:nvPr>
            <p:ph sz="half" idx="2"/>
          </p:nvPr>
        </p:nvSpPr>
        <p:spPr/>
        <p:txBody>
          <a:bodyPr>
            <a:normAutofit/>
          </a:bodyPr>
          <a:lstStyle/>
          <a:p>
            <a:r>
              <a:rPr lang="en-US" dirty="0"/>
              <a:t>There are considerably more </a:t>
            </a:r>
            <a:r>
              <a:rPr lang="en-US" dirty="0" err="1"/>
              <a:t>airbnbs</a:t>
            </a:r>
            <a:r>
              <a:rPr lang="en-US" dirty="0"/>
              <a:t> with a room type of Entire Home/Apt or Private room. </a:t>
            </a:r>
          </a:p>
          <a:p>
            <a:r>
              <a:rPr lang="en-US" dirty="0"/>
              <a:t>As this analysis goes on, I will decide if it makes sense to include room types of Hotel Room and Shared Room. </a:t>
            </a:r>
          </a:p>
          <a:p>
            <a:r>
              <a:rPr lang="en-US" dirty="0"/>
              <a:t>There might be outliers in room type as hotel room and shared room. </a:t>
            </a:r>
          </a:p>
          <a:p>
            <a:r>
              <a:rPr lang="en-US" dirty="0"/>
              <a:t>This data is nominal so there are no tails.</a:t>
            </a:r>
          </a:p>
        </p:txBody>
      </p:sp>
      <p:pic>
        <p:nvPicPr>
          <p:cNvPr id="3" name="Picture 2">
            <a:extLst>
              <a:ext uri="{FF2B5EF4-FFF2-40B4-BE49-F238E27FC236}">
                <a16:creationId xmlns:a16="http://schemas.microsoft.com/office/drawing/2014/main" id="{CB5D30CB-03BF-4078-B5B0-8C5DE5C836CF}"/>
              </a:ext>
            </a:extLst>
          </p:cNvPr>
          <p:cNvPicPr>
            <a:picLocks noChangeAspect="1"/>
          </p:cNvPicPr>
          <p:nvPr/>
        </p:nvPicPr>
        <p:blipFill>
          <a:blip r:embed="rId2"/>
          <a:stretch>
            <a:fillRect/>
          </a:stretch>
        </p:blipFill>
        <p:spPr>
          <a:xfrm>
            <a:off x="130629" y="1968275"/>
            <a:ext cx="5838019" cy="3724954"/>
          </a:xfrm>
          <a:prstGeom prst="rect">
            <a:avLst/>
          </a:prstGeom>
        </p:spPr>
      </p:pic>
    </p:spTree>
    <p:extLst>
      <p:ext uri="{BB962C8B-B14F-4D97-AF65-F5344CB8AC3E}">
        <p14:creationId xmlns:p14="http://schemas.microsoft.com/office/powerpoint/2010/main" val="384345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Minimum Night Stay</a:t>
            </a:r>
          </a:p>
        </p:txBody>
      </p:sp>
      <p:sp>
        <p:nvSpPr>
          <p:cNvPr id="4" name="Content Placeholder 3">
            <a:extLst>
              <a:ext uri="{FF2B5EF4-FFF2-40B4-BE49-F238E27FC236}">
                <a16:creationId xmlns:a16="http://schemas.microsoft.com/office/drawing/2014/main" id="{0285731C-5FDA-40C0-9ECC-D23DCB8E2D96}"/>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010F90E3-AE12-4DE9-9F61-3BF1FFB6A165}"/>
              </a:ext>
            </a:extLst>
          </p:cNvPr>
          <p:cNvSpPr>
            <a:spLocks noGrp="1"/>
          </p:cNvSpPr>
          <p:nvPr>
            <p:ph sz="half" idx="2"/>
          </p:nvPr>
        </p:nvSpPr>
        <p:spPr/>
        <p:txBody>
          <a:bodyPr/>
          <a:lstStyle/>
          <a:p>
            <a:r>
              <a:rPr lang="en-US" dirty="0"/>
              <a:t>There are two modes are 1 and 30. This makes me believe that some </a:t>
            </a:r>
            <a:r>
              <a:rPr lang="en-US" dirty="0" err="1"/>
              <a:t>Airbnbs</a:t>
            </a:r>
            <a:r>
              <a:rPr lang="en-US" dirty="0"/>
              <a:t> are rented by the month.</a:t>
            </a:r>
          </a:p>
          <a:p>
            <a:r>
              <a:rPr lang="en-US" dirty="0"/>
              <a:t>There looks to be on outlier at around 45 nights. </a:t>
            </a:r>
          </a:p>
          <a:p>
            <a:r>
              <a:rPr lang="en-US" dirty="0"/>
              <a:t>The tails are very long for the variable. </a:t>
            </a:r>
          </a:p>
        </p:txBody>
      </p:sp>
      <p:pic>
        <p:nvPicPr>
          <p:cNvPr id="3" name="Picture 2">
            <a:extLst>
              <a:ext uri="{FF2B5EF4-FFF2-40B4-BE49-F238E27FC236}">
                <a16:creationId xmlns:a16="http://schemas.microsoft.com/office/drawing/2014/main" id="{E0E47D3E-BFF0-432C-995D-497EB01B9739}"/>
              </a:ext>
            </a:extLst>
          </p:cNvPr>
          <p:cNvPicPr>
            <a:picLocks noChangeAspect="1"/>
          </p:cNvPicPr>
          <p:nvPr/>
        </p:nvPicPr>
        <p:blipFill>
          <a:blip r:embed="rId2"/>
          <a:stretch>
            <a:fillRect/>
          </a:stretch>
        </p:blipFill>
        <p:spPr>
          <a:xfrm>
            <a:off x="838200" y="2066358"/>
            <a:ext cx="4908129" cy="3869871"/>
          </a:xfrm>
          <a:prstGeom prst="rect">
            <a:avLst/>
          </a:prstGeom>
        </p:spPr>
      </p:pic>
    </p:spTree>
    <p:extLst>
      <p:ext uri="{BB962C8B-B14F-4D97-AF65-F5344CB8AC3E}">
        <p14:creationId xmlns:p14="http://schemas.microsoft.com/office/powerpoint/2010/main" val="2796105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Reviews/Month</a:t>
            </a:r>
          </a:p>
        </p:txBody>
      </p:sp>
      <p:sp>
        <p:nvSpPr>
          <p:cNvPr id="4" name="Content Placeholder 3">
            <a:extLst>
              <a:ext uri="{FF2B5EF4-FFF2-40B4-BE49-F238E27FC236}">
                <a16:creationId xmlns:a16="http://schemas.microsoft.com/office/drawing/2014/main" id="{33BC5710-DCD1-4A67-9801-B85349D96724}"/>
              </a:ext>
            </a:extLst>
          </p:cNvPr>
          <p:cNvSpPr>
            <a:spLocks noGrp="1"/>
          </p:cNvSpPr>
          <p:nvPr>
            <p:ph sz="half" idx="1"/>
          </p:nvPr>
        </p:nvSpPr>
        <p:spPr/>
        <p:txBody>
          <a:bodyPr/>
          <a:lstStyle/>
          <a:p>
            <a:endParaRPr lang="en-US"/>
          </a:p>
        </p:txBody>
      </p:sp>
      <p:sp>
        <p:nvSpPr>
          <p:cNvPr id="5" name="Content Placeholder 4">
            <a:extLst>
              <a:ext uri="{FF2B5EF4-FFF2-40B4-BE49-F238E27FC236}">
                <a16:creationId xmlns:a16="http://schemas.microsoft.com/office/drawing/2014/main" id="{6D4E61FD-C65B-46C0-B013-8DAB028E0D3B}"/>
              </a:ext>
            </a:extLst>
          </p:cNvPr>
          <p:cNvSpPr>
            <a:spLocks noGrp="1"/>
          </p:cNvSpPr>
          <p:nvPr>
            <p:ph sz="half" idx="2"/>
          </p:nvPr>
        </p:nvSpPr>
        <p:spPr/>
        <p:txBody>
          <a:bodyPr/>
          <a:lstStyle/>
          <a:p>
            <a:r>
              <a:rPr lang="en-US" dirty="0"/>
              <a:t>The mode is around 0-1 review per month.</a:t>
            </a:r>
          </a:p>
          <a:p>
            <a:r>
              <a:rPr lang="en-US" dirty="0"/>
              <a:t>There is a strong right skew. </a:t>
            </a:r>
          </a:p>
          <a:p>
            <a:r>
              <a:rPr lang="en-US" dirty="0"/>
              <a:t>There are possible outliers on the end of the right tail </a:t>
            </a:r>
          </a:p>
        </p:txBody>
      </p:sp>
      <p:pic>
        <p:nvPicPr>
          <p:cNvPr id="3" name="Picture 2">
            <a:extLst>
              <a:ext uri="{FF2B5EF4-FFF2-40B4-BE49-F238E27FC236}">
                <a16:creationId xmlns:a16="http://schemas.microsoft.com/office/drawing/2014/main" id="{CCB93E88-8537-4FD5-9874-B754CCE868A4}"/>
              </a:ext>
            </a:extLst>
          </p:cNvPr>
          <p:cNvPicPr>
            <a:picLocks noChangeAspect="1"/>
          </p:cNvPicPr>
          <p:nvPr/>
        </p:nvPicPr>
        <p:blipFill>
          <a:blip r:embed="rId2"/>
          <a:stretch>
            <a:fillRect/>
          </a:stretch>
        </p:blipFill>
        <p:spPr>
          <a:xfrm>
            <a:off x="685800" y="1985849"/>
            <a:ext cx="5278545" cy="4030889"/>
          </a:xfrm>
          <a:prstGeom prst="rect">
            <a:avLst/>
          </a:prstGeom>
        </p:spPr>
      </p:pic>
    </p:spTree>
    <p:extLst>
      <p:ext uri="{BB962C8B-B14F-4D97-AF65-F5344CB8AC3E}">
        <p14:creationId xmlns:p14="http://schemas.microsoft.com/office/powerpoint/2010/main" val="76760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Availability</a:t>
            </a:r>
          </a:p>
        </p:txBody>
      </p:sp>
      <p:pic>
        <p:nvPicPr>
          <p:cNvPr id="6" name="Content Placeholder 5">
            <a:extLst>
              <a:ext uri="{FF2B5EF4-FFF2-40B4-BE49-F238E27FC236}">
                <a16:creationId xmlns:a16="http://schemas.microsoft.com/office/drawing/2014/main" id="{8DE39CE7-C0C0-48E0-83FF-615558FA762F}"/>
              </a:ext>
            </a:extLst>
          </p:cNvPr>
          <p:cNvPicPr>
            <a:picLocks noGrp="1" noChangeAspect="1"/>
          </p:cNvPicPr>
          <p:nvPr>
            <p:ph sz="half" idx="1"/>
          </p:nvPr>
        </p:nvPicPr>
        <p:blipFill>
          <a:blip r:embed="rId2"/>
          <a:stretch>
            <a:fillRect/>
          </a:stretch>
        </p:blipFill>
        <p:spPr>
          <a:xfrm>
            <a:off x="838200" y="2087903"/>
            <a:ext cx="4992315" cy="4089060"/>
          </a:xfrm>
          <a:prstGeom prst="rect">
            <a:avLst/>
          </a:prstGeom>
        </p:spPr>
      </p:pic>
      <p:sp>
        <p:nvSpPr>
          <p:cNvPr id="5" name="Content Placeholder 4">
            <a:extLst>
              <a:ext uri="{FF2B5EF4-FFF2-40B4-BE49-F238E27FC236}">
                <a16:creationId xmlns:a16="http://schemas.microsoft.com/office/drawing/2014/main" id="{5170B746-4C0E-46F7-BD01-DC7B169E8ED8}"/>
              </a:ext>
            </a:extLst>
          </p:cNvPr>
          <p:cNvSpPr>
            <a:spLocks noGrp="1"/>
          </p:cNvSpPr>
          <p:nvPr>
            <p:ph sz="half" idx="2"/>
          </p:nvPr>
        </p:nvSpPr>
        <p:spPr/>
        <p:txBody>
          <a:bodyPr/>
          <a:lstStyle/>
          <a:p>
            <a:r>
              <a:rPr lang="en-US" dirty="0"/>
              <a:t>The most is the max value at 365. </a:t>
            </a:r>
          </a:p>
          <a:p>
            <a:r>
              <a:rPr lang="en-US" dirty="0"/>
              <a:t>The tail is very long and has slight peaks but I wouldn't call this bimodal. </a:t>
            </a:r>
          </a:p>
          <a:p>
            <a:r>
              <a:rPr lang="en-US" dirty="0"/>
              <a:t>There are no outliers for this variable.</a:t>
            </a:r>
          </a:p>
        </p:txBody>
      </p:sp>
    </p:spTree>
    <p:extLst>
      <p:ext uri="{BB962C8B-B14F-4D97-AF65-F5344CB8AC3E}">
        <p14:creationId xmlns:p14="http://schemas.microsoft.com/office/powerpoint/2010/main" val="106495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F972-19DE-4750-B8CF-C148218C2477}"/>
              </a:ext>
            </a:extLst>
          </p:cNvPr>
          <p:cNvSpPr>
            <a:spLocks noGrp="1"/>
          </p:cNvSpPr>
          <p:nvPr>
            <p:ph type="title"/>
          </p:nvPr>
        </p:nvSpPr>
        <p:spPr/>
        <p:txBody>
          <a:bodyPr/>
          <a:lstStyle/>
          <a:p>
            <a:r>
              <a:rPr lang="en-US" dirty="0"/>
              <a:t>PMF Comparing Manhattan and Brooklyn Airbnb Prices</a:t>
            </a:r>
          </a:p>
        </p:txBody>
      </p:sp>
      <p:pic>
        <p:nvPicPr>
          <p:cNvPr id="4" name="Picture 3">
            <a:extLst>
              <a:ext uri="{FF2B5EF4-FFF2-40B4-BE49-F238E27FC236}">
                <a16:creationId xmlns:a16="http://schemas.microsoft.com/office/drawing/2014/main" id="{73AE67F8-83EC-4E05-B58F-33A0DE31F0A3}"/>
              </a:ext>
            </a:extLst>
          </p:cNvPr>
          <p:cNvPicPr>
            <a:picLocks noChangeAspect="1"/>
          </p:cNvPicPr>
          <p:nvPr/>
        </p:nvPicPr>
        <p:blipFill>
          <a:blip r:embed="rId2"/>
          <a:stretch>
            <a:fillRect/>
          </a:stretch>
        </p:blipFill>
        <p:spPr>
          <a:xfrm>
            <a:off x="1988683" y="2041968"/>
            <a:ext cx="8586788" cy="4271747"/>
          </a:xfrm>
          <a:prstGeom prst="rect">
            <a:avLst/>
          </a:prstGeom>
        </p:spPr>
      </p:pic>
    </p:spTree>
    <p:extLst>
      <p:ext uri="{BB962C8B-B14F-4D97-AF65-F5344CB8AC3E}">
        <p14:creationId xmlns:p14="http://schemas.microsoft.com/office/powerpoint/2010/main" val="4020309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6661-F1F8-4BA9-A715-0E58F10C4153}"/>
              </a:ext>
            </a:extLst>
          </p:cNvPr>
          <p:cNvSpPr>
            <a:spLocks noGrp="1"/>
          </p:cNvSpPr>
          <p:nvPr>
            <p:ph type="title"/>
          </p:nvPr>
        </p:nvSpPr>
        <p:spPr/>
        <p:txBody>
          <a:bodyPr/>
          <a:lstStyle/>
          <a:p>
            <a:r>
              <a:rPr lang="en-US" dirty="0"/>
              <a:t>Differences in PMs and Description</a:t>
            </a:r>
          </a:p>
        </p:txBody>
      </p:sp>
      <p:sp>
        <p:nvSpPr>
          <p:cNvPr id="3" name="Content Placeholder 2">
            <a:extLst>
              <a:ext uri="{FF2B5EF4-FFF2-40B4-BE49-F238E27FC236}">
                <a16:creationId xmlns:a16="http://schemas.microsoft.com/office/drawing/2014/main" id="{A8C06300-1F21-418D-8253-376F641F0012}"/>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B050CF7-6FDA-4BFE-8C85-CE85C09A0F9E}"/>
              </a:ext>
            </a:extLst>
          </p:cNvPr>
          <p:cNvSpPr>
            <a:spLocks noGrp="1"/>
          </p:cNvSpPr>
          <p:nvPr>
            <p:ph sz="half" idx="2"/>
          </p:nvPr>
        </p:nvSpPr>
        <p:spPr/>
        <p:txBody>
          <a:bodyPr/>
          <a:lstStyle/>
          <a:p>
            <a:r>
              <a:rPr lang="en-US" dirty="0"/>
              <a:t>The PMF plots show that the distribution for Manhattan </a:t>
            </a:r>
            <a:r>
              <a:rPr lang="en-US" dirty="0" err="1"/>
              <a:t>airbnb</a:t>
            </a:r>
            <a:r>
              <a:rPr lang="en-US" dirty="0"/>
              <a:t> prices are shifted to the right. </a:t>
            </a:r>
          </a:p>
          <a:p>
            <a:r>
              <a:rPr lang="en-US" dirty="0"/>
              <a:t>Generally </a:t>
            </a:r>
            <a:r>
              <a:rPr lang="en-US" dirty="0" err="1"/>
              <a:t>airbnbs</a:t>
            </a:r>
            <a:r>
              <a:rPr lang="en-US" dirty="0"/>
              <a:t> are more expensive in Manhattan compared to Brooklyn.</a:t>
            </a:r>
          </a:p>
        </p:txBody>
      </p:sp>
      <p:pic>
        <p:nvPicPr>
          <p:cNvPr id="5" name="Picture 4">
            <a:extLst>
              <a:ext uri="{FF2B5EF4-FFF2-40B4-BE49-F238E27FC236}">
                <a16:creationId xmlns:a16="http://schemas.microsoft.com/office/drawing/2014/main" id="{ECC6A189-29A4-4571-A70E-0F9AC1CE5FBE}"/>
              </a:ext>
            </a:extLst>
          </p:cNvPr>
          <p:cNvPicPr>
            <a:picLocks noChangeAspect="1"/>
          </p:cNvPicPr>
          <p:nvPr/>
        </p:nvPicPr>
        <p:blipFill>
          <a:blip r:embed="rId2"/>
          <a:stretch>
            <a:fillRect/>
          </a:stretch>
        </p:blipFill>
        <p:spPr>
          <a:xfrm>
            <a:off x="1095375" y="2222046"/>
            <a:ext cx="5076825" cy="3752850"/>
          </a:xfrm>
          <a:prstGeom prst="rect">
            <a:avLst/>
          </a:prstGeom>
        </p:spPr>
      </p:pic>
    </p:spTree>
    <p:extLst>
      <p:ext uri="{BB962C8B-B14F-4D97-AF65-F5344CB8AC3E}">
        <p14:creationId xmlns:p14="http://schemas.microsoft.com/office/powerpoint/2010/main" val="11877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8892-9263-4501-A09C-73CF710394DA}"/>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AC3458D1-F16B-4369-90E7-A1E49A211AF7}"/>
              </a:ext>
            </a:extLst>
          </p:cNvPr>
          <p:cNvSpPr>
            <a:spLocks noGrp="1"/>
          </p:cNvSpPr>
          <p:nvPr>
            <p:ph idx="1"/>
          </p:nvPr>
        </p:nvSpPr>
        <p:spPr/>
        <p:txBody>
          <a:bodyPr/>
          <a:lstStyle/>
          <a:p>
            <a:r>
              <a:rPr lang="en-US" dirty="0"/>
              <a:t>Are you able to predict the price of an Airbnb in New York City based on the following criteria</a:t>
            </a:r>
          </a:p>
          <a:p>
            <a:pPr lvl="1"/>
            <a:r>
              <a:rPr lang="en-US" dirty="0"/>
              <a:t>Neighborhood Group (Manhattan, Brooklyn, Queens, etc.)</a:t>
            </a:r>
          </a:p>
          <a:p>
            <a:pPr lvl="1"/>
            <a:r>
              <a:rPr lang="en-US" dirty="0"/>
              <a:t>Neighborhood (Subsets of the Neighborhood Groups)</a:t>
            </a:r>
          </a:p>
          <a:p>
            <a:pPr lvl="1"/>
            <a:r>
              <a:rPr lang="en-US" dirty="0"/>
              <a:t>Room Type (Single Room, Full House, Hotel, etc.)</a:t>
            </a:r>
          </a:p>
          <a:p>
            <a:pPr lvl="1"/>
            <a:r>
              <a:rPr lang="en-US" dirty="0"/>
              <a:t>Minimum Nights</a:t>
            </a:r>
          </a:p>
          <a:p>
            <a:pPr lvl="1"/>
            <a:r>
              <a:rPr lang="en-US" dirty="0"/>
              <a:t>Reviews/Month</a:t>
            </a:r>
          </a:p>
          <a:p>
            <a:pPr lvl="1"/>
            <a:r>
              <a:rPr lang="en-US" dirty="0"/>
              <a:t>Availability to rent out of 365 days</a:t>
            </a:r>
          </a:p>
          <a:p>
            <a:pPr lvl="1"/>
            <a:endParaRPr lang="en-US" dirty="0"/>
          </a:p>
        </p:txBody>
      </p:sp>
    </p:spTree>
    <p:extLst>
      <p:ext uri="{BB962C8B-B14F-4D97-AF65-F5344CB8AC3E}">
        <p14:creationId xmlns:p14="http://schemas.microsoft.com/office/powerpoint/2010/main" val="206051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1813-8838-494E-BF57-F63CB8B13398}"/>
              </a:ext>
            </a:extLst>
          </p:cNvPr>
          <p:cNvSpPr>
            <a:spLocks noGrp="1"/>
          </p:cNvSpPr>
          <p:nvPr>
            <p:ph type="title"/>
          </p:nvPr>
        </p:nvSpPr>
        <p:spPr/>
        <p:txBody>
          <a:bodyPr/>
          <a:lstStyle/>
          <a:p>
            <a:r>
              <a:rPr lang="en-US" dirty="0"/>
              <a:t>CDF For Price</a:t>
            </a:r>
          </a:p>
        </p:txBody>
      </p:sp>
      <p:pic>
        <p:nvPicPr>
          <p:cNvPr id="5" name="Content Placeholder 4">
            <a:extLst>
              <a:ext uri="{FF2B5EF4-FFF2-40B4-BE49-F238E27FC236}">
                <a16:creationId xmlns:a16="http://schemas.microsoft.com/office/drawing/2014/main" id="{4FC7D0F7-D9D5-4245-AD1F-E9464CB38461}"/>
              </a:ext>
            </a:extLst>
          </p:cNvPr>
          <p:cNvPicPr>
            <a:picLocks noGrp="1" noChangeAspect="1"/>
          </p:cNvPicPr>
          <p:nvPr>
            <p:ph sz="half" idx="1"/>
          </p:nvPr>
        </p:nvPicPr>
        <p:blipFill>
          <a:blip r:embed="rId2"/>
          <a:stretch>
            <a:fillRect/>
          </a:stretch>
        </p:blipFill>
        <p:spPr>
          <a:xfrm>
            <a:off x="642803" y="2292237"/>
            <a:ext cx="5453197" cy="3836420"/>
          </a:xfrm>
          <a:prstGeom prst="rect">
            <a:avLst/>
          </a:prstGeom>
        </p:spPr>
      </p:pic>
      <p:sp>
        <p:nvSpPr>
          <p:cNvPr id="4" name="Content Placeholder 3">
            <a:extLst>
              <a:ext uri="{FF2B5EF4-FFF2-40B4-BE49-F238E27FC236}">
                <a16:creationId xmlns:a16="http://schemas.microsoft.com/office/drawing/2014/main" id="{A41AB403-FC09-4F1F-83FC-545611EE2609}"/>
              </a:ext>
            </a:extLst>
          </p:cNvPr>
          <p:cNvSpPr>
            <a:spLocks noGrp="1"/>
          </p:cNvSpPr>
          <p:nvPr>
            <p:ph sz="half" idx="2"/>
          </p:nvPr>
        </p:nvSpPr>
        <p:spPr/>
        <p:txBody>
          <a:bodyPr/>
          <a:lstStyle/>
          <a:p>
            <a:r>
              <a:rPr lang="en-US" dirty="0"/>
              <a:t>This graph shows that the price is skewed to the right and the mode is far to the left. </a:t>
            </a:r>
          </a:p>
          <a:p>
            <a:r>
              <a:rPr lang="en-US" dirty="0"/>
              <a:t>This helps answer the question because there is more data for the lower prices which may mean they are more likely to be </a:t>
            </a:r>
            <a:r>
              <a:rPr lang="en-US" dirty="0" err="1"/>
              <a:t>acurately</a:t>
            </a:r>
            <a:r>
              <a:rPr lang="en-US" dirty="0"/>
              <a:t> predicted. </a:t>
            </a:r>
          </a:p>
          <a:p>
            <a:pPr marL="0" indent="0">
              <a:buNone/>
            </a:pPr>
            <a:endParaRPr lang="en-US" dirty="0"/>
          </a:p>
        </p:txBody>
      </p:sp>
    </p:spTree>
    <p:extLst>
      <p:ext uri="{BB962C8B-B14F-4D97-AF65-F5344CB8AC3E}">
        <p14:creationId xmlns:p14="http://schemas.microsoft.com/office/powerpoint/2010/main" val="3299262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3377-4930-4F19-B1FE-0E7F0A9BE1F6}"/>
              </a:ext>
            </a:extLst>
          </p:cNvPr>
          <p:cNvSpPr>
            <a:spLocks noGrp="1"/>
          </p:cNvSpPr>
          <p:nvPr>
            <p:ph type="title"/>
          </p:nvPr>
        </p:nvSpPr>
        <p:spPr/>
        <p:txBody>
          <a:bodyPr/>
          <a:lstStyle/>
          <a:p>
            <a:r>
              <a:rPr lang="en-US" dirty="0"/>
              <a:t>Normal Probability Plot</a:t>
            </a:r>
            <a:br>
              <a:rPr lang="en-US" dirty="0"/>
            </a:br>
            <a:r>
              <a:rPr lang="en-US" sz="1100" dirty="0"/>
              <a:t>The log scale fits much better than the linear scale. This shows me that I should use a log transformation on price. I tried to incorporate this throughout my project but I feel more confident in my result with the linear scale. Using a log transformation is a skill I will continue to develop. </a:t>
            </a:r>
            <a:endParaRPr lang="en-US" dirty="0"/>
          </a:p>
        </p:txBody>
      </p:sp>
      <p:sp>
        <p:nvSpPr>
          <p:cNvPr id="3" name="Text Placeholder 2">
            <a:extLst>
              <a:ext uri="{FF2B5EF4-FFF2-40B4-BE49-F238E27FC236}">
                <a16:creationId xmlns:a16="http://schemas.microsoft.com/office/drawing/2014/main" id="{D365C998-2207-4351-B36F-14442E88DF51}"/>
              </a:ext>
            </a:extLst>
          </p:cNvPr>
          <p:cNvSpPr>
            <a:spLocks noGrp="1"/>
          </p:cNvSpPr>
          <p:nvPr>
            <p:ph type="body" idx="1"/>
          </p:nvPr>
        </p:nvSpPr>
        <p:spPr/>
        <p:txBody>
          <a:bodyPr/>
          <a:lstStyle/>
          <a:p>
            <a:r>
              <a:rPr lang="en-US" dirty="0"/>
              <a:t>Linear Scale</a:t>
            </a:r>
          </a:p>
        </p:txBody>
      </p:sp>
      <p:pic>
        <p:nvPicPr>
          <p:cNvPr id="7" name="Content Placeholder 6">
            <a:extLst>
              <a:ext uri="{FF2B5EF4-FFF2-40B4-BE49-F238E27FC236}">
                <a16:creationId xmlns:a16="http://schemas.microsoft.com/office/drawing/2014/main" id="{21B523DC-B700-48E9-8999-A5D78508A56D}"/>
              </a:ext>
            </a:extLst>
          </p:cNvPr>
          <p:cNvPicPr>
            <a:picLocks noGrp="1" noChangeAspect="1"/>
          </p:cNvPicPr>
          <p:nvPr>
            <p:ph sz="half" idx="2"/>
          </p:nvPr>
        </p:nvPicPr>
        <p:blipFill>
          <a:blip r:embed="rId2"/>
          <a:stretch>
            <a:fillRect/>
          </a:stretch>
        </p:blipFill>
        <p:spPr>
          <a:xfrm>
            <a:off x="499156" y="2734240"/>
            <a:ext cx="5131865" cy="3329102"/>
          </a:xfrm>
          <a:prstGeom prst="rect">
            <a:avLst/>
          </a:prstGeom>
        </p:spPr>
      </p:pic>
      <p:sp>
        <p:nvSpPr>
          <p:cNvPr id="5" name="Text Placeholder 4">
            <a:extLst>
              <a:ext uri="{FF2B5EF4-FFF2-40B4-BE49-F238E27FC236}">
                <a16:creationId xmlns:a16="http://schemas.microsoft.com/office/drawing/2014/main" id="{FE45F4E7-97D2-4BE6-8192-44165E7BDCE6}"/>
              </a:ext>
            </a:extLst>
          </p:cNvPr>
          <p:cNvSpPr>
            <a:spLocks noGrp="1"/>
          </p:cNvSpPr>
          <p:nvPr>
            <p:ph type="body" sz="quarter" idx="3"/>
          </p:nvPr>
        </p:nvSpPr>
        <p:spPr/>
        <p:txBody>
          <a:bodyPr/>
          <a:lstStyle/>
          <a:p>
            <a:r>
              <a:rPr lang="en-US" dirty="0"/>
              <a:t>Log Scale </a:t>
            </a:r>
            <a:r>
              <a:rPr lang="en-US" b="0" dirty="0"/>
              <a:t>(This fits much better)</a:t>
            </a:r>
          </a:p>
        </p:txBody>
      </p:sp>
      <p:pic>
        <p:nvPicPr>
          <p:cNvPr id="8" name="Content Placeholder 7">
            <a:extLst>
              <a:ext uri="{FF2B5EF4-FFF2-40B4-BE49-F238E27FC236}">
                <a16:creationId xmlns:a16="http://schemas.microsoft.com/office/drawing/2014/main" id="{08B3A5E2-0140-422F-878D-83580C5A273C}"/>
              </a:ext>
            </a:extLst>
          </p:cNvPr>
          <p:cNvPicPr>
            <a:picLocks noGrp="1" noChangeAspect="1"/>
          </p:cNvPicPr>
          <p:nvPr>
            <p:ph sz="quarter" idx="4"/>
          </p:nvPr>
        </p:nvPicPr>
        <p:blipFill>
          <a:blip r:embed="rId3"/>
          <a:stretch>
            <a:fillRect/>
          </a:stretch>
        </p:blipFill>
        <p:spPr>
          <a:xfrm>
            <a:off x="5799931" y="3013869"/>
            <a:ext cx="4105275" cy="2743200"/>
          </a:xfrm>
          <a:prstGeom prst="rect">
            <a:avLst/>
          </a:prstGeom>
        </p:spPr>
      </p:pic>
    </p:spTree>
    <p:extLst>
      <p:ext uri="{BB962C8B-B14F-4D97-AF65-F5344CB8AC3E}">
        <p14:creationId xmlns:p14="http://schemas.microsoft.com/office/powerpoint/2010/main" val="2766173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06E5-640D-477D-80A4-B6516BA277C0}"/>
              </a:ext>
            </a:extLst>
          </p:cNvPr>
          <p:cNvSpPr>
            <a:spLocks noGrp="1"/>
          </p:cNvSpPr>
          <p:nvPr>
            <p:ph type="title"/>
          </p:nvPr>
        </p:nvSpPr>
        <p:spPr/>
        <p:txBody>
          <a:bodyPr/>
          <a:lstStyle/>
          <a:p>
            <a:r>
              <a:rPr lang="en-US" dirty="0"/>
              <a:t>Scatter Plot: Price vs. Minimum Night Stay</a:t>
            </a:r>
          </a:p>
        </p:txBody>
      </p:sp>
      <p:pic>
        <p:nvPicPr>
          <p:cNvPr id="5" name="Content Placeholder 4">
            <a:extLst>
              <a:ext uri="{FF2B5EF4-FFF2-40B4-BE49-F238E27FC236}">
                <a16:creationId xmlns:a16="http://schemas.microsoft.com/office/drawing/2014/main" id="{316CA4FA-B977-4F71-A32F-3127F4EBEC88}"/>
              </a:ext>
            </a:extLst>
          </p:cNvPr>
          <p:cNvPicPr>
            <a:picLocks noGrp="1" noChangeAspect="1"/>
          </p:cNvPicPr>
          <p:nvPr>
            <p:ph sz="half" idx="1"/>
          </p:nvPr>
        </p:nvPicPr>
        <p:blipFill>
          <a:blip r:embed="rId2"/>
          <a:stretch>
            <a:fillRect/>
          </a:stretch>
        </p:blipFill>
        <p:spPr>
          <a:xfrm>
            <a:off x="404273" y="2331811"/>
            <a:ext cx="5425707" cy="3499644"/>
          </a:xfrm>
          <a:prstGeom prst="rect">
            <a:avLst/>
          </a:prstGeom>
        </p:spPr>
      </p:pic>
      <p:sp>
        <p:nvSpPr>
          <p:cNvPr id="4" name="Content Placeholder 3">
            <a:extLst>
              <a:ext uri="{FF2B5EF4-FFF2-40B4-BE49-F238E27FC236}">
                <a16:creationId xmlns:a16="http://schemas.microsoft.com/office/drawing/2014/main" id="{B22DE65C-5056-4422-A89D-C44E65D80594}"/>
              </a:ext>
            </a:extLst>
          </p:cNvPr>
          <p:cNvSpPr>
            <a:spLocks noGrp="1"/>
          </p:cNvSpPr>
          <p:nvPr>
            <p:ph sz="half" idx="2"/>
          </p:nvPr>
        </p:nvSpPr>
        <p:spPr/>
        <p:txBody>
          <a:bodyPr/>
          <a:lstStyle/>
          <a:p>
            <a:pPr marL="0" indent="0">
              <a:buNone/>
            </a:pPr>
            <a:r>
              <a:rPr lang="en-US" dirty="0"/>
              <a:t>I thought that the places with a minimum night stay of 30 would have a lower price/night, but this is not the case. There is a slight downward trend of price/night when minimum night stay increase from 1 to 25. Once the minimum night stay hits 30, the price distribution looks very similar to the distribution when the minimum night stay is 1. </a:t>
            </a:r>
          </a:p>
        </p:txBody>
      </p:sp>
      <p:pic>
        <p:nvPicPr>
          <p:cNvPr id="6" name="Picture 5">
            <a:extLst>
              <a:ext uri="{FF2B5EF4-FFF2-40B4-BE49-F238E27FC236}">
                <a16:creationId xmlns:a16="http://schemas.microsoft.com/office/drawing/2014/main" id="{5D744114-7458-459A-AEE7-6ADA7B2ACD76}"/>
              </a:ext>
            </a:extLst>
          </p:cNvPr>
          <p:cNvPicPr>
            <a:picLocks noChangeAspect="1"/>
          </p:cNvPicPr>
          <p:nvPr/>
        </p:nvPicPr>
        <p:blipFill>
          <a:blip r:embed="rId3"/>
          <a:stretch>
            <a:fillRect/>
          </a:stretch>
        </p:blipFill>
        <p:spPr>
          <a:xfrm>
            <a:off x="754926" y="6072188"/>
            <a:ext cx="4724400" cy="209550"/>
          </a:xfrm>
          <a:prstGeom prst="rect">
            <a:avLst/>
          </a:prstGeom>
        </p:spPr>
      </p:pic>
      <p:pic>
        <p:nvPicPr>
          <p:cNvPr id="7" name="Picture 6">
            <a:extLst>
              <a:ext uri="{FF2B5EF4-FFF2-40B4-BE49-F238E27FC236}">
                <a16:creationId xmlns:a16="http://schemas.microsoft.com/office/drawing/2014/main" id="{128F4F37-292C-4450-A1EF-D7D6886B1706}"/>
              </a:ext>
            </a:extLst>
          </p:cNvPr>
          <p:cNvPicPr>
            <a:picLocks noChangeAspect="1"/>
          </p:cNvPicPr>
          <p:nvPr/>
        </p:nvPicPr>
        <p:blipFill>
          <a:blip r:embed="rId4"/>
          <a:stretch>
            <a:fillRect/>
          </a:stretch>
        </p:blipFill>
        <p:spPr>
          <a:xfrm>
            <a:off x="669201" y="6401140"/>
            <a:ext cx="4895850" cy="142875"/>
          </a:xfrm>
          <a:prstGeom prst="rect">
            <a:avLst/>
          </a:prstGeom>
        </p:spPr>
      </p:pic>
    </p:spTree>
    <p:extLst>
      <p:ext uri="{BB962C8B-B14F-4D97-AF65-F5344CB8AC3E}">
        <p14:creationId xmlns:p14="http://schemas.microsoft.com/office/powerpoint/2010/main" val="1279387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FE3C-155C-424D-AB90-1F5A48DFD365}"/>
              </a:ext>
            </a:extLst>
          </p:cNvPr>
          <p:cNvSpPr>
            <a:spLocks noGrp="1"/>
          </p:cNvSpPr>
          <p:nvPr>
            <p:ph type="title"/>
          </p:nvPr>
        </p:nvSpPr>
        <p:spPr/>
        <p:txBody>
          <a:bodyPr/>
          <a:lstStyle/>
          <a:p>
            <a:r>
              <a:rPr lang="en-US" dirty="0"/>
              <a:t>Scatter Plot: Price vs. Reviews Per Month</a:t>
            </a:r>
          </a:p>
        </p:txBody>
      </p:sp>
      <p:pic>
        <p:nvPicPr>
          <p:cNvPr id="5" name="Content Placeholder 4">
            <a:extLst>
              <a:ext uri="{FF2B5EF4-FFF2-40B4-BE49-F238E27FC236}">
                <a16:creationId xmlns:a16="http://schemas.microsoft.com/office/drawing/2014/main" id="{9D4E0F79-FB33-4198-8DD6-1181277AD619}"/>
              </a:ext>
            </a:extLst>
          </p:cNvPr>
          <p:cNvPicPr>
            <a:picLocks noGrp="1" noChangeAspect="1"/>
          </p:cNvPicPr>
          <p:nvPr>
            <p:ph sz="half" idx="1"/>
          </p:nvPr>
        </p:nvPicPr>
        <p:blipFill>
          <a:blip r:embed="rId2"/>
          <a:stretch>
            <a:fillRect/>
          </a:stretch>
        </p:blipFill>
        <p:spPr>
          <a:xfrm>
            <a:off x="479132" y="2168525"/>
            <a:ext cx="5259000" cy="3480594"/>
          </a:xfrm>
          <a:prstGeom prst="rect">
            <a:avLst/>
          </a:prstGeom>
        </p:spPr>
      </p:pic>
      <p:sp>
        <p:nvSpPr>
          <p:cNvPr id="4" name="Content Placeholder 3">
            <a:extLst>
              <a:ext uri="{FF2B5EF4-FFF2-40B4-BE49-F238E27FC236}">
                <a16:creationId xmlns:a16="http://schemas.microsoft.com/office/drawing/2014/main" id="{95710F56-AB56-43D0-8683-BD2E71EB2BEF}"/>
              </a:ext>
            </a:extLst>
          </p:cNvPr>
          <p:cNvSpPr>
            <a:spLocks noGrp="1"/>
          </p:cNvSpPr>
          <p:nvPr>
            <p:ph sz="half" idx="2"/>
          </p:nvPr>
        </p:nvSpPr>
        <p:spPr/>
        <p:txBody>
          <a:bodyPr/>
          <a:lstStyle/>
          <a:p>
            <a:pPr marL="0" indent="0">
              <a:buNone/>
            </a:pPr>
            <a:r>
              <a:rPr lang="en-US" dirty="0"/>
              <a:t>This scatter plot tells us that the reviews per month are slightly more frequent at the lower price points. This is probably because there are more people that stay at the lower priced Airbnb's. This is an example of causation. </a:t>
            </a:r>
          </a:p>
        </p:txBody>
      </p:sp>
      <p:pic>
        <p:nvPicPr>
          <p:cNvPr id="6" name="Picture 5">
            <a:extLst>
              <a:ext uri="{FF2B5EF4-FFF2-40B4-BE49-F238E27FC236}">
                <a16:creationId xmlns:a16="http://schemas.microsoft.com/office/drawing/2014/main" id="{89A17998-2C43-4CF7-B7AE-89C5BFD2BD3F}"/>
              </a:ext>
            </a:extLst>
          </p:cNvPr>
          <p:cNvPicPr>
            <a:picLocks noChangeAspect="1"/>
          </p:cNvPicPr>
          <p:nvPr/>
        </p:nvPicPr>
        <p:blipFill>
          <a:blip r:embed="rId3"/>
          <a:stretch>
            <a:fillRect/>
          </a:stretch>
        </p:blipFill>
        <p:spPr>
          <a:xfrm>
            <a:off x="879702" y="5970134"/>
            <a:ext cx="4772025" cy="228600"/>
          </a:xfrm>
          <a:prstGeom prst="rect">
            <a:avLst/>
          </a:prstGeom>
        </p:spPr>
      </p:pic>
      <p:pic>
        <p:nvPicPr>
          <p:cNvPr id="7" name="Picture 6">
            <a:extLst>
              <a:ext uri="{FF2B5EF4-FFF2-40B4-BE49-F238E27FC236}">
                <a16:creationId xmlns:a16="http://schemas.microsoft.com/office/drawing/2014/main" id="{C2CDE42C-3587-45E3-936B-729A198E12DA}"/>
              </a:ext>
            </a:extLst>
          </p:cNvPr>
          <p:cNvPicPr>
            <a:picLocks noChangeAspect="1"/>
          </p:cNvPicPr>
          <p:nvPr/>
        </p:nvPicPr>
        <p:blipFill>
          <a:blip r:embed="rId4"/>
          <a:stretch>
            <a:fillRect/>
          </a:stretch>
        </p:blipFill>
        <p:spPr>
          <a:xfrm>
            <a:off x="838200" y="6215063"/>
            <a:ext cx="4924425" cy="238125"/>
          </a:xfrm>
          <a:prstGeom prst="rect">
            <a:avLst/>
          </a:prstGeom>
        </p:spPr>
      </p:pic>
    </p:spTree>
    <p:extLst>
      <p:ext uri="{BB962C8B-B14F-4D97-AF65-F5344CB8AC3E}">
        <p14:creationId xmlns:p14="http://schemas.microsoft.com/office/powerpoint/2010/main" val="3383011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7B73-1F74-4800-AE7E-9BB228C70A25}"/>
              </a:ext>
            </a:extLst>
          </p:cNvPr>
          <p:cNvSpPr>
            <a:spLocks noGrp="1"/>
          </p:cNvSpPr>
          <p:nvPr>
            <p:ph type="title"/>
          </p:nvPr>
        </p:nvSpPr>
        <p:spPr/>
        <p:txBody>
          <a:bodyPr/>
          <a:lstStyle/>
          <a:p>
            <a:r>
              <a:rPr lang="en-US" dirty="0"/>
              <a:t>One Side Hypothesis Test: Means</a:t>
            </a:r>
          </a:p>
        </p:txBody>
      </p:sp>
      <p:sp>
        <p:nvSpPr>
          <p:cNvPr id="3" name="Content Placeholder 2">
            <a:extLst>
              <a:ext uri="{FF2B5EF4-FFF2-40B4-BE49-F238E27FC236}">
                <a16:creationId xmlns:a16="http://schemas.microsoft.com/office/drawing/2014/main" id="{07FBD6DD-DF3F-44A1-BB0A-ECB623E62797}"/>
              </a:ext>
            </a:extLst>
          </p:cNvPr>
          <p:cNvSpPr>
            <a:spLocks noGrp="1"/>
          </p:cNvSpPr>
          <p:nvPr>
            <p:ph sz="half" idx="1"/>
          </p:nvPr>
        </p:nvSpPr>
        <p:spPr>
          <a:xfrm>
            <a:off x="838200" y="1831068"/>
            <a:ext cx="5905500" cy="4351338"/>
          </a:xfrm>
        </p:spPr>
        <p:txBody>
          <a:bodyPr/>
          <a:lstStyle/>
          <a:p>
            <a:r>
              <a:rPr lang="en-US" dirty="0"/>
              <a:t>My null hypothesis is that the price/night in Manhattan is not larger than the price/night in Brooklyn</a:t>
            </a:r>
          </a:p>
          <a:p>
            <a:r>
              <a:rPr lang="en-US" dirty="0"/>
              <a:t>I separated the data into Manhattan Airbnb’s and Brooklyn Airbnb’s. </a:t>
            </a:r>
          </a:p>
          <a:p>
            <a:r>
              <a:rPr lang="en-US" dirty="0"/>
              <a:t>The p-value was almost 0 so the null hypothesis is rejected. </a:t>
            </a:r>
          </a:p>
          <a:p>
            <a:r>
              <a:rPr lang="en-US" dirty="0"/>
              <a:t>The average price/night in Manhattan is higher than the average price in Brooklyn.  </a:t>
            </a:r>
          </a:p>
        </p:txBody>
      </p:sp>
      <p:pic>
        <p:nvPicPr>
          <p:cNvPr id="5" name="Picture 4">
            <a:extLst>
              <a:ext uri="{FF2B5EF4-FFF2-40B4-BE49-F238E27FC236}">
                <a16:creationId xmlns:a16="http://schemas.microsoft.com/office/drawing/2014/main" id="{532DAE4E-3EDC-4711-A22B-8A8EBC13137C}"/>
              </a:ext>
            </a:extLst>
          </p:cNvPr>
          <p:cNvPicPr>
            <a:picLocks noChangeAspect="1"/>
          </p:cNvPicPr>
          <p:nvPr/>
        </p:nvPicPr>
        <p:blipFill>
          <a:blip r:embed="rId2"/>
          <a:stretch>
            <a:fillRect/>
          </a:stretch>
        </p:blipFill>
        <p:spPr>
          <a:xfrm>
            <a:off x="7244440" y="2474923"/>
            <a:ext cx="4706711" cy="3189573"/>
          </a:xfrm>
          <a:prstGeom prst="rect">
            <a:avLst/>
          </a:prstGeom>
        </p:spPr>
      </p:pic>
      <p:sp>
        <p:nvSpPr>
          <p:cNvPr id="6" name="TextBox 5">
            <a:extLst>
              <a:ext uri="{FF2B5EF4-FFF2-40B4-BE49-F238E27FC236}">
                <a16:creationId xmlns:a16="http://schemas.microsoft.com/office/drawing/2014/main" id="{5BC16B30-21E7-479E-BF06-C377E78AA074}"/>
              </a:ext>
            </a:extLst>
          </p:cNvPr>
          <p:cNvSpPr txBox="1"/>
          <p:nvPr/>
        </p:nvSpPr>
        <p:spPr>
          <a:xfrm>
            <a:off x="7649254" y="2105591"/>
            <a:ext cx="3897085" cy="369332"/>
          </a:xfrm>
          <a:prstGeom prst="rect">
            <a:avLst/>
          </a:prstGeom>
          <a:noFill/>
        </p:spPr>
        <p:txBody>
          <a:bodyPr wrap="square" rtlCol="0">
            <a:spAutoFit/>
          </a:bodyPr>
          <a:lstStyle/>
          <a:p>
            <a:r>
              <a:rPr lang="en-US" dirty="0"/>
              <a:t>Distribution of the Difference in Means</a:t>
            </a:r>
          </a:p>
        </p:txBody>
      </p:sp>
    </p:spTree>
    <p:extLst>
      <p:ext uri="{BB962C8B-B14F-4D97-AF65-F5344CB8AC3E}">
        <p14:creationId xmlns:p14="http://schemas.microsoft.com/office/powerpoint/2010/main" val="2914339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3067-FAF1-493C-822B-F6F68EFC6E8C}"/>
              </a:ext>
            </a:extLst>
          </p:cNvPr>
          <p:cNvSpPr>
            <a:spLocks noGrp="1"/>
          </p:cNvSpPr>
          <p:nvPr>
            <p:ph type="title"/>
          </p:nvPr>
        </p:nvSpPr>
        <p:spPr/>
        <p:txBody>
          <a:bodyPr/>
          <a:lstStyle/>
          <a:p>
            <a:r>
              <a:rPr lang="en-US" dirty="0"/>
              <a:t>Multiple Linear Regression</a:t>
            </a:r>
          </a:p>
        </p:txBody>
      </p:sp>
      <p:sp>
        <p:nvSpPr>
          <p:cNvPr id="3" name="Content Placeholder 2">
            <a:extLst>
              <a:ext uri="{FF2B5EF4-FFF2-40B4-BE49-F238E27FC236}">
                <a16:creationId xmlns:a16="http://schemas.microsoft.com/office/drawing/2014/main" id="{97081919-25AB-40F9-A13D-283702B857C3}"/>
              </a:ext>
            </a:extLst>
          </p:cNvPr>
          <p:cNvSpPr>
            <a:spLocks noGrp="1"/>
          </p:cNvSpPr>
          <p:nvPr>
            <p:ph sz="half" idx="1"/>
          </p:nvPr>
        </p:nvSpPr>
        <p:spPr/>
        <p:txBody>
          <a:bodyPr/>
          <a:lstStyle/>
          <a:p>
            <a:r>
              <a:rPr lang="en-US" dirty="0"/>
              <a:t>I believe the best model to predict the price of an Airbnb in New York city includes Neighborhood, Room Type, Neighborhood Group, Minimum Nights, Reviews per Month, and Availability.</a:t>
            </a:r>
          </a:p>
          <a:p>
            <a:r>
              <a:rPr lang="en-US" dirty="0"/>
              <a:t>This model had the highest adjusted R-Squared. </a:t>
            </a:r>
          </a:p>
        </p:txBody>
      </p:sp>
      <p:pic>
        <p:nvPicPr>
          <p:cNvPr id="5" name="Picture 4">
            <a:extLst>
              <a:ext uri="{FF2B5EF4-FFF2-40B4-BE49-F238E27FC236}">
                <a16:creationId xmlns:a16="http://schemas.microsoft.com/office/drawing/2014/main" id="{B9460C52-9E71-4B33-A9A2-97DB6CED6247}"/>
              </a:ext>
            </a:extLst>
          </p:cNvPr>
          <p:cNvPicPr>
            <a:picLocks noChangeAspect="1"/>
          </p:cNvPicPr>
          <p:nvPr/>
        </p:nvPicPr>
        <p:blipFill>
          <a:blip r:embed="rId2"/>
          <a:stretch>
            <a:fillRect/>
          </a:stretch>
        </p:blipFill>
        <p:spPr>
          <a:xfrm>
            <a:off x="6325528" y="2522197"/>
            <a:ext cx="5575959" cy="2958193"/>
          </a:xfrm>
          <a:prstGeom prst="rect">
            <a:avLst/>
          </a:prstGeom>
        </p:spPr>
      </p:pic>
    </p:spTree>
    <p:extLst>
      <p:ext uri="{BB962C8B-B14F-4D97-AF65-F5344CB8AC3E}">
        <p14:creationId xmlns:p14="http://schemas.microsoft.com/office/powerpoint/2010/main" val="67636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C020-B1BA-4614-9014-6E3356BAC40A}"/>
              </a:ext>
            </a:extLst>
          </p:cNvPr>
          <p:cNvSpPr>
            <a:spLocks noGrp="1"/>
          </p:cNvSpPr>
          <p:nvPr>
            <p:ph type="title"/>
          </p:nvPr>
        </p:nvSpPr>
        <p:spPr/>
        <p:txBody>
          <a:bodyPr/>
          <a:lstStyle/>
          <a:p>
            <a:r>
              <a:rPr lang="en-US" dirty="0"/>
              <a:t>Histogram of Price</a:t>
            </a:r>
          </a:p>
        </p:txBody>
      </p:sp>
      <p:pic>
        <p:nvPicPr>
          <p:cNvPr id="5" name="Picture 4">
            <a:extLst>
              <a:ext uri="{FF2B5EF4-FFF2-40B4-BE49-F238E27FC236}">
                <a16:creationId xmlns:a16="http://schemas.microsoft.com/office/drawing/2014/main" id="{B31FF74C-C43E-462A-A8DC-8F905041B811}"/>
              </a:ext>
            </a:extLst>
          </p:cNvPr>
          <p:cNvPicPr>
            <a:picLocks noChangeAspect="1"/>
          </p:cNvPicPr>
          <p:nvPr/>
        </p:nvPicPr>
        <p:blipFill>
          <a:blip r:embed="rId2"/>
          <a:stretch>
            <a:fillRect/>
          </a:stretch>
        </p:blipFill>
        <p:spPr>
          <a:xfrm>
            <a:off x="2780513" y="1756682"/>
            <a:ext cx="6734281" cy="4557032"/>
          </a:xfrm>
          <a:prstGeom prst="rect">
            <a:avLst/>
          </a:prstGeom>
        </p:spPr>
      </p:pic>
    </p:spTree>
    <p:extLst>
      <p:ext uri="{BB962C8B-B14F-4D97-AF65-F5344CB8AC3E}">
        <p14:creationId xmlns:p14="http://schemas.microsoft.com/office/powerpoint/2010/main" val="323881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6C84-262D-4549-8B72-A09B37B845EA}"/>
              </a:ext>
            </a:extLst>
          </p:cNvPr>
          <p:cNvSpPr>
            <a:spLocks noGrp="1"/>
          </p:cNvSpPr>
          <p:nvPr>
            <p:ph type="title"/>
          </p:nvPr>
        </p:nvSpPr>
        <p:spPr/>
        <p:txBody>
          <a:bodyPr/>
          <a:lstStyle/>
          <a:p>
            <a:r>
              <a:rPr lang="en-US" dirty="0"/>
              <a:t>Neighborhood Group</a:t>
            </a:r>
          </a:p>
        </p:txBody>
      </p:sp>
      <p:pic>
        <p:nvPicPr>
          <p:cNvPr id="3" name="Picture 2">
            <a:extLst>
              <a:ext uri="{FF2B5EF4-FFF2-40B4-BE49-F238E27FC236}">
                <a16:creationId xmlns:a16="http://schemas.microsoft.com/office/drawing/2014/main" id="{B140A2A2-163A-4293-AF47-E70C9F354327}"/>
              </a:ext>
            </a:extLst>
          </p:cNvPr>
          <p:cNvPicPr>
            <a:picLocks noChangeAspect="1"/>
          </p:cNvPicPr>
          <p:nvPr/>
        </p:nvPicPr>
        <p:blipFill>
          <a:blip r:embed="rId2"/>
          <a:stretch>
            <a:fillRect/>
          </a:stretch>
        </p:blipFill>
        <p:spPr>
          <a:xfrm>
            <a:off x="2512559" y="1793420"/>
            <a:ext cx="7166882" cy="4508743"/>
          </a:xfrm>
          <a:prstGeom prst="rect">
            <a:avLst/>
          </a:prstGeom>
        </p:spPr>
      </p:pic>
    </p:spTree>
    <p:extLst>
      <p:ext uri="{BB962C8B-B14F-4D97-AF65-F5344CB8AC3E}">
        <p14:creationId xmlns:p14="http://schemas.microsoft.com/office/powerpoint/2010/main" val="391152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EAFC-8639-430F-87F0-31BA6A4124CA}"/>
              </a:ext>
            </a:extLst>
          </p:cNvPr>
          <p:cNvSpPr>
            <a:spLocks noGrp="1"/>
          </p:cNvSpPr>
          <p:nvPr>
            <p:ph type="title"/>
          </p:nvPr>
        </p:nvSpPr>
        <p:spPr/>
        <p:txBody>
          <a:bodyPr/>
          <a:lstStyle/>
          <a:p>
            <a:r>
              <a:rPr lang="en-US" dirty="0"/>
              <a:t>Neighborhood</a:t>
            </a:r>
          </a:p>
        </p:txBody>
      </p:sp>
      <p:pic>
        <p:nvPicPr>
          <p:cNvPr id="3" name="Picture 2">
            <a:extLst>
              <a:ext uri="{FF2B5EF4-FFF2-40B4-BE49-F238E27FC236}">
                <a16:creationId xmlns:a16="http://schemas.microsoft.com/office/drawing/2014/main" id="{893943DF-B0AA-4AD8-8F46-3119451A8A08}"/>
              </a:ext>
            </a:extLst>
          </p:cNvPr>
          <p:cNvPicPr>
            <a:picLocks noChangeAspect="1"/>
          </p:cNvPicPr>
          <p:nvPr/>
        </p:nvPicPr>
        <p:blipFill>
          <a:blip r:embed="rId2"/>
          <a:stretch>
            <a:fillRect/>
          </a:stretch>
        </p:blipFill>
        <p:spPr>
          <a:xfrm>
            <a:off x="2476500" y="1549853"/>
            <a:ext cx="7239000" cy="4698389"/>
          </a:xfrm>
          <a:prstGeom prst="rect">
            <a:avLst/>
          </a:prstGeom>
        </p:spPr>
      </p:pic>
    </p:spTree>
    <p:extLst>
      <p:ext uri="{BB962C8B-B14F-4D97-AF65-F5344CB8AC3E}">
        <p14:creationId xmlns:p14="http://schemas.microsoft.com/office/powerpoint/2010/main" val="412997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5FAE-824F-48EC-8A23-F5DEF30E81F4}"/>
              </a:ext>
            </a:extLst>
          </p:cNvPr>
          <p:cNvSpPr>
            <a:spLocks noGrp="1"/>
          </p:cNvSpPr>
          <p:nvPr>
            <p:ph type="title"/>
          </p:nvPr>
        </p:nvSpPr>
        <p:spPr/>
        <p:txBody>
          <a:bodyPr/>
          <a:lstStyle/>
          <a:p>
            <a:r>
              <a:rPr lang="en-US" dirty="0"/>
              <a:t>Room Type</a:t>
            </a:r>
          </a:p>
        </p:txBody>
      </p:sp>
      <p:pic>
        <p:nvPicPr>
          <p:cNvPr id="3" name="Picture 2">
            <a:extLst>
              <a:ext uri="{FF2B5EF4-FFF2-40B4-BE49-F238E27FC236}">
                <a16:creationId xmlns:a16="http://schemas.microsoft.com/office/drawing/2014/main" id="{D357B21A-9D47-4E17-8FCA-A5DCF2E59CD5}"/>
              </a:ext>
            </a:extLst>
          </p:cNvPr>
          <p:cNvPicPr>
            <a:picLocks noChangeAspect="1"/>
          </p:cNvPicPr>
          <p:nvPr/>
        </p:nvPicPr>
        <p:blipFill>
          <a:blip r:embed="rId2"/>
          <a:stretch>
            <a:fillRect/>
          </a:stretch>
        </p:blipFill>
        <p:spPr>
          <a:xfrm>
            <a:off x="2483303" y="1690688"/>
            <a:ext cx="7225393" cy="4393820"/>
          </a:xfrm>
          <a:prstGeom prst="rect">
            <a:avLst/>
          </a:prstGeom>
        </p:spPr>
      </p:pic>
    </p:spTree>
    <p:extLst>
      <p:ext uri="{BB962C8B-B14F-4D97-AF65-F5344CB8AC3E}">
        <p14:creationId xmlns:p14="http://schemas.microsoft.com/office/powerpoint/2010/main" val="302769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5FAE-824F-48EC-8A23-F5DEF30E81F4}"/>
              </a:ext>
            </a:extLst>
          </p:cNvPr>
          <p:cNvSpPr>
            <a:spLocks noGrp="1"/>
          </p:cNvSpPr>
          <p:nvPr>
            <p:ph type="title"/>
          </p:nvPr>
        </p:nvSpPr>
        <p:spPr/>
        <p:txBody>
          <a:bodyPr/>
          <a:lstStyle/>
          <a:p>
            <a:r>
              <a:rPr lang="en-US" dirty="0"/>
              <a:t>Minimum Nigh Stay</a:t>
            </a:r>
          </a:p>
        </p:txBody>
      </p:sp>
      <p:pic>
        <p:nvPicPr>
          <p:cNvPr id="3" name="Picture 2">
            <a:extLst>
              <a:ext uri="{FF2B5EF4-FFF2-40B4-BE49-F238E27FC236}">
                <a16:creationId xmlns:a16="http://schemas.microsoft.com/office/drawing/2014/main" id="{137D3ACB-9721-4611-A7CD-76CE324A88D9}"/>
              </a:ext>
            </a:extLst>
          </p:cNvPr>
          <p:cNvPicPr>
            <a:picLocks noChangeAspect="1"/>
          </p:cNvPicPr>
          <p:nvPr/>
        </p:nvPicPr>
        <p:blipFill>
          <a:blip r:embed="rId2"/>
          <a:stretch>
            <a:fillRect/>
          </a:stretch>
        </p:blipFill>
        <p:spPr>
          <a:xfrm>
            <a:off x="2356758" y="1758723"/>
            <a:ext cx="6877730" cy="4568419"/>
          </a:xfrm>
          <a:prstGeom prst="rect">
            <a:avLst/>
          </a:prstGeom>
        </p:spPr>
      </p:pic>
    </p:spTree>
    <p:extLst>
      <p:ext uri="{BB962C8B-B14F-4D97-AF65-F5344CB8AC3E}">
        <p14:creationId xmlns:p14="http://schemas.microsoft.com/office/powerpoint/2010/main" val="189720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5FAE-824F-48EC-8A23-F5DEF30E81F4}"/>
              </a:ext>
            </a:extLst>
          </p:cNvPr>
          <p:cNvSpPr>
            <a:spLocks noGrp="1"/>
          </p:cNvSpPr>
          <p:nvPr>
            <p:ph type="title"/>
          </p:nvPr>
        </p:nvSpPr>
        <p:spPr/>
        <p:txBody>
          <a:bodyPr/>
          <a:lstStyle/>
          <a:p>
            <a:r>
              <a:rPr lang="en-US" dirty="0"/>
              <a:t>Reviews Per Month</a:t>
            </a:r>
          </a:p>
        </p:txBody>
      </p:sp>
      <p:pic>
        <p:nvPicPr>
          <p:cNvPr id="3" name="Picture 2">
            <a:extLst>
              <a:ext uri="{FF2B5EF4-FFF2-40B4-BE49-F238E27FC236}">
                <a16:creationId xmlns:a16="http://schemas.microsoft.com/office/drawing/2014/main" id="{1D50C23C-7855-4DEE-84BD-B8324E351374}"/>
              </a:ext>
            </a:extLst>
          </p:cNvPr>
          <p:cNvPicPr>
            <a:picLocks noChangeAspect="1"/>
          </p:cNvPicPr>
          <p:nvPr/>
        </p:nvPicPr>
        <p:blipFill>
          <a:blip r:embed="rId2"/>
          <a:stretch>
            <a:fillRect/>
          </a:stretch>
        </p:blipFill>
        <p:spPr>
          <a:xfrm>
            <a:off x="2620735" y="1784576"/>
            <a:ext cx="6950529" cy="4616650"/>
          </a:xfrm>
          <a:prstGeom prst="rect">
            <a:avLst/>
          </a:prstGeom>
        </p:spPr>
      </p:pic>
    </p:spTree>
    <p:extLst>
      <p:ext uri="{BB962C8B-B14F-4D97-AF65-F5344CB8AC3E}">
        <p14:creationId xmlns:p14="http://schemas.microsoft.com/office/powerpoint/2010/main" val="112492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5FAE-824F-48EC-8A23-F5DEF30E81F4}"/>
              </a:ext>
            </a:extLst>
          </p:cNvPr>
          <p:cNvSpPr>
            <a:spLocks noGrp="1"/>
          </p:cNvSpPr>
          <p:nvPr>
            <p:ph type="title"/>
          </p:nvPr>
        </p:nvSpPr>
        <p:spPr/>
        <p:txBody>
          <a:bodyPr/>
          <a:lstStyle/>
          <a:p>
            <a:r>
              <a:rPr lang="en-US" dirty="0"/>
              <a:t>Availability</a:t>
            </a:r>
          </a:p>
        </p:txBody>
      </p:sp>
      <p:pic>
        <p:nvPicPr>
          <p:cNvPr id="3" name="Picture 2">
            <a:extLst>
              <a:ext uri="{FF2B5EF4-FFF2-40B4-BE49-F238E27FC236}">
                <a16:creationId xmlns:a16="http://schemas.microsoft.com/office/drawing/2014/main" id="{F7C40DD0-BEDA-442A-82A8-8CD573A20979}"/>
              </a:ext>
            </a:extLst>
          </p:cNvPr>
          <p:cNvPicPr>
            <a:picLocks noChangeAspect="1"/>
          </p:cNvPicPr>
          <p:nvPr/>
        </p:nvPicPr>
        <p:blipFill>
          <a:blip r:embed="rId2"/>
          <a:stretch>
            <a:fillRect/>
          </a:stretch>
        </p:blipFill>
        <p:spPr>
          <a:xfrm>
            <a:off x="2509157" y="1447800"/>
            <a:ext cx="7024687" cy="4601780"/>
          </a:xfrm>
          <a:prstGeom prst="rect">
            <a:avLst/>
          </a:prstGeom>
        </p:spPr>
      </p:pic>
    </p:spTree>
    <p:extLst>
      <p:ext uri="{BB962C8B-B14F-4D97-AF65-F5344CB8AC3E}">
        <p14:creationId xmlns:p14="http://schemas.microsoft.com/office/powerpoint/2010/main" val="2466458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864</TotalTime>
  <Words>904</Words>
  <Application>Microsoft Office PowerPoint</Application>
  <PresentationFormat>Widescreen</PresentationFormat>
  <Paragraphs>76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Ion</vt:lpstr>
      <vt:lpstr>New York City’s Airbnbs</vt:lpstr>
      <vt:lpstr>Question</vt:lpstr>
      <vt:lpstr>Histogram of Price</vt:lpstr>
      <vt:lpstr>Neighborhood Group</vt:lpstr>
      <vt:lpstr>Neighborhood</vt:lpstr>
      <vt:lpstr>Room Type</vt:lpstr>
      <vt:lpstr>Minimum Nigh Stay</vt:lpstr>
      <vt:lpstr>Reviews Per Month</vt:lpstr>
      <vt:lpstr>Availability</vt:lpstr>
      <vt:lpstr>Outliers</vt:lpstr>
      <vt:lpstr>Price</vt:lpstr>
      <vt:lpstr>Neighborhood Group</vt:lpstr>
      <vt:lpstr>Neighborhood</vt:lpstr>
      <vt:lpstr>Room Type</vt:lpstr>
      <vt:lpstr>Minimum Night Stay</vt:lpstr>
      <vt:lpstr>Reviews/Month</vt:lpstr>
      <vt:lpstr>Availability</vt:lpstr>
      <vt:lpstr>PMF Comparing Manhattan and Brooklyn Airbnb Prices</vt:lpstr>
      <vt:lpstr>Differences in PMs and Description</vt:lpstr>
      <vt:lpstr>CDF For Price</vt:lpstr>
      <vt:lpstr>Normal Probability Plot The log scale fits much better than the linear scale. This shows me that I should use a log transformation on price. I tried to incorporate this throughout my project but I feel more confident in my result with the linear scale. Using a log transformation is a skill I will continue to develop. </vt:lpstr>
      <vt:lpstr>Scatter Plot: Price vs. Minimum Night Stay</vt:lpstr>
      <vt:lpstr>Scatter Plot: Price vs. Reviews Per Month</vt:lpstr>
      <vt:lpstr>One Side Hypothesis Test: Means</vt:lpstr>
      <vt:lpstr>Multiple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Nestingen</dc:creator>
  <cp:lastModifiedBy>Nestingen, Amy</cp:lastModifiedBy>
  <cp:revision>6</cp:revision>
  <dcterms:created xsi:type="dcterms:W3CDTF">2020-02-25T11:11:34Z</dcterms:created>
  <dcterms:modified xsi:type="dcterms:W3CDTF">2020-12-10T12:58:28Z</dcterms:modified>
</cp:coreProperties>
</file>