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30C1-F405-4A41-927A-8E0BFA34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FOTOGRAMETRIJA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61B72-540E-4C6D-9E49-06B7B7F67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Prirodoslovno-matematički fakultet</a:t>
            </a:r>
          </a:p>
          <a:p>
            <a:r>
              <a:rPr lang="hr-HR" dirty="0"/>
              <a:t>Matematički odsjek</a:t>
            </a:r>
          </a:p>
          <a:p>
            <a:r>
              <a:rPr lang="en-US" dirty="0"/>
              <a:t>Martina </a:t>
            </a:r>
            <a:r>
              <a:rPr lang="en-US" dirty="0" err="1"/>
              <a:t>Gaćina</a:t>
            </a:r>
            <a:r>
              <a:rPr lang="en-US" dirty="0"/>
              <a:t> </a:t>
            </a:r>
            <a:r>
              <a:rPr lang="hr-HR" dirty="0"/>
              <a:t>&amp;</a:t>
            </a:r>
            <a:r>
              <a:rPr lang="en-US" dirty="0"/>
              <a:t> Fran Vojković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97B5-80A1-45F1-ABF9-552E05D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Hvala na pažnji!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A916-16FB-40CF-8440-3314E4BDB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078A-5123-46D4-80F0-1CA3193432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37" y="3052651"/>
            <a:ext cx="1150728" cy="1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21F-844B-4534-A950-251351D0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</a:t>
            </a:r>
            <a:r>
              <a:rPr lang="en-US" dirty="0" err="1"/>
              <a:t>otogrametrija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114F-2E19-4AA7-A9C2-DF163C18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procjenjuju</a:t>
            </a:r>
            <a:r>
              <a:rPr lang="en-US" dirty="0"/>
              <a:t> </a:t>
            </a:r>
            <a:r>
              <a:rPr lang="en-US" dirty="0" err="1"/>
              <a:t>trodimenzionalne</a:t>
            </a:r>
            <a:r>
              <a:rPr lang="en-US" dirty="0"/>
              <a:t>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površinskih</a:t>
            </a:r>
            <a:r>
              <a:rPr lang="en-US" dirty="0"/>
              <a:t> </a:t>
            </a:r>
            <a:r>
              <a:rPr lang="en-US" dirty="0" err="1"/>
              <a:t>točaka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fotografija</a:t>
            </a:r>
            <a:r>
              <a:rPr lang="en-US" dirty="0"/>
              <a:t> </a:t>
            </a:r>
            <a:r>
              <a:rPr lang="en-US" dirty="0" err="1"/>
              <a:t>pojedinog</a:t>
            </a:r>
            <a:r>
              <a:rPr lang="en-US" dirty="0"/>
              <a:t> </a:t>
            </a:r>
            <a:r>
              <a:rPr lang="en-US" dirty="0" err="1"/>
              <a:t>fizičkog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snimljenih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kutova</a:t>
            </a:r>
            <a:r>
              <a:rPr lang="en-US" dirty="0"/>
              <a:t>. </a:t>
            </a:r>
            <a:endParaRPr lang="hr-HR" dirty="0"/>
          </a:p>
          <a:p>
            <a:r>
              <a:rPr lang="en-US" dirty="0" err="1"/>
              <a:t>datira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od </a:t>
            </a:r>
            <a:r>
              <a:rPr lang="en-US" dirty="0" err="1"/>
              <a:t>sredine</a:t>
            </a:r>
            <a:r>
              <a:rPr lang="en-US" dirty="0"/>
              <a:t> </a:t>
            </a:r>
            <a:r>
              <a:rPr lang="en-US" dirty="0" err="1"/>
              <a:t>devetnaestog</a:t>
            </a:r>
            <a:r>
              <a:rPr lang="en-US" dirty="0"/>
              <a:t> </a:t>
            </a:r>
            <a:r>
              <a:rPr lang="en-US" dirty="0" err="1"/>
              <a:t>stoljeća</a:t>
            </a:r>
            <a:endParaRPr lang="hr-HR" dirty="0"/>
          </a:p>
          <a:p>
            <a:r>
              <a:rPr lang="en-US" dirty="0" err="1"/>
              <a:t>Primjenjuje</a:t>
            </a:r>
            <a:r>
              <a:rPr lang="en-US" dirty="0"/>
              <a:t> se u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poslovima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u </a:t>
            </a:r>
            <a:r>
              <a:rPr lang="en-US" dirty="0" err="1"/>
              <a:t>topografskom</a:t>
            </a:r>
            <a:r>
              <a:rPr lang="en-US" dirty="0"/>
              <a:t> </a:t>
            </a:r>
            <a:r>
              <a:rPr lang="en-US" dirty="0" err="1"/>
              <a:t>kartiranju</a:t>
            </a:r>
            <a:r>
              <a:rPr lang="en-US" dirty="0"/>
              <a:t>, </a:t>
            </a:r>
            <a:r>
              <a:rPr lang="en-US" dirty="0" err="1"/>
              <a:t>arhitekturi</a:t>
            </a:r>
            <a:r>
              <a:rPr lang="en-US" dirty="0"/>
              <a:t>, </a:t>
            </a:r>
            <a:r>
              <a:rPr lang="en-US" dirty="0" err="1"/>
              <a:t>inženjerstvu</a:t>
            </a:r>
            <a:r>
              <a:rPr lang="en-US" dirty="0"/>
              <a:t>, </a:t>
            </a:r>
            <a:r>
              <a:rPr lang="en-US" dirty="0" err="1"/>
              <a:t>geodeziji</a:t>
            </a:r>
            <a:r>
              <a:rPr lang="en-US" dirty="0"/>
              <a:t>, </a:t>
            </a:r>
            <a:r>
              <a:rPr lang="en-US" dirty="0" err="1"/>
              <a:t>medicini</a:t>
            </a:r>
            <a:r>
              <a:rPr lang="en-US" dirty="0"/>
              <a:t>, </a:t>
            </a:r>
            <a:r>
              <a:rPr lang="en-US" dirty="0" err="1"/>
              <a:t>građevini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4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08E9-0CDC-4681-A1A9-56B2B529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FCCD-6FFB-47FB-A23E-7696796E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Potrebno </a:t>
            </a:r>
            <a:r>
              <a:rPr lang="en-US" dirty="0" err="1"/>
              <a:t>uslikati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mogućih</a:t>
            </a:r>
            <a:r>
              <a:rPr lang="en-US" dirty="0"/>
              <a:t> </a:t>
            </a:r>
            <a:r>
              <a:rPr lang="en-US" dirty="0" err="1"/>
              <a:t>pravaca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hr-HR" dirty="0"/>
              <a:t>slike</a:t>
            </a:r>
            <a:r>
              <a:rPr lang="en-US" dirty="0"/>
              <a:t> </a:t>
            </a:r>
            <a:r>
              <a:rPr lang="en-US" dirty="0" err="1"/>
              <a:t>koristit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za </a:t>
            </a:r>
            <a:r>
              <a:rPr lang="en-US" dirty="0" err="1"/>
              <a:t>specijalizirani</a:t>
            </a:r>
            <a:r>
              <a:rPr lang="en-US" dirty="0"/>
              <a:t> </a:t>
            </a:r>
            <a:r>
              <a:rPr lang="en-US" dirty="0" err="1"/>
              <a:t>softver</a:t>
            </a:r>
            <a:endParaRPr lang="hr-HR" dirty="0"/>
          </a:p>
          <a:p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potražiti</a:t>
            </a:r>
            <a:r>
              <a:rPr lang="en-US" dirty="0"/>
              <a:t> </a:t>
            </a:r>
            <a:r>
              <a:rPr lang="en-US" dirty="0" err="1"/>
              <a:t>značajke</a:t>
            </a:r>
            <a:r>
              <a:rPr lang="en-US" dirty="0"/>
              <a:t> </a:t>
            </a:r>
            <a:r>
              <a:rPr lang="en-US" dirty="0" err="1"/>
              <a:t>vidljive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fotografija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pokušati</a:t>
            </a:r>
            <a:r>
              <a:rPr lang="en-US" dirty="0"/>
              <a:t> </a:t>
            </a:r>
            <a:r>
              <a:rPr lang="en-US" dirty="0" err="1"/>
              <a:t>pogoditi</a:t>
            </a:r>
            <a:r>
              <a:rPr lang="en-US" dirty="0"/>
              <a:t> s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fotografija</a:t>
            </a:r>
            <a:r>
              <a:rPr lang="en-US" dirty="0"/>
              <a:t> </a:t>
            </a:r>
            <a:r>
              <a:rPr lang="en-US" dirty="0" err="1"/>
              <a:t>snimljena</a:t>
            </a:r>
            <a:endParaRPr lang="hr-HR" dirty="0"/>
          </a:p>
          <a:p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gotovu</a:t>
            </a:r>
            <a:r>
              <a:rPr lang="en-US" dirty="0"/>
              <a:t> 3D </a:t>
            </a:r>
            <a:r>
              <a:rPr lang="en-US" dirty="0" err="1"/>
              <a:t>mrežu</a:t>
            </a:r>
            <a:r>
              <a:rPr lang="en-US" dirty="0"/>
              <a:t>, no </a:t>
            </a:r>
            <a:r>
              <a:rPr lang="en-US" dirty="0" err="1"/>
              <a:t>često</a:t>
            </a:r>
            <a:r>
              <a:rPr lang="en-US" dirty="0"/>
              <a:t> bi </a:t>
            </a:r>
            <a:r>
              <a:rPr lang="en-US" dirty="0" err="1"/>
              <a:t>moglo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da </a:t>
            </a:r>
            <a:r>
              <a:rPr lang="en-US" dirty="0" err="1"/>
              <a:t>rekonstruirane</a:t>
            </a:r>
            <a:r>
              <a:rPr lang="en-US" dirty="0"/>
              <a:t>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ručno</a:t>
            </a:r>
            <a:r>
              <a:rPr lang="en-US" dirty="0"/>
              <a:t> </a:t>
            </a:r>
            <a:r>
              <a:rPr lang="en-US" dirty="0" err="1"/>
              <a:t>obradimo</a:t>
            </a:r>
            <a:r>
              <a:rPr lang="en-US" dirty="0"/>
              <a:t> u </a:t>
            </a:r>
            <a:r>
              <a:rPr lang="en-US" dirty="0" err="1"/>
              <a:t>mrežu</a:t>
            </a:r>
            <a:r>
              <a:rPr lang="en-US" dirty="0"/>
              <a:t> za </a:t>
            </a:r>
            <a:r>
              <a:rPr lang="en-US" dirty="0" err="1"/>
              <a:t>puno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hr-HR" dirty="0"/>
          </a:p>
          <a:p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sotvera</a:t>
            </a:r>
            <a:r>
              <a:rPr lang="hr-HR" dirty="0"/>
              <a:t> je</a:t>
            </a:r>
            <a:r>
              <a:rPr lang="en-US" dirty="0"/>
              <a:t> </a:t>
            </a:r>
            <a:r>
              <a:rPr lang="hr-HR" dirty="0"/>
              <a:t>j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ograničen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značajki</a:t>
            </a:r>
            <a:r>
              <a:rPr lang="en-US" dirty="0"/>
              <a:t> u </a:t>
            </a:r>
            <a:r>
              <a:rPr lang="en-US" dirty="0" err="1"/>
              <a:t>besplatnoj</a:t>
            </a:r>
            <a:r>
              <a:rPr lang="en-US" dirty="0"/>
              <a:t> </a:t>
            </a:r>
            <a:r>
              <a:rPr lang="en-US" dirty="0" err="1"/>
              <a:t>verziji</a:t>
            </a:r>
            <a:endParaRPr lang="hr-HR" dirty="0"/>
          </a:p>
          <a:p>
            <a:r>
              <a:rPr lang="en-US" dirty="0" err="1"/>
              <a:t>besplatni</a:t>
            </a:r>
            <a:r>
              <a:rPr lang="en-US" dirty="0"/>
              <a:t> </a:t>
            </a:r>
            <a:r>
              <a:rPr lang="en-US" dirty="0" err="1"/>
              <a:t>softveri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preporučili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Colmap</a:t>
            </a:r>
            <a:r>
              <a:rPr lang="en-US" dirty="0"/>
              <a:t>, 3DF Zephyr </a:t>
            </a:r>
            <a:r>
              <a:rPr lang="en-US" dirty="0" err="1"/>
              <a:t>i</a:t>
            </a:r>
            <a:r>
              <a:rPr lang="en-US" dirty="0"/>
              <a:t> Visual SFM. </a:t>
            </a:r>
          </a:p>
        </p:txBody>
      </p:sp>
    </p:spTree>
    <p:extLst>
      <p:ext uri="{BB962C8B-B14F-4D97-AF65-F5344CB8AC3E}">
        <p14:creationId xmlns:p14="http://schemas.microsoft.com/office/powerpoint/2010/main" val="24467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3D41D-ACD2-4BFA-8F13-D7AE577B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Fotografiranje</a:t>
            </a:r>
            <a:r>
              <a:rPr lang="en-US" dirty="0"/>
              <a:t> </a:t>
            </a:r>
            <a:r>
              <a:rPr lang="en-US" dirty="0" err="1"/>
              <a:t>objekta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5B61D-A1C7-4074-BC43-000F7930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uslikati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fotografija</a:t>
            </a:r>
            <a:r>
              <a:rPr lang="en-US" dirty="0"/>
              <a:t> (</a:t>
            </a:r>
            <a:r>
              <a:rPr lang="en-US" dirty="0" err="1"/>
              <a:t>najmanje</a:t>
            </a:r>
            <a:r>
              <a:rPr lang="en-US" dirty="0"/>
              <a:t> 20, mi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uslikali</a:t>
            </a:r>
            <a:r>
              <a:rPr lang="en-US" dirty="0"/>
              <a:t> 33)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mogućih</a:t>
            </a:r>
            <a:r>
              <a:rPr lang="en-US" dirty="0"/>
              <a:t> </a:t>
            </a:r>
            <a:r>
              <a:rPr lang="en-US" dirty="0" err="1"/>
              <a:t>kuteva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neki problemi na koje biste mogli naići su sjajne i prozirne površine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</a:t>
            </a:r>
            <a:r>
              <a:rPr lang="en-US" dirty="0" err="1"/>
              <a:t>oftver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fotografije</a:t>
            </a:r>
            <a:r>
              <a:rPr lang="en-US" dirty="0"/>
              <a:t> </a:t>
            </a:r>
            <a:r>
              <a:rPr lang="en-US" dirty="0" err="1"/>
              <a:t>odbaci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ne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s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fotografijama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5372C08-D457-4559-82F4-D1ED5132478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6183" r="17134" b="7458"/>
          <a:stretch/>
        </p:blipFill>
        <p:spPr bwMode="auto">
          <a:xfrm rot="5400000">
            <a:off x="6163430" y="1445068"/>
            <a:ext cx="5986732" cy="385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02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F11673-FC5E-4CFA-877F-FFEB3BD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488057"/>
          </a:xfrm>
        </p:spPr>
        <p:txBody>
          <a:bodyPr/>
          <a:lstStyle/>
          <a:p>
            <a:r>
              <a:rPr lang="en-US" dirty="0"/>
              <a:t>COLMAP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2B6F-18FC-4BAD-AE84-F2F2CA6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opće</a:t>
            </a:r>
            <a:r>
              <a:rPr lang="en-US" dirty="0"/>
              <a:t> </a:t>
            </a:r>
            <a:r>
              <a:rPr lang="en-US" dirty="0" err="1"/>
              <a:t>namjene</a:t>
            </a:r>
            <a:r>
              <a:rPr lang="en-US" dirty="0"/>
              <a:t>,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3D </a:t>
            </a:r>
            <a:r>
              <a:rPr lang="en-US" dirty="0" err="1"/>
              <a:t>rekonstrukciji</a:t>
            </a:r>
            <a:r>
              <a:rPr lang="en-US" dirty="0"/>
              <a:t> </a:t>
            </a:r>
            <a:r>
              <a:rPr lang="en-US" dirty="0" err="1"/>
              <a:t>fotografija</a:t>
            </a:r>
            <a:r>
              <a:rPr lang="en-US" dirty="0"/>
              <a:t> s </a:t>
            </a:r>
            <a:r>
              <a:rPr lang="en-US" dirty="0" err="1"/>
              <a:t>grafičkim</a:t>
            </a:r>
            <a:r>
              <a:rPr lang="en-US" dirty="0"/>
              <a:t> </a:t>
            </a:r>
            <a:r>
              <a:rPr lang="en-US" dirty="0" err="1"/>
              <a:t>sučeljem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sučeljem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endParaRPr lang="hr-HR" dirty="0"/>
          </a:p>
          <a:p>
            <a:r>
              <a:rPr lang="en-US" dirty="0" err="1"/>
              <a:t>prilagođen</a:t>
            </a:r>
            <a:r>
              <a:rPr lang="en-US" dirty="0"/>
              <a:t> </a:t>
            </a:r>
            <a:r>
              <a:rPr lang="en-US" dirty="0" err="1"/>
              <a:t>operacijskim</a:t>
            </a:r>
            <a:r>
              <a:rPr lang="en-US" dirty="0"/>
              <a:t> </a:t>
            </a:r>
            <a:r>
              <a:rPr lang="en-US" dirty="0" err="1"/>
              <a:t>sustavima</a:t>
            </a:r>
            <a:r>
              <a:rPr lang="en-US" dirty="0"/>
              <a:t> Windows, Linux </a:t>
            </a:r>
            <a:r>
              <a:rPr lang="en-US" dirty="0" err="1"/>
              <a:t>i</a:t>
            </a:r>
            <a:r>
              <a:rPr lang="en-US" dirty="0"/>
              <a:t> Mac </a:t>
            </a:r>
            <a:endParaRPr lang="hr-HR" dirty="0"/>
          </a:p>
          <a:p>
            <a:r>
              <a:rPr lang="hr-HR" dirty="0"/>
              <a:t>m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preuzeli</a:t>
            </a:r>
            <a:r>
              <a:rPr lang="en-US" dirty="0"/>
              <a:t> zip COLMAP-3.6-windows-cuda.zip</a:t>
            </a:r>
            <a:endParaRPr lang="hr-HR" dirty="0"/>
          </a:p>
          <a:p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pokrenuti</a:t>
            </a:r>
            <a:r>
              <a:rPr lang="en-US" dirty="0"/>
              <a:t> test program RUN_TESTS.bat da </a:t>
            </a:r>
            <a:r>
              <a:rPr lang="en-US" dirty="0" err="1"/>
              <a:t>provjerite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li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treba</a:t>
            </a:r>
            <a:endParaRPr lang="hr-HR" dirty="0"/>
          </a:p>
          <a:p>
            <a:r>
              <a:rPr lang="en-US" dirty="0" err="1"/>
              <a:t>Colmap</a:t>
            </a:r>
            <a:r>
              <a:rPr lang="en-US" dirty="0"/>
              <a:t> se </a:t>
            </a:r>
            <a:r>
              <a:rPr lang="en-US" dirty="0" err="1"/>
              <a:t>pokreće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COLMAP.bat</a:t>
            </a:r>
          </a:p>
        </p:txBody>
      </p:sp>
    </p:spTree>
    <p:extLst>
      <p:ext uri="{BB962C8B-B14F-4D97-AF65-F5344CB8AC3E}">
        <p14:creationId xmlns:p14="http://schemas.microsoft.com/office/powerpoint/2010/main" val="340775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FB5-13C2-4E68-A950-F57F42A9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Rekonstrukcija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837B-F2BF-4F3C-84CE-E5EFB09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sruši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Quality </a:t>
            </a:r>
            <a:r>
              <a:rPr lang="en-US" dirty="0" err="1"/>
              <a:t>ostavi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High</a:t>
            </a:r>
            <a:endParaRPr lang="hr-HR" dirty="0"/>
          </a:p>
          <a:p>
            <a:r>
              <a:rPr lang="pl-PL" dirty="0"/>
              <a:t>Vrijeme potrebno za proces ovisi o broju fotografija i brzini računala</a:t>
            </a:r>
          </a:p>
          <a:p>
            <a:r>
              <a:rPr lang="pl-PL" dirty="0"/>
              <a:t>Po završetku prikazat će se rekonstruirani pogled na scenu </a:t>
            </a:r>
          </a:p>
          <a:p>
            <a:r>
              <a:rPr lang="en-US" dirty="0" err="1"/>
              <a:t>Colmap</a:t>
            </a:r>
            <a:r>
              <a:rPr lang="en-US" dirty="0"/>
              <a:t> </a:t>
            </a:r>
            <a:r>
              <a:rPr lang="en-US" dirty="0" err="1"/>
              <a:t>stvori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zanimaju</a:t>
            </a:r>
            <a:r>
              <a:rPr lang="en-US" dirty="0"/>
              <a:t>, </a:t>
            </a:r>
            <a:r>
              <a:rPr lang="en-US" dirty="0" err="1"/>
              <a:t>fused.ply</a:t>
            </a:r>
            <a:r>
              <a:rPr lang="hr-HR" dirty="0"/>
              <a:t> (skup točaka)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meshed.p</a:t>
            </a:r>
            <a:r>
              <a:rPr lang="hr-HR" dirty="0"/>
              <a:t>l</a:t>
            </a:r>
            <a:r>
              <a:rPr lang="en-US" dirty="0"/>
              <a:t>y</a:t>
            </a:r>
            <a:r>
              <a:rPr lang="hr-HR" dirty="0"/>
              <a:t> (mreža) po završetku</a:t>
            </a:r>
          </a:p>
          <a:p>
            <a:r>
              <a:rPr lang="pl-PL" dirty="0"/>
              <a:t>Colmap nije najbolji u kreiranju mreže iz podataka, pa ćemo mrežu stvoriti sami, što će rezultirati boljim rezultatima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C844-D662-4F0E-9938-61EBA6D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Mreža točaka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C3CBB-551A-43F4-AA8A-96EEA300306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0531" t="17583" r="38280" b="20273"/>
          <a:stretch/>
        </p:blipFill>
        <p:spPr>
          <a:xfrm>
            <a:off x="1371600" y="1712342"/>
            <a:ext cx="9601200" cy="4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E0B-892A-412C-9D2D-6DDC4EDB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C250A-9B5F-43DC-A5B2-BF358A72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/>
              <a:t>Importamo</a:t>
            </a:r>
            <a:r>
              <a:rPr lang="hr-HR" dirty="0"/>
              <a:t> </a:t>
            </a:r>
            <a:r>
              <a:rPr lang="hr-HR" dirty="0" err="1"/>
              <a:t>fused.ply</a:t>
            </a:r>
            <a:r>
              <a:rPr lang="hr-HR" dirty="0"/>
              <a:t> datoteku sa 3D točkama objekta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Pomoću alata za odabir točaka možemo izbrisati nepotrebne točke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Kao što vidimo slika je dosta narušena, pa koristimo filtere i pojednostavljivanje i rekonstrukciju (alati u programu) kako bi dobili bolje rezultate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EF9B08-B6C6-4196-9414-9FDE142135B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310" t="11861" r="37642" b="14532"/>
          <a:stretch/>
        </p:blipFill>
        <p:spPr>
          <a:xfrm>
            <a:off x="6435306" y="685801"/>
            <a:ext cx="5032794" cy="56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EBE6-2972-4E24-A078-794B919E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C7F06-A422-4F4F-A3B3-3FADE2F1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stvorene</a:t>
            </a:r>
            <a:r>
              <a:rPr lang="en-US" dirty="0"/>
              <a:t> </a:t>
            </a:r>
            <a:r>
              <a:rPr lang="en-US" dirty="0" err="1"/>
              <a:t>fotogrametrijom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nadmašiti</a:t>
            </a:r>
            <a:r>
              <a:rPr lang="en-US" dirty="0"/>
              <a:t> </a:t>
            </a:r>
            <a:r>
              <a:rPr lang="en-US" dirty="0" err="1"/>
              <a:t>jeftine</a:t>
            </a:r>
            <a:r>
              <a:rPr lang="en-US" dirty="0"/>
              <a:t> 3D </a:t>
            </a:r>
            <a:r>
              <a:rPr lang="en-US" dirty="0" err="1"/>
              <a:t>skenere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3D </a:t>
            </a:r>
            <a:r>
              <a:rPr lang="en-US" dirty="0" err="1"/>
              <a:t>skeniranja</a:t>
            </a:r>
            <a:r>
              <a:rPr lang="en-US" dirty="0"/>
              <a:t>, </a:t>
            </a:r>
            <a:r>
              <a:rPr lang="en-US" dirty="0" err="1"/>
              <a:t>konačna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savršena</a:t>
            </a:r>
            <a:r>
              <a:rPr lang="hr-HR" dirty="0"/>
              <a:t>, no može se manualno popraviti na prethodno opisan način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A1E73-F1C7-42DD-B1BE-70B3421A42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0979" t="8330" r="40952" b="18063"/>
          <a:stretch/>
        </p:blipFill>
        <p:spPr>
          <a:xfrm>
            <a:off x="6366294" y="685801"/>
            <a:ext cx="48391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44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0BF7EE-3E5C-410E-98B2-4370C6354C8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58E31450DEF47AF29D00F616931D6" ma:contentTypeVersion="11" ma:contentTypeDescription="Create a new document." ma:contentTypeScope="" ma:versionID="26f28c92f6ae87def0e931e035b04c76">
  <xsd:schema xmlns:xsd="http://www.w3.org/2001/XMLSchema" xmlns:xs="http://www.w3.org/2001/XMLSchema" xmlns:p="http://schemas.microsoft.com/office/2006/metadata/properties" xmlns:ns3="de0ae7b8-33dc-48f9-ad1f-d8f2efee37f6" xmlns:ns4="e5b6176e-be3f-4bf8-93d5-e6878b73dd0f" targetNamespace="http://schemas.microsoft.com/office/2006/metadata/properties" ma:root="true" ma:fieldsID="307c87156430c9d17b64b91e5732031a" ns3:_="" ns4:_="">
    <xsd:import namespace="de0ae7b8-33dc-48f9-ad1f-d8f2efee37f6"/>
    <xsd:import namespace="e5b6176e-be3f-4bf8-93d5-e6878b73dd0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ae7b8-33dc-48f9-ad1f-d8f2efee37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6176e-be3f-4bf8-93d5-e6878b73d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D7C4EF-5F95-4ECD-8668-0D918414DE0B}">
  <ds:schemaRefs>
    <ds:schemaRef ds:uri="http://purl.org/dc/terms/"/>
    <ds:schemaRef ds:uri="e5b6176e-be3f-4bf8-93d5-e6878b73dd0f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de0ae7b8-33dc-48f9-ad1f-d8f2efee37f6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C7CB04-A0FF-41A6-9440-2E6A518DA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43774-A10F-49FE-923E-5B3B3B405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ae7b8-33dc-48f9-ad1f-d8f2efee37f6"/>
    <ds:schemaRef ds:uri="e5b6176e-be3f-4bf8-93d5-e6878b73d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{F891C762-FFB5-4C3B-92A7-ECEA2193E401}tf10001105</Template>
  <TotalTime>194</TotalTime>
  <Words>410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FOTOGRAMETRIJA</vt:lpstr>
      <vt:lpstr>Fotogrametrija</vt:lpstr>
      <vt:lpstr>Postupak</vt:lpstr>
      <vt:lpstr>Fotografiranje objekta</vt:lpstr>
      <vt:lpstr>COLMAP </vt:lpstr>
      <vt:lpstr>Rekonstrukcija</vt:lpstr>
      <vt:lpstr>Mreža točaka</vt:lpstr>
      <vt:lpstr>MeshLab</vt:lpstr>
      <vt:lpstr>Rezultati</vt:lpstr>
      <vt:lpstr>Hvala na pažnji!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FOTOGRAMETRIJA</dc:title>
  <dc:creator>Fran Vojković</dc:creator>
  <cp:lastModifiedBy>Fran</cp:lastModifiedBy>
  <cp:revision>7</cp:revision>
  <dcterms:created xsi:type="dcterms:W3CDTF">2021-02-11T09:36:40Z</dcterms:created>
  <dcterms:modified xsi:type="dcterms:W3CDTF">2021-02-11T22:59:40Z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0x010100F5F58E31450DEF47AF29D00F616931D6</vt:lpwstr>
  </property>
</Properties>
</file>