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5" r:id="rId6"/>
    <p:sldId id="270" r:id="rId7"/>
    <p:sldId id="27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83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7E57-9CC8-6B42-A96D-AF5490B66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AC59C-8606-0D40-A8C2-5621DD66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FE4B-12AD-634D-BD13-8A7F46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1C63-2FFF-5143-BFCA-5D9EE60E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EF1-FC04-084C-9B95-BAD57FB5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26BF-3835-344C-81DC-E0951946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B2BA8-18CE-A749-8A92-19A812A5D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8CD8-714D-2C4A-BE7E-7733FF24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4F52-DC2B-DD48-B16E-4C40D136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A3BE-2E34-514E-9AF9-507E5DC5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A0E5D-D25E-B842-8A77-DD4BA622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287C-34FC-7549-9466-830E4EFA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BE8F-C25A-6741-92CA-2D057E2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998C-9EF5-AE41-9D8A-29010A43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5CE6-F79B-004D-A39B-15761DD1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CE74-7614-BB49-B6FE-189ECBBC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0B83-957A-894C-AD99-C64ED52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97A3-D3EC-4C4E-82CF-2C9A9FF3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20EF-A7E8-1544-BAF4-AF666E9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3C63-3DC6-1F4F-A712-AA9972E2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35B1-AC41-9F4C-BEB0-0EDC1E2E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7C71-533E-6249-9FCC-7B6C57D4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B4DA-7B3F-BD4D-94D4-6FF4DB30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CC5C-555F-9B4F-A78E-CF344FF4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65C4-CF9B-3E44-84E1-1530164E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A838-C2DA-894A-A260-60331982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4717-BD7D-1840-A779-D8E37549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A3761-6C93-2140-A121-E05922795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93948-94DC-4744-A6F4-463F6887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C6114-B9EA-4943-928F-4B146CD9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FFE3-2F42-CD43-892A-C1A2BBBD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95A-45B0-3E4E-A321-F0EFB088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0D405-BA35-9C41-96D6-E2DF64E4D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D70DA-8657-B649-B39C-96CFA77D8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48676-8B10-D449-A13E-0C6281BE8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A839B-F1CD-1A41-9763-D4FD9F307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BDF6-F0DD-0546-A628-327DDF3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12056-6D52-F347-9A44-7E3EA39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FDAAB-2A97-1A4C-993E-5D0E6AB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E8DD-F795-6F46-BDBD-A6B0BCC3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97808-0062-C240-97CF-563F511F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5C03-8CC7-C642-967F-1A604842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D6AB-63D6-B449-856C-69A2EA4A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B477E-E961-4E45-BE78-C821BB9B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46017-0EAC-504E-B174-FA180292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D54F-79E8-4C47-83C2-413B5D84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933D-65F8-3B45-B567-942EF3E9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A065-6945-7E46-9AFB-561B375C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51C55-BEAE-6E47-B4D2-C8D6570E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52D7-9B2F-464C-AE9F-A4F3C24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7C93-A0BF-B74E-B108-D785ECB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3E9A-EE15-3342-BE10-ADF2059D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9A44-9577-EF4B-9BE4-C2354205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EB3A7-CCA2-6F42-8A9C-60A218701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D8229-03F6-8E43-AA6F-BFD774DB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5976E-C178-D045-AC90-758DD006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9D2C-FB10-4844-A470-42770C9B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95C9-F077-5C4D-B9FA-317C2E10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20174-38E6-2F43-BC36-A5968834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031B-85B6-0D4E-BDA3-E71296950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372-5A90-5C4F-B4B1-D13B9B660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DA09-B8CC-BA4B-8AEB-B71BB772E50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8F0A-0697-BE4C-8782-F3FFFA98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75A6-4A68-8949-B43A-17707FCA9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CE24-9A1E-264B-8355-B8F23C86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DFD6-EEAA-1444-9006-2DA02E2B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Terminators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48982-C580-5846-85E8-63DA35EC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0"/>
            <a:ext cx="3581400" cy="2637692"/>
          </a:xfr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FB5E8-E308-FE41-AC84-6B0CF176D767}"/>
              </a:ext>
            </a:extLst>
          </p:cNvPr>
          <p:cNvSpPr txBox="1"/>
          <p:nvPr/>
        </p:nvSpPr>
        <p:spPr>
          <a:xfrm>
            <a:off x="1776046" y="3760055"/>
            <a:ext cx="9129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             Killing the Markets with our A.I Bot</a:t>
            </a:r>
          </a:p>
          <a:p>
            <a:endParaRPr lang="en-US" sz="3200" dirty="0"/>
          </a:p>
          <a:p>
            <a:r>
              <a:rPr lang="en-US" sz="3200" dirty="0"/>
              <a:t>Matt Hennis, Nestor Ramirez, Brett Hudson, Victor Ng</a:t>
            </a:r>
          </a:p>
        </p:txBody>
      </p:sp>
    </p:spTree>
    <p:extLst>
      <p:ext uri="{BB962C8B-B14F-4D97-AF65-F5344CB8AC3E}">
        <p14:creationId xmlns:p14="http://schemas.microsoft.com/office/powerpoint/2010/main" val="16683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dirty="0"/>
              <a:t>Analyze the FOREX Markets. </a:t>
            </a:r>
          </a:p>
          <a:p>
            <a:r>
              <a:rPr lang="en-US" dirty="0"/>
              <a:t>We created a Bot using Trality cloud services.</a:t>
            </a:r>
          </a:p>
          <a:p>
            <a:r>
              <a:rPr lang="en-US" dirty="0"/>
              <a:t>The Bot was programmed to analyze candlesticks from historical data on the FOREX.</a:t>
            </a:r>
          </a:p>
          <a:p>
            <a:r>
              <a:rPr lang="en-US" u="sng" dirty="0"/>
              <a:t>Shooting star </a:t>
            </a:r>
            <a:r>
              <a:rPr lang="en-US" dirty="0"/>
              <a:t>and </a:t>
            </a:r>
            <a:r>
              <a:rPr lang="en-US" u="sng" dirty="0"/>
              <a:t>hammer</a:t>
            </a:r>
            <a:r>
              <a:rPr lang="en-US" dirty="0"/>
              <a:t> patterns were programmed into the Bot to train it to look for these patterns for our buy &amp; sell signals.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51D62-D691-1E4D-AB86-FEA816BE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 lnSpcReduction="10000"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FOREX WORLD MARKETS</a:t>
            </a:r>
          </a:p>
        </p:txBody>
      </p:sp>
    </p:spTree>
    <p:extLst>
      <p:ext uri="{BB962C8B-B14F-4D97-AF65-F5344CB8AC3E}">
        <p14:creationId xmlns:p14="http://schemas.microsoft.com/office/powerpoint/2010/main" val="36057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F1E4-F076-E942-9422-C80650C5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580292"/>
            <a:ext cx="3699363" cy="116327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3600" dirty="0"/>
              <a:t>How it Relates to Fintech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95A7-4752-0F47-B80F-9F0C78361296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0E32C-D6C0-B740-B0C5-AEACCCC0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efficacy of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Utilizes Trality cloud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Coding to find patterns in a Data Frame for predictive trades</a:t>
            </a:r>
          </a:p>
        </p:txBody>
      </p:sp>
    </p:spTree>
    <p:extLst>
      <p:ext uri="{BB962C8B-B14F-4D97-AF65-F5344CB8AC3E}">
        <p14:creationId xmlns:p14="http://schemas.microsoft.com/office/powerpoint/2010/main" val="207077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6AA-C90E-A54F-95B6-64C12BBB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078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8238-9A0C-984D-9124-23AC960A186E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99DF-F6E1-704E-ACFA-AAA2C0E7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Download data from yfinance for the FOREX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Specifically look at the performance of the OHLCV for the Euro, Japanese Yen, British Pound, and US Dollar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our Bot on the different currency data &amp; see on which one it is most 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E4F4-AD9B-4048-B318-C544F9F6ECB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dirty="0"/>
              <a:t>Computer Code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8AF2-3D3E-7246-838E-4B6E1917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334109"/>
            <a:ext cx="6844689" cy="552694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Trading Bot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06F84-CBD7-164A-A08C-2F53EE20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Techniques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Unanticipated problems or Insights</a:t>
            </a:r>
          </a:p>
        </p:txBody>
      </p:sp>
    </p:spTree>
    <p:extLst>
      <p:ext uri="{BB962C8B-B14F-4D97-AF65-F5344CB8AC3E}">
        <p14:creationId xmlns:p14="http://schemas.microsoft.com/office/powerpoint/2010/main" val="58284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A8DB-0BEE-E840-AB80-89275902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Trality Trading Bot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57A-8810-4D47-9096-97D3488A3BB7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7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/>
              <a:t>What We </a:t>
            </a:r>
            <a:r>
              <a:rPr lang="en-US" dirty="0"/>
              <a:t>Saw in the Application of the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The EURUSD &amp; the USDJPY had the highest returns.</a:t>
            </a:r>
          </a:p>
          <a:p>
            <a:r>
              <a:rPr lang="en-US" dirty="0"/>
              <a:t>The GBPUSD has the lowest daily return</a:t>
            </a:r>
          </a:p>
          <a:p>
            <a:r>
              <a:rPr lang="en-US" dirty="0"/>
              <a:t>Standard Deviation: USDJPY has the highest volatility, while the USDCHF has the lowest.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565-6A84-1C4E-8443-D60D901F6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122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Next Steps/Lessons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19230-F42A-264C-B0AD-5042D58D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Apply it to cryptocurrency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Program in other buy and sell markers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importance of the coding</a:t>
            </a:r>
          </a:p>
        </p:txBody>
      </p:sp>
    </p:spTree>
    <p:extLst>
      <p:ext uri="{BB962C8B-B14F-4D97-AF65-F5344CB8AC3E}">
        <p14:creationId xmlns:p14="http://schemas.microsoft.com/office/powerpoint/2010/main" val="11922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233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Terminators</vt:lpstr>
      <vt:lpstr>Summary</vt:lpstr>
      <vt:lpstr>How it Relates to Fintech</vt:lpstr>
      <vt:lpstr>Project Goals</vt:lpstr>
      <vt:lpstr>Computer Code Demonstration</vt:lpstr>
      <vt:lpstr>Trality Trading Bot Demonstration</vt:lpstr>
      <vt:lpstr>What We Saw in the Application of the Bot</vt:lpstr>
      <vt:lpstr>Next Steps/Lessons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Terminators</dc:title>
  <dc:creator>Brett hudson</dc:creator>
  <cp:lastModifiedBy>Brett hudson</cp:lastModifiedBy>
  <cp:revision>11</cp:revision>
  <dcterms:created xsi:type="dcterms:W3CDTF">2021-08-26T14:20:24Z</dcterms:created>
  <dcterms:modified xsi:type="dcterms:W3CDTF">2021-09-01T02:12:23Z</dcterms:modified>
</cp:coreProperties>
</file>