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72" r:id="rId4"/>
    <p:sldId id="274" r:id="rId5"/>
    <p:sldId id="261" r:id="rId6"/>
    <p:sldId id="262" r:id="rId7"/>
    <p:sldId id="265" r:id="rId8"/>
    <p:sldId id="270" r:id="rId9"/>
    <p:sldId id="271" r:id="rId10"/>
    <p:sldId id="26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967" autoAdjust="0"/>
    <p:restoredTop sz="94674"/>
  </p:normalViewPr>
  <p:slideViewPr>
    <p:cSldViewPr snapToGrid="0" snapToObjects="1">
      <p:cViewPr varScale="1">
        <p:scale>
          <a:sx n="82" d="100"/>
          <a:sy n="82" d="100"/>
        </p:scale>
        <p:origin x="21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67E57-9CC8-6B42-A96D-AF5490B66F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CAC59C-8606-0D40-A8C2-5621DD66A3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C1FE4B-12AD-634D-BD13-8A7F460D3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9DA09-B8CC-BA4B-8AEB-B71BB772E501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781C63-2FFF-5143-BFCA-5D9EE60EA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9CCEF1-FC04-084C-9B95-BAD57FB59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7CE24-9A1E-264B-8355-B8F23C8665A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090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026BF-3835-344C-81DC-E0951946B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4B2BA8-18CE-A749-8A92-19A812A5D5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088CD8-714D-2C4A-BE7E-7733FF248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9DA09-B8CC-BA4B-8AEB-B71BB772E501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184F52-DC2B-DD48-B16E-4C40D1360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F0A3BE-2E34-514E-9AF9-507E5DC55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7CE24-9A1E-264B-8355-B8F23C8665A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23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AA0E5D-D25E-B842-8A77-DD4BA62230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5E287C-34FC-7549-9466-830E4EFA63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0CBE8F-C25A-6741-92CA-2D057E243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9DA09-B8CC-BA4B-8AEB-B71BB772E501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53998C-9EF5-AE41-9D8A-29010A438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925CE6-F79B-004D-A39B-15761DD1F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7CE24-9A1E-264B-8355-B8F23C8665A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114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9CE74-7614-BB49-B6FE-189ECBBCA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0A0B83-957A-894C-AD99-C64ED524C4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2E97A3-D3EC-4C4E-82CF-2C9A9FF3D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9DA09-B8CC-BA4B-8AEB-B71BB772E501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3520EF-A7E8-1544-BAF4-AF666E905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713C63-3DC6-1F4F-A712-AA9972E28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7CE24-9A1E-264B-8355-B8F23C8665A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908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035B1-AC41-9F4C-BEB0-0EDC1E2E4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E7C71-533E-6249-9FCC-7B6C57D4F8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25B4DA-7B3F-BD4D-94D4-6FF4DB304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9DA09-B8CC-BA4B-8AEB-B71BB772E501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CACC5C-555F-9B4F-A78E-CF344FF49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4C65C4-CF9B-3E44-84E1-1530164E8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7CE24-9A1E-264B-8355-B8F23C8665A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861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EA838-C2DA-894A-A260-603319822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AA4717-BD7D-1840-A779-D8E37549EF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0A3761-6C93-2140-A121-E059227952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E93948-94DC-4744-A6F4-463F68879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9DA09-B8CC-BA4B-8AEB-B71BB772E501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0C6114-B9EA-4943-928F-4B146CD97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F0FFE3-2F42-CD43-892A-C1A2BBBD4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7CE24-9A1E-264B-8355-B8F23C8665A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459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9995A-45B0-3E4E-A321-F0EFB0884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E0D405-BA35-9C41-96D6-E2DF64E4DC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4D70DA-8657-B649-B39C-96CFA77D86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548676-8B10-D449-A13E-0C6281BE87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3A839B-F1CD-1A41-9763-D4FD9F3073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26BDF6-F0DD-0546-A628-327DDF38C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9DA09-B8CC-BA4B-8AEB-B71BB772E501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B12056-6D52-F347-9A44-7E3EA3990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FDAAB-2A97-1A4C-993E-5D0E6AB88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7CE24-9A1E-264B-8355-B8F23C8665A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503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AE8DD-F795-6F46-BDBD-A6B0BCC3C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097808-0062-C240-97CF-563F511FF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9DA09-B8CC-BA4B-8AEB-B71BB772E501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095C03-8CC7-C642-967F-1A6048421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29D6AB-63D6-B449-856C-69A2EA4A4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7CE24-9A1E-264B-8355-B8F23C8665A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134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9B477E-E961-4E45-BE78-C821BB9BB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9DA09-B8CC-BA4B-8AEB-B71BB772E501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346017-0EAC-504E-B174-FA1802926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9AD54F-79E8-4C47-83C2-413B5D84E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7CE24-9A1E-264B-8355-B8F23C8665A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531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C933D-65F8-3B45-B567-942EF3E91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72A065-6945-7E46-9AFB-561B375C7B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D51C55-BEAE-6E47-B4D2-C8D6570E75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AC52D7-9B2F-464C-AE9F-A4F3C24E1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9DA09-B8CC-BA4B-8AEB-B71BB772E501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A97C93-A0BF-B74E-B108-D785ECBE6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8C3E9A-EE15-3342-BE10-ADF2059D4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7CE24-9A1E-264B-8355-B8F23C8665A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51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F9A44-9577-EF4B-9BE4-C2354205B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6EB3A7-CCA2-6F42-8A9C-60A2187013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9D8229-03F6-8E43-AA6F-BFD774DB9C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F5976E-C178-D045-AC90-758DD0065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9DA09-B8CC-BA4B-8AEB-B71BB772E501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A19D2C-FB10-4844-A470-42770C9B4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CE95C9-F077-5C4D-B9FA-317C2E10D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7CE24-9A1E-264B-8355-B8F23C8665A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023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020174-38E6-2F43-BC36-A59688349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B3031B-85B6-0D4E-BDA3-E712969506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8A0372-5A90-5C4F-B4B1-D13B9B6603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99DA09-B8CC-BA4B-8AEB-B71BB772E501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598F0A-0697-BE4C-8782-F3FFFA983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8E75A6-4A68-8949-B43A-17707FCA95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37CE24-9A1E-264B-8355-B8F23C8665A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91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6.gi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9DFD6-EEAA-1444-9006-2DA02E2B6B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The Terminators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D48982-C580-5846-85E8-63DA35ECBD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10600" y="0"/>
            <a:ext cx="3581400" cy="2637692"/>
          </a:xfrm>
          <a:blipFill>
            <a:blip r:embed="rId2"/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BFB5E8-E308-FE41-AC84-6B0CF176D767}"/>
              </a:ext>
            </a:extLst>
          </p:cNvPr>
          <p:cNvSpPr txBox="1"/>
          <p:nvPr/>
        </p:nvSpPr>
        <p:spPr>
          <a:xfrm>
            <a:off x="1776046" y="3760055"/>
            <a:ext cx="912916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                Killing the Markets with our A.I Algorithm</a:t>
            </a:r>
          </a:p>
          <a:p>
            <a:endParaRPr lang="en-US" sz="3200" dirty="0"/>
          </a:p>
          <a:p>
            <a:r>
              <a:rPr lang="en-US" sz="3200" dirty="0"/>
              <a:t>Matt Hennis, Nestor Ramirez, Brett Hudson, Victor Ng</a:t>
            </a:r>
          </a:p>
        </p:txBody>
      </p:sp>
    </p:spTree>
    <p:extLst>
      <p:ext uri="{BB962C8B-B14F-4D97-AF65-F5344CB8AC3E}">
        <p14:creationId xmlns:p14="http://schemas.microsoft.com/office/powerpoint/2010/main" val="16683210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E2565-6A84-1C4E-8443-D60D901F62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181222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/>
          <a:lstStyle/>
          <a:p>
            <a:r>
              <a:rPr lang="en-US" b="1" dirty="0"/>
              <a:t>Next Steps/Lessons Learned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E19230-F42A-264C-B0AD-5042D58DC0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601118"/>
            <a:ext cx="9144000" cy="2157493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Apply it to cryptocurrency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Program in other buy and sell markers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The importance of the coding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Automatization of the algorithm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2270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E644C-3782-B04A-B2B9-6573A78FBE2E}"/>
              </a:ext>
            </a:extLst>
          </p:cNvPr>
          <p:cNvSpPr>
            <a:spLocks noGrp="1"/>
          </p:cNvSpPr>
          <p:nvPr>
            <p:ph type="title"/>
          </p:nvPr>
        </p:nvSpPr>
        <p:spPr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/>
          <a:lstStyle/>
          <a:p>
            <a:pPr algn="ctr"/>
            <a:r>
              <a:rPr lang="en-US" b="1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F05A4E-A75B-5942-81E3-3B2A16AB89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rmAutofit fontScale="92500" lnSpcReduction="10000"/>
          </a:bodyPr>
          <a:lstStyle/>
          <a:p>
            <a:r>
              <a:rPr lang="en-US" dirty="0"/>
              <a:t>Analyze the FOREX Markets. </a:t>
            </a:r>
          </a:p>
          <a:p>
            <a:r>
              <a:rPr lang="en-US" dirty="0"/>
              <a:t>We created a Algorithm using Trality cloud services and Python.</a:t>
            </a:r>
          </a:p>
          <a:p>
            <a:r>
              <a:rPr lang="en-US" dirty="0"/>
              <a:t>The algorithm was programmed to analyze candlesticks from historical data on the FOREX.</a:t>
            </a:r>
          </a:p>
          <a:p>
            <a:r>
              <a:rPr lang="en-US" u="sng" dirty="0"/>
              <a:t>Shooting star </a:t>
            </a:r>
            <a:r>
              <a:rPr lang="en-US" dirty="0"/>
              <a:t>and </a:t>
            </a:r>
            <a:r>
              <a:rPr lang="en-US" u="sng" dirty="0"/>
              <a:t>hammer</a:t>
            </a:r>
            <a:r>
              <a:rPr lang="en-US" dirty="0"/>
              <a:t> patterns were programmed into the algorithm to train it to look for these patterns for our buy &amp; sell signals.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B51D62-D691-1E4D-AB86-FEA816BED7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blipFill>
            <a:blip r:embed="rId2"/>
            <a:stretch>
              <a:fillRect/>
            </a:stretch>
          </a:blipFill>
        </p:spPr>
        <p:txBody>
          <a:bodyPr>
            <a:normAutofit fontScale="92500" lnSpcReduction="10000"/>
          </a:bodyPr>
          <a:lstStyle/>
          <a:p>
            <a:r>
              <a:rPr lang="en-US" dirty="0">
                <a:effectLst>
                  <a:glow rad="127000">
                    <a:schemeClr val="bg1"/>
                  </a:glow>
                </a:effectLst>
              </a:rPr>
              <a:t>FOREX WORLD MARKETS</a:t>
            </a:r>
          </a:p>
        </p:txBody>
      </p:sp>
    </p:spTree>
    <p:extLst>
      <p:ext uri="{BB962C8B-B14F-4D97-AF65-F5344CB8AC3E}">
        <p14:creationId xmlns:p14="http://schemas.microsoft.com/office/powerpoint/2010/main" val="3605712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E644C-3782-B04A-B2B9-6573A78FBE2E}"/>
              </a:ext>
            </a:extLst>
          </p:cNvPr>
          <p:cNvSpPr>
            <a:spLocks noGrp="1"/>
          </p:cNvSpPr>
          <p:nvPr>
            <p:ph type="title"/>
          </p:nvPr>
        </p:nvSpPr>
        <p:spPr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/>
          <a:lstStyle/>
          <a:p>
            <a:pPr algn="ctr"/>
            <a:r>
              <a:rPr lang="en-US" b="1" dirty="0"/>
              <a:t>Japanese Candlestick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F05A4E-A75B-5942-81E3-3B2A16AB89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rmAutofit/>
          </a:bodyPr>
          <a:lstStyle/>
          <a:p>
            <a:r>
              <a:rPr lang="en-US" sz="2400" b="0" i="0" dirty="0">
                <a:solidFill>
                  <a:srgbClr val="111111"/>
                </a:solidFill>
                <a:effectLst/>
                <a:latin typeface="SourceSansPro"/>
              </a:rPr>
              <a:t> Originated in Japan over 100 years before the West developed the bar and point-and-figure charts.</a:t>
            </a:r>
          </a:p>
          <a:p>
            <a:endParaRPr lang="en-US" sz="2400" dirty="0">
              <a:solidFill>
                <a:srgbClr val="111111"/>
              </a:solidFill>
              <a:latin typeface="SourceSansPro"/>
            </a:endParaRPr>
          </a:p>
          <a:p>
            <a:r>
              <a:rPr lang="en-US" sz="2400" b="0" i="0" dirty="0">
                <a:solidFill>
                  <a:srgbClr val="111111"/>
                </a:solidFill>
                <a:effectLst/>
                <a:latin typeface="SourceSansPro"/>
              </a:rPr>
              <a:t>Candlesticks show that emotion by visually representing the size of price moves with different colors.</a:t>
            </a:r>
            <a:endParaRPr lang="en-US" sz="2400" dirty="0"/>
          </a:p>
        </p:txBody>
      </p:sp>
      <p:pic>
        <p:nvPicPr>
          <p:cNvPr id="1028" name="Picture 4" descr="Candlestick Chart Patterns - 5 Popular Patterns You Need to Know">
            <a:extLst>
              <a:ext uri="{FF2B5EF4-FFF2-40B4-BE49-F238E27FC236}">
                <a16:creationId xmlns:a16="http://schemas.microsoft.com/office/drawing/2014/main" id="{841B3DDA-D49B-43DE-B73A-2A9B44F4FCD8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471686"/>
            <a:ext cx="5181600" cy="3059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76220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Relative strength index - Wikipedia">
            <a:extLst>
              <a:ext uri="{FF2B5EF4-FFF2-40B4-BE49-F238E27FC236}">
                <a16:creationId xmlns:a16="http://schemas.microsoft.com/office/drawing/2014/main" id="{C8C07982-204E-456F-AE71-85A807A511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0724" y="1794296"/>
            <a:ext cx="4252076" cy="2148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59E644C-3782-B04A-B2B9-6573A78FBE2E}"/>
              </a:ext>
            </a:extLst>
          </p:cNvPr>
          <p:cNvSpPr>
            <a:spLocks noGrp="1"/>
          </p:cNvSpPr>
          <p:nvPr>
            <p:ph type="title"/>
          </p:nvPr>
        </p:nvSpPr>
        <p:spPr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/>
          <a:lstStyle/>
          <a:p>
            <a:pPr algn="ctr"/>
            <a:r>
              <a:rPr lang="en-US" b="1" dirty="0"/>
              <a:t>Indicators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F05A4E-A75B-5942-81E3-3B2A16AB89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58062" y="2006600"/>
            <a:ext cx="5181600" cy="4351338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rmAutofit/>
          </a:bodyPr>
          <a:lstStyle/>
          <a:p>
            <a:r>
              <a:rPr lang="en-US" sz="2000" b="1" dirty="0"/>
              <a:t>Relative </a:t>
            </a:r>
            <a:r>
              <a:rPr lang="en-US" sz="2000" b="1" dirty="0" err="1"/>
              <a:t>Strengh</a:t>
            </a:r>
            <a:r>
              <a:rPr lang="en-US" sz="2000" b="1" dirty="0"/>
              <a:t> Index(RSI): </a:t>
            </a:r>
            <a:r>
              <a:rPr lang="en-US" sz="2000" b="0" i="0" dirty="0">
                <a:solidFill>
                  <a:srgbClr val="111111"/>
                </a:solidFill>
                <a:effectLst/>
                <a:latin typeface="SourceSansPro"/>
              </a:rPr>
              <a:t>It is a </a:t>
            </a:r>
            <a:r>
              <a:rPr lang="en-US" sz="2000" b="0" i="0" dirty="0">
                <a:effectLst/>
                <a:latin typeface="SourceSansPro"/>
              </a:rPr>
              <a:t>momentum indicator </a:t>
            </a:r>
            <a:r>
              <a:rPr lang="en-US" sz="2000" b="0" i="0" dirty="0">
                <a:solidFill>
                  <a:srgbClr val="111111"/>
                </a:solidFill>
                <a:effectLst/>
                <a:latin typeface="SourceSansPro"/>
              </a:rPr>
              <a:t>used in technical analysis that measures the magnitude of recent price changes to evaluate overbought or oversold conditions in the price of a asset.</a:t>
            </a:r>
          </a:p>
          <a:p>
            <a:endParaRPr lang="en-US" sz="2000" dirty="0">
              <a:solidFill>
                <a:srgbClr val="111111"/>
              </a:solidFill>
              <a:latin typeface="SourceSansPro"/>
            </a:endParaRPr>
          </a:p>
          <a:p>
            <a:endParaRPr lang="en-US" sz="2000" b="0" i="0" dirty="0">
              <a:solidFill>
                <a:srgbClr val="111111"/>
              </a:solidFill>
              <a:effectLst/>
              <a:latin typeface="SourceSansPro"/>
            </a:endParaRPr>
          </a:p>
          <a:p>
            <a:r>
              <a:rPr lang="en-US" sz="2000" b="1" dirty="0">
                <a:solidFill>
                  <a:srgbClr val="111111"/>
                </a:solidFill>
                <a:latin typeface="SourceSansPro"/>
              </a:rPr>
              <a:t>Simple Moving Averages (SMA): </a:t>
            </a:r>
            <a:r>
              <a:rPr lang="en-US" sz="2000" b="0" i="0" dirty="0">
                <a:solidFill>
                  <a:srgbClr val="111111"/>
                </a:solidFill>
                <a:effectLst/>
                <a:latin typeface="SourceSansPro"/>
              </a:rPr>
              <a:t>moving average is a calculation used to analyze data points by creating a series of averages of different subsets of the full data set.</a:t>
            </a:r>
            <a:endParaRPr lang="en-US" sz="2000" i="0" dirty="0">
              <a:solidFill>
                <a:srgbClr val="111111"/>
              </a:solidFill>
              <a:effectLst/>
              <a:latin typeface="SourceSansPro"/>
            </a:endParaRPr>
          </a:p>
          <a:p>
            <a:r>
              <a:rPr lang="en-US" sz="2000" dirty="0">
                <a:solidFill>
                  <a:srgbClr val="111111"/>
                </a:solidFill>
                <a:latin typeface="SourceSansPro"/>
              </a:rPr>
              <a:t>It h</a:t>
            </a:r>
            <a:r>
              <a:rPr lang="en-US" sz="2000" b="0" i="0" dirty="0">
                <a:solidFill>
                  <a:srgbClr val="111111"/>
                </a:solidFill>
                <a:effectLst/>
                <a:latin typeface="SourceSansPro"/>
              </a:rPr>
              <a:t>elps to smooth out the price data by creating a constantly updated </a:t>
            </a:r>
            <a:r>
              <a:rPr lang="en-US" sz="2000" b="0" i="0" dirty="0">
                <a:effectLst/>
                <a:latin typeface="SourceSansPro"/>
              </a:rPr>
              <a:t>average price.</a:t>
            </a:r>
            <a:endParaRPr lang="en-US" sz="2000" b="1" i="0" dirty="0">
              <a:effectLst/>
              <a:latin typeface="SourceSansPro"/>
            </a:endParaRPr>
          </a:p>
          <a:p>
            <a:endParaRPr lang="en-US" sz="1600" dirty="0">
              <a:solidFill>
                <a:srgbClr val="111111"/>
              </a:solidFill>
              <a:latin typeface="SourceSansPro"/>
            </a:endParaRPr>
          </a:p>
          <a:p>
            <a:endParaRPr lang="en-US" sz="2400" dirty="0">
              <a:solidFill>
                <a:srgbClr val="111111"/>
              </a:solidFill>
              <a:latin typeface="SourceSansPro"/>
            </a:endParaRPr>
          </a:p>
        </p:txBody>
      </p:sp>
      <p:pic>
        <p:nvPicPr>
          <p:cNvPr id="2050" name="Picture 2" descr="rsi Equation">
            <a:extLst>
              <a:ext uri="{FF2B5EF4-FFF2-40B4-BE49-F238E27FC236}">
                <a16:creationId xmlns:a16="http://schemas.microsoft.com/office/drawing/2014/main" id="{F47FCDBB-06FB-480F-89EA-9BD351C9CF52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2293" y="3722302"/>
            <a:ext cx="2948937" cy="637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SMA equation">
            <a:extLst>
              <a:ext uri="{FF2B5EF4-FFF2-40B4-BE49-F238E27FC236}">
                <a16:creationId xmlns:a16="http://schemas.microsoft.com/office/drawing/2014/main" id="{5BA12ECD-CC81-4F5B-B81B-D9C5209384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4317" y="6128726"/>
            <a:ext cx="2948937" cy="518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Anatomy of Popular Moving Averages in Forex - Forex Training Group">
            <a:extLst>
              <a:ext uri="{FF2B5EF4-FFF2-40B4-BE49-F238E27FC236}">
                <a16:creationId xmlns:a16="http://schemas.microsoft.com/office/drawing/2014/main" id="{3FC330B4-464F-4306-89BC-A6881D3122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9967" y="4435532"/>
            <a:ext cx="3928188" cy="1617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39108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2F1E4-F076-E942-9422-C80650C54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2662" y="580292"/>
            <a:ext cx="3699363" cy="1163271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Autofit/>
          </a:bodyPr>
          <a:lstStyle/>
          <a:p>
            <a:pPr algn="ctr"/>
            <a:r>
              <a:rPr lang="en-US" sz="3600" b="1" dirty="0"/>
              <a:t>How it Relates to Fintech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FC95A7-4752-0F47-B80F-9F0C78361296}"/>
              </a:ext>
            </a:extLst>
          </p:cNvPr>
          <p:cNvSpPr>
            <a:spLocks noGrp="1"/>
          </p:cNvSpPr>
          <p:nvPr>
            <p:ph idx="1"/>
          </p:nvPr>
        </p:nvSpPr>
        <p:spPr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80E32C-D6C0-B740-B0C5-AEACCCC076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rmAutofit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The efficacy of machine learning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Utilizes Trality cloud Services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Coding to find patterns in a Data Frame for predictive trades</a:t>
            </a:r>
          </a:p>
        </p:txBody>
      </p:sp>
    </p:spTree>
    <p:extLst>
      <p:ext uri="{BB962C8B-B14F-4D97-AF65-F5344CB8AC3E}">
        <p14:creationId xmlns:p14="http://schemas.microsoft.com/office/powerpoint/2010/main" val="20707798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B06AA-C90E-A54F-95B6-64C12BBBB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107831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rmAutofit/>
          </a:bodyPr>
          <a:lstStyle/>
          <a:p>
            <a:pPr algn="ctr"/>
            <a:r>
              <a:rPr lang="en-US" sz="3600" b="1" dirty="0"/>
              <a:t>Project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CC8238-9A0C-984D-9124-23AC960A186E}"/>
              </a:ext>
            </a:extLst>
          </p:cNvPr>
          <p:cNvSpPr>
            <a:spLocks noGrp="1"/>
          </p:cNvSpPr>
          <p:nvPr>
            <p:ph idx="1"/>
          </p:nvPr>
        </p:nvSpPr>
        <p:spPr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5699DF-F6E1-704E-ACFA-AAA2C0E70E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rmAutofit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Download data from yfinance for the FOREX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Specifically look at the performance of the OHLC for the Euro, Japanese Yen, British Pound, and US Dollar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Test our algorithm on the different currency data &amp; see on which one it is most effective.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1668859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FE4F4-AD9B-4048-B318-C544F9F6ECB8}"/>
              </a:ext>
            </a:extLst>
          </p:cNvPr>
          <p:cNvSpPr>
            <a:spLocks noGrp="1"/>
          </p:cNvSpPr>
          <p:nvPr>
            <p:ph type="title"/>
          </p:nvPr>
        </p:nvSpPr>
        <p:spPr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/>
          <a:lstStyle/>
          <a:p>
            <a:pPr algn="ctr"/>
            <a:r>
              <a:rPr lang="en-US" b="1" dirty="0"/>
              <a:t>Computer Code Demonstration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D88AF2-3D3E-7246-838E-4B6E191777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7" y="334109"/>
            <a:ext cx="6844689" cy="5526942"/>
          </a:xfrm>
          <a:blipFill>
            <a:blip r:embed="rId3"/>
            <a:stretch>
              <a:fillRect/>
            </a:stretch>
          </a:blipFill>
        </p:spPr>
        <p:txBody>
          <a:bodyPr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Trading Algorithm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706F84-CBD7-164A-A08C-2F53EE20DB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Techniques used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Unanticipated problems or Insights</a:t>
            </a:r>
          </a:p>
        </p:txBody>
      </p:sp>
    </p:spTree>
    <p:extLst>
      <p:ext uri="{BB962C8B-B14F-4D97-AF65-F5344CB8AC3E}">
        <p14:creationId xmlns:p14="http://schemas.microsoft.com/office/powerpoint/2010/main" val="5828414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EA8DB-0BEE-E840-AB80-89275902C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Trality Trading Algorithm Demonstration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73957A-8810-4D47-9096-97D3488A3BB7}"/>
              </a:ext>
            </a:extLst>
          </p:cNvPr>
          <p:cNvSpPr>
            <a:spLocks noGrp="1"/>
          </p:cNvSpPr>
          <p:nvPr>
            <p:ph idx="1"/>
          </p:nvPr>
        </p:nvSpPr>
        <p:spPr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0749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BF3C6-BD78-E640-801B-A03514D2751A}"/>
              </a:ext>
            </a:extLst>
          </p:cNvPr>
          <p:cNvSpPr>
            <a:spLocks noGrp="1"/>
          </p:cNvSpPr>
          <p:nvPr>
            <p:ph type="title"/>
          </p:nvPr>
        </p:nvSpPr>
        <p:spPr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rmAutofit/>
          </a:bodyPr>
          <a:lstStyle/>
          <a:p>
            <a:r>
              <a:rPr lang="en-US" sz="4000" b="1" dirty="0"/>
              <a:t>What We Saw in the Application of the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A46471-DB52-1F46-AE12-167276709A54}"/>
              </a:ext>
            </a:extLst>
          </p:cNvPr>
          <p:cNvSpPr>
            <a:spLocks noGrp="1"/>
          </p:cNvSpPr>
          <p:nvPr>
            <p:ph idx="1"/>
          </p:nvPr>
        </p:nvSpPr>
        <p:spPr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/>
          <a:lstStyle/>
          <a:p>
            <a:pPr marL="0" indent="0">
              <a:buNone/>
            </a:pPr>
            <a:r>
              <a:rPr lang="en-US" dirty="0"/>
              <a:t>Results:</a:t>
            </a:r>
          </a:p>
          <a:p>
            <a:r>
              <a:rPr lang="en-US" dirty="0"/>
              <a:t>The EURUSD &amp; the USDJPY had the highest returns.</a:t>
            </a:r>
          </a:p>
          <a:p>
            <a:r>
              <a:rPr lang="en-US" dirty="0"/>
              <a:t>The GBPUSD has the lowest daily return</a:t>
            </a:r>
          </a:p>
          <a:p>
            <a:r>
              <a:rPr lang="en-US" dirty="0"/>
              <a:t>Standard Deviation: USDJPY has the highest volatility, while the USDCHF has the lowest.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8919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</TotalTime>
  <Words>358</Words>
  <Application>Microsoft Office PowerPoint</Application>
  <PresentationFormat>Panorámica</PresentationFormat>
  <Paragraphs>43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SourceSansPro</vt:lpstr>
      <vt:lpstr>Office Theme</vt:lpstr>
      <vt:lpstr>The Terminators</vt:lpstr>
      <vt:lpstr>Summary</vt:lpstr>
      <vt:lpstr>Japanese Candlestick</vt:lpstr>
      <vt:lpstr>Indicators</vt:lpstr>
      <vt:lpstr>How it Relates to Fintech</vt:lpstr>
      <vt:lpstr>Project Goals</vt:lpstr>
      <vt:lpstr>Computer Code Demonstration</vt:lpstr>
      <vt:lpstr>Trality Trading Algorithm Demonstration</vt:lpstr>
      <vt:lpstr>What We Saw in the Application of the Algorithm</vt:lpstr>
      <vt:lpstr>Next Steps/Lessons Learned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Terminators</dc:title>
  <dc:creator>Brett hudson</dc:creator>
  <cp:lastModifiedBy>Eduardo cuadro</cp:lastModifiedBy>
  <cp:revision>12</cp:revision>
  <dcterms:created xsi:type="dcterms:W3CDTF">2021-08-26T14:20:24Z</dcterms:created>
  <dcterms:modified xsi:type="dcterms:W3CDTF">2021-09-03T00:26:37Z</dcterms:modified>
</cp:coreProperties>
</file>