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1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7D105-028F-4EBB-91C0-6F51364EE2AE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EB8F-E97C-4A22-86F0-9E2BA55127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AEB8F-E97C-4A22-86F0-9E2BA551271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E9-39FE-4160-8F52-3216A6BB8AE3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EE2-BD47-4A1A-9F4B-A96A79893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E9-39FE-4160-8F52-3216A6BB8AE3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EE2-BD47-4A1A-9F4B-A96A79893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E9-39FE-4160-8F52-3216A6BB8AE3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EE2-BD47-4A1A-9F4B-A96A79893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E9-39FE-4160-8F52-3216A6BB8AE3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EE2-BD47-4A1A-9F4B-A96A79893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E9-39FE-4160-8F52-3216A6BB8AE3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EE2-BD47-4A1A-9F4B-A96A79893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E9-39FE-4160-8F52-3216A6BB8AE3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EE2-BD47-4A1A-9F4B-A96A79893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E9-39FE-4160-8F52-3216A6BB8AE3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EE2-BD47-4A1A-9F4B-A96A79893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E9-39FE-4160-8F52-3216A6BB8AE3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EE2-BD47-4A1A-9F4B-A96A79893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E9-39FE-4160-8F52-3216A6BB8AE3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EE2-BD47-4A1A-9F4B-A96A79893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E9-39FE-4160-8F52-3216A6BB8AE3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EE2-BD47-4A1A-9F4B-A96A79893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E5E9-39FE-4160-8F52-3216A6BB8AE3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6EE2-BD47-4A1A-9F4B-A96A79893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E5E9-39FE-4160-8F52-3216A6BB8AE3}" type="datetimeFigureOut">
              <a:rPr lang="ko-KR" altLang="en-US" smtClean="0"/>
              <a:pPr/>
              <a:t>2016-03-20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06EE2-BD47-4A1A-9F4B-A96A79893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두근두근 우체통 따라잡기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설명</a:t>
            </a:r>
            <a:endParaRPr lang="en-US" altLang="ko-KR" sz="28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800" b="1" dirty="0" smtClean="0">
                <a:latin typeface="새굴림" pitchFamily="18" charset="-127"/>
                <a:ea typeface="새굴림" pitchFamily="18" charset="-127"/>
              </a:rPr>
              <a:t>랜덤형태  유저간 연결해주는 </a:t>
            </a:r>
            <a:r>
              <a:rPr lang="ko-KR" altLang="en-US" sz="1800" b="1" dirty="0" err="1" smtClean="0">
                <a:latin typeface="새굴림" pitchFamily="18" charset="-127"/>
                <a:ea typeface="새굴림" pitchFamily="18" charset="-127"/>
              </a:rPr>
              <a:t>채팅앱</a:t>
            </a:r>
            <a:endParaRPr lang="en-US" altLang="ko-KR" sz="1800" b="1" dirty="0" smtClean="0">
              <a:latin typeface="새굴림" pitchFamily="18" charset="-127"/>
              <a:ea typeface="새굴림" pitchFamily="18" charset="-127"/>
            </a:endParaRPr>
          </a:p>
          <a:p>
            <a:pPr lvl="1">
              <a:buNone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800" b="1" dirty="0" smtClean="0">
                <a:latin typeface="새굴림" pitchFamily="18" charset="-127"/>
                <a:ea typeface="새굴림" pitchFamily="18" charset="-127"/>
              </a:rPr>
              <a:t>두근두근 우체통과 같은 방식으로 </a:t>
            </a:r>
            <a:r>
              <a:rPr lang="ko-KR" altLang="en-US" sz="1800" b="1" dirty="0" err="1" smtClean="0">
                <a:latin typeface="새굴림" pitchFamily="18" charset="-127"/>
                <a:ea typeface="새굴림" pitchFamily="18" charset="-127"/>
              </a:rPr>
              <a:t>턴방식</a:t>
            </a:r>
            <a:r>
              <a:rPr lang="ko-KR" altLang="en-US" sz="1800" b="1" dirty="0" smtClean="0">
                <a:latin typeface="새굴림" pitchFamily="18" charset="-127"/>
                <a:ea typeface="새굴림" pitchFamily="18" charset="-127"/>
              </a:rPr>
              <a:t> 메시지 주고받는 형태</a:t>
            </a:r>
            <a:r>
              <a:rPr lang="en-US" altLang="ko-KR" sz="1800" b="1" dirty="0">
                <a:latin typeface="새굴림" pitchFamily="18" charset="-127"/>
                <a:ea typeface="새굴림" pitchFamily="18" charset="-127"/>
              </a:rPr>
              <a:t>.</a:t>
            </a:r>
            <a:endParaRPr lang="en-US" altLang="ko-KR" sz="1800" b="1" dirty="0" smtClean="0">
              <a:latin typeface="새굴림" pitchFamily="18" charset="-127"/>
              <a:ea typeface="새굴림" pitchFamily="18" charset="-127"/>
            </a:endParaRPr>
          </a:p>
          <a:p>
            <a:pPr lvl="2"/>
            <a:r>
              <a:rPr lang="en-US" altLang="ko-KR" sz="1200" dirty="0" smtClean="0">
                <a:latin typeface="HY그래픽M" pitchFamily="18" charset="-127"/>
                <a:ea typeface="HY그래픽M" pitchFamily="18" charset="-127"/>
              </a:rPr>
              <a:t>A </a:t>
            </a:r>
            <a:r>
              <a:rPr lang="ko-KR" altLang="en-US" sz="1200" dirty="0" smtClean="0">
                <a:latin typeface="HY그래픽M" pitchFamily="18" charset="-127"/>
                <a:ea typeface="HY그래픽M" pitchFamily="18" charset="-127"/>
              </a:rPr>
              <a:t>유저가 메시지를  </a:t>
            </a:r>
            <a:r>
              <a:rPr lang="en-US" altLang="ko-KR" sz="1200" dirty="0" smtClean="0">
                <a:latin typeface="HY그래픽M" pitchFamily="18" charset="-127"/>
                <a:ea typeface="HY그래픽M" pitchFamily="18" charset="-127"/>
              </a:rPr>
              <a:t>B</a:t>
            </a:r>
            <a:r>
              <a:rPr lang="ko-KR" altLang="en-US" sz="1200" dirty="0" smtClean="0">
                <a:latin typeface="HY그래픽M" pitchFamily="18" charset="-127"/>
                <a:ea typeface="HY그래픽M" pitchFamily="18" charset="-127"/>
              </a:rPr>
              <a:t>에게 보내면  </a:t>
            </a:r>
            <a:r>
              <a:rPr lang="en-US" altLang="ko-KR" sz="1200" dirty="0" smtClean="0">
                <a:latin typeface="HY그래픽M" pitchFamily="18" charset="-127"/>
                <a:ea typeface="HY그래픽M" pitchFamily="18" charset="-127"/>
              </a:rPr>
              <a:t>A</a:t>
            </a:r>
            <a:r>
              <a:rPr lang="ko-KR" altLang="en-US" sz="1200" dirty="0" smtClean="0">
                <a:latin typeface="HY그래픽M" pitchFamily="18" charset="-127"/>
                <a:ea typeface="HY그래픽M" pitchFamily="18" charset="-127"/>
              </a:rPr>
              <a:t>는</a:t>
            </a:r>
            <a:r>
              <a:rPr lang="en-US" altLang="ko-KR" sz="1200" dirty="0" smtClean="0">
                <a:latin typeface="HY그래픽M" pitchFamily="18" charset="-127"/>
                <a:ea typeface="HY그래픽M" pitchFamily="18" charset="-127"/>
              </a:rPr>
              <a:t>  B</a:t>
            </a:r>
            <a:r>
              <a:rPr lang="ko-KR" altLang="en-US" sz="1200" dirty="0" smtClean="0">
                <a:latin typeface="HY그래픽M" pitchFamily="18" charset="-127"/>
                <a:ea typeface="HY그래픽M" pitchFamily="18" charset="-127"/>
              </a:rPr>
              <a:t>가 답장을 보낼 때까지 대기상태에 들어간다</a:t>
            </a:r>
            <a:r>
              <a:rPr lang="en-US" altLang="ko-KR" sz="12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pPr lvl="2"/>
            <a:r>
              <a:rPr lang="en-US" altLang="ko-KR" sz="1200" dirty="0" smtClean="0">
                <a:latin typeface="HY그래픽M" pitchFamily="18" charset="-127"/>
                <a:ea typeface="HY그래픽M" pitchFamily="18" charset="-127"/>
              </a:rPr>
              <a:t>B</a:t>
            </a:r>
            <a:r>
              <a:rPr lang="ko-KR" altLang="en-US" sz="1200" dirty="0" smtClean="0">
                <a:latin typeface="HY그래픽M" pitchFamily="18" charset="-127"/>
                <a:ea typeface="HY그래픽M" pitchFamily="18" charset="-127"/>
              </a:rPr>
              <a:t>유저는 메시지를 지우거나 답장을 할 수 있다</a:t>
            </a:r>
            <a:r>
              <a:rPr lang="en-US" altLang="ko-KR" sz="1200" dirty="0" smtClean="0">
                <a:latin typeface="HY그래픽M" pitchFamily="18" charset="-127"/>
                <a:ea typeface="HY그래픽M" pitchFamily="18" charset="-127"/>
              </a:rPr>
              <a:t>. </a:t>
            </a:r>
            <a:r>
              <a:rPr lang="ko-KR" altLang="en-US" sz="1200" dirty="0" smtClean="0">
                <a:latin typeface="HY그래픽M" pitchFamily="18" charset="-127"/>
                <a:ea typeface="HY그래픽M" pitchFamily="18" charset="-127"/>
              </a:rPr>
              <a:t>답장을 하면 </a:t>
            </a:r>
            <a:r>
              <a:rPr lang="en-US" altLang="ko-KR" sz="1200" dirty="0" smtClean="0">
                <a:latin typeface="HY그래픽M" pitchFamily="18" charset="-127"/>
                <a:ea typeface="HY그래픽M" pitchFamily="18" charset="-127"/>
              </a:rPr>
              <a:t>B</a:t>
            </a:r>
            <a:r>
              <a:rPr lang="ko-KR" altLang="en-US" sz="1200" dirty="0" smtClean="0">
                <a:latin typeface="HY그래픽M" pitchFamily="18" charset="-127"/>
                <a:ea typeface="HY그래픽M" pitchFamily="18" charset="-127"/>
              </a:rPr>
              <a:t>도 대기상태에 들어간다</a:t>
            </a:r>
            <a:r>
              <a:rPr lang="en-US" altLang="ko-KR" sz="12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pPr lvl="2">
              <a:buNone/>
            </a:pPr>
            <a:endParaRPr lang="en-US" altLang="ko-KR" sz="1000" dirty="0" smtClean="0">
              <a:latin typeface="HY그래픽M" pitchFamily="18" charset="-127"/>
              <a:ea typeface="HY그래픽M" pitchFamily="18" charset="-127"/>
            </a:endParaRPr>
          </a:p>
          <a:p>
            <a:pPr lvl="1"/>
            <a:r>
              <a:rPr lang="ko-KR" altLang="en-US" sz="1800" b="1" dirty="0" smtClean="0">
                <a:latin typeface="새굴림" pitchFamily="18" charset="-127"/>
                <a:ea typeface="새굴림" pitchFamily="18" charset="-127"/>
              </a:rPr>
              <a:t>단순한 텍스트 메시지 형태뿐만 아니라  사진전송도 가능하다</a:t>
            </a:r>
            <a:r>
              <a:rPr lang="en-US" altLang="ko-KR" sz="1800" dirty="0" smtClean="0">
                <a:latin typeface="새굴림" pitchFamily="18" charset="-127"/>
                <a:ea typeface="새굴림" pitchFamily="18" charset="-127"/>
              </a:rPr>
              <a:t>.</a:t>
            </a:r>
          </a:p>
          <a:p>
            <a:pPr lvl="2"/>
            <a:r>
              <a:rPr lang="en-US" altLang="ko-KR" sz="1200" dirty="0" smtClean="0">
                <a:latin typeface="HY그래픽M" pitchFamily="18" charset="-127"/>
                <a:ea typeface="HY그래픽M" pitchFamily="18" charset="-127"/>
              </a:rPr>
              <a:t>A </a:t>
            </a:r>
            <a:r>
              <a:rPr lang="ko-KR" altLang="en-US" sz="1200" dirty="0" smtClean="0">
                <a:latin typeface="HY그래픽M" pitchFamily="18" charset="-127"/>
                <a:ea typeface="HY그래픽M" pitchFamily="18" charset="-127"/>
              </a:rPr>
              <a:t>유저가  </a:t>
            </a:r>
            <a:r>
              <a:rPr lang="ko-KR" altLang="en-US" sz="1200" dirty="0" err="1" smtClean="0">
                <a:latin typeface="HY그래픽M" pitchFamily="18" charset="-127"/>
                <a:ea typeface="HY그래픽M" pitchFamily="18" charset="-127"/>
              </a:rPr>
              <a:t>타유저에게</a:t>
            </a:r>
            <a:r>
              <a:rPr lang="ko-KR" altLang="en-US" sz="1200" dirty="0" smtClean="0">
                <a:latin typeface="HY그래픽M" pitchFamily="18" charset="-127"/>
                <a:ea typeface="HY그래픽M" pitchFamily="18" charset="-127"/>
              </a:rPr>
              <a:t> 처음 메시지를 </a:t>
            </a:r>
            <a:r>
              <a:rPr lang="ko-KR" altLang="en-US" sz="1200" dirty="0" err="1" smtClean="0">
                <a:latin typeface="HY그래픽M" pitchFamily="18" charset="-127"/>
                <a:ea typeface="HY그래픽M" pitchFamily="18" charset="-127"/>
              </a:rPr>
              <a:t>보낼때</a:t>
            </a:r>
            <a:r>
              <a:rPr lang="ko-KR" altLang="en-US" sz="1200" dirty="0" smtClean="0">
                <a:latin typeface="HY그래픽M" pitchFamily="18" charset="-127"/>
                <a:ea typeface="HY그래픽M" pitchFamily="18" charset="-127"/>
              </a:rPr>
              <a:t> 꼭 사진전송만 가능하다는 제약이 있다</a:t>
            </a:r>
            <a:r>
              <a:rPr lang="en-US" altLang="ko-KR" sz="12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pPr lvl="2"/>
            <a:r>
              <a:rPr lang="ko-KR" altLang="en-US" sz="1200" dirty="0" err="1" smtClean="0">
                <a:latin typeface="HY그래픽M" pitchFamily="18" charset="-127"/>
                <a:ea typeface="HY그래픽M" pitchFamily="18" charset="-127"/>
              </a:rPr>
              <a:t>타유저로부터</a:t>
            </a:r>
            <a:r>
              <a:rPr lang="ko-KR" altLang="en-US" sz="12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1200" dirty="0" err="1" smtClean="0">
                <a:latin typeface="HY그래픽M" pitchFamily="18" charset="-127"/>
                <a:ea typeface="HY그래픽M" pitchFamily="18" charset="-127"/>
              </a:rPr>
              <a:t>처음메세지를</a:t>
            </a:r>
            <a:r>
              <a:rPr lang="ko-KR" altLang="en-US" sz="1200" dirty="0" smtClean="0">
                <a:latin typeface="HY그래픽M" pitchFamily="18" charset="-127"/>
                <a:ea typeface="HY그래픽M" pitchFamily="18" charset="-127"/>
              </a:rPr>
              <a:t> 받은 사람은 답장을 하거나 아니면 무시하기를 누를 수 있다</a:t>
            </a:r>
            <a:r>
              <a:rPr lang="en-US" altLang="ko-KR" sz="1200" dirty="0" smtClean="0">
                <a:latin typeface="HY그래픽M" pitchFamily="18" charset="-127"/>
                <a:ea typeface="HY그래픽M" pitchFamily="18" charset="-127"/>
              </a:rPr>
              <a:t>. </a:t>
            </a:r>
          </a:p>
          <a:p>
            <a:pPr lvl="1">
              <a:buNone/>
            </a:pPr>
            <a:endParaRPr lang="en-US" altLang="ko-KR" sz="1600" dirty="0" smtClean="0">
              <a:latin typeface="HY그래픽M" pitchFamily="18" charset="-127"/>
              <a:ea typeface="HY그래픽M" pitchFamily="18" charset="-127"/>
            </a:endParaRPr>
          </a:p>
          <a:p>
            <a:pPr lvl="2"/>
            <a:endParaRPr lang="en-US" altLang="ko-KR" sz="1200" dirty="0">
              <a:latin typeface="HY그래픽M" pitchFamily="18" charset="-127"/>
              <a:ea typeface="HY그래픽M" pitchFamily="18" charset="-127"/>
            </a:endParaRPr>
          </a:p>
          <a:p>
            <a:pPr lvl="2">
              <a:buNone/>
            </a:pPr>
            <a:endParaRPr lang="en-US" altLang="ko-KR" sz="1200" dirty="0" smtClean="0">
              <a:latin typeface="HY그래픽M" pitchFamily="18" charset="-127"/>
              <a:ea typeface="HY그래픽M" pitchFamily="18" charset="-127"/>
            </a:endParaRPr>
          </a:p>
          <a:p>
            <a:pPr lvl="2">
              <a:buNone/>
            </a:pPr>
            <a:endParaRPr lang="en-US" altLang="ko-KR" sz="1000" dirty="0" smtClean="0">
              <a:latin typeface="HY그래픽M" pitchFamily="18" charset="-127"/>
              <a:ea typeface="HY그래픽M" pitchFamily="18" charset="-127"/>
            </a:endParaRPr>
          </a:p>
          <a:p>
            <a:pPr lvl="1"/>
            <a:endParaRPr lang="en-US" altLang="ko-KR" sz="1800" dirty="0" smtClean="0">
              <a:latin typeface="새굴림" pitchFamily="18" charset="-127"/>
              <a:ea typeface="새굴림" pitchFamily="18" charset="-127"/>
            </a:endParaRPr>
          </a:p>
          <a:p>
            <a:pPr lvl="2"/>
            <a:endParaRPr lang="en-US" altLang="ko-KR" sz="600" dirty="0" smtClean="0">
              <a:latin typeface="새굴림" pitchFamily="18" charset="-127"/>
              <a:ea typeface="새굴림" pitchFamily="18" charset="-127"/>
            </a:endParaRPr>
          </a:p>
          <a:p>
            <a:pPr lvl="1">
              <a:buNone/>
            </a:pPr>
            <a:endParaRPr lang="en-US" altLang="ko-KR" sz="1000" dirty="0" smtClean="0">
              <a:latin typeface="새굴림" pitchFamily="18" charset="-127"/>
              <a:ea typeface="새굴림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순서도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화면 구성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…</a:t>
            </a:r>
          </a:p>
        </p:txBody>
      </p:sp>
      <p:sp>
        <p:nvSpPr>
          <p:cNvPr id="5" name="순서도: 대체 처리 4"/>
          <p:cNvSpPr/>
          <p:nvPr/>
        </p:nvSpPr>
        <p:spPr>
          <a:xfrm>
            <a:off x="1285852" y="2428868"/>
            <a:ext cx="1357322" cy="5715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285852" y="3286124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타이틀 화면</a:t>
            </a:r>
            <a:endParaRPr lang="ko-KR" altLang="en-US" dirty="0"/>
          </a:p>
        </p:txBody>
      </p:sp>
      <p:sp>
        <p:nvSpPr>
          <p:cNvPr id="7" name="순서도: 판단 6"/>
          <p:cNvSpPr/>
          <p:nvPr/>
        </p:nvSpPr>
        <p:spPr>
          <a:xfrm>
            <a:off x="1214414" y="4071942"/>
            <a:ext cx="1571636" cy="8572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6" idx="0"/>
          </p:cNvCxnSpPr>
          <p:nvPr/>
        </p:nvCxnSpPr>
        <p:spPr>
          <a:xfrm rot="16200000" flipH="1">
            <a:off x="1839496" y="3125388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7" idx="0"/>
          </p:cNvCxnSpPr>
          <p:nvPr/>
        </p:nvCxnSpPr>
        <p:spPr>
          <a:xfrm rot="5400000">
            <a:off x="1857356" y="39290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500430" y="4214818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857884" y="4214818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메시지 보기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643570" y="5286388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메시지 보내기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85852" y="5357826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프로필 설정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7" idx="2"/>
            <a:endCxn id="23" idx="0"/>
          </p:cNvCxnSpPr>
          <p:nvPr/>
        </p:nvCxnSpPr>
        <p:spPr>
          <a:xfrm rot="16200000" flipH="1">
            <a:off x="1803777" y="5125652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20" idx="1"/>
          </p:cNvCxnSpPr>
          <p:nvPr/>
        </p:nvCxnSpPr>
        <p:spPr>
          <a:xfrm>
            <a:off x="2786050" y="450057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3"/>
            <a:endCxn id="21" idx="1"/>
          </p:cNvCxnSpPr>
          <p:nvPr/>
        </p:nvCxnSpPr>
        <p:spPr>
          <a:xfrm>
            <a:off x="5000628" y="450057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1" idx="2"/>
            <a:endCxn id="22" idx="0"/>
          </p:cNvCxnSpPr>
          <p:nvPr/>
        </p:nvCxnSpPr>
        <p:spPr>
          <a:xfrm rot="5400000">
            <a:off x="6340091" y="5018496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22" idx="1"/>
            <a:endCxn id="20" idx="2"/>
          </p:cNvCxnSpPr>
          <p:nvPr/>
        </p:nvCxnSpPr>
        <p:spPr>
          <a:xfrm rot="10800000">
            <a:off x="4250530" y="4786322"/>
            <a:ext cx="1393041" cy="7858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판단 48"/>
          <p:cNvSpPr/>
          <p:nvPr/>
        </p:nvSpPr>
        <p:spPr>
          <a:xfrm>
            <a:off x="5786446" y="3071810"/>
            <a:ext cx="1571636" cy="6429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21" idx="0"/>
            <a:endCxn id="49" idx="2"/>
          </p:cNvCxnSpPr>
          <p:nvPr/>
        </p:nvCxnSpPr>
        <p:spPr>
          <a:xfrm rot="16200000" flipV="1">
            <a:off x="6340091" y="3946925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9" idx="0"/>
            <a:endCxn id="20" idx="0"/>
          </p:cNvCxnSpPr>
          <p:nvPr/>
        </p:nvCxnSpPr>
        <p:spPr>
          <a:xfrm rot="16200000" flipH="1" flipV="1">
            <a:off x="4839893" y="2482446"/>
            <a:ext cx="1143008" cy="2321735"/>
          </a:xfrm>
          <a:prstGeom prst="bentConnector3">
            <a:avLst>
              <a:gd name="adj1" fmla="val -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23" idx="3"/>
            <a:endCxn id="20" idx="2"/>
          </p:cNvCxnSpPr>
          <p:nvPr/>
        </p:nvCxnSpPr>
        <p:spPr>
          <a:xfrm flipV="1">
            <a:off x="2786050" y="4786322"/>
            <a:ext cx="1464479" cy="8572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 및 기능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 descr="스크린샷 2016-03-20 오후 2.51.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714488"/>
            <a:ext cx="2560221" cy="4525963"/>
          </a:xfrm>
        </p:spPr>
      </p:pic>
      <p:sp>
        <p:nvSpPr>
          <p:cNvPr id="5" name="TextBox 4"/>
          <p:cNvSpPr txBox="1"/>
          <p:nvPr/>
        </p:nvSpPr>
        <p:spPr>
          <a:xfrm>
            <a:off x="3428992" y="1785926"/>
            <a:ext cx="5429288" cy="29854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메인 페이지</a:t>
            </a:r>
            <a:endParaRPr lang="en-US" altLang="ko-KR" b="1" u="sng" dirty="0" smtClean="0"/>
          </a:p>
          <a:p>
            <a:pPr>
              <a:buFontTx/>
              <a:buChar char="-"/>
            </a:pPr>
            <a:r>
              <a:rPr lang="ko-KR" altLang="en-US" dirty="0" smtClean="0"/>
              <a:t>받은 메시지</a:t>
            </a:r>
            <a:endParaRPr lang="en-US" altLang="ko-KR" sz="14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en-US" altLang="ko-KR" sz="1400" dirty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   </a:t>
            </a:r>
            <a:r>
              <a:rPr lang="ko-KR" altLang="en-US" sz="1400" dirty="0" err="1" smtClean="0">
                <a:latin typeface="HY그래픽M" pitchFamily="18" charset="-127"/>
                <a:ea typeface="HY그래픽M" pitchFamily="18" charset="-127"/>
              </a:rPr>
              <a:t>타유저들로부터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 온 </a:t>
            </a:r>
            <a:r>
              <a:rPr lang="ko-KR" altLang="en-US" sz="1400" dirty="0" err="1" smtClean="0">
                <a:latin typeface="HY그래픽M" pitchFamily="18" charset="-127"/>
                <a:ea typeface="HY그래픽M" pitchFamily="18" charset="-127"/>
              </a:rPr>
              <a:t>메세지들이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1400" dirty="0" err="1" smtClean="0">
                <a:latin typeface="HY그래픽M" pitchFamily="18" charset="-127"/>
                <a:ea typeface="HY그래픽M" pitchFamily="18" charset="-127"/>
              </a:rPr>
              <a:t>큐형태로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 쌓임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r>
              <a:rPr lang="en-US" altLang="ko-KR" sz="1400" dirty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   </a:t>
            </a:r>
            <a:r>
              <a:rPr lang="ko-KR" altLang="en-US" sz="1400" dirty="0" err="1" smtClean="0">
                <a:latin typeface="HY그래픽M" pitchFamily="18" charset="-127"/>
                <a:ea typeface="HY그래픽M" pitchFamily="18" charset="-127"/>
              </a:rPr>
              <a:t>메세지들은</a:t>
            </a:r>
            <a:r>
              <a:rPr lang="ko-KR" altLang="en-US" sz="1400" dirty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1400" dirty="0" err="1" smtClean="0">
                <a:latin typeface="HY그래픽M" pitchFamily="18" charset="-127"/>
                <a:ea typeface="HY그래픽M" pitchFamily="18" charset="-127"/>
              </a:rPr>
              <a:t>일정시간내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 응답하지 않으면 소멸된다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r>
              <a:rPr lang="en-US" altLang="ko-KR" sz="1400" dirty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   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최대 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6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개까지 </a:t>
            </a:r>
            <a:r>
              <a:rPr lang="ko-KR" altLang="en-US" sz="1400" dirty="0" err="1" smtClean="0">
                <a:latin typeface="HY그래픽M" pitchFamily="18" charset="-127"/>
                <a:ea typeface="HY그래픽M" pitchFamily="18" charset="-127"/>
              </a:rPr>
              <a:t>타유저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 메시지가 쌓인다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endParaRPr lang="en-US" altLang="ko-KR" dirty="0" smtClean="0">
              <a:latin typeface="HY그래픽M" pitchFamily="18" charset="-127"/>
              <a:ea typeface="HY그래픽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/>
              <a:t>유저 메시지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내가 보낸 </a:t>
            </a:r>
            <a:r>
              <a:rPr lang="ko-KR" altLang="en-US" sz="1400" dirty="0" err="1" smtClean="0">
                <a:latin typeface="HY그래픽M" pitchFamily="18" charset="-127"/>
                <a:ea typeface="HY그래픽M" pitchFamily="18" charset="-127"/>
              </a:rPr>
              <a:t>메세지들이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 표시된다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.</a:t>
            </a:r>
            <a:endParaRPr lang="en-US" altLang="ko-KR" sz="1400" dirty="0">
              <a:latin typeface="HY그래픽M" pitchFamily="18" charset="-127"/>
              <a:ea typeface="HY그래픽M" pitchFamily="18" charset="-127"/>
            </a:endParaRPr>
          </a:p>
          <a:p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    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유저가 </a:t>
            </a:r>
            <a:r>
              <a:rPr lang="ko-KR" altLang="en-US" sz="1400" dirty="0" err="1" smtClean="0">
                <a:latin typeface="HY그래픽M" pitchFamily="18" charset="-127"/>
                <a:ea typeface="HY그래픽M" pitchFamily="18" charset="-127"/>
              </a:rPr>
              <a:t>보낼수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 있는 </a:t>
            </a:r>
            <a:r>
              <a:rPr lang="ko-KR" altLang="en-US" sz="1400" dirty="0" err="1" smtClean="0">
                <a:latin typeface="HY그래픽M" pitchFamily="18" charset="-127"/>
                <a:ea typeface="HY그래픽M" pitchFamily="18" charset="-127"/>
              </a:rPr>
              <a:t>메시지칸은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 최대 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4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개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r>
              <a:rPr lang="en-US" altLang="ko-KR" sz="1400" dirty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   </a:t>
            </a:r>
            <a:r>
              <a:rPr lang="ko-KR" altLang="en-US" sz="1400" dirty="0" err="1" smtClean="0">
                <a:latin typeface="HY그래픽M" pitchFamily="18" charset="-127"/>
                <a:ea typeface="HY그래픽M" pitchFamily="18" charset="-127"/>
              </a:rPr>
              <a:t>타유저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 프로필과 지난 시간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그리고 메시지 일부가 보인다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r>
              <a:rPr lang="en-US" altLang="ko-KR" sz="1400" dirty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   find friend </a:t>
            </a:r>
            <a:r>
              <a:rPr lang="ko-KR" altLang="en-US" sz="1400" dirty="0" smtClean="0">
                <a:latin typeface="HY그래픽M" pitchFamily="18" charset="-127"/>
                <a:ea typeface="HY그래픽M" pitchFamily="18" charset="-127"/>
              </a:rPr>
              <a:t>누르면 메시지 전송 화면으로 넘어간다</a:t>
            </a:r>
            <a:r>
              <a:rPr lang="en-US" altLang="ko-KR" sz="1400" dirty="0">
                <a:latin typeface="HY그래픽M" pitchFamily="18" charset="-127"/>
                <a:ea typeface="HY그래픽M" pitchFamily="18" charset="-127"/>
              </a:rPr>
              <a:t>.</a:t>
            </a:r>
            <a:endParaRPr lang="en-US" altLang="ko-KR" sz="14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en-US" altLang="ko-KR" sz="1400" dirty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  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 및 기능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 descr="스크린샷 2016-03-20 오후 2.51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1571612"/>
            <a:ext cx="2737038" cy="4870569"/>
          </a:xfrm>
          <a:prstGeom prst="rect">
            <a:avLst/>
          </a:prstGeom>
        </p:spPr>
      </p:pic>
      <p:pic>
        <p:nvPicPr>
          <p:cNvPr id="6" name="그림 5" descr="스크린샷 2016-03-20 오후 2.52.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1571612"/>
            <a:ext cx="2714644" cy="48222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72" y="4500570"/>
            <a:ext cx="4714908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</a:t>
            </a:r>
            <a:r>
              <a:rPr lang="ko-KR" altLang="en-US" sz="2000" b="1" u="sng" dirty="0" smtClean="0"/>
              <a:t>메시지 보기 화면</a:t>
            </a:r>
            <a:endParaRPr lang="en-US" altLang="ko-KR" sz="2000" b="1" u="sng" dirty="0"/>
          </a:p>
          <a:p>
            <a:pPr>
              <a:buFontTx/>
              <a:buChar char="-"/>
            </a:pPr>
            <a:r>
              <a:rPr lang="ko-KR" altLang="en-US" sz="1600" dirty="0" smtClean="0"/>
              <a:t>타 유저에게 온 메시지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보여지는 화면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사진 </a:t>
            </a:r>
            <a:r>
              <a:rPr lang="ko-KR" altLang="en-US" sz="1600" dirty="0" err="1" smtClean="0"/>
              <a:t>클릭시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확대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Replay </a:t>
            </a:r>
            <a:r>
              <a:rPr lang="ko-KR" altLang="en-US" sz="1600" dirty="0" smtClean="0"/>
              <a:t>클릭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메시지 보내기 화면 이동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휴지통 클릭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)..</a:t>
            </a:r>
            <a:r>
              <a:rPr lang="ko-KR" altLang="en-US" sz="1600" dirty="0" err="1" smtClean="0"/>
              <a:t>삭제후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메인페이지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 및 기능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4744" y="1714488"/>
            <a:ext cx="5000660" cy="15388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</a:t>
            </a:r>
            <a:r>
              <a:rPr lang="ko-KR" altLang="en-US" sz="2000" b="1" u="sng" dirty="0" smtClean="0"/>
              <a:t>메시지 보내기 화면</a:t>
            </a:r>
            <a:endParaRPr lang="en-US" altLang="ko-KR" sz="2000" b="1" u="sng" dirty="0" smtClean="0"/>
          </a:p>
          <a:p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텍스트</a:t>
            </a:r>
            <a:r>
              <a:rPr lang="en-US" altLang="ko-KR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사진 전송기능</a:t>
            </a:r>
            <a:r>
              <a:rPr lang="en-US" altLang="ko-KR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카메라 버튼을 누르면 사진모드</a:t>
            </a:r>
            <a:r>
              <a:rPr lang="en-US" altLang="ko-KR" sz="20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r>
              <a:rPr lang="en-US" altLang="ko-KR" dirty="0" smtClean="0">
                <a:latin typeface="HY그래픽M" pitchFamily="18" charset="-127"/>
                <a:ea typeface="HY그래픽M" pitchFamily="18" charset="-127"/>
              </a:rPr>
              <a:t>Send </a:t>
            </a:r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버튼을 누르면 전송</a:t>
            </a:r>
            <a:r>
              <a:rPr lang="en-US" altLang="ko-KR" dirty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완료</a:t>
            </a:r>
            <a:r>
              <a:rPr lang="en-US" altLang="ko-KR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텍스트 </a:t>
            </a:r>
            <a:r>
              <a:rPr lang="en-US" altLang="ko-KR" dirty="0" smtClean="0">
                <a:latin typeface="HY그래픽M" pitchFamily="18" charset="-127"/>
                <a:ea typeface="HY그래픽M" pitchFamily="18" charset="-127"/>
              </a:rPr>
              <a:t>– </a:t>
            </a:r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최대 </a:t>
            </a:r>
            <a:r>
              <a:rPr lang="en-US" altLang="ko-KR" dirty="0" smtClean="0">
                <a:latin typeface="HY그래픽M" pitchFamily="18" charset="-127"/>
                <a:ea typeface="HY그래픽M" pitchFamily="18" charset="-127"/>
              </a:rPr>
              <a:t>300</a:t>
            </a:r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자</a:t>
            </a:r>
            <a:r>
              <a:rPr lang="en-US" altLang="ko-KR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</p:txBody>
      </p:sp>
      <p:pic>
        <p:nvPicPr>
          <p:cNvPr id="7" name="그림 6" descr="스크린샷 2016-03-20 오후 2.52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571612"/>
            <a:ext cx="2661519" cy="47196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248</Words>
  <Application>Microsoft Office PowerPoint</Application>
  <PresentationFormat>화면 슬라이드 쇼(4:3)</PresentationFormat>
  <Paragraphs>53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두근두근 우체통 따라잡기</vt:lpstr>
      <vt:lpstr>개요</vt:lpstr>
      <vt:lpstr>화면 순서도</vt:lpstr>
      <vt:lpstr>화면 구성 및 기능 (1)</vt:lpstr>
      <vt:lpstr>화면 구성 및 기능 (2)</vt:lpstr>
      <vt:lpstr>화면 구성 및 기능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두근두근 우체통 따라잡기</dc:title>
  <dc:creator>nestor</dc:creator>
  <cp:lastModifiedBy>nestor</cp:lastModifiedBy>
  <cp:revision>19</cp:revision>
  <dcterms:created xsi:type="dcterms:W3CDTF">2016-03-20T05:56:48Z</dcterms:created>
  <dcterms:modified xsi:type="dcterms:W3CDTF">2016-03-20T08:39:32Z</dcterms:modified>
</cp:coreProperties>
</file>