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69"/>
  </p:normalViewPr>
  <p:slideViewPr>
    <p:cSldViewPr snapToGrid="0" snapToObjects="1">
      <p:cViewPr>
        <p:scale>
          <a:sx n="140" d="100"/>
          <a:sy n="140" d="100"/>
        </p:scale>
        <p:origin x="-952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6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0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6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2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6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1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8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8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Bild auf Platzhalter ziehen oder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0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5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/>
          <p:cNvSpPr/>
          <p:nvPr/>
        </p:nvSpPr>
        <p:spPr>
          <a:xfrm>
            <a:off x="4753863" y="526327"/>
            <a:ext cx="3140161" cy="2491192"/>
          </a:xfrm>
          <a:prstGeom prst="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i="1" dirty="0" smtClean="0">
                <a:solidFill>
                  <a:schemeClr val="tx1"/>
                </a:solidFill>
              </a:rPr>
              <a:t>Software</a:t>
            </a:r>
            <a:endParaRPr lang="de-DE" i="1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843047" y="3226676"/>
            <a:ext cx="5891049" cy="3541986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i="1" dirty="0" smtClean="0">
                <a:solidFill>
                  <a:schemeClr val="tx1"/>
                </a:solidFill>
              </a:rPr>
              <a:t>Model Car</a:t>
            </a:r>
            <a:endParaRPr lang="de-DE" i="1" dirty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921876" y="3363310"/>
            <a:ext cx="599090" cy="3279228"/>
          </a:xfrm>
          <a:prstGeom prst="rect">
            <a:avLst/>
          </a:prstGeom>
          <a:pattFill prst="openDmnd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Sensor Array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975538" y="4587765"/>
            <a:ext cx="903889" cy="819807"/>
          </a:xfrm>
          <a:prstGeom prst="rect">
            <a:avLst/>
          </a:prstGeom>
          <a:pattFill prst="divot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Servo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084729" y="4549967"/>
            <a:ext cx="1051034" cy="914400"/>
          </a:xfrm>
          <a:prstGeom prst="rect">
            <a:avLst/>
          </a:prstGeom>
          <a:pattFill prst="divot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Motor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 rot="973569">
            <a:off x="3870637" y="6277910"/>
            <a:ext cx="1113692" cy="3646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 rot="973569">
            <a:off x="3870638" y="3330162"/>
            <a:ext cx="1113692" cy="3646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7452239" y="3363310"/>
            <a:ext cx="1113692" cy="3646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7452239" y="6277910"/>
            <a:ext cx="1113692" cy="3646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6835724" y="3964143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Hall Sensor</a:t>
            </a:r>
            <a:endParaRPr lang="de-DE" dirty="0"/>
          </a:p>
        </p:txBody>
      </p:sp>
      <p:grpSp>
        <p:nvGrpSpPr>
          <p:cNvPr id="27" name="Gruppierung 26"/>
          <p:cNvGrpSpPr/>
          <p:nvPr/>
        </p:nvGrpSpPr>
        <p:grpSpPr>
          <a:xfrm>
            <a:off x="5351280" y="3886124"/>
            <a:ext cx="1725426" cy="2223088"/>
            <a:chOff x="5351280" y="3886124"/>
            <a:chExt cx="1725426" cy="2223088"/>
          </a:xfrm>
        </p:grpSpPr>
        <p:grpSp>
          <p:nvGrpSpPr>
            <p:cNvPr id="21" name="Gruppierung 20"/>
            <p:cNvGrpSpPr/>
            <p:nvPr/>
          </p:nvGrpSpPr>
          <p:grpSpPr>
            <a:xfrm>
              <a:off x="5351280" y="3886124"/>
              <a:ext cx="1490650" cy="2223088"/>
              <a:chOff x="5428594" y="3784446"/>
              <a:chExt cx="1490650" cy="2223088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5854261" y="5734265"/>
                <a:ext cx="273269" cy="273269"/>
              </a:xfrm>
              <a:prstGeom prst="rect">
                <a:avLst/>
              </a:prstGeom>
              <a:pattFill prst="openDmnd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hteck 10"/>
              <p:cNvSpPr/>
              <p:nvPr/>
            </p:nvSpPr>
            <p:spPr>
              <a:xfrm>
                <a:off x="5428594" y="4139245"/>
                <a:ext cx="1135117" cy="1513490"/>
              </a:xfrm>
              <a:prstGeom prst="rect">
                <a:avLst/>
              </a:prstGeom>
              <a:pattFill prst="divot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Display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hteck 17"/>
              <p:cNvSpPr/>
              <p:nvPr/>
            </p:nvSpPr>
            <p:spPr>
              <a:xfrm>
                <a:off x="5854261" y="3784446"/>
                <a:ext cx="273269" cy="273269"/>
              </a:xfrm>
              <a:prstGeom prst="rect">
                <a:avLst/>
              </a:prstGeom>
              <a:pattFill prst="openDmnd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719951" y="4438790"/>
                <a:ext cx="199293" cy="199293"/>
              </a:xfrm>
              <a:prstGeom prst="ellipse">
                <a:avLst/>
              </a:prstGeom>
              <a:pattFill prst="divot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6719950" y="5153897"/>
                <a:ext cx="199293" cy="199293"/>
              </a:xfrm>
              <a:prstGeom prst="ellipse">
                <a:avLst/>
              </a:prstGeom>
              <a:pattFill prst="divot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3" name="Textfeld 22"/>
            <p:cNvSpPr txBox="1"/>
            <p:nvPr/>
          </p:nvSpPr>
          <p:spPr>
            <a:xfrm>
              <a:off x="6422360" y="5403986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LED1</a:t>
              </a: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6415109" y="4685603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LED2</a:t>
              </a:r>
              <a:endParaRPr lang="de-DE" dirty="0"/>
            </a:p>
          </p:txBody>
        </p:sp>
      </p:grpSp>
      <p:sp>
        <p:nvSpPr>
          <p:cNvPr id="25" name="Textfeld 24"/>
          <p:cNvSpPr txBox="1"/>
          <p:nvPr/>
        </p:nvSpPr>
        <p:spPr>
          <a:xfrm>
            <a:off x="5221724" y="3558809"/>
            <a:ext cx="1394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Reset</a:t>
            </a:r>
            <a:r>
              <a:rPr lang="de-DE" dirty="0" smtClean="0"/>
              <a:t> Button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5412192" y="6044056"/>
            <a:ext cx="993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Button 1</a:t>
            </a:r>
            <a:endParaRPr lang="de-DE" dirty="0"/>
          </a:p>
        </p:txBody>
      </p:sp>
      <p:sp>
        <p:nvSpPr>
          <p:cNvPr id="28" name="Rechteck 27"/>
          <p:cNvSpPr/>
          <p:nvPr/>
        </p:nvSpPr>
        <p:spPr>
          <a:xfrm>
            <a:off x="1595120" y="5916804"/>
            <a:ext cx="1144378" cy="354799"/>
          </a:xfrm>
          <a:prstGeom prst="rect">
            <a:avLst/>
          </a:prstGeom>
          <a:pattFill prst="openDmnd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Input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1595120" y="6413388"/>
            <a:ext cx="1144377" cy="354799"/>
          </a:xfrm>
          <a:prstGeom prst="rect">
            <a:avLst/>
          </a:prstGeom>
          <a:pattFill prst="divot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Output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2071218" y="1606867"/>
            <a:ext cx="1783606" cy="1174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Sensor Values</a:t>
            </a:r>
            <a:endParaRPr lang="de-DE" dirty="0"/>
          </a:p>
        </p:txBody>
      </p:sp>
      <p:sp>
        <p:nvSpPr>
          <p:cNvPr id="32" name="Rechteck 31"/>
          <p:cNvSpPr/>
          <p:nvPr/>
        </p:nvSpPr>
        <p:spPr>
          <a:xfrm>
            <a:off x="5276085" y="1568478"/>
            <a:ext cx="2114550" cy="1291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Steering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endParaRPr lang="de-DE" dirty="0"/>
          </a:p>
        </p:txBody>
      </p:sp>
      <p:grpSp>
        <p:nvGrpSpPr>
          <p:cNvPr id="42" name="Gruppierung 41"/>
          <p:cNvGrpSpPr/>
          <p:nvPr/>
        </p:nvGrpSpPr>
        <p:grpSpPr>
          <a:xfrm>
            <a:off x="3850395" y="1731673"/>
            <a:ext cx="1425690" cy="913130"/>
            <a:chOff x="3809250" y="433705"/>
            <a:chExt cx="1425690" cy="913130"/>
          </a:xfrm>
        </p:grpSpPr>
        <p:cxnSp>
          <p:nvCxnSpPr>
            <p:cNvPr id="34" name="Gerade Verbindung mit Pfeil 33"/>
            <p:cNvCxnSpPr/>
            <p:nvPr/>
          </p:nvCxnSpPr>
          <p:spPr>
            <a:xfrm>
              <a:off x="3813679" y="954405"/>
              <a:ext cx="1421261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/>
            <p:cNvCxnSpPr/>
            <p:nvPr/>
          </p:nvCxnSpPr>
          <p:spPr>
            <a:xfrm>
              <a:off x="3810504" y="1087755"/>
              <a:ext cx="1421261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/>
            <p:cNvCxnSpPr/>
            <p:nvPr/>
          </p:nvCxnSpPr>
          <p:spPr>
            <a:xfrm>
              <a:off x="3809250" y="1224280"/>
              <a:ext cx="1421261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/>
            <p:cNvCxnSpPr/>
            <p:nvPr/>
          </p:nvCxnSpPr>
          <p:spPr>
            <a:xfrm>
              <a:off x="3811139" y="1346835"/>
              <a:ext cx="1421261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/>
            <p:nvPr/>
          </p:nvCxnSpPr>
          <p:spPr>
            <a:xfrm>
              <a:off x="3810807" y="433705"/>
              <a:ext cx="1421261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/>
            <p:cNvCxnSpPr/>
            <p:nvPr/>
          </p:nvCxnSpPr>
          <p:spPr>
            <a:xfrm>
              <a:off x="3811426" y="567055"/>
              <a:ext cx="1421261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/>
            <p:nvPr/>
          </p:nvCxnSpPr>
          <p:spPr>
            <a:xfrm>
              <a:off x="3810791" y="700405"/>
              <a:ext cx="1421261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/>
            <p:nvPr/>
          </p:nvCxnSpPr>
          <p:spPr>
            <a:xfrm>
              <a:off x="3811442" y="826135"/>
              <a:ext cx="1421261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Gewinkelte Verbindung 43"/>
          <p:cNvCxnSpPr>
            <a:stCxn id="4" idx="1"/>
            <a:endCxn id="31" idx="1"/>
          </p:cNvCxnSpPr>
          <p:nvPr/>
        </p:nvCxnSpPr>
        <p:spPr>
          <a:xfrm rot="10800000">
            <a:off x="2071218" y="2193954"/>
            <a:ext cx="850658" cy="2808970"/>
          </a:xfrm>
          <a:prstGeom prst="bentConnector3">
            <a:avLst>
              <a:gd name="adj1" fmla="val 154343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5271655" y="926733"/>
            <a:ext cx="2118979" cy="467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PID Controller</a:t>
            </a:r>
            <a:endParaRPr lang="de-DE" dirty="0"/>
          </a:p>
        </p:txBody>
      </p:sp>
      <p:cxnSp>
        <p:nvCxnSpPr>
          <p:cNvPr id="47" name="Gewinkelte Verbindung 46"/>
          <p:cNvCxnSpPr>
            <a:stCxn id="32" idx="3"/>
            <a:endCxn id="5" idx="0"/>
          </p:cNvCxnSpPr>
          <p:nvPr/>
        </p:nvCxnSpPr>
        <p:spPr>
          <a:xfrm flipH="1">
            <a:off x="4427483" y="2214273"/>
            <a:ext cx="2963152" cy="2373492"/>
          </a:xfrm>
          <a:prstGeom prst="bentConnector4">
            <a:avLst>
              <a:gd name="adj1" fmla="val -7715"/>
              <a:gd name="adj2" fmla="val 3834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winkelte Verbindung 48"/>
          <p:cNvCxnSpPr>
            <a:stCxn id="45" idx="3"/>
            <a:endCxn id="6" idx="3"/>
          </p:cNvCxnSpPr>
          <p:nvPr/>
        </p:nvCxnSpPr>
        <p:spPr>
          <a:xfrm>
            <a:off x="7390634" y="1160608"/>
            <a:ext cx="745129" cy="3846559"/>
          </a:xfrm>
          <a:prstGeom prst="bentConnector3">
            <a:avLst>
              <a:gd name="adj1" fmla="val 13067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/>
          <p:cNvSpPr/>
          <p:nvPr/>
        </p:nvSpPr>
        <p:spPr>
          <a:xfrm>
            <a:off x="2071218" y="957941"/>
            <a:ext cx="1779177" cy="402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Hall Values</a:t>
            </a:r>
            <a:endParaRPr lang="de-DE" dirty="0"/>
          </a:p>
        </p:txBody>
      </p:sp>
      <p:cxnSp>
        <p:nvCxnSpPr>
          <p:cNvPr id="54" name="Gewinkelte Verbindung 53"/>
          <p:cNvCxnSpPr>
            <a:stCxn id="52" idx="3"/>
            <a:endCxn id="45" idx="1"/>
          </p:cNvCxnSpPr>
          <p:nvPr/>
        </p:nvCxnSpPr>
        <p:spPr>
          <a:xfrm>
            <a:off x="3850395" y="1159236"/>
            <a:ext cx="1421260" cy="1372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7266489" y="3805555"/>
            <a:ext cx="371500" cy="206163"/>
          </a:xfrm>
          <a:prstGeom prst="rect">
            <a:avLst/>
          </a:prstGeom>
          <a:pattFill prst="openDmnd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" name="Gewinkelte Verbindung 63"/>
          <p:cNvCxnSpPr>
            <a:stCxn id="7" idx="0"/>
            <a:endCxn id="52" idx="1"/>
          </p:cNvCxnSpPr>
          <p:nvPr/>
        </p:nvCxnSpPr>
        <p:spPr>
          <a:xfrm rot="16200000" flipV="1">
            <a:off x="3438570" y="-208115"/>
            <a:ext cx="2646319" cy="5381021"/>
          </a:xfrm>
          <a:prstGeom prst="bentConnector4">
            <a:avLst>
              <a:gd name="adj1" fmla="val 9340"/>
              <a:gd name="adj2" fmla="val 10424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zess 5"/>
          <p:cNvSpPr/>
          <p:nvPr/>
        </p:nvSpPr>
        <p:spPr>
          <a:xfrm>
            <a:off x="2368296" y="1547446"/>
            <a:ext cx="5532120" cy="3920666"/>
          </a:xfrm>
          <a:prstGeom prst="flowChartProcess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 smtClean="0"/>
              <a:t>Moving</a:t>
            </a:r>
            <a:r>
              <a:rPr lang="de-DE" dirty="0" smtClean="0"/>
              <a:t> - </a:t>
            </a:r>
            <a:r>
              <a:rPr lang="de-DE" dirty="0" err="1" smtClean="0"/>
              <a:t>state</a:t>
            </a:r>
            <a:r>
              <a:rPr lang="de-DE" dirty="0" smtClean="0"/>
              <a:t> = 1</a:t>
            </a:r>
            <a:endParaRPr lang="de-DE" dirty="0"/>
          </a:p>
        </p:txBody>
      </p:sp>
      <p:sp>
        <p:nvSpPr>
          <p:cNvPr id="4" name="Prozess 3"/>
          <p:cNvSpPr/>
          <p:nvPr/>
        </p:nvSpPr>
        <p:spPr>
          <a:xfrm>
            <a:off x="4498428" y="270844"/>
            <a:ext cx="1271751" cy="5360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Not </a:t>
            </a:r>
            <a:r>
              <a:rPr lang="de-DE" dirty="0" err="1" smtClean="0"/>
              <a:t>moving</a:t>
            </a:r>
            <a:endParaRPr lang="de-DE" dirty="0" smtClean="0"/>
          </a:p>
          <a:p>
            <a:pPr algn="ctr"/>
            <a:r>
              <a:rPr lang="de-DE" dirty="0" err="1" smtClean="0"/>
              <a:t>state</a:t>
            </a:r>
            <a:r>
              <a:rPr lang="de-DE" dirty="0" smtClean="0"/>
              <a:t> = 0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5127954" y="997013"/>
            <a:ext cx="160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Button </a:t>
            </a:r>
            <a:r>
              <a:rPr lang="de-DE" dirty="0" err="1" smtClean="0"/>
              <a:t>pressed</a:t>
            </a:r>
            <a:endParaRPr lang="de-DE" dirty="0" smtClean="0"/>
          </a:p>
        </p:txBody>
      </p:sp>
      <p:sp>
        <p:nvSpPr>
          <p:cNvPr id="15" name="Prozess 14"/>
          <p:cNvSpPr/>
          <p:nvPr/>
        </p:nvSpPr>
        <p:spPr>
          <a:xfrm>
            <a:off x="2852508" y="3098458"/>
            <a:ext cx="1271751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detected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4" idx="2"/>
            <a:endCxn id="6" idx="0"/>
          </p:cNvCxnSpPr>
          <p:nvPr/>
        </p:nvCxnSpPr>
        <p:spPr>
          <a:xfrm>
            <a:off x="5134304" y="806872"/>
            <a:ext cx="52" cy="74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rozess 34"/>
          <p:cNvSpPr/>
          <p:nvPr/>
        </p:nvSpPr>
        <p:spPr>
          <a:xfrm>
            <a:off x="6099954" y="3098458"/>
            <a:ext cx="1271751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PID </a:t>
            </a:r>
            <a:r>
              <a:rPr lang="de-DE" dirty="0" err="1" smtClean="0"/>
              <a:t>controller</a:t>
            </a:r>
            <a:endParaRPr lang="de-DE" dirty="0"/>
          </a:p>
        </p:txBody>
      </p:sp>
      <p:sp>
        <p:nvSpPr>
          <p:cNvPr id="36" name="Verzweigung 35"/>
          <p:cNvSpPr/>
          <p:nvPr/>
        </p:nvSpPr>
        <p:spPr>
          <a:xfrm>
            <a:off x="4677104" y="3098458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mit Pfeil 37"/>
          <p:cNvCxnSpPr>
            <a:endCxn id="36" idx="0"/>
          </p:cNvCxnSpPr>
          <p:nvPr/>
        </p:nvCxnSpPr>
        <p:spPr>
          <a:xfrm>
            <a:off x="5127954" y="2523744"/>
            <a:ext cx="6350" cy="57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endCxn id="35" idx="1"/>
          </p:cNvCxnSpPr>
          <p:nvPr/>
        </p:nvCxnSpPr>
        <p:spPr>
          <a:xfrm>
            <a:off x="5591504" y="3404782"/>
            <a:ext cx="508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36" idx="1"/>
            <a:endCxn id="15" idx="3"/>
          </p:cNvCxnSpPr>
          <p:nvPr/>
        </p:nvCxnSpPr>
        <p:spPr>
          <a:xfrm flipH="1">
            <a:off x="4124259" y="3404782"/>
            <a:ext cx="552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winkelte Verbindung 54"/>
          <p:cNvCxnSpPr>
            <a:stCxn id="15" idx="2"/>
          </p:cNvCxnSpPr>
          <p:nvPr/>
        </p:nvCxnSpPr>
        <p:spPr>
          <a:xfrm rot="5400000" flipH="1" flipV="1">
            <a:off x="4641007" y="2252159"/>
            <a:ext cx="306324" cy="2611570"/>
          </a:xfrm>
          <a:prstGeom prst="bentConnector4">
            <a:avLst>
              <a:gd name="adj1" fmla="val -74627"/>
              <a:gd name="adj2" fmla="val 90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3854507" y="3913954"/>
            <a:ext cx="198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In-/</a:t>
            </a:r>
            <a:r>
              <a:rPr lang="de-DE" dirty="0" err="1" smtClean="0"/>
              <a:t>decrease</a:t>
            </a:r>
            <a:r>
              <a:rPr lang="de-DE" dirty="0" smtClean="0"/>
              <a:t> </a:t>
            </a:r>
            <a:r>
              <a:rPr lang="de-DE" dirty="0" err="1" smtClean="0"/>
              <a:t>speed</a:t>
            </a:r>
            <a:endParaRPr lang="de-DE" dirty="0"/>
          </a:p>
        </p:txBody>
      </p:sp>
      <p:cxnSp>
        <p:nvCxnSpPr>
          <p:cNvPr id="59" name="Gewinkelte Verbindung 58"/>
          <p:cNvCxnSpPr>
            <a:stCxn id="15" idx="0"/>
            <a:endCxn id="15" idx="3"/>
          </p:cNvCxnSpPr>
          <p:nvPr/>
        </p:nvCxnSpPr>
        <p:spPr>
          <a:xfrm rot="16200000" flipH="1">
            <a:off x="3653159" y="2933683"/>
            <a:ext cx="306324" cy="635875"/>
          </a:xfrm>
          <a:prstGeom prst="bentConnector4">
            <a:avLst>
              <a:gd name="adj1" fmla="val -74627"/>
              <a:gd name="adj2" fmla="val 1359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3598915" y="2548782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steer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47</Words>
  <Application>Microsoft Macintosh PowerPoint</Application>
  <PresentationFormat>Breitbild</PresentationFormat>
  <Paragraphs>25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Office-Design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Ein Microsoft Office-Anwender</dc:creator>
  <cp:lastModifiedBy>Ein Microsoft Office-Anwender</cp:lastModifiedBy>
  <cp:revision>8</cp:revision>
  <dcterms:created xsi:type="dcterms:W3CDTF">2015-03-18T12:29:15Z</dcterms:created>
  <dcterms:modified xsi:type="dcterms:W3CDTF">2015-03-24T21:58:28Z</dcterms:modified>
</cp:coreProperties>
</file>