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A31D-CC6F-4C1E-A7A2-90A79464A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3D66D-2FFB-4A05-A10C-E855D2774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91B2-6025-45CA-A23D-93CE5AD3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589-AF85-4DCD-B06D-89D2D981A75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AA53-7558-4ACE-9260-7C4899CC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50C5B-953A-4B42-AF2D-3EEF152C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A687-9A2E-43DA-9657-7BBA5EB0D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6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2C85-4299-4F7D-9D44-A2C15368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E866B-41F7-47AE-AE5A-8A39CC9AA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D1C83-EE98-44A7-B457-DE360681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589-AF85-4DCD-B06D-89D2D981A75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4D01-C073-42DD-8AC0-D1979C08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FBA6-9397-4D02-9421-5963D7D8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A687-9A2E-43DA-9657-7BBA5EB0D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84FC3-2D39-4D22-84A8-204245429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C5601-7C49-41F7-B7CF-E7FDA061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52D2E-9B18-4E6D-80FA-B42422D4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589-AF85-4DCD-B06D-89D2D981A75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7CB08-ED1C-4908-9C93-FBEC987C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B825-AAFE-4E33-BE71-4B7B534F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A687-9A2E-43DA-9657-7BBA5EB0D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5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0032-5097-47C6-90C5-F0195577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7E62-F7DA-4D94-ADDD-474B3637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7C64-FB43-4FE4-AB9E-733A3B8A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589-AF85-4DCD-B06D-89D2D981A75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191A7-9F6B-456D-BC65-73E13F71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F3687-1141-4A55-A4E3-266325E5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A687-9A2E-43DA-9657-7BBA5EB0D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5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5A27-188D-41A1-B769-342E9C22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14021-CBC5-4F43-8101-8FD16FCC6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5E718-E06E-45AE-9D9D-EF70C3B5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589-AF85-4DCD-B06D-89D2D981A75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A038F-38B8-4B0C-BEB6-ADED8077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A69CA-33A8-4E65-BE3C-5AAD03C6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A687-9A2E-43DA-9657-7BBA5EB0D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5A14-3B7C-48AA-BE4F-2FE3F347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6C07-9955-443C-B7EE-0D340BB26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2CD32-F280-4705-80F2-8410650DE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860A3-0FC6-41FF-AF98-FC298E20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589-AF85-4DCD-B06D-89D2D981A75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4AC77-2E73-4D3B-8408-19990BB2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0DEDF-0226-4F95-9CB2-1C5C5304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A687-9A2E-43DA-9657-7BBA5EB0D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6420-8B86-4316-BCC1-885A8923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B601A-0FC3-4FA5-9F2A-FD818C09E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1B06F-867E-4488-979A-432591B1D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3C5BA-5753-4D4F-9E13-7FE403EDE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7FFA3-17C5-4843-9B61-1E877CA62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5B52-A91D-4587-9AED-AA6BE1EC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589-AF85-4DCD-B06D-89D2D981A75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97820-B2CF-4311-AB1D-F330CCF0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BF264-548A-4D1B-A650-53FA64A9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A687-9A2E-43DA-9657-7BBA5EB0D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8C09-BD54-4F61-9095-2918D691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5FC80-C17A-475B-A08F-8E5C992C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589-AF85-4DCD-B06D-89D2D981A75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34A87-3258-4F92-B1CE-D70D3303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7C928-A503-4E1B-A60B-6435549A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A687-9A2E-43DA-9657-7BBA5EB0D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8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611CE-374E-49BE-B159-AEB6A9C4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589-AF85-4DCD-B06D-89D2D981A75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4A8FD-D5B7-46CF-83F0-69E56588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4EAAB-38D9-4F02-8C7D-EA60ED1E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A687-9A2E-43DA-9657-7BBA5EB0D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6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A2CF-DF1F-4487-96D3-3C33903C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F45C-1A1B-40E1-9104-6F887608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EB582-4D7F-40C2-944D-A6A6369F6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7A09D-DE1A-42EE-A9F3-0F1F711E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589-AF85-4DCD-B06D-89D2D981A75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9E39-6E4A-4EB7-ABA3-613BEE5E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37F51-A773-417A-9219-956D4B7E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A687-9A2E-43DA-9657-7BBA5EB0D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7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9373-3A54-4055-8FC8-A192912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18456-1C7E-4F5E-80E3-12EE56BCF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39DDE-AF11-4C5C-834C-03AE14083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41F2A-4E7C-4126-A0FA-323314F9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D589-AF85-4DCD-B06D-89D2D981A75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456B-7075-4F4B-8A0B-0F42787F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6BEA9-789A-4E92-8119-CB52D25E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A687-9A2E-43DA-9657-7BBA5EB0D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5B7B2-CBA9-4A14-896F-DCE96032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0B44D-E7F9-4B77-8204-E407A4713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AA03-350A-417E-AB29-B860A55C7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FD589-AF85-4DCD-B06D-89D2D981A753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D3109-0F4F-4A6E-AB4B-A966DD966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310D-0FFB-4A5D-88EE-C94454E9F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A687-9A2E-43DA-9657-7BBA5EB0D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ADD813-79A6-47EB-A036-6809CAA87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5" b="9822"/>
          <a:stretch/>
        </p:blipFill>
        <p:spPr>
          <a:xfrm>
            <a:off x="0" y="708161"/>
            <a:ext cx="6605516" cy="27208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2DB4EF-7BBE-4E17-BBA1-B26F8BDAFD1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648178" y="585130"/>
            <a:ext cx="6238856" cy="137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618357-0406-4066-8908-97FF5726E10A}"/>
              </a:ext>
            </a:extLst>
          </p:cNvPr>
          <p:cNvSpPr txBox="1"/>
          <p:nvPr/>
        </p:nvSpPr>
        <p:spPr>
          <a:xfrm>
            <a:off x="7887034" y="261964"/>
            <a:ext cx="238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Modificar titulo por Cual es el problema.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AF831-3CE1-4210-8120-935CECE0E6FA}"/>
              </a:ext>
            </a:extLst>
          </p:cNvPr>
          <p:cNvSpPr txBox="1"/>
          <p:nvPr/>
        </p:nvSpPr>
        <p:spPr>
          <a:xfrm>
            <a:off x="7887034" y="931421"/>
            <a:ext cx="2656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Agregar Dependiendo el area que crea la mejora .</a:t>
            </a:r>
          </a:p>
          <a:p>
            <a:r>
              <a:rPr lang="es-MX" dirty="0"/>
              <a:t>Visuaizar el listado de integrantes de dicha area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0B4D6C-3F11-4B54-B661-89E7882A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" y="3429000"/>
            <a:ext cx="6605516" cy="5668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CCD2AC-CEFF-452E-ACAB-5EEE9CBB9AAE}"/>
              </a:ext>
            </a:extLst>
          </p:cNvPr>
          <p:cNvSpPr txBox="1"/>
          <p:nvPr/>
        </p:nvSpPr>
        <p:spPr>
          <a:xfrm>
            <a:off x="7874072" y="2598803"/>
            <a:ext cx="2387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Agregar a pantalla 1 Descripcion de la mejora (Mejor definicion con apoyo del equipo)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C1AA3F-8D55-4ACC-8924-86738E37341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6605503" y="3337467"/>
            <a:ext cx="1268569" cy="37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1D1C7B-85B0-457E-8B2C-A42C4D804C6D}"/>
              </a:ext>
            </a:extLst>
          </p:cNvPr>
          <p:cNvSpPr txBox="1"/>
          <p:nvPr/>
        </p:nvSpPr>
        <p:spPr>
          <a:xfrm>
            <a:off x="2379760" y="5267070"/>
            <a:ext cx="2387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Envia de Correo a Dimas para aceptar o declinar idea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51F62C-E5C3-4D62-B7E6-6D28B942F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445" y="4122117"/>
            <a:ext cx="990600" cy="36195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35270B-06E5-4A1D-A11B-F1B845A50E69}"/>
              </a:ext>
            </a:extLst>
          </p:cNvPr>
          <p:cNvCxnSpPr>
            <a:cxnSpLocks/>
          </p:cNvCxnSpPr>
          <p:nvPr/>
        </p:nvCxnSpPr>
        <p:spPr>
          <a:xfrm>
            <a:off x="3288425" y="4460938"/>
            <a:ext cx="0" cy="88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5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1E404D-E19C-4DBE-9FE0-01964DB35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3" b="14342"/>
          <a:stretch/>
        </p:blipFill>
        <p:spPr>
          <a:xfrm>
            <a:off x="0" y="579904"/>
            <a:ext cx="7369783" cy="1289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6F9BBA-4968-43DB-A279-9770FEEAA8A5}"/>
              </a:ext>
            </a:extLst>
          </p:cNvPr>
          <p:cNvSpPr txBox="1"/>
          <p:nvPr/>
        </p:nvSpPr>
        <p:spPr>
          <a:xfrm>
            <a:off x="7833127" y="579903"/>
            <a:ext cx="3680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Pantalla 2</a:t>
            </a:r>
          </a:p>
          <a:p>
            <a:endParaRPr lang="es-MX" dirty="0"/>
          </a:p>
          <a:p>
            <a:r>
              <a:rPr lang="es-MX" dirty="0"/>
              <a:t>1.-Paso a Paso la implementacion</a:t>
            </a:r>
          </a:p>
          <a:p>
            <a:r>
              <a:rPr lang="es-MX" dirty="0"/>
              <a:t>2.-Agregar evidencia del antes y despues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11DF9-5751-433F-9D8C-1A212D86865D}"/>
              </a:ext>
            </a:extLst>
          </p:cNvPr>
          <p:cNvSpPr txBox="1"/>
          <p:nvPr/>
        </p:nvSpPr>
        <p:spPr>
          <a:xfrm>
            <a:off x="7833127" y="2282588"/>
            <a:ext cx="357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Agregar categoria de la mejora :</a:t>
            </a:r>
          </a:p>
          <a:p>
            <a:r>
              <a:rPr lang="es-MX" dirty="0"/>
              <a:t>Seguridad, tiempo, calidad, costo , motivacon y desperdicios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EAA7C-8E08-4AD8-AD77-31E40FFCA25D}"/>
              </a:ext>
            </a:extLst>
          </p:cNvPr>
          <p:cNvSpPr txBox="1"/>
          <p:nvPr/>
        </p:nvSpPr>
        <p:spPr>
          <a:xfrm>
            <a:off x="3812834" y="3289566"/>
            <a:ext cx="28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cancela la idea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7773BA-F2A4-41F1-B592-E3D1E85B4282}"/>
              </a:ext>
            </a:extLst>
          </p:cNvPr>
          <p:cNvCxnSpPr>
            <a:cxnSpLocks/>
          </p:cNvCxnSpPr>
          <p:nvPr/>
        </p:nvCxnSpPr>
        <p:spPr>
          <a:xfrm>
            <a:off x="3097356" y="2823141"/>
            <a:ext cx="0" cy="46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54A0ADF-69AC-4008-82C3-51CFBAF3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1333"/>
            <a:ext cx="7369780" cy="5322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6F8732-7715-4008-9F73-74630081CB74}"/>
              </a:ext>
            </a:extLst>
          </p:cNvPr>
          <p:cNvSpPr txBox="1"/>
          <p:nvPr/>
        </p:nvSpPr>
        <p:spPr>
          <a:xfrm>
            <a:off x="7887717" y="3559961"/>
            <a:ext cx="357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Agregar apartado de evaluacion</a:t>
            </a:r>
          </a:p>
          <a:p>
            <a:r>
              <a:rPr lang="es-MX" dirty="0"/>
              <a:t>Al oprimir el signo de +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79615A-7B7F-426C-8B4A-027DD7AD6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544" y="4560335"/>
            <a:ext cx="2388351" cy="213073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AA4E29-9C8A-4BA8-B884-84B9DA545A1B}"/>
              </a:ext>
            </a:extLst>
          </p:cNvPr>
          <p:cNvCxnSpPr/>
          <p:nvPr/>
        </p:nvCxnSpPr>
        <p:spPr>
          <a:xfrm>
            <a:off x="9171296" y="4206292"/>
            <a:ext cx="0" cy="35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3015A8B-186F-4828-865B-EE383C6D2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527" y="2490768"/>
            <a:ext cx="1990725" cy="4381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E15690-4E5D-43F3-92E6-F13E16402DFD}"/>
              </a:ext>
            </a:extLst>
          </p:cNvPr>
          <p:cNvSpPr txBox="1"/>
          <p:nvPr/>
        </p:nvSpPr>
        <p:spPr>
          <a:xfrm>
            <a:off x="1371132" y="3289566"/>
            <a:ext cx="2834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Envia de Correo Finanzas para autorizacion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552547-ABE3-49AA-AF29-C6D3BA99E762}"/>
              </a:ext>
            </a:extLst>
          </p:cNvPr>
          <p:cNvCxnSpPr>
            <a:cxnSpLocks/>
          </p:cNvCxnSpPr>
          <p:nvPr/>
        </p:nvCxnSpPr>
        <p:spPr>
          <a:xfrm>
            <a:off x="4327929" y="2928918"/>
            <a:ext cx="0" cy="46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8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8EDD0-BBD1-470B-9B80-C2ED312D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750"/>
            <a:ext cx="5977719" cy="1172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B77722-A9CC-4E45-B427-80913693D09E}"/>
              </a:ext>
            </a:extLst>
          </p:cNvPr>
          <p:cNvSpPr txBox="1"/>
          <p:nvPr/>
        </p:nvSpPr>
        <p:spPr>
          <a:xfrm>
            <a:off x="7573820" y="417750"/>
            <a:ext cx="3571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la mejora no es aprobada por finanzas  se enviara como mejora Normal.</a:t>
            </a:r>
          </a:p>
          <a:p>
            <a:endParaRPr lang="es-MX" dirty="0"/>
          </a:p>
          <a:p>
            <a:r>
              <a:rPr lang="es-MX" dirty="0"/>
              <a:t>Se envia correo electronico . </a:t>
            </a:r>
          </a:p>
          <a:p>
            <a:r>
              <a:rPr lang="es-MX" dirty="0"/>
              <a:t>Supervidor.</a:t>
            </a:r>
          </a:p>
          <a:p>
            <a:r>
              <a:rPr lang="es-MX" dirty="0"/>
              <a:t>Creador de mejora.</a:t>
            </a:r>
          </a:p>
          <a:p>
            <a:r>
              <a:rPr lang="es-MX" dirty="0"/>
              <a:t>Dimas.</a:t>
            </a:r>
          </a:p>
        </p:txBody>
      </p:sp>
    </p:spTree>
    <p:extLst>
      <p:ext uri="{BB962C8B-B14F-4D97-AF65-F5344CB8AC3E}">
        <p14:creationId xmlns:p14="http://schemas.microsoft.com/office/powerpoint/2010/main" val="362690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Avila, Diana1</dc:creator>
  <cp:lastModifiedBy>Avila, Diana1</cp:lastModifiedBy>
  <cp:revision>1</cp:revision>
  <dcterms:created xsi:type="dcterms:W3CDTF">2022-04-06T15:04:58Z</dcterms:created>
  <dcterms:modified xsi:type="dcterms:W3CDTF">2022-04-06T15:42:55Z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798273d-f5aa-46da-8e10-241f6dcd5f2d_Enabled">
    <vt:lpwstr>true</vt:lpwstr>
  </property>
  <property fmtid="{D5CDD505-2E9C-101B-9397-08002B2CF9AE}" pid="3" name="MSIP_Label_e798273d-f5aa-46da-8e10-241f6dcd5f2d_SetDate">
    <vt:lpwstr>2022-04-06T15:04:58Z</vt:lpwstr>
  </property>
  <property fmtid="{D5CDD505-2E9C-101B-9397-08002B2CF9AE}" pid="4" name="MSIP_Label_e798273d-f5aa-46da-8e10-241f6dcd5f2d_Method">
    <vt:lpwstr>Standard</vt:lpwstr>
  </property>
  <property fmtid="{D5CDD505-2E9C-101B-9397-08002B2CF9AE}" pid="5" name="MSIP_Label_e798273d-f5aa-46da-8e10-241f6dcd5f2d_Name">
    <vt:lpwstr>e798273d-f5aa-46da-8e10-241f6dcd5f2d</vt:lpwstr>
  </property>
  <property fmtid="{D5CDD505-2E9C-101B-9397-08002B2CF9AE}" pid="6" name="MSIP_Label_e798273d-f5aa-46da-8e10-241f6dcd5f2d_SiteId">
    <vt:lpwstr>c760270c-f3da-4cfa-9737-03808ef5579f</vt:lpwstr>
  </property>
  <property fmtid="{D5CDD505-2E9C-101B-9397-08002B2CF9AE}" pid="7" name="MSIP_Label_e798273d-f5aa-46da-8e10-241f6dcd5f2d_ActionId">
    <vt:lpwstr>9a56669a-dda9-4dcc-a9e3-9b03f41b63c1</vt:lpwstr>
  </property>
  <property fmtid="{D5CDD505-2E9C-101B-9397-08002B2CF9AE}" pid="8" name="MSIP_Label_e798273d-f5aa-46da-8e10-241f6dcd5f2d_ContentBits">
    <vt:lpwstr>0</vt:lpwstr>
  </property>
</Properties>
</file>