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BB210-0C2D-ABB5-2E24-D7946D76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3A1A2-31D1-F938-AC85-A9BF298A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243A37-775D-2EBC-D984-A34F0B5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2FF896-F06A-D815-3075-2DC67D6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B0B08-43FD-422B-1892-7CB2D295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61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DA19-E42D-FEC9-1DE2-C2D1969E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6A10C8-A4FD-5F91-8A40-59FF7C14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2DC9E-EE0A-1A4E-4E53-200E020E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B04FF-6710-C056-3D61-BD189DF3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E2B50-581E-D109-B243-635AEE8C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59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2981C-16C7-B72C-FF36-15B4C6A3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AD75C8-2560-8DAF-856A-01835153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37F76-6D64-021F-5E50-F32774BF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73559-839B-35A9-C6E2-BE935D57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61A00-CF38-31E4-A7AC-BCABEFE0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0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EB8D6-65F7-9B74-29F2-4FFE8C9A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F96F5-DC21-8B1C-1A38-6781F6AC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161BE-73AA-D027-89B5-EA650EE2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91C03-2A8F-23A7-396F-83B9ED4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A029C-DE53-AC1D-8CDC-3792BD0D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DFF6-7C01-E6BC-309B-9AFDB87E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0139F-3984-A637-6A7C-A1C1390A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8E534-B949-60B0-3A95-5D7E145C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1E0A6-88E6-60C1-B006-9C5B98D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3ED16-7502-7723-E075-21A3294D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6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86A32-0C16-FF21-43ED-50895183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524C5-78FA-7D9C-16C9-1D3A72031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F3ACF3-910A-4B4C-E3DC-A3D90BF1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2FA67-199D-DA87-5136-84EB285D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133558-E1BE-09AA-99C6-A63E734F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C6C7FF-3180-50C2-2A9C-833952A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0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0A9DE-1DAE-327F-4C2A-D4342EC5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646A0A-908F-56E2-08E4-51AEE759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3A98A0-3E7E-DA3E-1553-BA291906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6BB5E7-5F08-B04E-C588-30345C22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88B3FA-51AD-C385-FEE7-21FF75768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3642B9-073D-6B80-2652-2DBB84F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7936D0-5999-FAFE-FFA4-DD17595D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239FD2-DA85-BF33-5E66-A68637D7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93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E9889-1AD3-2320-B550-17C1C4E5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24C3CC-9384-2AA9-54D6-F32FF02C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9531C3-88F4-CEF9-8B50-66A44E68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7334D2-8279-F52D-6315-F20C2E41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13072F-7BEC-265C-0153-E7384A3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98B59E-C740-D244-1FC1-0CDD4CFA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37D38-A7A6-FD1B-81E5-85F26AA5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3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93970-7670-CC18-3403-13B4CA00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6509E-7F07-7B01-8EA7-ECFA8E87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64B5E-5578-D23A-15FB-7777D4B92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34C88-FDE3-0329-DC45-7340C638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19125-21FC-FAAD-A8A3-2C5F3CBF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F711A1-889A-9371-2819-D30D44B2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4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86A6-33A6-59BF-994E-3A411986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564F11-7B76-4F33-5001-8A0912BFA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DD219-6C34-9E85-9EAC-5CA22E60E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5A8A9F-4885-39F3-6D9D-D9C2A5BA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5AB34-1A5F-982B-8FEB-AD578589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A1E9BE-F790-015F-6052-E033C20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9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840F08-596B-FA13-3BE5-760F1E24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14139-9557-BA61-8F55-AB491D8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010AC-551D-E990-5CC1-DAD6208C0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B66F-7BCA-4936-B321-678DE5AC6526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AD69E5-8E05-7657-DE90-3CDEDFA9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F7C68-3BE7-CD17-90BE-EA9BA85F6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86A0-3179-4BE8-B660-E88BD83630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15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0746167-7735-7C40-A4C6-0B572409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51" y="231155"/>
            <a:ext cx="7896097" cy="40797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298F04-E5B4-6229-15CA-8463BE86ED39}"/>
              </a:ext>
            </a:extLst>
          </p:cNvPr>
          <p:cNvSpPr txBox="1"/>
          <p:nvPr/>
        </p:nvSpPr>
        <p:spPr>
          <a:xfrm>
            <a:off x="600788" y="4075876"/>
            <a:ext cx="1589650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/>
              <a:t>Mtbf</a:t>
            </a:r>
            <a:r>
              <a:rPr lang="es-MX" dirty="0"/>
              <a:t> </a:t>
            </a:r>
            <a:r>
              <a:rPr lang="es-MX" dirty="0" err="1"/>
              <a:t>Week</a:t>
            </a:r>
            <a:r>
              <a:rPr lang="es-MX" dirty="0"/>
              <a:t>  Por línea </a:t>
            </a:r>
          </a:p>
          <a:p>
            <a:r>
              <a:rPr lang="es-MX" dirty="0"/>
              <a:t>(5580/Numero de fallas)/60 </a:t>
            </a:r>
          </a:p>
          <a:p>
            <a:endParaRPr lang="es-MX" dirty="0"/>
          </a:p>
          <a:p>
            <a:r>
              <a:rPr lang="es-MX" dirty="0" err="1"/>
              <a:t>Mtbf</a:t>
            </a:r>
            <a:r>
              <a:rPr lang="es-MX" dirty="0"/>
              <a:t> </a:t>
            </a:r>
            <a:r>
              <a:rPr lang="es-MX" dirty="0" err="1"/>
              <a:t>Menusal</a:t>
            </a:r>
            <a:r>
              <a:rPr lang="es-MX" dirty="0"/>
              <a:t> Por línea </a:t>
            </a:r>
          </a:p>
          <a:p>
            <a:r>
              <a:rPr lang="es-MX" dirty="0"/>
              <a:t>(22320/Numero de fallas)/60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E59911-F5BC-280E-B1D7-AD07F4A78FA3}"/>
              </a:ext>
            </a:extLst>
          </p:cNvPr>
          <p:cNvCxnSpPr>
            <a:cxnSpLocks/>
          </p:cNvCxnSpPr>
          <p:nvPr/>
        </p:nvCxnSpPr>
        <p:spPr>
          <a:xfrm flipV="1">
            <a:off x="2190438" y="4075876"/>
            <a:ext cx="2004995" cy="58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4A750BF-5E8F-A777-88E6-2CD0F16C3B26}"/>
              </a:ext>
            </a:extLst>
          </p:cNvPr>
          <p:cNvCxnSpPr>
            <a:cxnSpLocks/>
          </p:cNvCxnSpPr>
          <p:nvPr/>
        </p:nvCxnSpPr>
        <p:spPr>
          <a:xfrm flipV="1">
            <a:off x="2190438" y="3949148"/>
            <a:ext cx="4886223" cy="1683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06AFC6-8435-8D2E-8F76-354E79C51F33}"/>
              </a:ext>
            </a:extLst>
          </p:cNvPr>
          <p:cNvSpPr/>
          <p:nvPr/>
        </p:nvSpPr>
        <p:spPr>
          <a:xfrm>
            <a:off x="2200981" y="5797208"/>
            <a:ext cx="4598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Estas formulas se utilizan para calcular por línea los </a:t>
            </a:r>
            <a:r>
              <a:rPr lang="es-MX" dirty="0" err="1"/>
              <a:t>inicadores</a:t>
            </a:r>
            <a:r>
              <a:rPr lang="es-MX" dirty="0"/>
              <a:t> de </a:t>
            </a:r>
            <a:r>
              <a:rPr lang="es-MX" dirty="0" err="1"/>
              <a:t>mtbf</a:t>
            </a:r>
            <a:r>
              <a:rPr lang="es-MX" dirty="0"/>
              <a:t>  por semana y por mes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DECC32-1767-7B51-529C-27FF217AC60D}"/>
              </a:ext>
            </a:extLst>
          </p:cNvPr>
          <p:cNvSpPr/>
          <p:nvPr/>
        </p:nvSpPr>
        <p:spPr>
          <a:xfrm>
            <a:off x="4195433" y="3790122"/>
            <a:ext cx="609600" cy="259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808CFF-61C8-53C0-0CC2-31B8AF389359}"/>
              </a:ext>
            </a:extLst>
          </p:cNvPr>
          <p:cNvSpPr/>
          <p:nvPr/>
        </p:nvSpPr>
        <p:spPr>
          <a:xfrm>
            <a:off x="6129792" y="3784543"/>
            <a:ext cx="529781" cy="256568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7040A32-4F8D-ED5E-A16E-668C40877248}"/>
              </a:ext>
            </a:extLst>
          </p:cNvPr>
          <p:cNvSpPr/>
          <p:nvPr/>
        </p:nvSpPr>
        <p:spPr>
          <a:xfrm>
            <a:off x="6957086" y="3787440"/>
            <a:ext cx="609600" cy="259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5419D6-363F-1072-F5D8-729C417031FF}"/>
              </a:ext>
            </a:extLst>
          </p:cNvPr>
          <p:cNvSpPr/>
          <p:nvPr/>
        </p:nvSpPr>
        <p:spPr>
          <a:xfrm>
            <a:off x="8056711" y="3790122"/>
            <a:ext cx="437932" cy="28575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88AACE5-202B-7CE8-32D2-6A3AE4319739}"/>
              </a:ext>
            </a:extLst>
          </p:cNvPr>
          <p:cNvSpPr/>
          <p:nvPr/>
        </p:nvSpPr>
        <p:spPr>
          <a:xfrm>
            <a:off x="5202522" y="3792804"/>
            <a:ext cx="529781" cy="25656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47B4777-34D9-BBD0-2DDA-771EEED75D90}"/>
              </a:ext>
            </a:extLst>
          </p:cNvPr>
          <p:cNvSpPr/>
          <p:nvPr/>
        </p:nvSpPr>
        <p:spPr>
          <a:xfrm>
            <a:off x="8984668" y="3791169"/>
            <a:ext cx="529781" cy="256568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3D8A16-91F4-630C-C78E-B3CC9EE34428}"/>
              </a:ext>
            </a:extLst>
          </p:cNvPr>
          <p:cNvSpPr txBox="1"/>
          <p:nvPr/>
        </p:nvSpPr>
        <p:spPr>
          <a:xfrm>
            <a:off x="10296939" y="834887"/>
            <a:ext cx="1669774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Calculo de </a:t>
            </a:r>
            <a:r>
              <a:rPr lang="es-MX" dirty="0" err="1"/>
              <a:t>mttr</a:t>
            </a:r>
            <a:r>
              <a:rPr lang="es-MX" dirty="0"/>
              <a:t> </a:t>
            </a:r>
          </a:p>
          <a:p>
            <a:r>
              <a:rPr lang="es-MX" dirty="0"/>
              <a:t>Por línea semanal </a:t>
            </a:r>
          </a:p>
          <a:p>
            <a:r>
              <a:rPr lang="es-MX" dirty="0"/>
              <a:t>Numero de fallas / tiempo</a:t>
            </a:r>
          </a:p>
          <a:p>
            <a:endParaRPr lang="es-MX" dirty="0"/>
          </a:p>
          <a:p>
            <a:r>
              <a:rPr lang="es-MX" dirty="0"/>
              <a:t>Calculo de </a:t>
            </a:r>
            <a:r>
              <a:rPr lang="es-MX" dirty="0" err="1"/>
              <a:t>mttr</a:t>
            </a:r>
            <a:r>
              <a:rPr lang="es-MX" dirty="0"/>
              <a:t> por  línea mensual </a:t>
            </a:r>
          </a:p>
          <a:p>
            <a:endParaRPr lang="es-MX" dirty="0"/>
          </a:p>
          <a:p>
            <a:r>
              <a:rPr lang="es-MX" dirty="0"/>
              <a:t>Sumatoria de fallas / sumatoria de tiempo muerto </a:t>
            </a:r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F064E0-1862-CE61-31A2-4E2880294E6B}"/>
              </a:ext>
            </a:extLst>
          </p:cNvPr>
          <p:cNvCxnSpPr>
            <a:cxnSpLocks/>
          </p:cNvCxnSpPr>
          <p:nvPr/>
        </p:nvCxnSpPr>
        <p:spPr>
          <a:xfrm flipV="1">
            <a:off x="1980034" y="1687480"/>
            <a:ext cx="2774105" cy="1026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2AEE86C-B3C9-119C-9457-D6DB8FE5EE9C}"/>
              </a:ext>
            </a:extLst>
          </p:cNvPr>
          <p:cNvCxnSpPr>
            <a:cxnSpLocks/>
          </p:cNvCxnSpPr>
          <p:nvPr/>
        </p:nvCxnSpPr>
        <p:spPr>
          <a:xfrm flipV="1">
            <a:off x="1769630" y="1687479"/>
            <a:ext cx="3643295" cy="1096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9CCAA98-4104-33BC-FE4A-879F50A2783B}"/>
              </a:ext>
            </a:extLst>
          </p:cNvPr>
          <p:cNvSpPr/>
          <p:nvPr/>
        </p:nvSpPr>
        <p:spPr>
          <a:xfrm>
            <a:off x="5202522" y="1526327"/>
            <a:ext cx="448381" cy="161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211E2E2-D0C6-730A-C90A-9C6B24C197EE}"/>
              </a:ext>
            </a:extLst>
          </p:cNvPr>
          <p:cNvSpPr/>
          <p:nvPr/>
        </p:nvSpPr>
        <p:spPr>
          <a:xfrm flipH="1">
            <a:off x="4754140" y="1526328"/>
            <a:ext cx="448381" cy="161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023045-3360-1E9E-C296-67FDD7572D11}"/>
              </a:ext>
            </a:extLst>
          </p:cNvPr>
          <p:cNvSpPr txBox="1"/>
          <p:nvPr/>
        </p:nvSpPr>
        <p:spPr>
          <a:xfrm>
            <a:off x="199950" y="2546922"/>
            <a:ext cx="16219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Calculo de </a:t>
            </a:r>
            <a:r>
              <a:rPr lang="es-MX" dirty="0" err="1"/>
              <a:t>mttr</a:t>
            </a:r>
            <a:endParaRPr lang="es-MX" dirty="0"/>
          </a:p>
          <a:p>
            <a:r>
              <a:rPr lang="es-MX" dirty="0"/>
              <a:t> semanal 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1BF27F5-A0A8-264C-D438-30494F30AB43}"/>
              </a:ext>
            </a:extLst>
          </p:cNvPr>
          <p:cNvSpPr/>
          <p:nvPr/>
        </p:nvSpPr>
        <p:spPr>
          <a:xfrm>
            <a:off x="6525493" y="1518304"/>
            <a:ext cx="448381" cy="161153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7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0746167-7735-7C40-A4C6-0B572409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87" y="202183"/>
            <a:ext cx="7896097" cy="40797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298F04-E5B4-6229-15CA-8463BE86ED39}"/>
              </a:ext>
            </a:extLst>
          </p:cNvPr>
          <p:cNvSpPr txBox="1"/>
          <p:nvPr/>
        </p:nvSpPr>
        <p:spPr>
          <a:xfrm>
            <a:off x="600788" y="4075876"/>
            <a:ext cx="1589650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/>
              <a:t>Mtbf</a:t>
            </a:r>
            <a:r>
              <a:rPr lang="es-MX" dirty="0"/>
              <a:t> Semanal  </a:t>
            </a:r>
          </a:p>
          <a:p>
            <a:r>
              <a:rPr lang="es-MX" dirty="0"/>
              <a:t>(172980/Numero de fallas)/60 </a:t>
            </a:r>
          </a:p>
          <a:p>
            <a:endParaRPr lang="es-MX" dirty="0"/>
          </a:p>
          <a:p>
            <a:r>
              <a:rPr lang="es-MX" dirty="0" err="1"/>
              <a:t>Mtbf</a:t>
            </a:r>
            <a:r>
              <a:rPr lang="es-MX" dirty="0"/>
              <a:t> </a:t>
            </a:r>
            <a:r>
              <a:rPr lang="es-MX" dirty="0" err="1"/>
              <a:t>Menusal</a:t>
            </a:r>
            <a:r>
              <a:rPr lang="es-MX" dirty="0"/>
              <a:t> Por línea </a:t>
            </a:r>
          </a:p>
          <a:p>
            <a:r>
              <a:rPr lang="es-MX" dirty="0"/>
              <a:t>(22320/Numero de fallas)/60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E59911-F5BC-280E-B1D7-AD07F4A78FA3}"/>
              </a:ext>
            </a:extLst>
          </p:cNvPr>
          <p:cNvCxnSpPr>
            <a:cxnSpLocks/>
          </p:cNvCxnSpPr>
          <p:nvPr/>
        </p:nvCxnSpPr>
        <p:spPr>
          <a:xfrm flipV="1">
            <a:off x="2190438" y="4075876"/>
            <a:ext cx="2004995" cy="58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4A750BF-5E8F-A777-88E6-2CD0F16C3B26}"/>
              </a:ext>
            </a:extLst>
          </p:cNvPr>
          <p:cNvCxnSpPr>
            <a:cxnSpLocks/>
          </p:cNvCxnSpPr>
          <p:nvPr/>
        </p:nvCxnSpPr>
        <p:spPr>
          <a:xfrm flipV="1">
            <a:off x="2190438" y="4315042"/>
            <a:ext cx="4766648" cy="1317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06AFC6-8435-8D2E-8F76-354E79C51F33}"/>
              </a:ext>
            </a:extLst>
          </p:cNvPr>
          <p:cNvSpPr/>
          <p:nvPr/>
        </p:nvSpPr>
        <p:spPr>
          <a:xfrm>
            <a:off x="3019826" y="5598081"/>
            <a:ext cx="4598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Estas formulas se utilizan para calcular por línea los </a:t>
            </a:r>
            <a:r>
              <a:rPr lang="es-MX" dirty="0" err="1"/>
              <a:t>inicadores</a:t>
            </a:r>
            <a:r>
              <a:rPr lang="es-MX" dirty="0"/>
              <a:t> de </a:t>
            </a:r>
            <a:r>
              <a:rPr lang="es-MX" dirty="0" err="1"/>
              <a:t>mtbf</a:t>
            </a:r>
            <a:r>
              <a:rPr lang="es-MX" dirty="0"/>
              <a:t>  por semana y por mes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DECC32-1767-7B51-529C-27FF217AC60D}"/>
              </a:ext>
            </a:extLst>
          </p:cNvPr>
          <p:cNvSpPr/>
          <p:nvPr/>
        </p:nvSpPr>
        <p:spPr>
          <a:xfrm>
            <a:off x="4155433" y="3986658"/>
            <a:ext cx="609600" cy="259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808CFF-61C8-53C0-0CC2-31B8AF389359}"/>
              </a:ext>
            </a:extLst>
          </p:cNvPr>
          <p:cNvSpPr/>
          <p:nvPr/>
        </p:nvSpPr>
        <p:spPr>
          <a:xfrm>
            <a:off x="6134545" y="4000153"/>
            <a:ext cx="529781" cy="256568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7040A32-4F8D-ED5E-A16E-668C40877248}"/>
              </a:ext>
            </a:extLst>
          </p:cNvPr>
          <p:cNvSpPr/>
          <p:nvPr/>
        </p:nvSpPr>
        <p:spPr>
          <a:xfrm>
            <a:off x="6957086" y="4012358"/>
            <a:ext cx="609600" cy="259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5419D6-363F-1072-F5D8-729C417031FF}"/>
              </a:ext>
            </a:extLst>
          </p:cNvPr>
          <p:cNvSpPr/>
          <p:nvPr/>
        </p:nvSpPr>
        <p:spPr>
          <a:xfrm>
            <a:off x="8056711" y="3988535"/>
            <a:ext cx="355410" cy="26818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88AACE5-202B-7CE8-32D2-6A3AE4319739}"/>
              </a:ext>
            </a:extLst>
          </p:cNvPr>
          <p:cNvSpPr/>
          <p:nvPr/>
        </p:nvSpPr>
        <p:spPr>
          <a:xfrm>
            <a:off x="5172807" y="4007581"/>
            <a:ext cx="529781" cy="25656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47B4777-34D9-BBD0-2DDA-771EEED75D90}"/>
              </a:ext>
            </a:extLst>
          </p:cNvPr>
          <p:cNvSpPr/>
          <p:nvPr/>
        </p:nvSpPr>
        <p:spPr>
          <a:xfrm>
            <a:off x="8944912" y="4004312"/>
            <a:ext cx="529781" cy="256568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3D8A16-91F4-630C-C78E-B3CC9EE34428}"/>
              </a:ext>
            </a:extLst>
          </p:cNvPr>
          <p:cNvSpPr txBox="1"/>
          <p:nvPr/>
        </p:nvSpPr>
        <p:spPr>
          <a:xfrm>
            <a:off x="10296939" y="834887"/>
            <a:ext cx="1669774" cy="48013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Calculo de </a:t>
            </a:r>
            <a:r>
              <a:rPr lang="es-MX" dirty="0" err="1"/>
              <a:t>mttr</a:t>
            </a:r>
            <a:r>
              <a:rPr lang="es-MX" dirty="0"/>
              <a:t> </a:t>
            </a:r>
          </a:p>
          <a:p>
            <a:r>
              <a:rPr lang="es-MX" dirty="0"/>
              <a:t>semanal </a:t>
            </a:r>
          </a:p>
          <a:p>
            <a:r>
              <a:rPr lang="es-MX" dirty="0"/>
              <a:t>Numero de fallas / tiempo</a:t>
            </a:r>
          </a:p>
          <a:p>
            <a:endParaRPr lang="es-MX" dirty="0"/>
          </a:p>
          <a:p>
            <a:r>
              <a:rPr lang="es-MX" dirty="0"/>
              <a:t>3478/200</a:t>
            </a:r>
          </a:p>
          <a:p>
            <a:endParaRPr lang="es-MX" dirty="0"/>
          </a:p>
          <a:p>
            <a:r>
              <a:rPr lang="es-MX" dirty="0"/>
              <a:t>Calculo de </a:t>
            </a:r>
            <a:r>
              <a:rPr lang="es-MX" dirty="0" err="1"/>
              <a:t>mttr</a:t>
            </a:r>
            <a:r>
              <a:rPr lang="es-MX" dirty="0"/>
              <a:t> mensual </a:t>
            </a:r>
          </a:p>
          <a:p>
            <a:r>
              <a:rPr lang="es-MX" dirty="0"/>
              <a:t>Ejemplo</a:t>
            </a:r>
          </a:p>
          <a:p>
            <a:endParaRPr lang="es-MX" dirty="0"/>
          </a:p>
          <a:p>
            <a:r>
              <a:rPr lang="es-MX" dirty="0"/>
              <a:t>15668/928</a:t>
            </a:r>
          </a:p>
          <a:p>
            <a:r>
              <a:rPr lang="es-MX" dirty="0"/>
              <a:t>Sumatoria de fallas / sumatoria de tiempo muerto </a:t>
            </a:r>
          </a:p>
          <a:p>
            <a:r>
              <a:rPr lang="es-MX" dirty="0"/>
              <a:t>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F064E0-1862-CE61-31A2-4E2880294E6B}"/>
              </a:ext>
            </a:extLst>
          </p:cNvPr>
          <p:cNvCxnSpPr>
            <a:cxnSpLocks/>
          </p:cNvCxnSpPr>
          <p:nvPr/>
        </p:nvCxnSpPr>
        <p:spPr>
          <a:xfrm flipV="1">
            <a:off x="1980034" y="1687480"/>
            <a:ext cx="2774105" cy="1026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2AEE86C-B3C9-119C-9457-D6DB8FE5EE9C}"/>
              </a:ext>
            </a:extLst>
          </p:cNvPr>
          <p:cNvCxnSpPr>
            <a:cxnSpLocks/>
          </p:cNvCxnSpPr>
          <p:nvPr/>
        </p:nvCxnSpPr>
        <p:spPr>
          <a:xfrm flipV="1">
            <a:off x="1769630" y="1687479"/>
            <a:ext cx="3643295" cy="1096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9CCAA98-4104-33BC-FE4A-879F50A2783B}"/>
              </a:ext>
            </a:extLst>
          </p:cNvPr>
          <p:cNvSpPr/>
          <p:nvPr/>
        </p:nvSpPr>
        <p:spPr>
          <a:xfrm>
            <a:off x="5202522" y="1526327"/>
            <a:ext cx="448381" cy="161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211E2E2-D0C6-730A-C90A-9C6B24C197EE}"/>
              </a:ext>
            </a:extLst>
          </p:cNvPr>
          <p:cNvSpPr/>
          <p:nvPr/>
        </p:nvSpPr>
        <p:spPr>
          <a:xfrm flipH="1">
            <a:off x="4754140" y="1526328"/>
            <a:ext cx="448381" cy="161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1BF27F5-A0A8-264C-D438-30494F30AB43}"/>
              </a:ext>
            </a:extLst>
          </p:cNvPr>
          <p:cNvSpPr/>
          <p:nvPr/>
        </p:nvSpPr>
        <p:spPr>
          <a:xfrm>
            <a:off x="6525493" y="1518304"/>
            <a:ext cx="448381" cy="161153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72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136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Mendez, Jose3</dc:creator>
  <cp:lastModifiedBy>Mendez, Jose3</cp:lastModifiedBy>
  <cp:revision>1</cp:revision>
  <dcterms:created xsi:type="dcterms:W3CDTF">2022-07-08T20:45:59Z</dcterms:created>
  <dcterms:modified xsi:type="dcterms:W3CDTF">2022-07-12T13:29:16Z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98273d-f5aa-46da-8e10-241f6dcd5f2d_Enabled">
    <vt:lpwstr>true</vt:lpwstr>
  </property>
  <property fmtid="{D5CDD505-2E9C-101B-9397-08002B2CF9AE}" pid="3" name="MSIP_Label_e798273d-f5aa-46da-8e10-241f6dcd5f2d_SetDate">
    <vt:lpwstr>2022-07-08T20:45:59Z</vt:lpwstr>
  </property>
  <property fmtid="{D5CDD505-2E9C-101B-9397-08002B2CF9AE}" pid="4" name="MSIP_Label_e798273d-f5aa-46da-8e10-241f6dcd5f2d_Method">
    <vt:lpwstr>Standard</vt:lpwstr>
  </property>
  <property fmtid="{D5CDD505-2E9C-101B-9397-08002B2CF9AE}" pid="5" name="MSIP_Label_e798273d-f5aa-46da-8e10-241f6dcd5f2d_Name">
    <vt:lpwstr>e798273d-f5aa-46da-8e10-241f6dcd5f2d</vt:lpwstr>
  </property>
  <property fmtid="{D5CDD505-2E9C-101B-9397-08002B2CF9AE}" pid="6" name="MSIP_Label_e798273d-f5aa-46da-8e10-241f6dcd5f2d_SiteId">
    <vt:lpwstr>c760270c-f3da-4cfa-9737-03808ef5579f</vt:lpwstr>
  </property>
  <property fmtid="{D5CDD505-2E9C-101B-9397-08002B2CF9AE}" pid="7" name="MSIP_Label_e798273d-f5aa-46da-8e10-241f6dcd5f2d_ActionId">
    <vt:lpwstr>d8c7bbc9-2373-4ef9-a1c3-6ab02a2d1422</vt:lpwstr>
  </property>
  <property fmtid="{D5CDD505-2E9C-101B-9397-08002B2CF9AE}" pid="8" name="MSIP_Label_e798273d-f5aa-46da-8e10-241f6dcd5f2d_ContentBits">
    <vt:lpwstr>0</vt:lpwstr>
  </property>
</Properties>
</file>