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lef"/>
      <p:regular r:id="rId25"/>
      <p:bold r:id="rId26"/>
    </p:embeddedFont>
    <p:embeddedFont>
      <p:font typeface="Bebas Neue"/>
      <p:regular r:id="rId27"/>
    </p:embeddedFont>
    <p:embeddedFont>
      <p:font typeface="Albert Sans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g0viCteZSQrCys2IdLgJhN49a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301C83-6D7A-438A-83FF-87F95445B6F1}">
  <a:tblStyle styleId="{59301C83-6D7A-438A-83FF-87F95445B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ef-bold.fntdata"/><Relationship Id="rId25" Type="http://schemas.openxmlformats.org/officeDocument/2006/relationships/font" Target="fonts/Alef-regular.fntdata"/><Relationship Id="rId28" Type="http://schemas.openxmlformats.org/officeDocument/2006/relationships/font" Target="fonts/AlbertSans-regular.fntdata"/><Relationship Id="rId27" Type="http://schemas.openxmlformats.org/officeDocument/2006/relationships/font" Target="fonts/Bebas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bert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bertSans-boldItalic.fntdata"/><Relationship Id="rId30" Type="http://schemas.openxmlformats.org/officeDocument/2006/relationships/font" Target="fonts/AlbertSans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urworldindata.org/grapher/population-density?tab=chart&amp;time=2009..2020&amp;country=TZA~COL" TargetMode="External"/><Relationship Id="rId3" Type="http://schemas.openxmlformats.org/officeDocument/2006/relationships/hyperlink" Target="https://ourworldindata.org/grapher/population-unwpp?facet=none&amp;country=TZA~COL" TargetMode="External"/><Relationship Id="rId4" Type="http://schemas.openxmlformats.org/officeDocument/2006/relationships/hyperlink" Target="https://ourworldindata.org/grapher/population-using-at-least-basic-drinking-water?tab=chart&amp;time=2012..latest&amp;country=TZA~CO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nicef.org/tanzania/media/856/file/UNICEF-Tanzania-2017-WASH-fact-sheet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d628c0607e_0_7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6" name="Google Shape;1496;g2d628c0607e_0_7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d628c0607e_0_69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3" name="Google Shape;1503;g2d628c0607e_0_6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d628c0607e_0_7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1" name="Google Shape;1641;g2d628c0607e_0_7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Mencionar que es posible tener los dos modelos funcionando y se </a:t>
            </a:r>
            <a:r>
              <a:rPr lang="en"/>
              <a:t>podría</a:t>
            </a:r>
            <a:r>
              <a:rPr lang="en"/>
              <a:t> tener una weighted prediction entre los dos modelos.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d628c0607e_0_8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0" name="Google Shape;2000;g2d628c0607e_0_8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2d628c0607e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4" name="Google Shape;2504;g2d628c060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2d628c0607e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g2d628c060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2d62a472b1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0" name="Google Shape;2520;g2d62a472b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2d4bd7194ad_0_7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6" name="Google Shape;2526;g2d4bd7194ad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---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Acrecentado</a:t>
            </a:r>
            <a:r>
              <a:rPr lang="en"/>
              <a:t> además por la barrera </a:t>
            </a:r>
            <a:r>
              <a:rPr lang="en"/>
              <a:t>lingüística</a:t>
            </a:r>
            <a:r>
              <a:rPr lang="en"/>
              <a:t>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 podemos definir a exactitud </a:t>
            </a:r>
            <a:r>
              <a:rPr lang="en"/>
              <a:t>cuánto</a:t>
            </a:r>
            <a:r>
              <a:rPr lang="en"/>
              <a:t> va a ser el impacto del modelo ya que no se tiene el valor actual de esta </a:t>
            </a:r>
            <a:r>
              <a:rPr lang="en"/>
              <a:t>métrica</a:t>
            </a:r>
            <a:r>
              <a:rPr lang="en"/>
              <a:t> y no tenemos contacto con las entidades administrativas para dimensionar el cambio que reflejaría la herramienta.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Sin opciones no explicativas, valores faltantes.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2d4c3c84e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3" name="Google Shape;2693;g2d4c3c84e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d4a5f07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g2d4a5f07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Referencia de colombia: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Poblacion 52.2M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densidad 46 habitantes por km2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Superficie 1.140.619 Km2 y 8,8%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https://ourworldindata.org/grapher/population-density?tab=chart&amp;time=2009..2020&amp;country=TZA~COL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https://ourworldindata.org/grapher/population-unwpp?facet=none&amp;country=TZA~COL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https://ourworldindata.org/grapher/population-using-at-least-basic-drinking-water?tab=chart&amp;time=2012..latest&amp;country=TZA~COL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d628c060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g2d628c060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https://www.unicef.org/tanzania/media/856/file/UNICEF-Tanzania-2017-WASH-fact-sheet.pdf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Por que en zanzibar se cumple completamente el servicio de agua potable, es decir cuales son sus mecanismos de obtención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https://www.maji.go.tz/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d628c0607e_0_28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g2d628c0607e_0_2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d628c0607e_0_19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2" name="Google Shape;1412;g2d628c0607e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d628c0607e_0_39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g2d628c0607e_0_3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d628c0607e_0_4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9" name="Google Shape;1489;g2d628c0607e_0_4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 txBox="1"/>
          <p:nvPr>
            <p:ph idx="1" type="subTitle"/>
          </p:nvPr>
        </p:nvSpPr>
        <p:spPr>
          <a:xfrm>
            <a:off x="951000" y="3262300"/>
            <a:ext cx="3741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" name="Google Shape;10;p48"/>
          <p:cNvGrpSpPr/>
          <p:nvPr/>
        </p:nvGrpSpPr>
        <p:grpSpPr>
          <a:xfrm>
            <a:off x="-131362" y="3584150"/>
            <a:ext cx="9552062" cy="736965"/>
            <a:chOff x="-111775" y="4060775"/>
            <a:chExt cx="9552062" cy="736965"/>
          </a:xfrm>
        </p:grpSpPr>
        <p:sp>
          <p:nvSpPr>
            <p:cNvPr id="11" name="Google Shape;11;p48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8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48"/>
          <p:cNvSpPr/>
          <p:nvPr/>
        </p:nvSpPr>
        <p:spPr>
          <a:xfrm>
            <a:off x="0" y="4243625"/>
            <a:ext cx="9143921" cy="899840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3650060" y="4595037"/>
            <a:ext cx="62206" cy="18905"/>
          </a:xfrm>
          <a:custGeom>
            <a:rect b="b" l="l" r="r" t="t"/>
            <a:pathLst>
              <a:path extrusionOk="0" h="327" w="1076">
                <a:moveTo>
                  <a:pt x="538" y="1"/>
                </a:moveTo>
                <a:cubicBezTo>
                  <a:pt x="241" y="1"/>
                  <a:pt x="1" y="72"/>
                  <a:pt x="1" y="162"/>
                </a:cubicBezTo>
                <a:cubicBezTo>
                  <a:pt x="1" y="255"/>
                  <a:pt x="241" y="326"/>
                  <a:pt x="538" y="326"/>
                </a:cubicBezTo>
                <a:cubicBezTo>
                  <a:pt x="834" y="326"/>
                  <a:pt x="1075" y="255"/>
                  <a:pt x="1075" y="162"/>
                </a:cubicBezTo>
                <a:cubicBezTo>
                  <a:pt x="1075" y="72"/>
                  <a:pt x="834" y="1"/>
                  <a:pt x="53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48"/>
          <p:cNvGrpSpPr/>
          <p:nvPr/>
        </p:nvGrpSpPr>
        <p:grpSpPr>
          <a:xfrm>
            <a:off x="2867050" y="4449300"/>
            <a:ext cx="533703" cy="321197"/>
            <a:chOff x="2867050" y="4449300"/>
            <a:chExt cx="533703" cy="321197"/>
          </a:xfrm>
        </p:grpSpPr>
        <p:sp>
          <p:nvSpPr>
            <p:cNvPr id="16" name="Google Shape;16;p4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48"/>
          <p:cNvSpPr/>
          <p:nvPr/>
        </p:nvSpPr>
        <p:spPr>
          <a:xfrm>
            <a:off x="5140232" y="4521905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48"/>
          <p:cNvGrpSpPr/>
          <p:nvPr/>
        </p:nvGrpSpPr>
        <p:grpSpPr>
          <a:xfrm>
            <a:off x="4308832" y="4618451"/>
            <a:ext cx="750173" cy="154475"/>
            <a:chOff x="4308832" y="4618451"/>
            <a:chExt cx="750173" cy="154475"/>
          </a:xfrm>
        </p:grpSpPr>
        <p:sp>
          <p:nvSpPr>
            <p:cNvPr id="21" name="Google Shape;21;p4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8"/>
          <p:cNvSpPr/>
          <p:nvPr/>
        </p:nvSpPr>
        <p:spPr>
          <a:xfrm>
            <a:off x="1214253" y="451372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8"/>
          <p:cNvSpPr/>
          <p:nvPr/>
        </p:nvSpPr>
        <p:spPr>
          <a:xfrm>
            <a:off x="1138057" y="4564080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8"/>
          <p:cNvSpPr/>
          <p:nvPr/>
        </p:nvSpPr>
        <p:spPr>
          <a:xfrm>
            <a:off x="961902" y="47249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8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7105677" y="467606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8"/>
          <p:cNvSpPr/>
          <p:nvPr/>
        </p:nvSpPr>
        <p:spPr>
          <a:xfrm flipH="1">
            <a:off x="7705765" y="1288727"/>
            <a:ext cx="2929939" cy="3160569"/>
          </a:xfrm>
          <a:custGeom>
            <a:rect b="b" l="l" r="r" t="t"/>
            <a:pathLst>
              <a:path extrusionOk="0" h="24174" w="22410">
                <a:moveTo>
                  <a:pt x="14690" y="0"/>
                </a:moveTo>
                <a:cubicBezTo>
                  <a:pt x="14616" y="0"/>
                  <a:pt x="14490" y="313"/>
                  <a:pt x="14490" y="313"/>
                </a:cubicBezTo>
                <a:cubicBezTo>
                  <a:pt x="14490" y="313"/>
                  <a:pt x="14522" y="1396"/>
                  <a:pt x="14381" y="1867"/>
                </a:cubicBezTo>
                <a:cubicBezTo>
                  <a:pt x="14239" y="2336"/>
                  <a:pt x="13879" y="3810"/>
                  <a:pt x="13802" y="4157"/>
                </a:cubicBezTo>
                <a:cubicBezTo>
                  <a:pt x="13722" y="4501"/>
                  <a:pt x="13534" y="4988"/>
                  <a:pt x="13487" y="5004"/>
                </a:cubicBezTo>
                <a:cubicBezTo>
                  <a:pt x="13487" y="5004"/>
                  <a:pt x="13486" y="5004"/>
                  <a:pt x="13486" y="5004"/>
                </a:cubicBezTo>
                <a:cubicBezTo>
                  <a:pt x="13427" y="5004"/>
                  <a:pt x="12342" y="3855"/>
                  <a:pt x="12108" y="3482"/>
                </a:cubicBezTo>
                <a:cubicBezTo>
                  <a:pt x="11872" y="3106"/>
                  <a:pt x="11512" y="1960"/>
                  <a:pt x="11401" y="1631"/>
                </a:cubicBezTo>
                <a:cubicBezTo>
                  <a:pt x="11292" y="1301"/>
                  <a:pt x="11181" y="1129"/>
                  <a:pt x="11181" y="1129"/>
                </a:cubicBezTo>
                <a:cubicBezTo>
                  <a:pt x="11181" y="1129"/>
                  <a:pt x="11009" y="1301"/>
                  <a:pt x="11118" y="1695"/>
                </a:cubicBezTo>
                <a:cubicBezTo>
                  <a:pt x="11229" y="2087"/>
                  <a:pt x="11872" y="3937"/>
                  <a:pt x="12200" y="4360"/>
                </a:cubicBezTo>
                <a:cubicBezTo>
                  <a:pt x="12531" y="4784"/>
                  <a:pt x="12955" y="5395"/>
                  <a:pt x="13063" y="5615"/>
                </a:cubicBezTo>
                <a:cubicBezTo>
                  <a:pt x="13174" y="5835"/>
                  <a:pt x="13299" y="5803"/>
                  <a:pt x="12891" y="6507"/>
                </a:cubicBezTo>
                <a:cubicBezTo>
                  <a:pt x="12484" y="7214"/>
                  <a:pt x="12169" y="8296"/>
                  <a:pt x="12108" y="8561"/>
                </a:cubicBezTo>
                <a:cubicBezTo>
                  <a:pt x="12060" y="8761"/>
                  <a:pt x="11917" y="9062"/>
                  <a:pt x="11621" y="9062"/>
                </a:cubicBezTo>
                <a:cubicBezTo>
                  <a:pt x="11521" y="9062"/>
                  <a:pt x="11403" y="9027"/>
                  <a:pt x="11266" y="8942"/>
                </a:cubicBezTo>
                <a:cubicBezTo>
                  <a:pt x="10721" y="8609"/>
                  <a:pt x="10252" y="8191"/>
                  <a:pt x="9866" y="7846"/>
                </a:cubicBezTo>
                <a:cubicBezTo>
                  <a:pt x="9477" y="7500"/>
                  <a:pt x="8778" y="7177"/>
                  <a:pt x="8640" y="6946"/>
                </a:cubicBezTo>
                <a:cubicBezTo>
                  <a:pt x="8505" y="6716"/>
                  <a:pt x="8217" y="5943"/>
                  <a:pt x="7952" y="5628"/>
                </a:cubicBezTo>
                <a:cubicBezTo>
                  <a:pt x="7685" y="5316"/>
                  <a:pt x="6774" y="4281"/>
                  <a:pt x="6414" y="3982"/>
                </a:cubicBezTo>
                <a:cubicBezTo>
                  <a:pt x="6054" y="3685"/>
                  <a:pt x="5678" y="3622"/>
                  <a:pt x="5678" y="3622"/>
                </a:cubicBezTo>
                <a:cubicBezTo>
                  <a:pt x="5678" y="3622"/>
                  <a:pt x="5496" y="3696"/>
                  <a:pt x="5678" y="3873"/>
                </a:cubicBezTo>
                <a:cubicBezTo>
                  <a:pt x="5861" y="4051"/>
                  <a:pt x="6404" y="4376"/>
                  <a:pt x="6697" y="4795"/>
                </a:cubicBezTo>
                <a:cubicBezTo>
                  <a:pt x="6930" y="5128"/>
                  <a:pt x="6705" y="5162"/>
                  <a:pt x="6434" y="5162"/>
                </a:cubicBezTo>
                <a:cubicBezTo>
                  <a:pt x="6366" y="5162"/>
                  <a:pt x="6294" y="5160"/>
                  <a:pt x="6226" y="5160"/>
                </a:cubicBezTo>
                <a:cubicBezTo>
                  <a:pt x="5893" y="5160"/>
                  <a:pt x="5422" y="5295"/>
                  <a:pt x="5422" y="5295"/>
                </a:cubicBezTo>
                <a:cubicBezTo>
                  <a:pt x="5422" y="5295"/>
                  <a:pt x="5213" y="5494"/>
                  <a:pt x="5455" y="5494"/>
                </a:cubicBezTo>
                <a:cubicBezTo>
                  <a:pt x="5461" y="5494"/>
                  <a:pt x="5468" y="5494"/>
                  <a:pt x="5475" y="5493"/>
                </a:cubicBezTo>
                <a:cubicBezTo>
                  <a:pt x="5744" y="5483"/>
                  <a:pt x="6081" y="5390"/>
                  <a:pt x="6361" y="5369"/>
                </a:cubicBezTo>
                <a:cubicBezTo>
                  <a:pt x="6426" y="5364"/>
                  <a:pt x="6496" y="5360"/>
                  <a:pt x="6566" y="5360"/>
                </a:cubicBezTo>
                <a:cubicBezTo>
                  <a:pt x="6805" y="5360"/>
                  <a:pt x="7057" y="5409"/>
                  <a:pt x="7179" y="5649"/>
                </a:cubicBezTo>
                <a:cubicBezTo>
                  <a:pt x="7335" y="5964"/>
                  <a:pt x="7836" y="6528"/>
                  <a:pt x="7846" y="6727"/>
                </a:cubicBezTo>
                <a:cubicBezTo>
                  <a:pt x="7855" y="6895"/>
                  <a:pt x="7902" y="6951"/>
                  <a:pt x="7590" y="6951"/>
                </a:cubicBezTo>
                <a:cubicBezTo>
                  <a:pt x="7535" y="6951"/>
                  <a:pt x="7468" y="6950"/>
                  <a:pt x="7388" y="6946"/>
                </a:cubicBezTo>
                <a:cubicBezTo>
                  <a:pt x="7107" y="6935"/>
                  <a:pt x="6503" y="6921"/>
                  <a:pt x="5891" y="6921"/>
                </a:cubicBezTo>
                <a:cubicBezTo>
                  <a:pt x="5342" y="6921"/>
                  <a:pt x="4786" y="6933"/>
                  <a:pt x="4450" y="6968"/>
                </a:cubicBezTo>
                <a:cubicBezTo>
                  <a:pt x="3738" y="7042"/>
                  <a:pt x="2380" y="7052"/>
                  <a:pt x="1658" y="7261"/>
                </a:cubicBezTo>
                <a:cubicBezTo>
                  <a:pt x="938" y="7471"/>
                  <a:pt x="1" y="7857"/>
                  <a:pt x="1" y="7857"/>
                </a:cubicBezTo>
                <a:cubicBezTo>
                  <a:pt x="1" y="7857"/>
                  <a:pt x="163" y="7911"/>
                  <a:pt x="407" y="7911"/>
                </a:cubicBezTo>
                <a:cubicBezTo>
                  <a:pt x="556" y="7911"/>
                  <a:pt x="736" y="7891"/>
                  <a:pt x="927" y="7825"/>
                </a:cubicBezTo>
                <a:cubicBezTo>
                  <a:pt x="1427" y="7653"/>
                  <a:pt x="2714" y="7338"/>
                  <a:pt x="3090" y="7338"/>
                </a:cubicBezTo>
                <a:cubicBezTo>
                  <a:pt x="3465" y="7338"/>
                  <a:pt x="4376" y="7494"/>
                  <a:pt x="4328" y="7510"/>
                </a:cubicBezTo>
                <a:cubicBezTo>
                  <a:pt x="4283" y="7526"/>
                  <a:pt x="3844" y="7730"/>
                  <a:pt x="3293" y="7950"/>
                </a:cubicBezTo>
                <a:cubicBezTo>
                  <a:pt x="2746" y="8169"/>
                  <a:pt x="2338" y="8312"/>
                  <a:pt x="2338" y="8312"/>
                </a:cubicBezTo>
                <a:cubicBezTo>
                  <a:pt x="2338" y="8312"/>
                  <a:pt x="2172" y="8400"/>
                  <a:pt x="2450" y="8400"/>
                </a:cubicBezTo>
                <a:cubicBezTo>
                  <a:pt x="2480" y="8400"/>
                  <a:pt x="2516" y="8399"/>
                  <a:pt x="2558" y="8397"/>
                </a:cubicBezTo>
                <a:cubicBezTo>
                  <a:pt x="2981" y="8373"/>
                  <a:pt x="4172" y="7653"/>
                  <a:pt x="4548" y="7653"/>
                </a:cubicBezTo>
                <a:cubicBezTo>
                  <a:pt x="4924" y="7653"/>
                  <a:pt x="5019" y="7714"/>
                  <a:pt x="5975" y="7825"/>
                </a:cubicBezTo>
                <a:cubicBezTo>
                  <a:pt x="6933" y="7934"/>
                  <a:pt x="8108" y="7918"/>
                  <a:pt x="8672" y="8217"/>
                </a:cubicBezTo>
                <a:cubicBezTo>
                  <a:pt x="9238" y="8516"/>
                  <a:pt x="9958" y="9048"/>
                  <a:pt x="9958" y="9048"/>
                </a:cubicBezTo>
                <a:cubicBezTo>
                  <a:pt x="9958" y="9048"/>
                  <a:pt x="9503" y="9424"/>
                  <a:pt x="9019" y="9863"/>
                </a:cubicBezTo>
                <a:cubicBezTo>
                  <a:pt x="8532" y="10303"/>
                  <a:pt x="8955" y="10663"/>
                  <a:pt x="8092" y="10803"/>
                </a:cubicBezTo>
                <a:cubicBezTo>
                  <a:pt x="7229" y="10946"/>
                  <a:pt x="6965" y="10930"/>
                  <a:pt x="6038" y="11338"/>
                </a:cubicBezTo>
                <a:cubicBezTo>
                  <a:pt x="5115" y="11745"/>
                  <a:pt x="4768" y="12042"/>
                  <a:pt x="3968" y="12074"/>
                </a:cubicBezTo>
                <a:cubicBezTo>
                  <a:pt x="3169" y="12105"/>
                  <a:pt x="2542" y="12105"/>
                  <a:pt x="2542" y="12105"/>
                </a:cubicBezTo>
                <a:lnTo>
                  <a:pt x="2756" y="12277"/>
                </a:lnTo>
                <a:cubicBezTo>
                  <a:pt x="2756" y="12277"/>
                  <a:pt x="3476" y="12288"/>
                  <a:pt x="4074" y="12299"/>
                </a:cubicBezTo>
                <a:cubicBezTo>
                  <a:pt x="4078" y="12299"/>
                  <a:pt x="4083" y="12299"/>
                  <a:pt x="4087" y="12299"/>
                </a:cubicBezTo>
                <a:cubicBezTo>
                  <a:pt x="4687" y="12299"/>
                  <a:pt x="5896" y="11557"/>
                  <a:pt x="6300" y="11483"/>
                </a:cubicBezTo>
                <a:cubicBezTo>
                  <a:pt x="6708" y="11412"/>
                  <a:pt x="8023" y="11118"/>
                  <a:pt x="8024" y="11118"/>
                </a:cubicBezTo>
                <a:lnTo>
                  <a:pt x="8024" y="11118"/>
                </a:lnTo>
                <a:cubicBezTo>
                  <a:pt x="8023" y="11118"/>
                  <a:pt x="7973" y="11274"/>
                  <a:pt x="7857" y="11452"/>
                </a:cubicBezTo>
                <a:cubicBezTo>
                  <a:pt x="7743" y="11629"/>
                  <a:pt x="7282" y="11944"/>
                  <a:pt x="7282" y="11944"/>
                </a:cubicBezTo>
                <a:cubicBezTo>
                  <a:pt x="7282" y="11944"/>
                  <a:pt x="7206" y="12061"/>
                  <a:pt x="7291" y="12061"/>
                </a:cubicBezTo>
                <a:cubicBezTo>
                  <a:pt x="7328" y="12061"/>
                  <a:pt x="7396" y="12039"/>
                  <a:pt x="7513" y="11976"/>
                </a:cubicBezTo>
                <a:cubicBezTo>
                  <a:pt x="7899" y="11766"/>
                  <a:pt x="8307" y="11097"/>
                  <a:pt x="8307" y="11097"/>
                </a:cubicBezTo>
                <a:cubicBezTo>
                  <a:pt x="8307" y="11097"/>
                  <a:pt x="8286" y="11097"/>
                  <a:pt x="8767" y="10898"/>
                </a:cubicBezTo>
                <a:cubicBezTo>
                  <a:pt x="9249" y="10700"/>
                  <a:pt x="9593" y="10186"/>
                  <a:pt x="9855" y="10051"/>
                </a:cubicBezTo>
                <a:cubicBezTo>
                  <a:pt x="9965" y="9994"/>
                  <a:pt x="10083" y="9961"/>
                  <a:pt x="10229" y="9961"/>
                </a:cubicBezTo>
                <a:cubicBezTo>
                  <a:pt x="10428" y="9961"/>
                  <a:pt x="10680" y="10023"/>
                  <a:pt x="11036" y="10168"/>
                </a:cubicBezTo>
                <a:cubicBezTo>
                  <a:pt x="11652" y="10417"/>
                  <a:pt x="13346" y="11107"/>
                  <a:pt x="13754" y="11462"/>
                </a:cubicBezTo>
                <a:cubicBezTo>
                  <a:pt x="14162" y="11819"/>
                  <a:pt x="14463" y="12362"/>
                  <a:pt x="14569" y="12738"/>
                </a:cubicBezTo>
                <a:cubicBezTo>
                  <a:pt x="14673" y="13114"/>
                  <a:pt x="15218" y="15687"/>
                  <a:pt x="15332" y="16261"/>
                </a:cubicBezTo>
                <a:cubicBezTo>
                  <a:pt x="15448" y="16835"/>
                  <a:pt x="15342" y="17023"/>
                  <a:pt x="15300" y="17193"/>
                </a:cubicBezTo>
                <a:cubicBezTo>
                  <a:pt x="15258" y="17359"/>
                  <a:pt x="15228" y="20266"/>
                  <a:pt x="15467" y="21269"/>
                </a:cubicBezTo>
                <a:cubicBezTo>
                  <a:pt x="15708" y="22272"/>
                  <a:pt x="15771" y="22627"/>
                  <a:pt x="15665" y="22952"/>
                </a:cubicBezTo>
                <a:cubicBezTo>
                  <a:pt x="15562" y="23275"/>
                  <a:pt x="15401" y="23421"/>
                  <a:pt x="15636" y="23701"/>
                </a:cubicBezTo>
                <a:cubicBezTo>
                  <a:pt x="15863" y="23974"/>
                  <a:pt x="15943" y="24173"/>
                  <a:pt x="16601" y="24173"/>
                </a:cubicBezTo>
                <a:cubicBezTo>
                  <a:pt x="16626" y="24173"/>
                  <a:pt x="16652" y="24173"/>
                  <a:pt x="16679" y="24173"/>
                </a:cubicBezTo>
                <a:cubicBezTo>
                  <a:pt x="17375" y="24157"/>
                  <a:pt x="17577" y="23999"/>
                  <a:pt x="17922" y="23999"/>
                </a:cubicBezTo>
                <a:cubicBezTo>
                  <a:pt x="17938" y="23999"/>
                  <a:pt x="17954" y="24000"/>
                  <a:pt x="17971" y="24001"/>
                </a:cubicBezTo>
                <a:cubicBezTo>
                  <a:pt x="17979" y="24001"/>
                  <a:pt x="17987" y="24001"/>
                  <a:pt x="17995" y="24001"/>
                </a:cubicBezTo>
                <a:cubicBezTo>
                  <a:pt x="18187" y="24001"/>
                  <a:pt x="18426" y="23915"/>
                  <a:pt x="18619" y="23828"/>
                </a:cubicBezTo>
                <a:cubicBezTo>
                  <a:pt x="18741" y="23776"/>
                  <a:pt x="18762" y="23611"/>
                  <a:pt x="18659" y="23529"/>
                </a:cubicBezTo>
                <a:cubicBezTo>
                  <a:pt x="18569" y="23458"/>
                  <a:pt x="18482" y="23347"/>
                  <a:pt x="18426" y="23183"/>
                </a:cubicBezTo>
                <a:cubicBezTo>
                  <a:pt x="18280" y="22743"/>
                  <a:pt x="18217" y="22637"/>
                  <a:pt x="18092" y="22158"/>
                </a:cubicBezTo>
                <a:cubicBezTo>
                  <a:pt x="17965" y="21677"/>
                  <a:pt x="17359" y="19977"/>
                  <a:pt x="17455" y="18487"/>
                </a:cubicBezTo>
                <a:cubicBezTo>
                  <a:pt x="17547" y="16999"/>
                  <a:pt x="17388" y="16309"/>
                  <a:pt x="17444" y="15586"/>
                </a:cubicBezTo>
                <a:cubicBezTo>
                  <a:pt x="17502" y="14866"/>
                  <a:pt x="17690" y="14395"/>
                  <a:pt x="17783" y="14003"/>
                </a:cubicBezTo>
                <a:cubicBezTo>
                  <a:pt x="17878" y="13611"/>
                  <a:pt x="18672" y="11886"/>
                  <a:pt x="18950" y="11494"/>
                </a:cubicBezTo>
                <a:cubicBezTo>
                  <a:pt x="19225" y="11102"/>
                  <a:pt x="19413" y="10758"/>
                  <a:pt x="19649" y="9879"/>
                </a:cubicBezTo>
                <a:cubicBezTo>
                  <a:pt x="19884" y="9000"/>
                  <a:pt x="19996" y="6743"/>
                  <a:pt x="20199" y="6211"/>
                </a:cubicBezTo>
                <a:cubicBezTo>
                  <a:pt x="20403" y="5676"/>
                  <a:pt x="20700" y="4972"/>
                  <a:pt x="21060" y="4580"/>
                </a:cubicBezTo>
                <a:cubicBezTo>
                  <a:pt x="21422" y="4186"/>
                  <a:pt x="22410" y="3558"/>
                  <a:pt x="22410" y="3558"/>
                </a:cubicBezTo>
                <a:lnTo>
                  <a:pt x="22410" y="2886"/>
                </a:lnTo>
                <a:cubicBezTo>
                  <a:pt x="22410" y="2886"/>
                  <a:pt x="21862" y="3466"/>
                  <a:pt x="21499" y="3749"/>
                </a:cubicBezTo>
                <a:cubicBezTo>
                  <a:pt x="21139" y="4030"/>
                  <a:pt x="20763" y="4202"/>
                  <a:pt x="20480" y="4641"/>
                </a:cubicBezTo>
                <a:cubicBezTo>
                  <a:pt x="20199" y="5080"/>
                  <a:pt x="19996" y="5787"/>
                  <a:pt x="19996" y="5787"/>
                </a:cubicBezTo>
                <a:cubicBezTo>
                  <a:pt x="19996" y="5787"/>
                  <a:pt x="20072" y="4360"/>
                  <a:pt x="20168" y="3998"/>
                </a:cubicBezTo>
                <a:cubicBezTo>
                  <a:pt x="20260" y="3638"/>
                  <a:pt x="20387" y="3278"/>
                  <a:pt x="20387" y="3278"/>
                </a:cubicBezTo>
                <a:cubicBezTo>
                  <a:pt x="20387" y="3278"/>
                  <a:pt x="20355" y="3214"/>
                  <a:pt x="20296" y="3214"/>
                </a:cubicBezTo>
                <a:cubicBezTo>
                  <a:pt x="20245" y="3214"/>
                  <a:pt x="20175" y="3261"/>
                  <a:pt x="20088" y="3434"/>
                </a:cubicBezTo>
                <a:cubicBezTo>
                  <a:pt x="19900" y="3810"/>
                  <a:pt x="19617" y="5112"/>
                  <a:pt x="19617" y="5692"/>
                </a:cubicBezTo>
                <a:cubicBezTo>
                  <a:pt x="19617" y="6271"/>
                  <a:pt x="19493" y="7386"/>
                  <a:pt x="19289" y="7857"/>
                </a:cubicBezTo>
                <a:cubicBezTo>
                  <a:pt x="19085" y="8326"/>
                  <a:pt x="18553" y="9456"/>
                  <a:pt x="18317" y="9927"/>
                </a:cubicBezTo>
                <a:cubicBezTo>
                  <a:pt x="18082" y="10395"/>
                  <a:pt x="17486" y="11134"/>
                  <a:pt x="16859" y="11338"/>
                </a:cubicBezTo>
                <a:cubicBezTo>
                  <a:pt x="16448" y="11471"/>
                  <a:pt x="16272" y="11826"/>
                  <a:pt x="15989" y="11826"/>
                </a:cubicBezTo>
                <a:cubicBezTo>
                  <a:pt x="15839" y="11826"/>
                  <a:pt x="15660" y="11728"/>
                  <a:pt x="15401" y="11446"/>
                </a:cubicBezTo>
                <a:cubicBezTo>
                  <a:pt x="14646" y="10631"/>
                  <a:pt x="13111" y="10035"/>
                  <a:pt x="13000" y="9472"/>
                </a:cubicBezTo>
                <a:cubicBezTo>
                  <a:pt x="12891" y="8908"/>
                  <a:pt x="13879" y="6946"/>
                  <a:pt x="14035" y="6211"/>
                </a:cubicBezTo>
                <a:cubicBezTo>
                  <a:pt x="14194" y="5472"/>
                  <a:pt x="14538" y="2854"/>
                  <a:pt x="14662" y="2163"/>
                </a:cubicBezTo>
                <a:cubicBezTo>
                  <a:pt x="14789" y="1475"/>
                  <a:pt x="14710" y="1020"/>
                  <a:pt x="14741" y="313"/>
                </a:cubicBezTo>
                <a:cubicBezTo>
                  <a:pt x="14752" y="79"/>
                  <a:pt x="14728" y="0"/>
                  <a:pt x="14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8"/>
          <p:cNvSpPr/>
          <p:nvPr/>
        </p:nvSpPr>
        <p:spPr>
          <a:xfrm>
            <a:off x="366550" y="63357"/>
            <a:ext cx="1770054" cy="441423"/>
          </a:xfrm>
          <a:custGeom>
            <a:rect b="b" l="l" r="r" t="t"/>
            <a:pathLst>
              <a:path extrusionOk="0" h="3137" w="12579">
                <a:moveTo>
                  <a:pt x="7640" y="0"/>
                </a:moveTo>
                <a:cubicBezTo>
                  <a:pt x="6965" y="0"/>
                  <a:pt x="6353" y="149"/>
                  <a:pt x="5694" y="252"/>
                </a:cubicBezTo>
                <a:cubicBezTo>
                  <a:pt x="5298" y="315"/>
                  <a:pt x="4893" y="325"/>
                  <a:pt x="4488" y="325"/>
                </a:cubicBezTo>
                <a:cubicBezTo>
                  <a:pt x="4306" y="325"/>
                  <a:pt x="4124" y="323"/>
                  <a:pt x="3942" y="323"/>
                </a:cubicBezTo>
                <a:cubicBezTo>
                  <a:pt x="3339" y="323"/>
                  <a:pt x="2742" y="344"/>
                  <a:pt x="2179" y="532"/>
                </a:cubicBezTo>
                <a:cubicBezTo>
                  <a:pt x="2071" y="569"/>
                  <a:pt x="1949" y="628"/>
                  <a:pt x="1925" y="728"/>
                </a:cubicBezTo>
                <a:cubicBezTo>
                  <a:pt x="1893" y="869"/>
                  <a:pt x="2065" y="982"/>
                  <a:pt x="2221" y="998"/>
                </a:cubicBezTo>
                <a:cubicBezTo>
                  <a:pt x="2243" y="1000"/>
                  <a:pt x="2266" y="1001"/>
                  <a:pt x="2288" y="1001"/>
                </a:cubicBezTo>
                <a:cubicBezTo>
                  <a:pt x="2384" y="1001"/>
                  <a:pt x="2482" y="987"/>
                  <a:pt x="2578" y="987"/>
                </a:cubicBezTo>
                <a:cubicBezTo>
                  <a:pt x="2617" y="987"/>
                  <a:pt x="2657" y="989"/>
                  <a:pt x="2695" y="996"/>
                </a:cubicBezTo>
                <a:cubicBezTo>
                  <a:pt x="2793" y="1014"/>
                  <a:pt x="2902" y="1099"/>
                  <a:pt x="2854" y="1178"/>
                </a:cubicBezTo>
                <a:cubicBezTo>
                  <a:pt x="2838" y="1205"/>
                  <a:pt x="2806" y="1223"/>
                  <a:pt x="2777" y="1239"/>
                </a:cubicBezTo>
                <a:cubicBezTo>
                  <a:pt x="2535" y="1356"/>
                  <a:pt x="2265" y="1387"/>
                  <a:pt x="1985" y="1387"/>
                </a:cubicBezTo>
                <a:cubicBezTo>
                  <a:pt x="1677" y="1387"/>
                  <a:pt x="1358" y="1350"/>
                  <a:pt x="1052" y="1350"/>
                </a:cubicBezTo>
                <a:cubicBezTo>
                  <a:pt x="743" y="1350"/>
                  <a:pt x="448" y="1388"/>
                  <a:pt x="194" y="1541"/>
                </a:cubicBezTo>
                <a:cubicBezTo>
                  <a:pt x="112" y="1591"/>
                  <a:pt x="32" y="1660"/>
                  <a:pt x="19" y="1747"/>
                </a:cubicBezTo>
                <a:cubicBezTo>
                  <a:pt x="1" y="1853"/>
                  <a:pt x="83" y="1956"/>
                  <a:pt x="189" y="2009"/>
                </a:cubicBezTo>
                <a:cubicBezTo>
                  <a:pt x="292" y="2060"/>
                  <a:pt x="414" y="2070"/>
                  <a:pt x="533" y="2081"/>
                </a:cubicBezTo>
                <a:cubicBezTo>
                  <a:pt x="885" y="2110"/>
                  <a:pt x="1239" y="2139"/>
                  <a:pt x="1591" y="2168"/>
                </a:cubicBezTo>
                <a:cubicBezTo>
                  <a:pt x="1671" y="2174"/>
                  <a:pt x="1756" y="2181"/>
                  <a:pt x="1822" y="2226"/>
                </a:cubicBezTo>
                <a:cubicBezTo>
                  <a:pt x="1885" y="2269"/>
                  <a:pt x="1917" y="2361"/>
                  <a:pt x="1864" y="2414"/>
                </a:cubicBezTo>
                <a:cubicBezTo>
                  <a:pt x="1835" y="2446"/>
                  <a:pt x="1787" y="2457"/>
                  <a:pt x="1745" y="2467"/>
                </a:cubicBezTo>
                <a:cubicBezTo>
                  <a:pt x="1568" y="2504"/>
                  <a:pt x="1388" y="2544"/>
                  <a:pt x="1210" y="2584"/>
                </a:cubicBezTo>
                <a:cubicBezTo>
                  <a:pt x="1083" y="2613"/>
                  <a:pt x="927" y="2668"/>
                  <a:pt x="919" y="2788"/>
                </a:cubicBezTo>
                <a:cubicBezTo>
                  <a:pt x="911" y="2928"/>
                  <a:pt x="1115" y="2989"/>
                  <a:pt x="1274" y="3002"/>
                </a:cubicBezTo>
                <a:cubicBezTo>
                  <a:pt x="2274" y="3087"/>
                  <a:pt x="3283" y="3132"/>
                  <a:pt x="4289" y="3137"/>
                </a:cubicBezTo>
                <a:cubicBezTo>
                  <a:pt x="4397" y="3137"/>
                  <a:pt x="4516" y="3134"/>
                  <a:pt x="4598" y="3071"/>
                </a:cubicBezTo>
                <a:cubicBezTo>
                  <a:pt x="4715" y="2981"/>
                  <a:pt x="4699" y="2801"/>
                  <a:pt x="4596" y="2700"/>
                </a:cubicBezTo>
                <a:cubicBezTo>
                  <a:pt x="4492" y="2597"/>
                  <a:pt x="4331" y="2563"/>
                  <a:pt x="4177" y="2560"/>
                </a:cubicBezTo>
                <a:cubicBezTo>
                  <a:pt x="4170" y="2560"/>
                  <a:pt x="4162" y="2560"/>
                  <a:pt x="4154" y="2560"/>
                </a:cubicBezTo>
                <a:cubicBezTo>
                  <a:pt x="4082" y="2560"/>
                  <a:pt x="4009" y="2566"/>
                  <a:pt x="3937" y="2566"/>
                </a:cubicBezTo>
                <a:cubicBezTo>
                  <a:pt x="3877" y="2566"/>
                  <a:pt x="3817" y="2562"/>
                  <a:pt x="3759" y="2547"/>
                </a:cubicBezTo>
                <a:cubicBezTo>
                  <a:pt x="3624" y="2510"/>
                  <a:pt x="3503" y="2388"/>
                  <a:pt x="3545" y="2266"/>
                </a:cubicBezTo>
                <a:lnTo>
                  <a:pt x="3545" y="2266"/>
                </a:lnTo>
                <a:cubicBezTo>
                  <a:pt x="4453" y="2274"/>
                  <a:pt x="5361" y="2279"/>
                  <a:pt x="6269" y="2285"/>
                </a:cubicBezTo>
                <a:cubicBezTo>
                  <a:pt x="6294" y="2285"/>
                  <a:pt x="6319" y="2285"/>
                  <a:pt x="6344" y="2285"/>
                </a:cubicBezTo>
                <a:cubicBezTo>
                  <a:pt x="6533" y="2285"/>
                  <a:pt x="6726" y="2272"/>
                  <a:pt x="6877" y="2176"/>
                </a:cubicBezTo>
                <a:cubicBezTo>
                  <a:pt x="6769" y="2028"/>
                  <a:pt x="6581" y="1930"/>
                  <a:pt x="6382" y="1919"/>
                </a:cubicBezTo>
                <a:cubicBezTo>
                  <a:pt x="6388" y="1856"/>
                  <a:pt x="6393" y="1792"/>
                  <a:pt x="6398" y="1729"/>
                </a:cubicBezTo>
                <a:lnTo>
                  <a:pt x="8508" y="1755"/>
                </a:lnTo>
                <a:cubicBezTo>
                  <a:pt x="9026" y="1762"/>
                  <a:pt x="9544" y="1769"/>
                  <a:pt x="10062" y="1769"/>
                </a:cubicBezTo>
                <a:cubicBezTo>
                  <a:pt x="10142" y="1769"/>
                  <a:pt x="10222" y="1769"/>
                  <a:pt x="10303" y="1769"/>
                </a:cubicBezTo>
                <a:cubicBezTo>
                  <a:pt x="10853" y="1763"/>
                  <a:pt x="11420" y="1745"/>
                  <a:pt x="11922" y="1544"/>
                </a:cubicBezTo>
                <a:cubicBezTo>
                  <a:pt x="12039" y="1499"/>
                  <a:pt x="12169" y="1398"/>
                  <a:pt x="12118" y="1295"/>
                </a:cubicBezTo>
                <a:cubicBezTo>
                  <a:pt x="12089" y="1231"/>
                  <a:pt x="12010" y="1205"/>
                  <a:pt x="11936" y="1189"/>
                </a:cubicBezTo>
                <a:cubicBezTo>
                  <a:pt x="11441" y="1088"/>
                  <a:pt x="10898" y="1218"/>
                  <a:pt x="10437" y="1027"/>
                </a:cubicBezTo>
                <a:cubicBezTo>
                  <a:pt x="10355" y="993"/>
                  <a:pt x="10265" y="908"/>
                  <a:pt x="10318" y="842"/>
                </a:cubicBezTo>
                <a:cubicBezTo>
                  <a:pt x="10345" y="810"/>
                  <a:pt x="10395" y="802"/>
                  <a:pt x="10440" y="797"/>
                </a:cubicBezTo>
                <a:cubicBezTo>
                  <a:pt x="11075" y="734"/>
                  <a:pt x="11764" y="850"/>
                  <a:pt x="12322" y="567"/>
                </a:cubicBezTo>
                <a:cubicBezTo>
                  <a:pt x="12449" y="503"/>
                  <a:pt x="12579" y="392"/>
                  <a:pt x="12566" y="260"/>
                </a:cubicBezTo>
                <a:cubicBezTo>
                  <a:pt x="12547" y="59"/>
                  <a:pt x="12251" y="3"/>
                  <a:pt x="12026" y="3"/>
                </a:cubicBezTo>
                <a:cubicBezTo>
                  <a:pt x="10565" y="3"/>
                  <a:pt x="9103" y="0"/>
                  <a:pt x="7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8"/>
          <p:cNvSpPr/>
          <p:nvPr/>
        </p:nvSpPr>
        <p:spPr>
          <a:xfrm>
            <a:off x="-337969" y="-131075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8"/>
          <p:cNvSpPr txBox="1"/>
          <p:nvPr>
            <p:ph type="ctrTitle"/>
          </p:nvPr>
        </p:nvSpPr>
        <p:spPr>
          <a:xfrm>
            <a:off x="975925" y="813625"/>
            <a:ext cx="42174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6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4" name="Google Shape;574;p53"/>
          <p:cNvSpPr/>
          <p:nvPr/>
        </p:nvSpPr>
        <p:spPr>
          <a:xfrm>
            <a:off x="0" y="43418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-111775" y="427642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53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578" name="Google Shape;578;p53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3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3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53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582" name="Google Shape;582;p53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53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587" name="Google Shape;587;p53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3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53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591" name="Google Shape;591;p53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3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53"/>
          <p:cNvSpPr/>
          <p:nvPr/>
        </p:nvSpPr>
        <p:spPr>
          <a:xfrm>
            <a:off x="-18282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3"/>
          <p:cNvSpPr/>
          <p:nvPr/>
        </p:nvSpPr>
        <p:spPr>
          <a:xfrm flipH="1">
            <a:off x="8430845" y="3353685"/>
            <a:ext cx="1378694" cy="1380614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8" name="Google Shape;598;p54"/>
          <p:cNvGrpSpPr/>
          <p:nvPr/>
        </p:nvGrpSpPr>
        <p:grpSpPr>
          <a:xfrm flipH="1"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599" name="Google Shape;599;p54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p54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4"/>
          <p:cNvSpPr/>
          <p:nvPr/>
        </p:nvSpPr>
        <p:spPr>
          <a:xfrm>
            <a:off x="4975204" y="7405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4"/>
          <p:cNvSpPr/>
          <p:nvPr/>
        </p:nvSpPr>
        <p:spPr>
          <a:xfrm flipH="1">
            <a:off x="7345229" y="-6960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4"/>
          <p:cNvSpPr/>
          <p:nvPr/>
        </p:nvSpPr>
        <p:spPr>
          <a:xfrm flipH="1">
            <a:off x="8078067" y="4825622"/>
            <a:ext cx="914984" cy="167529"/>
          </a:xfrm>
          <a:custGeom>
            <a:rect b="b" l="l" r="r" t="t"/>
            <a:pathLst>
              <a:path extrusionOk="0" h="1386" w="37915">
                <a:moveTo>
                  <a:pt x="18958" y="1"/>
                </a:moveTo>
                <a:cubicBezTo>
                  <a:pt x="8489" y="1"/>
                  <a:pt x="0" y="311"/>
                  <a:pt x="0" y="692"/>
                </a:cubicBezTo>
                <a:cubicBezTo>
                  <a:pt x="0" y="1076"/>
                  <a:pt x="8489" y="1385"/>
                  <a:pt x="18958" y="1385"/>
                </a:cubicBezTo>
                <a:cubicBezTo>
                  <a:pt x="29426" y="1385"/>
                  <a:pt x="37915" y="1076"/>
                  <a:pt x="37915" y="692"/>
                </a:cubicBezTo>
                <a:cubicBezTo>
                  <a:pt x="37915" y="311"/>
                  <a:pt x="29426" y="1"/>
                  <a:pt x="1895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54"/>
          <p:cNvGrpSpPr/>
          <p:nvPr/>
        </p:nvGrpSpPr>
        <p:grpSpPr>
          <a:xfrm>
            <a:off x="8532802" y="4338929"/>
            <a:ext cx="392202" cy="569598"/>
            <a:chOff x="6572100" y="2493625"/>
            <a:chExt cx="56475" cy="82025"/>
          </a:xfrm>
        </p:grpSpPr>
        <p:sp>
          <p:nvSpPr>
            <p:cNvPr id="606" name="Google Shape;606;p54"/>
            <p:cNvSpPr/>
            <p:nvPr/>
          </p:nvSpPr>
          <p:spPr>
            <a:xfrm>
              <a:off x="6609150" y="2494225"/>
              <a:ext cx="12675" cy="5600"/>
            </a:xfrm>
            <a:custGeom>
              <a:rect b="b" l="l" r="r" t="t"/>
              <a:pathLst>
                <a:path extrusionOk="0" h="224" w="507">
                  <a:moveTo>
                    <a:pt x="1" y="1"/>
                  </a:moveTo>
                  <a:lnTo>
                    <a:pt x="1" y="223"/>
                  </a:lnTo>
                  <a:lnTo>
                    <a:pt x="506" y="22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4"/>
            <p:cNvSpPr/>
            <p:nvPr/>
          </p:nvSpPr>
          <p:spPr>
            <a:xfrm>
              <a:off x="6572100" y="2493625"/>
              <a:ext cx="56475" cy="82025"/>
            </a:xfrm>
            <a:custGeom>
              <a:rect b="b" l="l" r="r" t="t"/>
              <a:pathLst>
                <a:path extrusionOk="0" h="3281" w="2259">
                  <a:moveTo>
                    <a:pt x="961" y="147"/>
                  </a:moveTo>
                  <a:cubicBezTo>
                    <a:pt x="1035" y="147"/>
                    <a:pt x="1099" y="207"/>
                    <a:pt x="1099" y="282"/>
                  </a:cubicBezTo>
                  <a:cubicBezTo>
                    <a:pt x="1099" y="358"/>
                    <a:pt x="1035" y="419"/>
                    <a:pt x="961" y="419"/>
                  </a:cubicBezTo>
                  <a:lnTo>
                    <a:pt x="413" y="419"/>
                  </a:lnTo>
                  <a:cubicBezTo>
                    <a:pt x="337" y="419"/>
                    <a:pt x="276" y="358"/>
                    <a:pt x="276" y="282"/>
                  </a:cubicBezTo>
                  <a:cubicBezTo>
                    <a:pt x="276" y="207"/>
                    <a:pt x="337" y="147"/>
                    <a:pt x="413" y="147"/>
                  </a:cubicBezTo>
                  <a:close/>
                  <a:moveTo>
                    <a:pt x="337" y="1"/>
                  </a:moveTo>
                  <a:cubicBezTo>
                    <a:pt x="109" y="1"/>
                    <a:pt x="24" y="218"/>
                    <a:pt x="0" y="364"/>
                  </a:cubicBezTo>
                  <a:lnTo>
                    <a:pt x="0" y="3008"/>
                  </a:lnTo>
                  <a:cubicBezTo>
                    <a:pt x="0" y="3159"/>
                    <a:pt x="122" y="3280"/>
                    <a:pt x="273" y="3280"/>
                  </a:cubicBezTo>
                  <a:lnTo>
                    <a:pt x="1986" y="3280"/>
                  </a:lnTo>
                  <a:cubicBezTo>
                    <a:pt x="2137" y="3280"/>
                    <a:pt x="2258" y="3159"/>
                    <a:pt x="2258" y="3008"/>
                  </a:cubicBezTo>
                  <a:lnTo>
                    <a:pt x="2258" y="517"/>
                  </a:lnTo>
                  <a:cubicBezTo>
                    <a:pt x="2258" y="369"/>
                    <a:pt x="2137" y="247"/>
                    <a:pt x="1986" y="247"/>
                  </a:cubicBezTo>
                  <a:lnTo>
                    <a:pt x="1345" y="247"/>
                  </a:lnTo>
                  <a:cubicBezTo>
                    <a:pt x="1321" y="173"/>
                    <a:pt x="1263" y="1"/>
                    <a:pt x="1067" y="1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4"/>
            <p:cNvSpPr/>
            <p:nvPr/>
          </p:nvSpPr>
          <p:spPr>
            <a:xfrm>
              <a:off x="6579450" y="2510500"/>
              <a:ext cx="42175" cy="57150"/>
            </a:xfrm>
            <a:custGeom>
              <a:rect b="b" l="l" r="r" t="t"/>
              <a:pathLst>
                <a:path extrusionOk="0" h="2286" w="1687">
                  <a:moveTo>
                    <a:pt x="1504" y="41"/>
                  </a:moveTo>
                  <a:cubicBezTo>
                    <a:pt x="1583" y="41"/>
                    <a:pt x="1647" y="104"/>
                    <a:pt x="1647" y="184"/>
                  </a:cubicBezTo>
                  <a:lnTo>
                    <a:pt x="1647" y="2103"/>
                  </a:lnTo>
                  <a:cubicBezTo>
                    <a:pt x="1647" y="2182"/>
                    <a:pt x="1583" y="2245"/>
                    <a:pt x="1504" y="2245"/>
                  </a:cubicBezTo>
                  <a:lnTo>
                    <a:pt x="180" y="2245"/>
                  </a:lnTo>
                  <a:cubicBezTo>
                    <a:pt x="103" y="2245"/>
                    <a:pt x="40" y="2182"/>
                    <a:pt x="40" y="2103"/>
                  </a:cubicBezTo>
                  <a:lnTo>
                    <a:pt x="40" y="184"/>
                  </a:lnTo>
                  <a:cubicBezTo>
                    <a:pt x="40" y="104"/>
                    <a:pt x="103" y="41"/>
                    <a:pt x="180" y="41"/>
                  </a:cubicBezTo>
                  <a:close/>
                  <a:moveTo>
                    <a:pt x="180" y="1"/>
                  </a:moveTo>
                  <a:cubicBezTo>
                    <a:pt x="82" y="1"/>
                    <a:pt x="0" y="83"/>
                    <a:pt x="0" y="184"/>
                  </a:cubicBezTo>
                  <a:lnTo>
                    <a:pt x="0" y="2103"/>
                  </a:lnTo>
                  <a:cubicBezTo>
                    <a:pt x="0" y="2203"/>
                    <a:pt x="82" y="2285"/>
                    <a:pt x="180" y="2285"/>
                  </a:cubicBezTo>
                  <a:lnTo>
                    <a:pt x="1504" y="2285"/>
                  </a:lnTo>
                  <a:cubicBezTo>
                    <a:pt x="1604" y="2285"/>
                    <a:pt x="1686" y="2203"/>
                    <a:pt x="1686" y="2103"/>
                  </a:cubicBezTo>
                  <a:lnTo>
                    <a:pt x="1686" y="184"/>
                  </a:lnTo>
                  <a:cubicBezTo>
                    <a:pt x="1686" y="83"/>
                    <a:pt x="1604" y="1"/>
                    <a:pt x="150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4"/>
            <p:cNvSpPr/>
            <p:nvPr/>
          </p:nvSpPr>
          <p:spPr>
            <a:xfrm>
              <a:off x="6609300" y="2499525"/>
              <a:ext cx="12725" cy="500"/>
            </a:xfrm>
            <a:custGeom>
              <a:rect b="b" l="l" r="r" t="t"/>
              <a:pathLst>
                <a:path extrusionOk="0" h="20" w="509">
                  <a:moveTo>
                    <a:pt x="11" y="1"/>
                  </a:moveTo>
                  <a:cubicBezTo>
                    <a:pt x="5" y="1"/>
                    <a:pt x="0" y="6"/>
                    <a:pt x="0" y="11"/>
                  </a:cubicBezTo>
                  <a:cubicBezTo>
                    <a:pt x="0" y="16"/>
                    <a:pt x="5" y="19"/>
                    <a:pt x="11" y="19"/>
                  </a:cubicBezTo>
                  <a:lnTo>
                    <a:pt x="498" y="19"/>
                  </a:lnTo>
                  <a:cubicBezTo>
                    <a:pt x="503" y="19"/>
                    <a:pt x="508" y="16"/>
                    <a:pt x="508" y="11"/>
                  </a:cubicBezTo>
                  <a:cubicBezTo>
                    <a:pt x="508" y="6"/>
                    <a:pt x="503" y="1"/>
                    <a:pt x="498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54"/>
          <p:cNvGrpSpPr/>
          <p:nvPr/>
        </p:nvGrpSpPr>
        <p:grpSpPr>
          <a:xfrm>
            <a:off x="8104273" y="4501494"/>
            <a:ext cx="392196" cy="407033"/>
            <a:chOff x="7376798" y="4551907"/>
            <a:chExt cx="392196" cy="407033"/>
          </a:xfrm>
        </p:grpSpPr>
        <p:sp>
          <p:nvSpPr>
            <p:cNvPr id="611" name="Google Shape;611;p54"/>
            <p:cNvSpPr/>
            <p:nvPr/>
          </p:nvSpPr>
          <p:spPr>
            <a:xfrm>
              <a:off x="7387575" y="4583400"/>
              <a:ext cx="368821" cy="375540"/>
            </a:xfrm>
            <a:custGeom>
              <a:rect b="b" l="l" r="r" t="t"/>
              <a:pathLst>
                <a:path extrusionOk="0" h="2683" w="2635">
                  <a:moveTo>
                    <a:pt x="1" y="1"/>
                  </a:moveTo>
                  <a:lnTo>
                    <a:pt x="363" y="2491"/>
                  </a:lnTo>
                  <a:cubicBezTo>
                    <a:pt x="379" y="2600"/>
                    <a:pt x="472" y="2682"/>
                    <a:pt x="583" y="2682"/>
                  </a:cubicBezTo>
                  <a:lnTo>
                    <a:pt x="2052" y="2682"/>
                  </a:lnTo>
                  <a:cubicBezTo>
                    <a:pt x="2163" y="2682"/>
                    <a:pt x="2256" y="2600"/>
                    <a:pt x="2272" y="2491"/>
                  </a:cubicBezTo>
                  <a:lnTo>
                    <a:pt x="2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2" name="Google Shape;612;p54"/>
            <p:cNvGrpSpPr/>
            <p:nvPr/>
          </p:nvGrpSpPr>
          <p:grpSpPr>
            <a:xfrm>
              <a:off x="7376798" y="4551907"/>
              <a:ext cx="392196" cy="262864"/>
              <a:chOff x="6663675" y="2585875"/>
              <a:chExt cx="70050" cy="46950"/>
            </a:xfrm>
          </p:grpSpPr>
          <p:sp>
            <p:nvSpPr>
              <p:cNvPr id="613" name="Google Shape;613;p54"/>
              <p:cNvSpPr/>
              <p:nvPr/>
            </p:nvSpPr>
            <p:spPr>
              <a:xfrm>
                <a:off x="6664150" y="2585875"/>
                <a:ext cx="68700" cy="5650"/>
              </a:xfrm>
              <a:custGeom>
                <a:rect b="b" l="l" r="r" t="t"/>
                <a:pathLst>
                  <a:path extrusionOk="0" h="226" w="2748">
                    <a:moveTo>
                      <a:pt x="0" y="1"/>
                    </a:moveTo>
                    <a:lnTo>
                      <a:pt x="0" y="226"/>
                    </a:lnTo>
                    <a:lnTo>
                      <a:pt x="2748" y="22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54"/>
              <p:cNvSpPr/>
              <p:nvPr/>
            </p:nvSpPr>
            <p:spPr>
              <a:xfrm>
                <a:off x="6667325" y="2590500"/>
                <a:ext cx="66400" cy="42325"/>
              </a:xfrm>
              <a:custGeom>
                <a:rect b="b" l="l" r="r" t="t"/>
                <a:pathLst>
                  <a:path extrusionOk="0" h="1693" w="2656">
                    <a:moveTo>
                      <a:pt x="45" y="0"/>
                    </a:moveTo>
                    <a:cubicBezTo>
                      <a:pt x="36" y="0"/>
                      <a:pt x="27" y="4"/>
                      <a:pt x="19" y="12"/>
                    </a:cubicBezTo>
                    <a:cubicBezTo>
                      <a:pt x="3" y="25"/>
                      <a:pt x="0" y="51"/>
                      <a:pt x="16" y="67"/>
                    </a:cubicBezTo>
                    <a:cubicBezTo>
                      <a:pt x="22" y="70"/>
                      <a:pt x="487" y="573"/>
                      <a:pt x="1125" y="1081"/>
                    </a:cubicBezTo>
                    <a:cubicBezTo>
                      <a:pt x="1533" y="1405"/>
                      <a:pt x="2231" y="1693"/>
                      <a:pt x="2331" y="1693"/>
                    </a:cubicBezTo>
                    <a:cubicBezTo>
                      <a:pt x="2333" y="1693"/>
                      <a:pt x="2334" y="1693"/>
                      <a:pt x="2335" y="1692"/>
                    </a:cubicBezTo>
                    <a:lnTo>
                      <a:pt x="2393" y="1692"/>
                    </a:lnTo>
                    <a:cubicBezTo>
                      <a:pt x="2462" y="1692"/>
                      <a:pt x="2560" y="1674"/>
                      <a:pt x="2602" y="1491"/>
                    </a:cubicBezTo>
                    <a:cubicBezTo>
                      <a:pt x="2655" y="1266"/>
                      <a:pt x="2473" y="954"/>
                      <a:pt x="2465" y="941"/>
                    </a:cubicBezTo>
                    <a:cubicBezTo>
                      <a:pt x="2457" y="928"/>
                      <a:pt x="2444" y="920"/>
                      <a:pt x="2430" y="920"/>
                    </a:cubicBezTo>
                    <a:cubicBezTo>
                      <a:pt x="2424" y="920"/>
                      <a:pt x="2417" y="922"/>
                      <a:pt x="2412" y="925"/>
                    </a:cubicBezTo>
                    <a:cubicBezTo>
                      <a:pt x="2393" y="935"/>
                      <a:pt x="2388" y="962"/>
                      <a:pt x="2399" y="980"/>
                    </a:cubicBezTo>
                    <a:cubicBezTo>
                      <a:pt x="2399" y="983"/>
                      <a:pt x="2573" y="1277"/>
                      <a:pt x="2528" y="1473"/>
                    </a:cubicBezTo>
                    <a:cubicBezTo>
                      <a:pt x="2498" y="1599"/>
                      <a:pt x="2449" y="1614"/>
                      <a:pt x="2395" y="1614"/>
                    </a:cubicBezTo>
                    <a:cubicBezTo>
                      <a:pt x="2386" y="1614"/>
                      <a:pt x="2378" y="1613"/>
                      <a:pt x="2369" y="1613"/>
                    </a:cubicBezTo>
                    <a:cubicBezTo>
                      <a:pt x="2354" y="1613"/>
                      <a:pt x="2340" y="1613"/>
                      <a:pt x="2327" y="1616"/>
                    </a:cubicBezTo>
                    <a:cubicBezTo>
                      <a:pt x="2264" y="1613"/>
                      <a:pt x="1589" y="1348"/>
                      <a:pt x="1176" y="1020"/>
                    </a:cubicBezTo>
                    <a:cubicBezTo>
                      <a:pt x="540" y="515"/>
                      <a:pt x="77" y="17"/>
                      <a:pt x="72" y="14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54"/>
              <p:cNvSpPr/>
              <p:nvPr/>
            </p:nvSpPr>
            <p:spPr>
              <a:xfrm>
                <a:off x="6663675" y="2590975"/>
                <a:ext cx="69175" cy="1025"/>
              </a:xfrm>
              <a:custGeom>
                <a:rect b="b" l="l" r="r" t="t"/>
                <a:pathLst>
                  <a:path extrusionOk="0" h="41" w="2767">
                    <a:moveTo>
                      <a:pt x="19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0"/>
                      <a:pt x="19" y="40"/>
                    </a:cubicBezTo>
                    <a:lnTo>
                      <a:pt x="2748" y="40"/>
                    </a:lnTo>
                    <a:cubicBezTo>
                      <a:pt x="2759" y="40"/>
                      <a:pt x="2767" y="32"/>
                      <a:pt x="2767" y="22"/>
                    </a:cubicBezTo>
                    <a:cubicBezTo>
                      <a:pt x="2767" y="9"/>
                      <a:pt x="2759" y="1"/>
                      <a:pt x="27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6" name="Google Shape;616;p54"/>
          <p:cNvGrpSpPr/>
          <p:nvPr/>
        </p:nvGrpSpPr>
        <p:grpSpPr>
          <a:xfrm>
            <a:off x="2275975" y="4753050"/>
            <a:ext cx="533703" cy="321197"/>
            <a:chOff x="2867050" y="4449300"/>
            <a:chExt cx="533703" cy="321197"/>
          </a:xfrm>
        </p:grpSpPr>
        <p:sp>
          <p:nvSpPr>
            <p:cNvPr id="617" name="Google Shape;617;p54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4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4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54"/>
          <p:cNvGrpSpPr/>
          <p:nvPr/>
        </p:nvGrpSpPr>
        <p:grpSpPr>
          <a:xfrm>
            <a:off x="3876907" y="4837639"/>
            <a:ext cx="750173" cy="154475"/>
            <a:chOff x="4308832" y="4618451"/>
            <a:chExt cx="750173" cy="154475"/>
          </a:xfrm>
        </p:grpSpPr>
        <p:sp>
          <p:nvSpPr>
            <p:cNvPr id="621" name="Google Shape;621;p5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54"/>
          <p:cNvSpPr/>
          <p:nvPr/>
        </p:nvSpPr>
        <p:spPr>
          <a:xfrm>
            <a:off x="623178" y="481747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54"/>
          <p:cNvGrpSpPr/>
          <p:nvPr/>
        </p:nvGrpSpPr>
        <p:grpSpPr>
          <a:xfrm flipH="1" rot="10800000">
            <a:off x="5734332" y="4837639"/>
            <a:ext cx="750173" cy="154475"/>
            <a:chOff x="4308832" y="4618451"/>
            <a:chExt cx="750173" cy="154475"/>
          </a:xfrm>
        </p:grpSpPr>
        <p:sp>
          <p:nvSpPr>
            <p:cNvPr id="627" name="Google Shape;627;p5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54"/>
          <p:cNvSpPr/>
          <p:nvPr/>
        </p:nvSpPr>
        <p:spPr>
          <a:xfrm>
            <a:off x="8154644" y="619675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4"/>
          <p:cNvSpPr/>
          <p:nvPr/>
        </p:nvSpPr>
        <p:spPr>
          <a:xfrm>
            <a:off x="401700" y="306588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0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5" name="Google Shape;635;p70"/>
          <p:cNvSpPr txBox="1"/>
          <p:nvPr>
            <p:ph idx="1" type="body"/>
          </p:nvPr>
        </p:nvSpPr>
        <p:spPr>
          <a:xfrm>
            <a:off x="713225" y="1301800"/>
            <a:ext cx="3787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36" name="Google Shape;636;p70"/>
          <p:cNvSpPr txBox="1"/>
          <p:nvPr>
            <p:ph idx="2" type="body"/>
          </p:nvPr>
        </p:nvSpPr>
        <p:spPr>
          <a:xfrm>
            <a:off x="4669025" y="1894375"/>
            <a:ext cx="37875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37" name="Google Shape;637;p70"/>
          <p:cNvSpPr/>
          <p:nvPr/>
        </p:nvSpPr>
        <p:spPr>
          <a:xfrm>
            <a:off x="0" y="43418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0"/>
          <p:cNvSpPr/>
          <p:nvPr/>
        </p:nvSpPr>
        <p:spPr>
          <a:xfrm>
            <a:off x="-111775" y="427642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0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70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641" name="Google Shape;641;p70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0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0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70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645" name="Google Shape;645;p70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0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70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650" name="Google Shape;650;p70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0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0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70"/>
          <p:cNvSpPr/>
          <p:nvPr/>
        </p:nvSpPr>
        <p:spPr>
          <a:xfrm>
            <a:off x="-18282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0"/>
          <p:cNvSpPr/>
          <p:nvPr/>
        </p:nvSpPr>
        <p:spPr>
          <a:xfrm flipH="1">
            <a:off x="8430845" y="3353685"/>
            <a:ext cx="1378694" cy="1380614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0"/>
          <p:cNvSpPr/>
          <p:nvPr/>
        </p:nvSpPr>
        <p:spPr>
          <a:xfrm>
            <a:off x="4134079" y="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0"/>
          <p:cNvSpPr/>
          <p:nvPr/>
        </p:nvSpPr>
        <p:spPr>
          <a:xfrm>
            <a:off x="7901668" y="1958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7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9" name="Google Shape;659;p63"/>
          <p:cNvGrpSpPr/>
          <p:nvPr/>
        </p:nvGrpSpPr>
        <p:grpSpPr>
          <a:xfrm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660" name="Google Shape;660;p63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63"/>
          <p:cNvSpPr/>
          <p:nvPr/>
        </p:nvSpPr>
        <p:spPr>
          <a:xfrm>
            <a:off x="7424450" y="3851525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63"/>
          <p:cNvGrpSpPr/>
          <p:nvPr/>
        </p:nvGrpSpPr>
        <p:grpSpPr>
          <a:xfrm>
            <a:off x="3702370" y="4861674"/>
            <a:ext cx="1813258" cy="97615"/>
            <a:chOff x="3111574" y="4568286"/>
            <a:chExt cx="1418492" cy="76364"/>
          </a:xfrm>
        </p:grpSpPr>
        <p:sp>
          <p:nvSpPr>
            <p:cNvPr id="665" name="Google Shape;665;p63"/>
            <p:cNvSpPr/>
            <p:nvPr/>
          </p:nvSpPr>
          <p:spPr>
            <a:xfrm>
              <a:off x="3503025" y="4602042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3111574" y="4612741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4379291" y="4568286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63"/>
          <p:cNvGrpSpPr/>
          <p:nvPr/>
        </p:nvGrpSpPr>
        <p:grpSpPr>
          <a:xfrm>
            <a:off x="713225" y="4828488"/>
            <a:ext cx="944944" cy="237150"/>
            <a:chOff x="508215" y="4867842"/>
            <a:chExt cx="739220" cy="185520"/>
          </a:xfrm>
        </p:grpSpPr>
        <p:sp>
          <p:nvSpPr>
            <p:cNvPr id="669" name="Google Shape;669;p63"/>
            <p:cNvSpPr/>
            <p:nvPr/>
          </p:nvSpPr>
          <p:spPr>
            <a:xfrm>
              <a:off x="508215" y="4918549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3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3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63"/>
          <p:cNvSpPr/>
          <p:nvPr/>
        </p:nvSpPr>
        <p:spPr>
          <a:xfrm flipH="1">
            <a:off x="-298971" y="-4004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3"/>
          <p:cNvSpPr/>
          <p:nvPr/>
        </p:nvSpPr>
        <p:spPr>
          <a:xfrm>
            <a:off x="2725450" y="-5943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 txBox="1"/>
          <p:nvPr>
            <p:ph type="title"/>
          </p:nvPr>
        </p:nvSpPr>
        <p:spPr>
          <a:xfrm>
            <a:off x="715100" y="3807675"/>
            <a:ext cx="7713600" cy="80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6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8" name="Google Shape;678;p56"/>
          <p:cNvSpPr txBox="1"/>
          <p:nvPr>
            <p:ph idx="1" type="body"/>
          </p:nvPr>
        </p:nvSpPr>
        <p:spPr>
          <a:xfrm>
            <a:off x="713225" y="1266700"/>
            <a:ext cx="7715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9" name="Google Shape;679;p56"/>
          <p:cNvSpPr/>
          <p:nvPr/>
        </p:nvSpPr>
        <p:spPr>
          <a:xfrm>
            <a:off x="0" y="4681780"/>
            <a:ext cx="9143921" cy="461717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56"/>
          <p:cNvGrpSpPr/>
          <p:nvPr/>
        </p:nvGrpSpPr>
        <p:grpSpPr>
          <a:xfrm>
            <a:off x="1654682" y="4835401"/>
            <a:ext cx="750173" cy="154475"/>
            <a:chOff x="4308832" y="4618451"/>
            <a:chExt cx="750173" cy="154475"/>
          </a:xfrm>
        </p:grpSpPr>
        <p:sp>
          <p:nvSpPr>
            <p:cNvPr id="681" name="Google Shape;681;p56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6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6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56"/>
          <p:cNvGrpSpPr/>
          <p:nvPr/>
        </p:nvGrpSpPr>
        <p:grpSpPr>
          <a:xfrm>
            <a:off x="7266025" y="4745375"/>
            <a:ext cx="533703" cy="321197"/>
            <a:chOff x="2867050" y="4449300"/>
            <a:chExt cx="533703" cy="321197"/>
          </a:xfrm>
        </p:grpSpPr>
        <p:sp>
          <p:nvSpPr>
            <p:cNvPr id="686" name="Google Shape;686;p56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56"/>
          <p:cNvSpPr/>
          <p:nvPr/>
        </p:nvSpPr>
        <p:spPr>
          <a:xfrm>
            <a:off x="3079425" y="-64905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/>
          <p:nvPr/>
        </p:nvSpPr>
        <p:spPr>
          <a:xfrm>
            <a:off x="5907265" y="142262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/>
          <p:nvPr/>
        </p:nvSpPr>
        <p:spPr>
          <a:xfrm>
            <a:off x="7936741" y="-336801"/>
            <a:ext cx="688800" cy="688800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8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57"/>
          <p:cNvGrpSpPr/>
          <p:nvPr/>
        </p:nvGrpSpPr>
        <p:grpSpPr>
          <a:xfrm flipH="1">
            <a:off x="-274500" y="3608975"/>
            <a:ext cx="9552062" cy="736965"/>
            <a:chOff x="-111775" y="4060775"/>
            <a:chExt cx="9552062" cy="736965"/>
          </a:xfrm>
        </p:grpSpPr>
        <p:sp>
          <p:nvSpPr>
            <p:cNvPr id="694" name="Google Shape;694;p57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6" name="Google Shape;696;p57"/>
          <p:cNvSpPr/>
          <p:nvPr/>
        </p:nvSpPr>
        <p:spPr>
          <a:xfrm>
            <a:off x="6366831" y="294823"/>
            <a:ext cx="3649413" cy="419300"/>
          </a:xfrm>
          <a:custGeom>
            <a:rect b="b" l="l" r="r" t="t"/>
            <a:pathLst>
              <a:path extrusionOk="0" h="2375" w="20671">
                <a:moveTo>
                  <a:pt x="7488" y="1"/>
                </a:moveTo>
                <a:cubicBezTo>
                  <a:pt x="5661" y="1"/>
                  <a:pt x="3980" y="82"/>
                  <a:pt x="4636" y="602"/>
                </a:cubicBezTo>
                <a:cubicBezTo>
                  <a:pt x="4636" y="602"/>
                  <a:pt x="1721" y="631"/>
                  <a:pt x="861" y="782"/>
                </a:cubicBezTo>
                <a:cubicBezTo>
                  <a:pt x="1" y="933"/>
                  <a:pt x="432" y="1285"/>
                  <a:pt x="1369" y="1346"/>
                </a:cubicBezTo>
                <a:cubicBezTo>
                  <a:pt x="2309" y="1407"/>
                  <a:pt x="3932" y="1481"/>
                  <a:pt x="3932" y="1481"/>
                </a:cubicBezTo>
                <a:cubicBezTo>
                  <a:pt x="3932" y="1481"/>
                  <a:pt x="2756" y="1571"/>
                  <a:pt x="2785" y="1783"/>
                </a:cubicBezTo>
                <a:cubicBezTo>
                  <a:pt x="2828" y="2098"/>
                  <a:pt x="4890" y="2180"/>
                  <a:pt x="6669" y="2233"/>
                </a:cubicBezTo>
                <a:cubicBezTo>
                  <a:pt x="6715" y="2232"/>
                  <a:pt x="6764" y="2231"/>
                  <a:pt x="6817" y="2231"/>
                </a:cubicBezTo>
                <a:cubicBezTo>
                  <a:pt x="7887" y="2231"/>
                  <a:pt x="10170" y="2375"/>
                  <a:pt x="11782" y="2375"/>
                </a:cubicBezTo>
                <a:cubicBezTo>
                  <a:pt x="12997" y="2375"/>
                  <a:pt x="13830" y="2293"/>
                  <a:pt x="13471" y="2008"/>
                </a:cubicBezTo>
                <a:cubicBezTo>
                  <a:pt x="13471" y="2008"/>
                  <a:pt x="17166" y="1992"/>
                  <a:pt x="18498" y="1992"/>
                </a:cubicBezTo>
                <a:cubicBezTo>
                  <a:pt x="19826" y="1992"/>
                  <a:pt x="20671" y="1904"/>
                  <a:pt x="20560" y="1616"/>
                </a:cubicBezTo>
                <a:cubicBezTo>
                  <a:pt x="20451" y="1330"/>
                  <a:pt x="19826" y="1240"/>
                  <a:pt x="18535" y="1179"/>
                </a:cubicBezTo>
                <a:cubicBezTo>
                  <a:pt x="17246" y="1121"/>
                  <a:pt x="16248" y="1044"/>
                  <a:pt x="16248" y="1044"/>
                </a:cubicBezTo>
                <a:cubicBezTo>
                  <a:pt x="16248" y="1044"/>
                  <a:pt x="18540" y="1010"/>
                  <a:pt x="18752" y="766"/>
                </a:cubicBezTo>
                <a:cubicBezTo>
                  <a:pt x="19006" y="475"/>
                  <a:pt x="18262" y="324"/>
                  <a:pt x="17420" y="279"/>
                </a:cubicBezTo>
                <a:cubicBezTo>
                  <a:pt x="16581" y="234"/>
                  <a:pt x="12044" y="30"/>
                  <a:pt x="9932" y="17"/>
                </a:cubicBezTo>
                <a:cubicBezTo>
                  <a:pt x="9901" y="17"/>
                  <a:pt x="9869" y="17"/>
                  <a:pt x="9836" y="17"/>
                </a:cubicBezTo>
                <a:cubicBezTo>
                  <a:pt x="9156" y="17"/>
                  <a:pt x="8308" y="1"/>
                  <a:pt x="7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7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-3274625" y="-1402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57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700" name="Google Shape;700;p57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7"/>
          <p:cNvGrpSpPr/>
          <p:nvPr/>
        </p:nvGrpSpPr>
        <p:grpSpPr>
          <a:xfrm>
            <a:off x="908120" y="4552795"/>
            <a:ext cx="515316" cy="301518"/>
            <a:chOff x="976352" y="4817488"/>
            <a:chExt cx="403126" cy="235874"/>
          </a:xfrm>
        </p:grpSpPr>
        <p:sp>
          <p:nvSpPr>
            <p:cNvPr id="704" name="Google Shape;704;p57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57"/>
          <p:cNvSpPr/>
          <p:nvPr/>
        </p:nvSpPr>
        <p:spPr>
          <a:xfrm flipH="1">
            <a:off x="-835322" y="2889337"/>
            <a:ext cx="1548556" cy="1394344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7"/>
          <p:cNvSpPr/>
          <p:nvPr/>
        </p:nvSpPr>
        <p:spPr>
          <a:xfrm>
            <a:off x="2808680" y="104950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7"/>
          <p:cNvSpPr txBox="1"/>
          <p:nvPr>
            <p:ph type="title"/>
          </p:nvPr>
        </p:nvSpPr>
        <p:spPr>
          <a:xfrm>
            <a:off x="1078125" y="917950"/>
            <a:ext cx="1828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i="1" sz="8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0" name="Google Shape;710;p57"/>
          <p:cNvSpPr txBox="1"/>
          <p:nvPr>
            <p:ph idx="1" type="subTitle"/>
          </p:nvPr>
        </p:nvSpPr>
        <p:spPr>
          <a:xfrm>
            <a:off x="1078125" y="3242250"/>
            <a:ext cx="3936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57"/>
          <p:cNvSpPr txBox="1"/>
          <p:nvPr>
            <p:ph idx="2" type="title"/>
          </p:nvPr>
        </p:nvSpPr>
        <p:spPr>
          <a:xfrm>
            <a:off x="1078125" y="2144850"/>
            <a:ext cx="5316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 flipH="1">
            <a:off x="2647475" y="-2194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8"/>
          <p:cNvSpPr txBox="1"/>
          <p:nvPr>
            <p:ph idx="1" type="subTitle"/>
          </p:nvPr>
        </p:nvSpPr>
        <p:spPr>
          <a:xfrm>
            <a:off x="714150" y="3325645"/>
            <a:ext cx="2494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58"/>
          <p:cNvSpPr txBox="1"/>
          <p:nvPr>
            <p:ph idx="2" type="subTitle"/>
          </p:nvPr>
        </p:nvSpPr>
        <p:spPr>
          <a:xfrm>
            <a:off x="3324750" y="3325649"/>
            <a:ext cx="2494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58"/>
          <p:cNvSpPr txBox="1"/>
          <p:nvPr>
            <p:ph idx="3" type="subTitle"/>
          </p:nvPr>
        </p:nvSpPr>
        <p:spPr>
          <a:xfrm>
            <a:off x="5935650" y="3318618"/>
            <a:ext cx="2494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58"/>
          <p:cNvSpPr txBox="1"/>
          <p:nvPr>
            <p:ph idx="4" type="subTitle"/>
          </p:nvPr>
        </p:nvSpPr>
        <p:spPr>
          <a:xfrm>
            <a:off x="713225" y="1811305"/>
            <a:ext cx="2494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58"/>
          <p:cNvSpPr txBox="1"/>
          <p:nvPr>
            <p:ph idx="5" type="subTitle"/>
          </p:nvPr>
        </p:nvSpPr>
        <p:spPr>
          <a:xfrm>
            <a:off x="5934725" y="1811301"/>
            <a:ext cx="2494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58"/>
          <p:cNvSpPr txBox="1"/>
          <p:nvPr>
            <p:ph idx="6" type="subTitle"/>
          </p:nvPr>
        </p:nvSpPr>
        <p:spPr>
          <a:xfrm>
            <a:off x="3323975" y="1809152"/>
            <a:ext cx="2494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58"/>
          <p:cNvSpPr txBox="1"/>
          <p:nvPr>
            <p:ph idx="7" type="subTitle"/>
          </p:nvPr>
        </p:nvSpPr>
        <p:spPr>
          <a:xfrm>
            <a:off x="714150" y="28768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1" name="Google Shape;721;p58"/>
          <p:cNvSpPr txBox="1"/>
          <p:nvPr>
            <p:ph idx="8" type="subTitle"/>
          </p:nvPr>
        </p:nvSpPr>
        <p:spPr>
          <a:xfrm>
            <a:off x="3324750" y="28768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58"/>
          <p:cNvSpPr txBox="1"/>
          <p:nvPr>
            <p:ph idx="9" type="subTitle"/>
          </p:nvPr>
        </p:nvSpPr>
        <p:spPr>
          <a:xfrm>
            <a:off x="5935650" y="28729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58"/>
          <p:cNvSpPr txBox="1"/>
          <p:nvPr>
            <p:ph idx="13" type="subTitle"/>
          </p:nvPr>
        </p:nvSpPr>
        <p:spPr>
          <a:xfrm>
            <a:off x="713225" y="13646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58"/>
          <p:cNvSpPr txBox="1"/>
          <p:nvPr>
            <p:ph idx="14" type="subTitle"/>
          </p:nvPr>
        </p:nvSpPr>
        <p:spPr>
          <a:xfrm>
            <a:off x="5934725" y="13646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58"/>
          <p:cNvSpPr txBox="1"/>
          <p:nvPr>
            <p:ph idx="15" type="subTitle"/>
          </p:nvPr>
        </p:nvSpPr>
        <p:spPr>
          <a:xfrm>
            <a:off x="3323975" y="13646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6" name="Google Shape;726;p58"/>
          <p:cNvSpPr txBox="1"/>
          <p:nvPr>
            <p:ph type="title"/>
          </p:nvPr>
        </p:nvSpPr>
        <p:spPr>
          <a:xfrm>
            <a:off x="713225" y="535275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58"/>
          <p:cNvSpPr/>
          <p:nvPr/>
        </p:nvSpPr>
        <p:spPr>
          <a:xfrm flipH="1">
            <a:off x="4759954" y="-315250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58"/>
          <p:cNvGrpSpPr/>
          <p:nvPr/>
        </p:nvGrpSpPr>
        <p:grpSpPr>
          <a:xfrm flipH="1">
            <a:off x="-2585575" y="4210248"/>
            <a:ext cx="12187476" cy="736965"/>
            <a:chOff x="-111775" y="4060775"/>
            <a:chExt cx="9552062" cy="736965"/>
          </a:xfrm>
        </p:grpSpPr>
        <p:sp>
          <p:nvSpPr>
            <p:cNvPr id="729" name="Google Shape;729;p58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8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58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8"/>
          <p:cNvSpPr/>
          <p:nvPr/>
        </p:nvSpPr>
        <p:spPr>
          <a:xfrm>
            <a:off x="-248175" y="386255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58"/>
          <p:cNvGrpSpPr/>
          <p:nvPr/>
        </p:nvGrpSpPr>
        <p:grpSpPr>
          <a:xfrm>
            <a:off x="5214300" y="4753063"/>
            <a:ext cx="533703" cy="321197"/>
            <a:chOff x="2867050" y="4449300"/>
            <a:chExt cx="533703" cy="321197"/>
          </a:xfrm>
        </p:grpSpPr>
        <p:sp>
          <p:nvSpPr>
            <p:cNvPr id="734" name="Google Shape;734;p5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58"/>
          <p:cNvGrpSpPr/>
          <p:nvPr/>
        </p:nvGrpSpPr>
        <p:grpSpPr>
          <a:xfrm>
            <a:off x="1654682" y="4851239"/>
            <a:ext cx="750173" cy="154475"/>
            <a:chOff x="4308832" y="4618451"/>
            <a:chExt cx="750173" cy="154475"/>
          </a:xfrm>
        </p:grpSpPr>
        <p:sp>
          <p:nvSpPr>
            <p:cNvPr id="738" name="Google Shape;738;p5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58"/>
          <p:cNvSpPr/>
          <p:nvPr/>
        </p:nvSpPr>
        <p:spPr>
          <a:xfrm>
            <a:off x="3561503" y="48174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58"/>
          <p:cNvGrpSpPr/>
          <p:nvPr/>
        </p:nvGrpSpPr>
        <p:grpSpPr>
          <a:xfrm>
            <a:off x="6700482" y="4887039"/>
            <a:ext cx="750173" cy="154475"/>
            <a:chOff x="4308832" y="4618451"/>
            <a:chExt cx="750173" cy="154475"/>
          </a:xfrm>
        </p:grpSpPr>
        <p:sp>
          <p:nvSpPr>
            <p:cNvPr id="744" name="Google Shape;744;p5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9"/>
          <p:cNvSpPr txBox="1"/>
          <p:nvPr>
            <p:ph type="title"/>
          </p:nvPr>
        </p:nvSpPr>
        <p:spPr>
          <a:xfrm>
            <a:off x="1755900" y="1364600"/>
            <a:ext cx="56322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0" name="Google Shape;750;p59"/>
          <p:cNvSpPr/>
          <p:nvPr/>
        </p:nvSpPr>
        <p:spPr>
          <a:xfrm>
            <a:off x="-3263275" y="2062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59"/>
          <p:cNvGrpSpPr/>
          <p:nvPr/>
        </p:nvGrpSpPr>
        <p:grpSpPr>
          <a:xfrm flipH="1">
            <a:off x="-274500" y="3608975"/>
            <a:ext cx="9552062" cy="736965"/>
            <a:chOff x="-111775" y="4060775"/>
            <a:chExt cx="9552062" cy="736965"/>
          </a:xfrm>
        </p:grpSpPr>
        <p:sp>
          <p:nvSpPr>
            <p:cNvPr id="752" name="Google Shape;752;p59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9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59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5" name="Google Shape;755;p59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756" name="Google Shape;756;p5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59"/>
          <p:cNvSpPr/>
          <p:nvPr/>
        </p:nvSpPr>
        <p:spPr>
          <a:xfrm>
            <a:off x="-225722" y="2889337"/>
            <a:ext cx="1548556" cy="1394344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9"/>
          <p:cNvSpPr/>
          <p:nvPr/>
        </p:nvSpPr>
        <p:spPr>
          <a:xfrm>
            <a:off x="2947875" y="167863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9"/>
          <p:cNvSpPr/>
          <p:nvPr/>
        </p:nvSpPr>
        <p:spPr>
          <a:xfrm flipH="1">
            <a:off x="1622029" y="1678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8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 txBox="1"/>
          <p:nvPr>
            <p:ph idx="1" type="subTitle"/>
          </p:nvPr>
        </p:nvSpPr>
        <p:spPr>
          <a:xfrm>
            <a:off x="708125" y="2761175"/>
            <a:ext cx="293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4" name="Google Shape;764;p61"/>
          <p:cNvSpPr txBox="1"/>
          <p:nvPr>
            <p:ph idx="2" type="subTitle"/>
          </p:nvPr>
        </p:nvSpPr>
        <p:spPr>
          <a:xfrm>
            <a:off x="708125" y="813100"/>
            <a:ext cx="49161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61"/>
          <p:cNvSpPr/>
          <p:nvPr/>
        </p:nvSpPr>
        <p:spPr>
          <a:xfrm flipH="1">
            <a:off x="2647475" y="-2194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61"/>
          <p:cNvGrpSpPr/>
          <p:nvPr/>
        </p:nvGrpSpPr>
        <p:grpSpPr>
          <a:xfrm flipH="1">
            <a:off x="-274500" y="3608975"/>
            <a:ext cx="9552062" cy="736965"/>
            <a:chOff x="-111775" y="4060775"/>
            <a:chExt cx="9552062" cy="736965"/>
          </a:xfrm>
        </p:grpSpPr>
        <p:sp>
          <p:nvSpPr>
            <p:cNvPr id="767" name="Google Shape;767;p61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1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61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61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771" name="Google Shape;771;p61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1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1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1"/>
          <p:cNvGrpSpPr/>
          <p:nvPr/>
        </p:nvGrpSpPr>
        <p:grpSpPr>
          <a:xfrm>
            <a:off x="908120" y="4552795"/>
            <a:ext cx="515316" cy="301518"/>
            <a:chOff x="976352" y="4817488"/>
            <a:chExt cx="403126" cy="235874"/>
          </a:xfrm>
        </p:grpSpPr>
        <p:sp>
          <p:nvSpPr>
            <p:cNvPr id="775" name="Google Shape;775;p61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1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1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61"/>
          <p:cNvSpPr/>
          <p:nvPr/>
        </p:nvSpPr>
        <p:spPr>
          <a:xfrm flipH="1">
            <a:off x="7550504" y="-4232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41132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/>
          <p:nvPr/>
        </p:nvSpPr>
        <p:spPr>
          <a:xfrm>
            <a:off x="-111775" y="406077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 txBox="1"/>
          <p:nvPr>
            <p:ph type="title"/>
          </p:nvPr>
        </p:nvSpPr>
        <p:spPr>
          <a:xfrm>
            <a:off x="703125" y="535000"/>
            <a:ext cx="772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2" type="title"/>
          </p:nvPr>
        </p:nvSpPr>
        <p:spPr>
          <a:xfrm>
            <a:off x="698088" y="1218100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49"/>
          <p:cNvSpPr txBox="1"/>
          <p:nvPr>
            <p:ph idx="3" type="title"/>
          </p:nvPr>
        </p:nvSpPr>
        <p:spPr>
          <a:xfrm>
            <a:off x="708188" y="2350838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49"/>
          <p:cNvSpPr txBox="1"/>
          <p:nvPr>
            <p:ph idx="4" type="title"/>
          </p:nvPr>
        </p:nvSpPr>
        <p:spPr>
          <a:xfrm>
            <a:off x="698088" y="3483575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49"/>
          <p:cNvSpPr txBox="1"/>
          <p:nvPr>
            <p:ph idx="5" type="title"/>
          </p:nvPr>
        </p:nvSpPr>
        <p:spPr>
          <a:xfrm>
            <a:off x="4909838" y="12181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49"/>
          <p:cNvSpPr txBox="1"/>
          <p:nvPr>
            <p:ph idx="1" type="subTitle"/>
          </p:nvPr>
        </p:nvSpPr>
        <p:spPr>
          <a:xfrm>
            <a:off x="1806412" y="1370500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49"/>
          <p:cNvSpPr txBox="1"/>
          <p:nvPr>
            <p:ph idx="6" type="subTitle"/>
          </p:nvPr>
        </p:nvSpPr>
        <p:spPr>
          <a:xfrm>
            <a:off x="1817392" y="2504613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49"/>
          <p:cNvSpPr txBox="1"/>
          <p:nvPr>
            <p:ph idx="7" type="subTitle"/>
          </p:nvPr>
        </p:nvSpPr>
        <p:spPr>
          <a:xfrm>
            <a:off x="1807192" y="3636275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8" type="subTitle"/>
          </p:nvPr>
        </p:nvSpPr>
        <p:spPr>
          <a:xfrm>
            <a:off x="6019738" y="1370500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9" type="title"/>
          </p:nvPr>
        </p:nvSpPr>
        <p:spPr>
          <a:xfrm>
            <a:off x="4909838" y="235085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49"/>
          <p:cNvSpPr txBox="1"/>
          <p:nvPr>
            <p:ph idx="13" type="subTitle"/>
          </p:nvPr>
        </p:nvSpPr>
        <p:spPr>
          <a:xfrm>
            <a:off x="6019738" y="2503250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49"/>
          <p:cNvSpPr txBox="1"/>
          <p:nvPr>
            <p:ph idx="14" type="title"/>
          </p:nvPr>
        </p:nvSpPr>
        <p:spPr>
          <a:xfrm>
            <a:off x="4909838" y="34836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49"/>
          <p:cNvSpPr txBox="1"/>
          <p:nvPr>
            <p:ph idx="15" type="subTitle"/>
          </p:nvPr>
        </p:nvSpPr>
        <p:spPr>
          <a:xfrm>
            <a:off x="6019738" y="3636000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49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49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52" name="Google Shape;52;p4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9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56" name="Google Shape;56;p4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49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61" name="Google Shape;61;p49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9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65" name="Google Shape;65;p49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9"/>
          <p:cNvSpPr/>
          <p:nvPr/>
        </p:nvSpPr>
        <p:spPr>
          <a:xfrm>
            <a:off x="-18282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9"/>
          <p:cNvSpPr/>
          <p:nvPr/>
        </p:nvSpPr>
        <p:spPr>
          <a:xfrm flipH="1">
            <a:off x="5563306" y="4282847"/>
            <a:ext cx="501377" cy="451447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4116206" y="110648"/>
            <a:ext cx="3649413" cy="419300"/>
          </a:xfrm>
          <a:custGeom>
            <a:rect b="b" l="l" r="r" t="t"/>
            <a:pathLst>
              <a:path extrusionOk="0" h="2375" w="20671">
                <a:moveTo>
                  <a:pt x="7488" y="1"/>
                </a:moveTo>
                <a:cubicBezTo>
                  <a:pt x="5661" y="1"/>
                  <a:pt x="3980" y="82"/>
                  <a:pt x="4636" y="602"/>
                </a:cubicBezTo>
                <a:cubicBezTo>
                  <a:pt x="4636" y="602"/>
                  <a:pt x="1721" y="631"/>
                  <a:pt x="861" y="782"/>
                </a:cubicBezTo>
                <a:cubicBezTo>
                  <a:pt x="1" y="933"/>
                  <a:pt x="432" y="1285"/>
                  <a:pt x="1369" y="1346"/>
                </a:cubicBezTo>
                <a:cubicBezTo>
                  <a:pt x="2309" y="1407"/>
                  <a:pt x="3932" y="1481"/>
                  <a:pt x="3932" y="1481"/>
                </a:cubicBezTo>
                <a:cubicBezTo>
                  <a:pt x="3932" y="1481"/>
                  <a:pt x="2756" y="1571"/>
                  <a:pt x="2785" y="1783"/>
                </a:cubicBezTo>
                <a:cubicBezTo>
                  <a:pt x="2828" y="2098"/>
                  <a:pt x="4890" y="2180"/>
                  <a:pt x="6669" y="2233"/>
                </a:cubicBezTo>
                <a:cubicBezTo>
                  <a:pt x="6715" y="2232"/>
                  <a:pt x="6764" y="2231"/>
                  <a:pt x="6817" y="2231"/>
                </a:cubicBezTo>
                <a:cubicBezTo>
                  <a:pt x="7887" y="2231"/>
                  <a:pt x="10170" y="2375"/>
                  <a:pt x="11782" y="2375"/>
                </a:cubicBezTo>
                <a:cubicBezTo>
                  <a:pt x="12997" y="2375"/>
                  <a:pt x="13830" y="2293"/>
                  <a:pt x="13471" y="2008"/>
                </a:cubicBezTo>
                <a:cubicBezTo>
                  <a:pt x="13471" y="2008"/>
                  <a:pt x="17166" y="1992"/>
                  <a:pt x="18498" y="1992"/>
                </a:cubicBezTo>
                <a:cubicBezTo>
                  <a:pt x="19826" y="1992"/>
                  <a:pt x="20671" y="1904"/>
                  <a:pt x="20560" y="1616"/>
                </a:cubicBezTo>
                <a:cubicBezTo>
                  <a:pt x="20451" y="1330"/>
                  <a:pt x="19826" y="1240"/>
                  <a:pt x="18535" y="1179"/>
                </a:cubicBezTo>
                <a:cubicBezTo>
                  <a:pt x="17246" y="1121"/>
                  <a:pt x="16248" y="1044"/>
                  <a:pt x="16248" y="1044"/>
                </a:cubicBezTo>
                <a:cubicBezTo>
                  <a:pt x="16248" y="1044"/>
                  <a:pt x="18540" y="1010"/>
                  <a:pt x="18752" y="766"/>
                </a:cubicBezTo>
                <a:cubicBezTo>
                  <a:pt x="19006" y="475"/>
                  <a:pt x="18262" y="324"/>
                  <a:pt x="17420" y="279"/>
                </a:cubicBezTo>
                <a:cubicBezTo>
                  <a:pt x="16581" y="234"/>
                  <a:pt x="12044" y="30"/>
                  <a:pt x="9932" y="17"/>
                </a:cubicBezTo>
                <a:cubicBezTo>
                  <a:pt x="9901" y="17"/>
                  <a:pt x="9869" y="17"/>
                  <a:pt x="9836" y="17"/>
                </a:cubicBezTo>
                <a:cubicBezTo>
                  <a:pt x="9156" y="17"/>
                  <a:pt x="8308" y="1"/>
                  <a:pt x="7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6093500" y="260075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>
            <a:off x="7349219" y="35991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4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1" name="Google Shape;781;p64"/>
          <p:cNvGrpSpPr/>
          <p:nvPr/>
        </p:nvGrpSpPr>
        <p:grpSpPr>
          <a:xfrm flipH="1">
            <a:off x="-2585575" y="4210248"/>
            <a:ext cx="12187476" cy="736965"/>
            <a:chOff x="-111775" y="4060775"/>
            <a:chExt cx="9552062" cy="736965"/>
          </a:xfrm>
        </p:grpSpPr>
        <p:sp>
          <p:nvSpPr>
            <p:cNvPr id="782" name="Google Shape;782;p64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4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64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4"/>
          <p:cNvSpPr/>
          <p:nvPr/>
        </p:nvSpPr>
        <p:spPr>
          <a:xfrm>
            <a:off x="8186025" y="3856725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p64"/>
          <p:cNvGrpSpPr/>
          <p:nvPr/>
        </p:nvGrpSpPr>
        <p:grpSpPr>
          <a:xfrm>
            <a:off x="5214300" y="4753063"/>
            <a:ext cx="533703" cy="321197"/>
            <a:chOff x="2867050" y="4449300"/>
            <a:chExt cx="533703" cy="321197"/>
          </a:xfrm>
        </p:grpSpPr>
        <p:sp>
          <p:nvSpPr>
            <p:cNvPr id="787" name="Google Shape;787;p64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4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4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64"/>
          <p:cNvGrpSpPr/>
          <p:nvPr/>
        </p:nvGrpSpPr>
        <p:grpSpPr>
          <a:xfrm>
            <a:off x="1654682" y="4851239"/>
            <a:ext cx="750173" cy="154475"/>
            <a:chOff x="4308832" y="4618451"/>
            <a:chExt cx="750173" cy="154475"/>
          </a:xfrm>
        </p:grpSpPr>
        <p:sp>
          <p:nvSpPr>
            <p:cNvPr id="791" name="Google Shape;791;p6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64"/>
          <p:cNvSpPr/>
          <p:nvPr/>
        </p:nvSpPr>
        <p:spPr>
          <a:xfrm>
            <a:off x="3561503" y="48174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6" name="Google Shape;796;p64"/>
          <p:cNvGrpSpPr/>
          <p:nvPr/>
        </p:nvGrpSpPr>
        <p:grpSpPr>
          <a:xfrm>
            <a:off x="6700482" y="4887039"/>
            <a:ext cx="750173" cy="154475"/>
            <a:chOff x="4308832" y="4618451"/>
            <a:chExt cx="750173" cy="154475"/>
          </a:xfrm>
        </p:grpSpPr>
        <p:sp>
          <p:nvSpPr>
            <p:cNvPr id="797" name="Google Shape;797;p6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64"/>
          <p:cNvSpPr/>
          <p:nvPr/>
        </p:nvSpPr>
        <p:spPr>
          <a:xfrm flipH="1">
            <a:off x="325841" y="4753075"/>
            <a:ext cx="899533" cy="167526"/>
          </a:xfrm>
          <a:custGeom>
            <a:rect b="b" l="l" r="r" t="t"/>
            <a:pathLst>
              <a:path extrusionOk="0" h="1386" w="37915">
                <a:moveTo>
                  <a:pt x="18958" y="1"/>
                </a:moveTo>
                <a:cubicBezTo>
                  <a:pt x="8489" y="1"/>
                  <a:pt x="0" y="311"/>
                  <a:pt x="0" y="692"/>
                </a:cubicBezTo>
                <a:cubicBezTo>
                  <a:pt x="0" y="1076"/>
                  <a:pt x="8489" y="1385"/>
                  <a:pt x="18958" y="1385"/>
                </a:cubicBezTo>
                <a:cubicBezTo>
                  <a:pt x="29426" y="1385"/>
                  <a:pt x="37915" y="1076"/>
                  <a:pt x="37915" y="692"/>
                </a:cubicBezTo>
                <a:cubicBezTo>
                  <a:pt x="37915" y="311"/>
                  <a:pt x="29426" y="1"/>
                  <a:pt x="1895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4"/>
          <p:cNvSpPr/>
          <p:nvPr/>
        </p:nvSpPr>
        <p:spPr>
          <a:xfrm flipH="1">
            <a:off x="654525" y="4880525"/>
            <a:ext cx="750148" cy="167526"/>
          </a:xfrm>
          <a:custGeom>
            <a:rect b="b" l="l" r="r" t="t"/>
            <a:pathLst>
              <a:path extrusionOk="0" h="1386" w="37915">
                <a:moveTo>
                  <a:pt x="18958" y="1"/>
                </a:moveTo>
                <a:cubicBezTo>
                  <a:pt x="8489" y="1"/>
                  <a:pt x="0" y="311"/>
                  <a:pt x="0" y="692"/>
                </a:cubicBezTo>
                <a:cubicBezTo>
                  <a:pt x="0" y="1076"/>
                  <a:pt x="8489" y="1385"/>
                  <a:pt x="18958" y="1385"/>
                </a:cubicBezTo>
                <a:cubicBezTo>
                  <a:pt x="29426" y="1385"/>
                  <a:pt x="37915" y="1076"/>
                  <a:pt x="37915" y="692"/>
                </a:cubicBezTo>
                <a:cubicBezTo>
                  <a:pt x="37915" y="311"/>
                  <a:pt x="29426" y="1"/>
                  <a:pt x="1895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64"/>
          <p:cNvGrpSpPr/>
          <p:nvPr/>
        </p:nvGrpSpPr>
        <p:grpSpPr>
          <a:xfrm flipH="1" rot="2309335">
            <a:off x="301028" y="4257486"/>
            <a:ext cx="638292" cy="642511"/>
            <a:chOff x="5360525" y="2146225"/>
            <a:chExt cx="121050" cy="121850"/>
          </a:xfrm>
        </p:grpSpPr>
        <p:sp>
          <p:nvSpPr>
            <p:cNvPr id="804" name="Google Shape;804;p64"/>
            <p:cNvSpPr/>
            <p:nvPr/>
          </p:nvSpPr>
          <p:spPr>
            <a:xfrm>
              <a:off x="5360525" y="2146925"/>
              <a:ext cx="121050" cy="121150"/>
            </a:xfrm>
            <a:custGeom>
              <a:rect b="b" l="l" r="r" t="t"/>
              <a:pathLst>
                <a:path extrusionOk="0" h="4846" w="4842">
                  <a:moveTo>
                    <a:pt x="2910" y="0"/>
                  </a:moveTo>
                  <a:cubicBezTo>
                    <a:pt x="2509" y="0"/>
                    <a:pt x="2112" y="178"/>
                    <a:pt x="1846" y="518"/>
                  </a:cubicBezTo>
                  <a:lnTo>
                    <a:pt x="138" y="2704"/>
                  </a:lnTo>
                  <a:cubicBezTo>
                    <a:pt x="1" y="2884"/>
                    <a:pt x="32" y="3141"/>
                    <a:pt x="210" y="3281"/>
                  </a:cubicBezTo>
                  <a:lnTo>
                    <a:pt x="2102" y="4758"/>
                  </a:lnTo>
                  <a:cubicBezTo>
                    <a:pt x="2177" y="4817"/>
                    <a:pt x="2265" y="4846"/>
                    <a:pt x="2353" y="4846"/>
                  </a:cubicBezTo>
                  <a:cubicBezTo>
                    <a:pt x="2475" y="4846"/>
                    <a:pt x="2595" y="4791"/>
                    <a:pt x="2677" y="4687"/>
                  </a:cubicBezTo>
                  <a:lnTo>
                    <a:pt x="4384" y="2500"/>
                  </a:lnTo>
                  <a:cubicBezTo>
                    <a:pt x="4842" y="1915"/>
                    <a:pt x="4739" y="1068"/>
                    <a:pt x="4151" y="611"/>
                  </a:cubicBezTo>
                  <a:lnTo>
                    <a:pt x="3738" y="285"/>
                  </a:lnTo>
                  <a:cubicBezTo>
                    <a:pt x="3492" y="93"/>
                    <a:pt x="3200" y="0"/>
                    <a:pt x="2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4"/>
            <p:cNvSpPr/>
            <p:nvPr/>
          </p:nvSpPr>
          <p:spPr>
            <a:xfrm>
              <a:off x="5450250" y="2146225"/>
              <a:ext cx="21025" cy="19625"/>
            </a:xfrm>
            <a:custGeom>
              <a:rect b="b" l="l" r="r" t="t"/>
              <a:pathLst>
                <a:path extrusionOk="0" h="785" w="841">
                  <a:moveTo>
                    <a:pt x="255" y="1"/>
                  </a:moveTo>
                  <a:lnTo>
                    <a:pt x="1" y="329"/>
                  </a:lnTo>
                  <a:lnTo>
                    <a:pt x="586" y="784"/>
                  </a:lnTo>
                  <a:lnTo>
                    <a:pt x="840" y="45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4"/>
            <p:cNvSpPr/>
            <p:nvPr/>
          </p:nvSpPr>
          <p:spPr>
            <a:xfrm>
              <a:off x="5370725" y="2212800"/>
              <a:ext cx="58375" cy="46200"/>
            </a:xfrm>
            <a:custGeom>
              <a:rect b="b" l="l" r="r" t="t"/>
              <a:pathLst>
                <a:path extrusionOk="0" h="1848" w="2335">
                  <a:moveTo>
                    <a:pt x="48" y="0"/>
                  </a:moveTo>
                  <a:lnTo>
                    <a:pt x="0" y="61"/>
                  </a:lnTo>
                  <a:lnTo>
                    <a:pt x="2287" y="1848"/>
                  </a:lnTo>
                  <a:lnTo>
                    <a:pt x="2335" y="178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4"/>
            <p:cNvSpPr/>
            <p:nvPr/>
          </p:nvSpPr>
          <p:spPr>
            <a:xfrm>
              <a:off x="5410550" y="2159800"/>
              <a:ext cx="58475" cy="46275"/>
            </a:xfrm>
            <a:custGeom>
              <a:rect b="b" l="l" r="r" t="t"/>
              <a:pathLst>
                <a:path extrusionOk="0" h="1851" w="2339">
                  <a:moveTo>
                    <a:pt x="48" y="0"/>
                  </a:moveTo>
                  <a:lnTo>
                    <a:pt x="1" y="61"/>
                  </a:lnTo>
                  <a:lnTo>
                    <a:pt x="2290" y="1850"/>
                  </a:lnTo>
                  <a:lnTo>
                    <a:pt x="2338" y="179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4"/>
            <p:cNvSpPr/>
            <p:nvPr/>
          </p:nvSpPr>
          <p:spPr>
            <a:xfrm>
              <a:off x="5450725" y="2151675"/>
              <a:ext cx="16575" cy="13050"/>
            </a:xfrm>
            <a:custGeom>
              <a:rect b="b" l="l" r="r" t="t"/>
              <a:pathLst>
                <a:path extrusionOk="0" h="522" w="663">
                  <a:moveTo>
                    <a:pt x="29" y="0"/>
                  </a:moveTo>
                  <a:cubicBezTo>
                    <a:pt x="21" y="0"/>
                    <a:pt x="13" y="4"/>
                    <a:pt x="8" y="10"/>
                  </a:cubicBezTo>
                  <a:cubicBezTo>
                    <a:pt x="0" y="21"/>
                    <a:pt x="3" y="34"/>
                    <a:pt x="14" y="42"/>
                  </a:cubicBezTo>
                  <a:cubicBezTo>
                    <a:pt x="178" y="172"/>
                    <a:pt x="607" y="505"/>
                    <a:pt x="620" y="516"/>
                  </a:cubicBezTo>
                  <a:cubicBezTo>
                    <a:pt x="625" y="521"/>
                    <a:pt x="630" y="521"/>
                    <a:pt x="636" y="521"/>
                  </a:cubicBezTo>
                  <a:cubicBezTo>
                    <a:pt x="641" y="521"/>
                    <a:pt x="649" y="518"/>
                    <a:pt x="654" y="513"/>
                  </a:cubicBezTo>
                  <a:cubicBezTo>
                    <a:pt x="662" y="505"/>
                    <a:pt x="662" y="489"/>
                    <a:pt x="652" y="481"/>
                  </a:cubicBezTo>
                  <a:cubicBezTo>
                    <a:pt x="641" y="471"/>
                    <a:pt x="143" y="84"/>
                    <a:pt x="43" y="5"/>
                  </a:cubicBezTo>
                  <a:cubicBezTo>
                    <a:pt x="39" y="2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64"/>
          <p:cNvGrpSpPr/>
          <p:nvPr/>
        </p:nvGrpSpPr>
        <p:grpSpPr>
          <a:xfrm flipH="1" rot="2309335">
            <a:off x="692128" y="4398511"/>
            <a:ext cx="638292" cy="642511"/>
            <a:chOff x="5360525" y="2146225"/>
            <a:chExt cx="121050" cy="121850"/>
          </a:xfrm>
        </p:grpSpPr>
        <p:sp>
          <p:nvSpPr>
            <p:cNvPr id="810" name="Google Shape;810;p64"/>
            <p:cNvSpPr/>
            <p:nvPr/>
          </p:nvSpPr>
          <p:spPr>
            <a:xfrm>
              <a:off x="5360525" y="2146925"/>
              <a:ext cx="121050" cy="121150"/>
            </a:xfrm>
            <a:custGeom>
              <a:rect b="b" l="l" r="r" t="t"/>
              <a:pathLst>
                <a:path extrusionOk="0" h="4846" w="4842">
                  <a:moveTo>
                    <a:pt x="2910" y="0"/>
                  </a:moveTo>
                  <a:cubicBezTo>
                    <a:pt x="2509" y="0"/>
                    <a:pt x="2112" y="178"/>
                    <a:pt x="1846" y="518"/>
                  </a:cubicBezTo>
                  <a:lnTo>
                    <a:pt x="138" y="2704"/>
                  </a:lnTo>
                  <a:cubicBezTo>
                    <a:pt x="1" y="2884"/>
                    <a:pt x="32" y="3141"/>
                    <a:pt x="210" y="3281"/>
                  </a:cubicBezTo>
                  <a:lnTo>
                    <a:pt x="2102" y="4758"/>
                  </a:lnTo>
                  <a:cubicBezTo>
                    <a:pt x="2177" y="4817"/>
                    <a:pt x="2265" y="4846"/>
                    <a:pt x="2353" y="4846"/>
                  </a:cubicBezTo>
                  <a:cubicBezTo>
                    <a:pt x="2475" y="4846"/>
                    <a:pt x="2595" y="4791"/>
                    <a:pt x="2677" y="4687"/>
                  </a:cubicBezTo>
                  <a:lnTo>
                    <a:pt x="4384" y="2500"/>
                  </a:lnTo>
                  <a:cubicBezTo>
                    <a:pt x="4842" y="1915"/>
                    <a:pt x="4739" y="1068"/>
                    <a:pt x="4151" y="611"/>
                  </a:cubicBezTo>
                  <a:lnTo>
                    <a:pt x="3738" y="285"/>
                  </a:lnTo>
                  <a:cubicBezTo>
                    <a:pt x="3492" y="93"/>
                    <a:pt x="3200" y="0"/>
                    <a:pt x="2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4"/>
            <p:cNvSpPr/>
            <p:nvPr/>
          </p:nvSpPr>
          <p:spPr>
            <a:xfrm>
              <a:off x="5450250" y="2146225"/>
              <a:ext cx="21025" cy="19625"/>
            </a:xfrm>
            <a:custGeom>
              <a:rect b="b" l="l" r="r" t="t"/>
              <a:pathLst>
                <a:path extrusionOk="0" h="785" w="841">
                  <a:moveTo>
                    <a:pt x="255" y="1"/>
                  </a:moveTo>
                  <a:lnTo>
                    <a:pt x="1" y="329"/>
                  </a:lnTo>
                  <a:lnTo>
                    <a:pt x="586" y="784"/>
                  </a:lnTo>
                  <a:lnTo>
                    <a:pt x="840" y="45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4"/>
            <p:cNvSpPr/>
            <p:nvPr/>
          </p:nvSpPr>
          <p:spPr>
            <a:xfrm>
              <a:off x="5370725" y="2212800"/>
              <a:ext cx="58375" cy="46200"/>
            </a:xfrm>
            <a:custGeom>
              <a:rect b="b" l="l" r="r" t="t"/>
              <a:pathLst>
                <a:path extrusionOk="0" h="1848" w="2335">
                  <a:moveTo>
                    <a:pt x="48" y="0"/>
                  </a:moveTo>
                  <a:lnTo>
                    <a:pt x="0" y="61"/>
                  </a:lnTo>
                  <a:lnTo>
                    <a:pt x="2287" y="1848"/>
                  </a:lnTo>
                  <a:lnTo>
                    <a:pt x="2335" y="178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4"/>
            <p:cNvSpPr/>
            <p:nvPr/>
          </p:nvSpPr>
          <p:spPr>
            <a:xfrm>
              <a:off x="5410550" y="2159800"/>
              <a:ext cx="58475" cy="46275"/>
            </a:xfrm>
            <a:custGeom>
              <a:rect b="b" l="l" r="r" t="t"/>
              <a:pathLst>
                <a:path extrusionOk="0" h="1851" w="2339">
                  <a:moveTo>
                    <a:pt x="48" y="0"/>
                  </a:moveTo>
                  <a:lnTo>
                    <a:pt x="1" y="61"/>
                  </a:lnTo>
                  <a:lnTo>
                    <a:pt x="2290" y="1850"/>
                  </a:lnTo>
                  <a:lnTo>
                    <a:pt x="2338" y="179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4"/>
            <p:cNvSpPr/>
            <p:nvPr/>
          </p:nvSpPr>
          <p:spPr>
            <a:xfrm>
              <a:off x="5450725" y="2151675"/>
              <a:ext cx="16575" cy="13050"/>
            </a:xfrm>
            <a:custGeom>
              <a:rect b="b" l="l" r="r" t="t"/>
              <a:pathLst>
                <a:path extrusionOk="0" h="522" w="663">
                  <a:moveTo>
                    <a:pt x="29" y="0"/>
                  </a:moveTo>
                  <a:cubicBezTo>
                    <a:pt x="21" y="0"/>
                    <a:pt x="13" y="4"/>
                    <a:pt x="8" y="10"/>
                  </a:cubicBezTo>
                  <a:cubicBezTo>
                    <a:pt x="0" y="21"/>
                    <a:pt x="3" y="34"/>
                    <a:pt x="14" y="42"/>
                  </a:cubicBezTo>
                  <a:cubicBezTo>
                    <a:pt x="178" y="172"/>
                    <a:pt x="607" y="505"/>
                    <a:pt x="620" y="516"/>
                  </a:cubicBezTo>
                  <a:cubicBezTo>
                    <a:pt x="625" y="521"/>
                    <a:pt x="630" y="521"/>
                    <a:pt x="636" y="521"/>
                  </a:cubicBezTo>
                  <a:cubicBezTo>
                    <a:pt x="641" y="521"/>
                    <a:pt x="649" y="518"/>
                    <a:pt x="654" y="513"/>
                  </a:cubicBezTo>
                  <a:cubicBezTo>
                    <a:pt x="662" y="505"/>
                    <a:pt x="662" y="489"/>
                    <a:pt x="652" y="481"/>
                  </a:cubicBezTo>
                  <a:cubicBezTo>
                    <a:pt x="641" y="471"/>
                    <a:pt x="143" y="84"/>
                    <a:pt x="43" y="5"/>
                  </a:cubicBezTo>
                  <a:cubicBezTo>
                    <a:pt x="39" y="2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64"/>
          <p:cNvSpPr/>
          <p:nvPr/>
        </p:nvSpPr>
        <p:spPr>
          <a:xfrm>
            <a:off x="3870247" y="-45900"/>
            <a:ext cx="5317458" cy="441423"/>
          </a:xfrm>
          <a:custGeom>
            <a:rect b="b" l="l" r="r" t="t"/>
            <a:pathLst>
              <a:path extrusionOk="0" h="3137" w="12579">
                <a:moveTo>
                  <a:pt x="7640" y="0"/>
                </a:moveTo>
                <a:cubicBezTo>
                  <a:pt x="6965" y="0"/>
                  <a:pt x="6353" y="149"/>
                  <a:pt x="5694" y="252"/>
                </a:cubicBezTo>
                <a:cubicBezTo>
                  <a:pt x="5298" y="315"/>
                  <a:pt x="4893" y="325"/>
                  <a:pt x="4488" y="325"/>
                </a:cubicBezTo>
                <a:cubicBezTo>
                  <a:pt x="4306" y="325"/>
                  <a:pt x="4124" y="323"/>
                  <a:pt x="3942" y="323"/>
                </a:cubicBezTo>
                <a:cubicBezTo>
                  <a:pt x="3339" y="323"/>
                  <a:pt x="2742" y="344"/>
                  <a:pt x="2179" y="532"/>
                </a:cubicBezTo>
                <a:cubicBezTo>
                  <a:pt x="2071" y="569"/>
                  <a:pt x="1949" y="628"/>
                  <a:pt x="1925" y="728"/>
                </a:cubicBezTo>
                <a:cubicBezTo>
                  <a:pt x="1893" y="869"/>
                  <a:pt x="2065" y="982"/>
                  <a:pt x="2221" y="998"/>
                </a:cubicBezTo>
                <a:cubicBezTo>
                  <a:pt x="2243" y="1000"/>
                  <a:pt x="2266" y="1001"/>
                  <a:pt x="2288" y="1001"/>
                </a:cubicBezTo>
                <a:cubicBezTo>
                  <a:pt x="2384" y="1001"/>
                  <a:pt x="2482" y="987"/>
                  <a:pt x="2578" y="987"/>
                </a:cubicBezTo>
                <a:cubicBezTo>
                  <a:pt x="2617" y="987"/>
                  <a:pt x="2657" y="989"/>
                  <a:pt x="2695" y="996"/>
                </a:cubicBezTo>
                <a:cubicBezTo>
                  <a:pt x="2793" y="1014"/>
                  <a:pt x="2902" y="1099"/>
                  <a:pt x="2854" y="1178"/>
                </a:cubicBezTo>
                <a:cubicBezTo>
                  <a:pt x="2838" y="1205"/>
                  <a:pt x="2806" y="1223"/>
                  <a:pt x="2777" y="1239"/>
                </a:cubicBezTo>
                <a:cubicBezTo>
                  <a:pt x="2535" y="1356"/>
                  <a:pt x="2265" y="1387"/>
                  <a:pt x="1985" y="1387"/>
                </a:cubicBezTo>
                <a:cubicBezTo>
                  <a:pt x="1677" y="1387"/>
                  <a:pt x="1358" y="1350"/>
                  <a:pt x="1052" y="1350"/>
                </a:cubicBezTo>
                <a:cubicBezTo>
                  <a:pt x="743" y="1350"/>
                  <a:pt x="448" y="1388"/>
                  <a:pt x="194" y="1541"/>
                </a:cubicBezTo>
                <a:cubicBezTo>
                  <a:pt x="112" y="1591"/>
                  <a:pt x="32" y="1660"/>
                  <a:pt x="19" y="1747"/>
                </a:cubicBezTo>
                <a:cubicBezTo>
                  <a:pt x="1" y="1853"/>
                  <a:pt x="83" y="1956"/>
                  <a:pt x="189" y="2009"/>
                </a:cubicBezTo>
                <a:cubicBezTo>
                  <a:pt x="292" y="2060"/>
                  <a:pt x="414" y="2070"/>
                  <a:pt x="533" y="2081"/>
                </a:cubicBezTo>
                <a:cubicBezTo>
                  <a:pt x="885" y="2110"/>
                  <a:pt x="1239" y="2139"/>
                  <a:pt x="1591" y="2168"/>
                </a:cubicBezTo>
                <a:cubicBezTo>
                  <a:pt x="1671" y="2174"/>
                  <a:pt x="1756" y="2181"/>
                  <a:pt x="1822" y="2226"/>
                </a:cubicBezTo>
                <a:cubicBezTo>
                  <a:pt x="1885" y="2269"/>
                  <a:pt x="1917" y="2361"/>
                  <a:pt x="1864" y="2414"/>
                </a:cubicBezTo>
                <a:cubicBezTo>
                  <a:pt x="1835" y="2446"/>
                  <a:pt x="1787" y="2457"/>
                  <a:pt x="1745" y="2467"/>
                </a:cubicBezTo>
                <a:cubicBezTo>
                  <a:pt x="1568" y="2504"/>
                  <a:pt x="1388" y="2544"/>
                  <a:pt x="1210" y="2584"/>
                </a:cubicBezTo>
                <a:cubicBezTo>
                  <a:pt x="1083" y="2613"/>
                  <a:pt x="927" y="2668"/>
                  <a:pt x="919" y="2788"/>
                </a:cubicBezTo>
                <a:cubicBezTo>
                  <a:pt x="911" y="2928"/>
                  <a:pt x="1115" y="2989"/>
                  <a:pt x="1274" y="3002"/>
                </a:cubicBezTo>
                <a:cubicBezTo>
                  <a:pt x="2274" y="3087"/>
                  <a:pt x="3283" y="3132"/>
                  <a:pt x="4289" y="3137"/>
                </a:cubicBezTo>
                <a:cubicBezTo>
                  <a:pt x="4397" y="3137"/>
                  <a:pt x="4516" y="3134"/>
                  <a:pt x="4598" y="3071"/>
                </a:cubicBezTo>
                <a:cubicBezTo>
                  <a:pt x="4715" y="2981"/>
                  <a:pt x="4699" y="2801"/>
                  <a:pt x="4596" y="2700"/>
                </a:cubicBezTo>
                <a:cubicBezTo>
                  <a:pt x="4492" y="2597"/>
                  <a:pt x="4331" y="2563"/>
                  <a:pt x="4177" y="2560"/>
                </a:cubicBezTo>
                <a:cubicBezTo>
                  <a:pt x="4170" y="2560"/>
                  <a:pt x="4162" y="2560"/>
                  <a:pt x="4154" y="2560"/>
                </a:cubicBezTo>
                <a:cubicBezTo>
                  <a:pt x="4082" y="2560"/>
                  <a:pt x="4009" y="2566"/>
                  <a:pt x="3937" y="2566"/>
                </a:cubicBezTo>
                <a:cubicBezTo>
                  <a:pt x="3877" y="2566"/>
                  <a:pt x="3817" y="2562"/>
                  <a:pt x="3759" y="2547"/>
                </a:cubicBezTo>
                <a:cubicBezTo>
                  <a:pt x="3624" y="2510"/>
                  <a:pt x="3503" y="2388"/>
                  <a:pt x="3545" y="2266"/>
                </a:cubicBezTo>
                <a:lnTo>
                  <a:pt x="3545" y="2266"/>
                </a:lnTo>
                <a:cubicBezTo>
                  <a:pt x="4453" y="2274"/>
                  <a:pt x="5361" y="2279"/>
                  <a:pt x="6269" y="2285"/>
                </a:cubicBezTo>
                <a:cubicBezTo>
                  <a:pt x="6294" y="2285"/>
                  <a:pt x="6319" y="2285"/>
                  <a:pt x="6344" y="2285"/>
                </a:cubicBezTo>
                <a:cubicBezTo>
                  <a:pt x="6533" y="2285"/>
                  <a:pt x="6726" y="2272"/>
                  <a:pt x="6877" y="2176"/>
                </a:cubicBezTo>
                <a:cubicBezTo>
                  <a:pt x="6769" y="2028"/>
                  <a:pt x="6581" y="1930"/>
                  <a:pt x="6382" y="1919"/>
                </a:cubicBezTo>
                <a:cubicBezTo>
                  <a:pt x="6388" y="1856"/>
                  <a:pt x="6393" y="1792"/>
                  <a:pt x="6398" y="1729"/>
                </a:cubicBezTo>
                <a:lnTo>
                  <a:pt x="8508" y="1755"/>
                </a:lnTo>
                <a:cubicBezTo>
                  <a:pt x="9026" y="1762"/>
                  <a:pt x="9544" y="1769"/>
                  <a:pt x="10062" y="1769"/>
                </a:cubicBezTo>
                <a:cubicBezTo>
                  <a:pt x="10142" y="1769"/>
                  <a:pt x="10222" y="1769"/>
                  <a:pt x="10303" y="1769"/>
                </a:cubicBezTo>
                <a:cubicBezTo>
                  <a:pt x="10853" y="1763"/>
                  <a:pt x="11420" y="1745"/>
                  <a:pt x="11922" y="1544"/>
                </a:cubicBezTo>
                <a:cubicBezTo>
                  <a:pt x="12039" y="1499"/>
                  <a:pt x="12169" y="1398"/>
                  <a:pt x="12118" y="1295"/>
                </a:cubicBezTo>
                <a:cubicBezTo>
                  <a:pt x="12089" y="1231"/>
                  <a:pt x="12010" y="1205"/>
                  <a:pt x="11936" y="1189"/>
                </a:cubicBezTo>
                <a:cubicBezTo>
                  <a:pt x="11441" y="1088"/>
                  <a:pt x="10898" y="1218"/>
                  <a:pt x="10437" y="1027"/>
                </a:cubicBezTo>
                <a:cubicBezTo>
                  <a:pt x="10355" y="993"/>
                  <a:pt x="10265" y="908"/>
                  <a:pt x="10318" y="842"/>
                </a:cubicBezTo>
                <a:cubicBezTo>
                  <a:pt x="10345" y="810"/>
                  <a:pt x="10395" y="802"/>
                  <a:pt x="10440" y="797"/>
                </a:cubicBezTo>
                <a:cubicBezTo>
                  <a:pt x="11075" y="734"/>
                  <a:pt x="11764" y="850"/>
                  <a:pt x="12322" y="567"/>
                </a:cubicBezTo>
                <a:cubicBezTo>
                  <a:pt x="12449" y="503"/>
                  <a:pt x="12579" y="392"/>
                  <a:pt x="12566" y="260"/>
                </a:cubicBezTo>
                <a:cubicBezTo>
                  <a:pt x="12547" y="59"/>
                  <a:pt x="12251" y="3"/>
                  <a:pt x="12026" y="3"/>
                </a:cubicBezTo>
                <a:cubicBezTo>
                  <a:pt x="10565" y="3"/>
                  <a:pt x="9103" y="0"/>
                  <a:pt x="7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4"/>
          <p:cNvSpPr/>
          <p:nvPr/>
        </p:nvSpPr>
        <p:spPr>
          <a:xfrm>
            <a:off x="8090581" y="-136750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4"/>
          <p:cNvSpPr/>
          <p:nvPr/>
        </p:nvSpPr>
        <p:spPr>
          <a:xfrm flipH="1">
            <a:off x="1165736" y="201200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4"/>
          <p:cNvSpPr/>
          <p:nvPr/>
        </p:nvSpPr>
        <p:spPr>
          <a:xfrm flipH="1">
            <a:off x="141325" y="30636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8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5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1" name="Google Shape;821;p65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5"/>
          <p:cNvSpPr/>
          <p:nvPr/>
        </p:nvSpPr>
        <p:spPr>
          <a:xfrm flipH="1">
            <a:off x="-2937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5"/>
          <p:cNvSpPr/>
          <p:nvPr/>
        </p:nvSpPr>
        <p:spPr>
          <a:xfrm flipH="1">
            <a:off x="8428793" y="4302822"/>
            <a:ext cx="501377" cy="451447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/>
          <p:nvPr/>
        </p:nvSpPr>
        <p:spPr>
          <a:xfrm flipH="1">
            <a:off x="8681486" y="4068252"/>
            <a:ext cx="635457" cy="636340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65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826" name="Google Shape;826;p65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65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830" name="Google Shape;830;p65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5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5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65"/>
          <p:cNvSpPr/>
          <p:nvPr/>
        </p:nvSpPr>
        <p:spPr>
          <a:xfrm>
            <a:off x="1232978" y="48979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5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5"/>
          <p:cNvSpPr/>
          <p:nvPr/>
        </p:nvSpPr>
        <p:spPr>
          <a:xfrm>
            <a:off x="6725704" y="1760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5"/>
          <p:cNvSpPr/>
          <p:nvPr/>
        </p:nvSpPr>
        <p:spPr>
          <a:xfrm flipH="1">
            <a:off x="-344996" y="-2924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6"/>
          <p:cNvSpPr/>
          <p:nvPr>
            <p:ph idx="2" type="pic"/>
          </p:nvPr>
        </p:nvSpPr>
        <p:spPr>
          <a:xfrm>
            <a:off x="713225" y="2280050"/>
            <a:ext cx="4496100" cy="2328600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p66"/>
          <p:cNvSpPr/>
          <p:nvPr>
            <p:ph idx="3" type="pic"/>
          </p:nvPr>
        </p:nvSpPr>
        <p:spPr>
          <a:xfrm>
            <a:off x="5308200" y="2280050"/>
            <a:ext cx="3122700" cy="23286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66"/>
          <p:cNvSpPr/>
          <p:nvPr>
            <p:ph idx="4" type="pic"/>
          </p:nvPr>
        </p:nvSpPr>
        <p:spPr>
          <a:xfrm>
            <a:off x="4395225" y="539500"/>
            <a:ext cx="4035600" cy="1651500"/>
          </a:xfrm>
          <a:prstGeom prst="rect">
            <a:avLst/>
          </a:prstGeom>
          <a:noFill/>
          <a:ln>
            <a:noFill/>
          </a:ln>
        </p:spPr>
      </p:sp>
      <p:sp>
        <p:nvSpPr>
          <p:cNvPr id="842" name="Google Shape;842;p66"/>
          <p:cNvSpPr/>
          <p:nvPr/>
        </p:nvSpPr>
        <p:spPr>
          <a:xfrm flipH="1">
            <a:off x="-5627575" y="-61075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6"/>
          <p:cNvSpPr/>
          <p:nvPr/>
        </p:nvSpPr>
        <p:spPr>
          <a:xfrm flipH="1">
            <a:off x="-60821" y="-559600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6"/>
          <p:cNvSpPr txBox="1"/>
          <p:nvPr>
            <p:ph type="title"/>
          </p:nvPr>
        </p:nvSpPr>
        <p:spPr>
          <a:xfrm>
            <a:off x="713225" y="535000"/>
            <a:ext cx="356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4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7"/>
          <p:cNvSpPr/>
          <p:nvPr/>
        </p:nvSpPr>
        <p:spPr>
          <a:xfrm flipH="1">
            <a:off x="6317629" y="2796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7"/>
          <p:cNvSpPr/>
          <p:nvPr>
            <p:ph idx="2" type="pic"/>
          </p:nvPr>
        </p:nvSpPr>
        <p:spPr>
          <a:xfrm>
            <a:off x="713225" y="3634800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67"/>
          <p:cNvSpPr/>
          <p:nvPr>
            <p:ph idx="3" type="pic"/>
          </p:nvPr>
        </p:nvSpPr>
        <p:spPr>
          <a:xfrm>
            <a:off x="713225" y="1364600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849" name="Google Shape;849;p67"/>
          <p:cNvSpPr/>
          <p:nvPr>
            <p:ph idx="4" type="pic"/>
          </p:nvPr>
        </p:nvSpPr>
        <p:spPr>
          <a:xfrm>
            <a:off x="7469575" y="2493750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850" name="Google Shape;850;p67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1" name="Google Shape;851;p67"/>
          <p:cNvGrpSpPr/>
          <p:nvPr/>
        </p:nvGrpSpPr>
        <p:grpSpPr>
          <a:xfrm>
            <a:off x="-476780" y="4362698"/>
            <a:ext cx="9850086" cy="736965"/>
            <a:chOff x="-111775" y="4060775"/>
            <a:chExt cx="9552062" cy="736965"/>
          </a:xfrm>
        </p:grpSpPr>
        <p:sp>
          <p:nvSpPr>
            <p:cNvPr id="852" name="Google Shape;852;p67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7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67"/>
          <p:cNvSpPr/>
          <p:nvPr/>
        </p:nvSpPr>
        <p:spPr>
          <a:xfrm flipH="1">
            <a:off x="-18795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67"/>
          <p:cNvGrpSpPr/>
          <p:nvPr/>
        </p:nvGrpSpPr>
        <p:grpSpPr>
          <a:xfrm>
            <a:off x="2275975" y="4753050"/>
            <a:ext cx="533703" cy="321197"/>
            <a:chOff x="2867050" y="4449300"/>
            <a:chExt cx="533703" cy="321197"/>
          </a:xfrm>
        </p:grpSpPr>
        <p:sp>
          <p:nvSpPr>
            <p:cNvPr id="856" name="Google Shape;856;p67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7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7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67"/>
          <p:cNvGrpSpPr/>
          <p:nvPr/>
        </p:nvGrpSpPr>
        <p:grpSpPr>
          <a:xfrm>
            <a:off x="3876907" y="4837639"/>
            <a:ext cx="750173" cy="154475"/>
            <a:chOff x="4308832" y="4618451"/>
            <a:chExt cx="750173" cy="154475"/>
          </a:xfrm>
        </p:grpSpPr>
        <p:sp>
          <p:nvSpPr>
            <p:cNvPr id="860" name="Google Shape;860;p67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7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7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7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67"/>
          <p:cNvSpPr/>
          <p:nvPr/>
        </p:nvSpPr>
        <p:spPr>
          <a:xfrm>
            <a:off x="623178" y="481747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67"/>
          <p:cNvGrpSpPr/>
          <p:nvPr/>
        </p:nvGrpSpPr>
        <p:grpSpPr>
          <a:xfrm flipH="1" rot="10800000">
            <a:off x="5734332" y="4837639"/>
            <a:ext cx="750173" cy="154475"/>
            <a:chOff x="4308832" y="4618451"/>
            <a:chExt cx="750173" cy="154475"/>
          </a:xfrm>
        </p:grpSpPr>
        <p:sp>
          <p:nvSpPr>
            <p:cNvPr id="866" name="Google Shape;866;p67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7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7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7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0" name="Google Shape;870;p67"/>
          <p:cNvSpPr/>
          <p:nvPr/>
        </p:nvSpPr>
        <p:spPr>
          <a:xfrm flipH="1">
            <a:off x="8430775" y="3298921"/>
            <a:ext cx="1384116" cy="1470419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7"/>
          <p:cNvSpPr/>
          <p:nvPr/>
        </p:nvSpPr>
        <p:spPr>
          <a:xfrm>
            <a:off x="6652681" y="-213075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7"/>
          <p:cNvSpPr/>
          <p:nvPr/>
        </p:nvSpPr>
        <p:spPr>
          <a:xfrm>
            <a:off x="2116429" y="-911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8"/>
          <p:cNvSpPr txBox="1"/>
          <p:nvPr/>
        </p:nvSpPr>
        <p:spPr>
          <a:xfrm>
            <a:off x="4608750" y="3409900"/>
            <a:ext cx="3446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b="0" i="0" sz="1000" u="sng" cap="none" strike="noStrike">
              <a:solidFill>
                <a:schemeClr val="lt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875" name="Google Shape;875;p68"/>
          <p:cNvGrpSpPr/>
          <p:nvPr/>
        </p:nvGrpSpPr>
        <p:grpSpPr>
          <a:xfrm flipH="1">
            <a:off x="-274500" y="3837575"/>
            <a:ext cx="9552062" cy="736965"/>
            <a:chOff x="-111775" y="4060775"/>
            <a:chExt cx="9552062" cy="736965"/>
          </a:xfrm>
        </p:grpSpPr>
        <p:sp>
          <p:nvSpPr>
            <p:cNvPr id="876" name="Google Shape;876;p68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8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68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68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880" name="Google Shape;880;p6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68"/>
          <p:cNvSpPr/>
          <p:nvPr/>
        </p:nvSpPr>
        <p:spPr>
          <a:xfrm flipH="1">
            <a:off x="-2467400" y="-518737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68"/>
          <p:cNvSpPr/>
          <p:nvPr/>
        </p:nvSpPr>
        <p:spPr>
          <a:xfrm>
            <a:off x="8219330" y="-2360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8"/>
          <p:cNvSpPr/>
          <p:nvPr/>
        </p:nvSpPr>
        <p:spPr>
          <a:xfrm flipH="1">
            <a:off x="7921136" y="367225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8"/>
          <p:cNvSpPr/>
          <p:nvPr/>
        </p:nvSpPr>
        <p:spPr>
          <a:xfrm flipH="1">
            <a:off x="6967125" y="25926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8"/>
          <p:cNvSpPr txBox="1"/>
          <p:nvPr>
            <p:ph type="title"/>
          </p:nvPr>
        </p:nvSpPr>
        <p:spPr>
          <a:xfrm>
            <a:off x="4608900" y="719900"/>
            <a:ext cx="38220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8" name="Google Shape;888;p68"/>
          <p:cNvSpPr txBox="1"/>
          <p:nvPr>
            <p:ph idx="1" type="subTitle"/>
          </p:nvPr>
        </p:nvSpPr>
        <p:spPr>
          <a:xfrm>
            <a:off x="4608900" y="1800500"/>
            <a:ext cx="38220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9"/>
          <p:cNvSpPr/>
          <p:nvPr/>
        </p:nvSpPr>
        <p:spPr>
          <a:xfrm>
            <a:off x="5623642" y="30670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1" name="Google Shape;891;p69"/>
          <p:cNvGrpSpPr/>
          <p:nvPr/>
        </p:nvGrpSpPr>
        <p:grpSpPr>
          <a:xfrm flipH="1">
            <a:off x="-274500" y="3075575"/>
            <a:ext cx="9552062" cy="736965"/>
            <a:chOff x="-111775" y="4060775"/>
            <a:chExt cx="9552062" cy="736965"/>
          </a:xfrm>
        </p:grpSpPr>
        <p:sp>
          <p:nvSpPr>
            <p:cNvPr id="892" name="Google Shape;892;p69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9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69"/>
          <p:cNvSpPr/>
          <p:nvPr/>
        </p:nvSpPr>
        <p:spPr>
          <a:xfrm>
            <a:off x="0" y="3730250"/>
            <a:ext cx="9143921" cy="1394359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69"/>
          <p:cNvGrpSpPr/>
          <p:nvPr/>
        </p:nvGrpSpPr>
        <p:grpSpPr>
          <a:xfrm flipH="1">
            <a:off x="6244697" y="4585326"/>
            <a:ext cx="750173" cy="154475"/>
            <a:chOff x="4308832" y="4618451"/>
            <a:chExt cx="750173" cy="154475"/>
          </a:xfrm>
        </p:grpSpPr>
        <p:sp>
          <p:nvSpPr>
            <p:cNvPr id="896" name="Google Shape;896;p6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9"/>
          <p:cNvGrpSpPr/>
          <p:nvPr/>
        </p:nvGrpSpPr>
        <p:grpSpPr>
          <a:xfrm flipH="1">
            <a:off x="849824" y="4495300"/>
            <a:ext cx="533703" cy="321197"/>
            <a:chOff x="2867050" y="4449300"/>
            <a:chExt cx="533703" cy="321197"/>
          </a:xfrm>
        </p:grpSpPr>
        <p:sp>
          <p:nvSpPr>
            <p:cNvPr id="901" name="Google Shape;901;p6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69"/>
          <p:cNvGrpSpPr/>
          <p:nvPr/>
        </p:nvGrpSpPr>
        <p:grpSpPr>
          <a:xfrm flipH="1">
            <a:off x="3547262" y="4493775"/>
            <a:ext cx="533703" cy="321197"/>
            <a:chOff x="2867050" y="4449300"/>
            <a:chExt cx="533703" cy="321197"/>
          </a:xfrm>
        </p:grpSpPr>
        <p:sp>
          <p:nvSpPr>
            <p:cNvPr id="905" name="Google Shape;905;p6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69"/>
          <p:cNvGrpSpPr/>
          <p:nvPr/>
        </p:nvGrpSpPr>
        <p:grpSpPr>
          <a:xfrm flipH="1">
            <a:off x="2043572" y="4626326"/>
            <a:ext cx="750173" cy="154475"/>
            <a:chOff x="4308832" y="4618451"/>
            <a:chExt cx="750173" cy="154475"/>
          </a:xfrm>
        </p:grpSpPr>
        <p:sp>
          <p:nvSpPr>
            <p:cNvPr id="909" name="Google Shape;909;p6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69"/>
          <p:cNvSpPr/>
          <p:nvPr/>
        </p:nvSpPr>
        <p:spPr>
          <a:xfrm>
            <a:off x="7347674" y="1797697"/>
            <a:ext cx="1929876" cy="2210178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9"/>
          <p:cNvSpPr/>
          <p:nvPr/>
        </p:nvSpPr>
        <p:spPr>
          <a:xfrm>
            <a:off x="6554080" y="-1792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9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6" name="Google Shape;916;p69"/>
          <p:cNvSpPr txBox="1"/>
          <p:nvPr>
            <p:ph idx="1" type="body"/>
          </p:nvPr>
        </p:nvSpPr>
        <p:spPr>
          <a:xfrm>
            <a:off x="713225" y="1364600"/>
            <a:ext cx="6125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4"/>
          <p:cNvSpPr txBox="1"/>
          <p:nvPr>
            <p:ph type="title"/>
          </p:nvPr>
        </p:nvSpPr>
        <p:spPr>
          <a:xfrm>
            <a:off x="715050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5"/>
          <p:cNvSpPr txBox="1"/>
          <p:nvPr>
            <p:ph idx="1" type="body"/>
          </p:nvPr>
        </p:nvSpPr>
        <p:spPr>
          <a:xfrm>
            <a:off x="713225" y="1571550"/>
            <a:ext cx="77199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1" name="Google Shape;921;p75"/>
          <p:cNvSpPr txBox="1"/>
          <p:nvPr>
            <p:ph type="title"/>
          </p:nvPr>
        </p:nvSpPr>
        <p:spPr>
          <a:xfrm>
            <a:off x="713225" y="535000"/>
            <a:ext cx="771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6"/>
          <p:cNvSpPr txBox="1"/>
          <p:nvPr>
            <p:ph hasCustomPrompt="1" type="title"/>
          </p:nvPr>
        </p:nvSpPr>
        <p:spPr>
          <a:xfrm>
            <a:off x="2511750" y="1507875"/>
            <a:ext cx="41121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0" i="1"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4" name="Google Shape;924;p76"/>
          <p:cNvSpPr txBox="1"/>
          <p:nvPr>
            <p:ph idx="1" type="subTitle"/>
          </p:nvPr>
        </p:nvSpPr>
        <p:spPr>
          <a:xfrm>
            <a:off x="2511750" y="2894700"/>
            <a:ext cx="4112100" cy="7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9"/>
          <p:cNvGrpSpPr/>
          <p:nvPr/>
        </p:nvGrpSpPr>
        <p:grpSpPr>
          <a:xfrm>
            <a:off x="-248175" y="4017922"/>
            <a:ext cx="9850086" cy="834391"/>
            <a:chOff x="-111775" y="4060775"/>
            <a:chExt cx="9552062" cy="736965"/>
          </a:xfrm>
        </p:grpSpPr>
        <p:sp>
          <p:nvSpPr>
            <p:cNvPr id="75" name="Google Shape;75;p79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9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79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9"/>
          <p:cNvSpPr/>
          <p:nvPr/>
        </p:nvSpPr>
        <p:spPr>
          <a:xfrm>
            <a:off x="3837635" y="4828037"/>
            <a:ext cx="62206" cy="18905"/>
          </a:xfrm>
          <a:custGeom>
            <a:rect b="b" l="l" r="r" t="t"/>
            <a:pathLst>
              <a:path extrusionOk="0" h="327" w="1076">
                <a:moveTo>
                  <a:pt x="538" y="1"/>
                </a:moveTo>
                <a:cubicBezTo>
                  <a:pt x="241" y="1"/>
                  <a:pt x="1" y="72"/>
                  <a:pt x="1" y="162"/>
                </a:cubicBezTo>
                <a:cubicBezTo>
                  <a:pt x="1" y="255"/>
                  <a:pt x="241" y="326"/>
                  <a:pt x="538" y="326"/>
                </a:cubicBezTo>
                <a:cubicBezTo>
                  <a:pt x="834" y="326"/>
                  <a:pt x="1075" y="255"/>
                  <a:pt x="1075" y="162"/>
                </a:cubicBezTo>
                <a:cubicBezTo>
                  <a:pt x="1075" y="72"/>
                  <a:pt x="834" y="1"/>
                  <a:pt x="53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79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80" name="Google Shape;80;p7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9"/>
          <p:cNvSpPr/>
          <p:nvPr/>
        </p:nvSpPr>
        <p:spPr>
          <a:xfrm>
            <a:off x="6177307" y="4825142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79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85" name="Google Shape;85;p7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9"/>
          <p:cNvSpPr/>
          <p:nvPr/>
        </p:nvSpPr>
        <p:spPr>
          <a:xfrm>
            <a:off x="961902" y="47249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9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9"/>
          <p:cNvSpPr/>
          <p:nvPr/>
        </p:nvSpPr>
        <p:spPr>
          <a:xfrm>
            <a:off x="7350077" y="4825138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9"/>
          <p:cNvSpPr/>
          <p:nvPr/>
        </p:nvSpPr>
        <p:spPr>
          <a:xfrm>
            <a:off x="8764900" y="383630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79"/>
          <p:cNvGrpSpPr/>
          <p:nvPr/>
        </p:nvGrpSpPr>
        <p:grpSpPr>
          <a:xfrm>
            <a:off x="7906635" y="2974849"/>
            <a:ext cx="921322" cy="2045241"/>
            <a:chOff x="2341338" y="2211607"/>
            <a:chExt cx="1250437" cy="2775843"/>
          </a:xfrm>
        </p:grpSpPr>
        <p:sp>
          <p:nvSpPr>
            <p:cNvPr id="94" name="Google Shape;94;p79"/>
            <p:cNvSpPr/>
            <p:nvPr/>
          </p:nvSpPr>
          <p:spPr>
            <a:xfrm flipH="1">
              <a:off x="2341338" y="4621750"/>
              <a:ext cx="1250437" cy="365700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p79"/>
            <p:cNvGrpSpPr/>
            <p:nvPr/>
          </p:nvGrpSpPr>
          <p:grpSpPr>
            <a:xfrm>
              <a:off x="2475464" y="2211607"/>
              <a:ext cx="898427" cy="2708352"/>
              <a:chOff x="5620325" y="2274925"/>
              <a:chExt cx="143875" cy="433725"/>
            </a:xfrm>
          </p:grpSpPr>
          <p:sp>
            <p:nvSpPr>
              <p:cNvPr id="96" name="Google Shape;96;p79"/>
              <p:cNvSpPr/>
              <p:nvPr/>
            </p:nvSpPr>
            <p:spPr>
              <a:xfrm>
                <a:off x="5675250" y="2308675"/>
                <a:ext cx="30125" cy="35175"/>
              </a:xfrm>
              <a:custGeom>
                <a:rect b="b" l="l" r="r" t="t"/>
                <a:pathLst>
                  <a:path extrusionOk="0" h="1407" w="1205">
                    <a:moveTo>
                      <a:pt x="877" y="1"/>
                    </a:moveTo>
                    <a:cubicBezTo>
                      <a:pt x="877" y="1"/>
                      <a:pt x="652" y="88"/>
                      <a:pt x="644" y="109"/>
                    </a:cubicBezTo>
                    <a:cubicBezTo>
                      <a:pt x="638" y="131"/>
                      <a:pt x="223" y="504"/>
                      <a:pt x="223" y="504"/>
                    </a:cubicBezTo>
                    <a:cubicBezTo>
                      <a:pt x="223" y="504"/>
                      <a:pt x="366" y="708"/>
                      <a:pt x="337" y="888"/>
                    </a:cubicBezTo>
                    <a:cubicBezTo>
                      <a:pt x="310" y="1068"/>
                      <a:pt x="167" y="1197"/>
                      <a:pt x="85" y="1224"/>
                    </a:cubicBezTo>
                    <a:cubicBezTo>
                      <a:pt x="1" y="1248"/>
                      <a:pt x="445" y="1210"/>
                      <a:pt x="866" y="1343"/>
                    </a:cubicBezTo>
                    <a:cubicBezTo>
                      <a:pt x="1020" y="1391"/>
                      <a:pt x="1099" y="1406"/>
                      <a:pt x="1137" y="1406"/>
                    </a:cubicBezTo>
                    <a:cubicBezTo>
                      <a:pt x="1205" y="1406"/>
                      <a:pt x="1147" y="1359"/>
                      <a:pt x="1147" y="1359"/>
                    </a:cubicBezTo>
                    <a:cubicBezTo>
                      <a:pt x="1147" y="1359"/>
                      <a:pt x="1022" y="943"/>
                      <a:pt x="972" y="745"/>
                    </a:cubicBezTo>
                    <a:cubicBezTo>
                      <a:pt x="922" y="543"/>
                      <a:pt x="964" y="218"/>
                      <a:pt x="964" y="218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79"/>
              <p:cNvSpPr/>
              <p:nvPr/>
            </p:nvSpPr>
            <p:spPr>
              <a:xfrm>
                <a:off x="5683250" y="2330400"/>
                <a:ext cx="18625" cy="5375"/>
              </a:xfrm>
              <a:custGeom>
                <a:rect b="b" l="l" r="r" t="t"/>
                <a:pathLst>
                  <a:path extrusionOk="0" h="215" w="745">
                    <a:moveTo>
                      <a:pt x="19" y="0"/>
                    </a:moveTo>
                    <a:lnTo>
                      <a:pt x="1" y="90"/>
                    </a:lnTo>
                    <a:cubicBezTo>
                      <a:pt x="22" y="88"/>
                      <a:pt x="40" y="87"/>
                      <a:pt x="57" y="87"/>
                    </a:cubicBezTo>
                    <a:cubicBezTo>
                      <a:pt x="142" y="87"/>
                      <a:pt x="172" y="112"/>
                      <a:pt x="220" y="132"/>
                    </a:cubicBezTo>
                    <a:cubicBezTo>
                      <a:pt x="251" y="131"/>
                      <a:pt x="280" y="130"/>
                      <a:pt x="307" y="130"/>
                    </a:cubicBezTo>
                    <a:cubicBezTo>
                      <a:pt x="528" y="130"/>
                      <a:pt x="665" y="174"/>
                      <a:pt x="745" y="214"/>
                    </a:cubicBezTo>
                    <a:cubicBezTo>
                      <a:pt x="745" y="209"/>
                      <a:pt x="745" y="206"/>
                      <a:pt x="745" y="206"/>
                    </a:cubicBezTo>
                    <a:lnTo>
                      <a:pt x="729" y="151"/>
                    </a:lnTo>
                    <a:cubicBezTo>
                      <a:pt x="729" y="151"/>
                      <a:pt x="567" y="103"/>
                      <a:pt x="443" y="82"/>
                    </a:cubicBezTo>
                    <a:cubicBezTo>
                      <a:pt x="318" y="61"/>
                      <a:pt x="178" y="58"/>
                      <a:pt x="146" y="48"/>
                    </a:cubicBezTo>
                    <a:cubicBezTo>
                      <a:pt x="112" y="34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9"/>
              <p:cNvSpPr/>
              <p:nvPr/>
            </p:nvSpPr>
            <p:spPr>
              <a:xfrm>
                <a:off x="5666925" y="2286225"/>
                <a:ext cx="38525" cy="37600"/>
              </a:xfrm>
              <a:custGeom>
                <a:rect b="b" l="l" r="r" t="t"/>
                <a:pathLst>
                  <a:path extrusionOk="0" h="1504" w="1541">
                    <a:moveTo>
                      <a:pt x="797" y="0"/>
                    </a:moveTo>
                    <a:cubicBezTo>
                      <a:pt x="674" y="0"/>
                      <a:pt x="550" y="69"/>
                      <a:pt x="421" y="195"/>
                    </a:cubicBezTo>
                    <a:cubicBezTo>
                      <a:pt x="376" y="240"/>
                      <a:pt x="360" y="250"/>
                      <a:pt x="312" y="309"/>
                    </a:cubicBezTo>
                    <a:cubicBezTo>
                      <a:pt x="286" y="343"/>
                      <a:pt x="320" y="491"/>
                      <a:pt x="294" y="528"/>
                    </a:cubicBezTo>
                    <a:cubicBezTo>
                      <a:pt x="212" y="645"/>
                      <a:pt x="64" y="594"/>
                      <a:pt x="21" y="719"/>
                    </a:cubicBezTo>
                    <a:cubicBezTo>
                      <a:pt x="0" y="782"/>
                      <a:pt x="111" y="788"/>
                      <a:pt x="103" y="846"/>
                    </a:cubicBezTo>
                    <a:cubicBezTo>
                      <a:pt x="66" y="1079"/>
                      <a:pt x="26" y="1349"/>
                      <a:pt x="214" y="1410"/>
                    </a:cubicBezTo>
                    <a:cubicBezTo>
                      <a:pt x="423" y="1476"/>
                      <a:pt x="575" y="1504"/>
                      <a:pt x="689" y="1504"/>
                    </a:cubicBezTo>
                    <a:cubicBezTo>
                      <a:pt x="948" y="1504"/>
                      <a:pt x="1009" y="1359"/>
                      <a:pt x="1088" y="1190"/>
                    </a:cubicBezTo>
                    <a:cubicBezTo>
                      <a:pt x="1092" y="1194"/>
                      <a:pt x="1108" y="1198"/>
                      <a:pt x="1130" y="1198"/>
                    </a:cubicBezTo>
                    <a:cubicBezTo>
                      <a:pt x="1170" y="1198"/>
                      <a:pt x="1231" y="1184"/>
                      <a:pt x="1273" y="1124"/>
                    </a:cubicBezTo>
                    <a:cubicBezTo>
                      <a:pt x="1337" y="1031"/>
                      <a:pt x="1541" y="666"/>
                      <a:pt x="1432" y="653"/>
                    </a:cubicBezTo>
                    <a:cubicBezTo>
                      <a:pt x="1458" y="616"/>
                      <a:pt x="1284" y="266"/>
                      <a:pt x="1019" y="78"/>
                    </a:cubicBezTo>
                    <a:cubicBezTo>
                      <a:pt x="945" y="25"/>
                      <a:pt x="872" y="0"/>
                      <a:pt x="79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79"/>
              <p:cNvSpPr/>
              <p:nvPr/>
            </p:nvSpPr>
            <p:spPr>
              <a:xfrm>
                <a:off x="5675850" y="2298625"/>
                <a:ext cx="4775" cy="4175"/>
              </a:xfrm>
              <a:custGeom>
                <a:rect b="b" l="l" r="r" t="t"/>
                <a:pathLst>
                  <a:path extrusionOk="0" h="167" w="191">
                    <a:moveTo>
                      <a:pt x="94" y="1"/>
                    </a:moveTo>
                    <a:cubicBezTo>
                      <a:pt x="68" y="1"/>
                      <a:pt x="43" y="13"/>
                      <a:pt x="27" y="35"/>
                    </a:cubicBezTo>
                    <a:cubicBezTo>
                      <a:pt x="0" y="72"/>
                      <a:pt x="8" y="125"/>
                      <a:pt x="48" y="151"/>
                    </a:cubicBezTo>
                    <a:cubicBezTo>
                      <a:pt x="63" y="162"/>
                      <a:pt x="79" y="167"/>
                      <a:pt x="96" y="167"/>
                    </a:cubicBezTo>
                    <a:cubicBezTo>
                      <a:pt x="121" y="167"/>
                      <a:pt x="146" y="155"/>
                      <a:pt x="162" y="133"/>
                    </a:cubicBezTo>
                    <a:cubicBezTo>
                      <a:pt x="191" y="96"/>
                      <a:pt x="180" y="43"/>
                      <a:pt x="143" y="16"/>
                    </a:cubicBezTo>
                    <a:cubicBezTo>
                      <a:pt x="129" y="6"/>
                      <a:pt x="111" y="1"/>
                      <a:pt x="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79"/>
              <p:cNvSpPr/>
              <p:nvPr/>
            </p:nvSpPr>
            <p:spPr>
              <a:xfrm>
                <a:off x="5676175" y="2299675"/>
                <a:ext cx="1825" cy="1600"/>
              </a:xfrm>
              <a:custGeom>
                <a:rect b="b" l="l" r="r" t="t"/>
                <a:pathLst>
                  <a:path extrusionOk="0" h="64" w="73">
                    <a:moveTo>
                      <a:pt x="38" y="1"/>
                    </a:moveTo>
                    <a:cubicBezTo>
                      <a:pt x="28" y="1"/>
                      <a:pt x="18" y="6"/>
                      <a:pt x="11" y="14"/>
                    </a:cubicBezTo>
                    <a:cubicBezTo>
                      <a:pt x="1" y="27"/>
                      <a:pt x="3" y="48"/>
                      <a:pt x="19" y="59"/>
                    </a:cubicBezTo>
                    <a:cubicBezTo>
                      <a:pt x="24" y="62"/>
                      <a:pt x="30" y="64"/>
                      <a:pt x="36" y="64"/>
                    </a:cubicBezTo>
                    <a:cubicBezTo>
                      <a:pt x="45" y="64"/>
                      <a:pt x="55" y="59"/>
                      <a:pt x="61" y="51"/>
                    </a:cubicBezTo>
                    <a:cubicBezTo>
                      <a:pt x="72" y="35"/>
                      <a:pt x="69" y="17"/>
                      <a:pt x="56" y="6"/>
                    </a:cubicBezTo>
                    <a:cubicBezTo>
                      <a:pt x="50" y="2"/>
                      <a:pt x="44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9"/>
              <p:cNvSpPr/>
              <p:nvPr/>
            </p:nvSpPr>
            <p:spPr>
              <a:xfrm>
                <a:off x="5668700" y="2312375"/>
                <a:ext cx="6975" cy="2850"/>
              </a:xfrm>
              <a:custGeom>
                <a:rect b="b" l="l" r="r" t="t"/>
                <a:pathLst>
                  <a:path extrusionOk="0" h="114" w="279">
                    <a:moveTo>
                      <a:pt x="32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3"/>
                      <a:pt x="6" y="46"/>
                      <a:pt x="14" y="51"/>
                    </a:cubicBezTo>
                    <a:cubicBezTo>
                      <a:pt x="16" y="54"/>
                      <a:pt x="19" y="54"/>
                      <a:pt x="22" y="57"/>
                    </a:cubicBezTo>
                    <a:lnTo>
                      <a:pt x="241" y="112"/>
                    </a:lnTo>
                    <a:cubicBezTo>
                      <a:pt x="244" y="113"/>
                      <a:pt x="247" y="114"/>
                      <a:pt x="250" y="114"/>
                    </a:cubicBezTo>
                    <a:cubicBezTo>
                      <a:pt x="261" y="114"/>
                      <a:pt x="272" y="106"/>
                      <a:pt x="276" y="94"/>
                    </a:cubicBezTo>
                    <a:cubicBezTo>
                      <a:pt x="278" y="78"/>
                      <a:pt x="270" y="65"/>
                      <a:pt x="255" y="59"/>
                    </a:cubicBezTo>
                    <a:lnTo>
                      <a:pt x="38" y="1"/>
                    </a:lnTo>
                    <a:cubicBezTo>
                      <a:pt x="36" y="1"/>
                      <a:pt x="33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79"/>
              <p:cNvSpPr/>
              <p:nvPr/>
            </p:nvSpPr>
            <p:spPr>
              <a:xfrm>
                <a:off x="5675900" y="2293225"/>
                <a:ext cx="9425" cy="6475"/>
              </a:xfrm>
              <a:custGeom>
                <a:rect b="b" l="l" r="r" t="t"/>
                <a:pathLst>
                  <a:path extrusionOk="0" h="259" w="377">
                    <a:moveTo>
                      <a:pt x="35" y="0"/>
                    </a:moveTo>
                    <a:cubicBezTo>
                      <a:pt x="23" y="0"/>
                      <a:pt x="14" y="3"/>
                      <a:pt x="9" y="10"/>
                    </a:cubicBezTo>
                    <a:cubicBezTo>
                      <a:pt x="1" y="18"/>
                      <a:pt x="4" y="31"/>
                      <a:pt x="14" y="39"/>
                    </a:cubicBezTo>
                    <a:cubicBezTo>
                      <a:pt x="18" y="41"/>
                      <a:pt x="23" y="43"/>
                      <a:pt x="28" y="43"/>
                    </a:cubicBezTo>
                    <a:cubicBezTo>
                      <a:pt x="29" y="43"/>
                      <a:pt x="31" y="43"/>
                      <a:pt x="33" y="42"/>
                    </a:cubicBezTo>
                    <a:cubicBezTo>
                      <a:pt x="46" y="42"/>
                      <a:pt x="96" y="50"/>
                      <a:pt x="168" y="95"/>
                    </a:cubicBezTo>
                    <a:cubicBezTo>
                      <a:pt x="282" y="166"/>
                      <a:pt x="337" y="248"/>
                      <a:pt x="337" y="248"/>
                    </a:cubicBezTo>
                    <a:cubicBezTo>
                      <a:pt x="341" y="255"/>
                      <a:pt x="348" y="259"/>
                      <a:pt x="355" y="259"/>
                    </a:cubicBezTo>
                    <a:cubicBezTo>
                      <a:pt x="359" y="259"/>
                      <a:pt x="363" y="258"/>
                      <a:pt x="366" y="256"/>
                    </a:cubicBezTo>
                    <a:cubicBezTo>
                      <a:pt x="374" y="248"/>
                      <a:pt x="377" y="235"/>
                      <a:pt x="372" y="227"/>
                    </a:cubicBezTo>
                    <a:cubicBezTo>
                      <a:pt x="369" y="222"/>
                      <a:pt x="313" y="137"/>
                      <a:pt x="192" y="60"/>
                    </a:cubicBezTo>
                    <a:cubicBezTo>
                      <a:pt x="136" y="27"/>
                      <a:pt x="72" y="0"/>
                      <a:pt x="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79"/>
              <p:cNvSpPr/>
              <p:nvPr/>
            </p:nvSpPr>
            <p:spPr>
              <a:xfrm>
                <a:off x="5694050" y="2310925"/>
                <a:ext cx="2275" cy="3575"/>
              </a:xfrm>
              <a:custGeom>
                <a:rect b="b" l="l" r="r" t="t"/>
                <a:pathLst>
                  <a:path extrusionOk="0" h="143" w="91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6"/>
                      <a:pt x="0" y="19"/>
                      <a:pt x="6" y="30"/>
                    </a:cubicBezTo>
                    <a:lnTo>
                      <a:pt x="45" y="131"/>
                    </a:lnTo>
                    <a:cubicBezTo>
                      <a:pt x="48" y="133"/>
                      <a:pt x="51" y="136"/>
                      <a:pt x="53" y="138"/>
                    </a:cubicBezTo>
                    <a:cubicBezTo>
                      <a:pt x="57" y="140"/>
                      <a:pt x="62" y="142"/>
                      <a:pt x="67" y="142"/>
                    </a:cubicBezTo>
                    <a:cubicBezTo>
                      <a:pt x="70" y="142"/>
                      <a:pt x="72" y="142"/>
                      <a:pt x="74" y="141"/>
                    </a:cubicBezTo>
                    <a:cubicBezTo>
                      <a:pt x="85" y="136"/>
                      <a:pt x="90" y="125"/>
                      <a:pt x="85" y="115"/>
                    </a:cubicBezTo>
                    <a:lnTo>
                      <a:pt x="43" y="14"/>
                    </a:lnTo>
                    <a:cubicBezTo>
                      <a:pt x="40" y="5"/>
                      <a:pt x="31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9"/>
              <p:cNvSpPr/>
              <p:nvPr/>
            </p:nvSpPr>
            <p:spPr>
              <a:xfrm>
                <a:off x="5693525" y="2311275"/>
                <a:ext cx="3725" cy="2625"/>
              </a:xfrm>
              <a:custGeom>
                <a:rect b="b" l="l" r="r" t="t"/>
                <a:pathLst>
                  <a:path extrusionOk="0" h="105" w="149">
                    <a:moveTo>
                      <a:pt x="126" y="1"/>
                    </a:moveTo>
                    <a:cubicBezTo>
                      <a:pt x="122" y="1"/>
                      <a:pt x="118" y="2"/>
                      <a:pt x="114" y="5"/>
                    </a:cubicBezTo>
                    <a:lnTo>
                      <a:pt x="13" y="66"/>
                    </a:lnTo>
                    <a:cubicBezTo>
                      <a:pt x="3" y="72"/>
                      <a:pt x="0" y="85"/>
                      <a:pt x="5" y="95"/>
                    </a:cubicBezTo>
                    <a:cubicBezTo>
                      <a:pt x="8" y="98"/>
                      <a:pt x="11" y="101"/>
                      <a:pt x="11" y="101"/>
                    </a:cubicBezTo>
                    <a:cubicBezTo>
                      <a:pt x="15" y="103"/>
                      <a:pt x="19" y="105"/>
                      <a:pt x="23" y="105"/>
                    </a:cubicBezTo>
                    <a:cubicBezTo>
                      <a:pt x="27" y="105"/>
                      <a:pt x="31" y="103"/>
                      <a:pt x="34" y="101"/>
                    </a:cubicBezTo>
                    <a:lnTo>
                      <a:pt x="135" y="40"/>
                    </a:lnTo>
                    <a:cubicBezTo>
                      <a:pt x="146" y="34"/>
                      <a:pt x="148" y="21"/>
                      <a:pt x="143" y="11"/>
                    </a:cubicBezTo>
                    <a:cubicBezTo>
                      <a:pt x="138" y="4"/>
                      <a:pt x="132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9"/>
              <p:cNvSpPr/>
              <p:nvPr/>
            </p:nvSpPr>
            <p:spPr>
              <a:xfrm>
                <a:off x="5671675" y="2313775"/>
                <a:ext cx="27675" cy="10600"/>
              </a:xfrm>
              <a:custGeom>
                <a:rect b="b" l="l" r="r" t="t"/>
                <a:pathLst>
                  <a:path extrusionOk="0" h="424" w="1107">
                    <a:moveTo>
                      <a:pt x="1085" y="1"/>
                    </a:moveTo>
                    <a:cubicBezTo>
                      <a:pt x="1077" y="1"/>
                      <a:pt x="1071" y="3"/>
                      <a:pt x="1067" y="9"/>
                    </a:cubicBezTo>
                    <a:cubicBezTo>
                      <a:pt x="1025" y="68"/>
                      <a:pt x="967" y="76"/>
                      <a:pt x="935" y="76"/>
                    </a:cubicBezTo>
                    <a:cubicBezTo>
                      <a:pt x="923" y="76"/>
                      <a:pt x="915" y="75"/>
                      <a:pt x="914" y="75"/>
                    </a:cubicBezTo>
                    <a:cubicBezTo>
                      <a:pt x="911" y="69"/>
                      <a:pt x="903" y="67"/>
                      <a:pt x="895" y="67"/>
                    </a:cubicBezTo>
                    <a:cubicBezTo>
                      <a:pt x="890" y="69"/>
                      <a:pt x="885" y="72"/>
                      <a:pt x="879" y="80"/>
                    </a:cubicBezTo>
                    <a:lnTo>
                      <a:pt x="874" y="93"/>
                    </a:lnTo>
                    <a:cubicBezTo>
                      <a:pt x="800" y="252"/>
                      <a:pt x="739" y="381"/>
                      <a:pt x="502" y="381"/>
                    </a:cubicBezTo>
                    <a:cubicBezTo>
                      <a:pt x="487" y="381"/>
                      <a:pt x="470" y="380"/>
                      <a:pt x="453" y="379"/>
                    </a:cubicBezTo>
                    <a:cubicBezTo>
                      <a:pt x="342" y="374"/>
                      <a:pt x="204" y="342"/>
                      <a:pt x="30" y="287"/>
                    </a:cubicBezTo>
                    <a:cubicBezTo>
                      <a:pt x="28" y="286"/>
                      <a:pt x="26" y="286"/>
                      <a:pt x="24" y="286"/>
                    </a:cubicBezTo>
                    <a:cubicBezTo>
                      <a:pt x="16" y="286"/>
                      <a:pt x="8" y="291"/>
                      <a:pt x="3" y="302"/>
                    </a:cubicBezTo>
                    <a:cubicBezTo>
                      <a:pt x="1" y="310"/>
                      <a:pt x="6" y="318"/>
                      <a:pt x="11" y="324"/>
                    </a:cubicBezTo>
                    <a:cubicBezTo>
                      <a:pt x="14" y="326"/>
                      <a:pt x="16" y="326"/>
                      <a:pt x="16" y="326"/>
                    </a:cubicBezTo>
                    <a:cubicBezTo>
                      <a:pt x="194" y="384"/>
                      <a:pt x="337" y="414"/>
                      <a:pt x="451" y="421"/>
                    </a:cubicBezTo>
                    <a:cubicBezTo>
                      <a:pt x="467" y="423"/>
                      <a:pt x="484" y="423"/>
                      <a:pt x="499" y="423"/>
                    </a:cubicBezTo>
                    <a:cubicBezTo>
                      <a:pt x="761" y="423"/>
                      <a:pt x="831" y="279"/>
                      <a:pt x="908" y="114"/>
                    </a:cubicBezTo>
                    <a:cubicBezTo>
                      <a:pt x="927" y="117"/>
                      <a:pt x="943" y="117"/>
                      <a:pt x="948" y="117"/>
                    </a:cubicBezTo>
                    <a:cubicBezTo>
                      <a:pt x="985" y="114"/>
                      <a:pt x="1051" y="101"/>
                      <a:pt x="1102" y="32"/>
                    </a:cubicBezTo>
                    <a:cubicBezTo>
                      <a:pt x="1107" y="24"/>
                      <a:pt x="1104" y="11"/>
                      <a:pt x="1096" y="3"/>
                    </a:cubicBezTo>
                    <a:cubicBezTo>
                      <a:pt x="1093" y="1"/>
                      <a:pt x="1089" y="1"/>
                      <a:pt x="10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79"/>
              <p:cNvSpPr/>
              <p:nvPr/>
            </p:nvSpPr>
            <p:spPr>
              <a:xfrm>
                <a:off x="5676850" y="2274925"/>
                <a:ext cx="48975" cy="46025"/>
              </a:xfrm>
              <a:custGeom>
                <a:rect b="b" l="l" r="r" t="t"/>
                <a:pathLst>
                  <a:path extrusionOk="0" h="1841" w="1959">
                    <a:moveTo>
                      <a:pt x="640" y="0"/>
                    </a:moveTo>
                    <a:cubicBezTo>
                      <a:pt x="581" y="0"/>
                      <a:pt x="527" y="22"/>
                      <a:pt x="455" y="72"/>
                    </a:cubicBezTo>
                    <a:cubicBezTo>
                      <a:pt x="249" y="215"/>
                      <a:pt x="0" y="416"/>
                      <a:pt x="13" y="483"/>
                    </a:cubicBezTo>
                    <a:cubicBezTo>
                      <a:pt x="24" y="551"/>
                      <a:pt x="37" y="581"/>
                      <a:pt x="37" y="581"/>
                    </a:cubicBezTo>
                    <a:cubicBezTo>
                      <a:pt x="50" y="589"/>
                      <a:pt x="439" y="747"/>
                      <a:pt x="611" y="988"/>
                    </a:cubicBezTo>
                    <a:cubicBezTo>
                      <a:pt x="784" y="1229"/>
                      <a:pt x="871" y="1594"/>
                      <a:pt x="871" y="1594"/>
                    </a:cubicBezTo>
                    <a:lnTo>
                      <a:pt x="919" y="1841"/>
                    </a:lnTo>
                    <a:cubicBezTo>
                      <a:pt x="919" y="1841"/>
                      <a:pt x="1083" y="1785"/>
                      <a:pt x="1236" y="1756"/>
                    </a:cubicBezTo>
                    <a:cubicBezTo>
                      <a:pt x="1390" y="1727"/>
                      <a:pt x="1464" y="1631"/>
                      <a:pt x="1583" y="1491"/>
                    </a:cubicBezTo>
                    <a:cubicBezTo>
                      <a:pt x="1702" y="1351"/>
                      <a:pt x="1959" y="1083"/>
                      <a:pt x="1747" y="769"/>
                    </a:cubicBezTo>
                    <a:cubicBezTo>
                      <a:pt x="1535" y="454"/>
                      <a:pt x="1678" y="369"/>
                      <a:pt x="1199" y="194"/>
                    </a:cubicBezTo>
                    <a:cubicBezTo>
                      <a:pt x="883" y="80"/>
                      <a:pt x="752" y="0"/>
                      <a:pt x="64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79"/>
              <p:cNvSpPr/>
              <p:nvPr/>
            </p:nvSpPr>
            <p:spPr>
              <a:xfrm>
                <a:off x="5712375" y="2310700"/>
                <a:ext cx="24700" cy="9325"/>
              </a:xfrm>
              <a:custGeom>
                <a:rect b="b" l="l" r="r" t="t"/>
                <a:pathLst>
                  <a:path extrusionOk="0" h="373" w="988">
                    <a:moveTo>
                      <a:pt x="430" y="0"/>
                    </a:moveTo>
                    <a:cubicBezTo>
                      <a:pt x="409" y="0"/>
                      <a:pt x="392" y="9"/>
                      <a:pt x="352" y="9"/>
                    </a:cubicBezTo>
                    <a:cubicBezTo>
                      <a:pt x="342" y="9"/>
                      <a:pt x="331" y="8"/>
                      <a:pt x="318" y="7"/>
                    </a:cubicBezTo>
                    <a:cubicBezTo>
                      <a:pt x="314" y="7"/>
                      <a:pt x="309" y="7"/>
                      <a:pt x="304" y="7"/>
                    </a:cubicBezTo>
                    <a:cubicBezTo>
                      <a:pt x="182" y="7"/>
                      <a:pt x="69" y="140"/>
                      <a:pt x="69" y="140"/>
                    </a:cubicBezTo>
                    <a:lnTo>
                      <a:pt x="0" y="203"/>
                    </a:lnTo>
                    <a:cubicBezTo>
                      <a:pt x="0" y="203"/>
                      <a:pt x="40" y="208"/>
                      <a:pt x="98" y="232"/>
                    </a:cubicBezTo>
                    <a:cubicBezTo>
                      <a:pt x="125" y="245"/>
                      <a:pt x="154" y="261"/>
                      <a:pt x="186" y="282"/>
                    </a:cubicBezTo>
                    <a:cubicBezTo>
                      <a:pt x="207" y="298"/>
                      <a:pt x="230" y="304"/>
                      <a:pt x="251" y="304"/>
                    </a:cubicBezTo>
                    <a:cubicBezTo>
                      <a:pt x="323" y="304"/>
                      <a:pt x="389" y="240"/>
                      <a:pt x="404" y="240"/>
                    </a:cubicBezTo>
                    <a:cubicBezTo>
                      <a:pt x="404" y="240"/>
                      <a:pt x="405" y="240"/>
                      <a:pt x="405" y="240"/>
                    </a:cubicBezTo>
                    <a:cubicBezTo>
                      <a:pt x="416" y="248"/>
                      <a:pt x="678" y="359"/>
                      <a:pt x="710" y="370"/>
                    </a:cubicBezTo>
                    <a:cubicBezTo>
                      <a:pt x="715" y="372"/>
                      <a:pt x="724" y="373"/>
                      <a:pt x="737" y="373"/>
                    </a:cubicBezTo>
                    <a:cubicBezTo>
                      <a:pt x="811" y="373"/>
                      <a:pt x="988" y="346"/>
                      <a:pt x="988" y="346"/>
                    </a:cubicBezTo>
                    <a:cubicBezTo>
                      <a:pt x="988" y="346"/>
                      <a:pt x="739" y="187"/>
                      <a:pt x="570" y="71"/>
                    </a:cubicBezTo>
                    <a:cubicBezTo>
                      <a:pt x="486" y="13"/>
                      <a:pt x="455" y="0"/>
                      <a:pt x="43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9"/>
              <p:cNvSpPr/>
              <p:nvPr/>
            </p:nvSpPr>
            <p:spPr>
              <a:xfrm>
                <a:off x="5709400" y="2315050"/>
                <a:ext cx="9950" cy="19000"/>
              </a:xfrm>
              <a:custGeom>
                <a:rect b="b" l="l" r="r" t="t"/>
                <a:pathLst>
                  <a:path extrusionOk="0" h="760" w="398">
                    <a:moveTo>
                      <a:pt x="102" y="0"/>
                    </a:moveTo>
                    <a:cubicBezTo>
                      <a:pt x="50" y="0"/>
                      <a:pt x="13" y="59"/>
                      <a:pt x="6" y="63"/>
                    </a:cubicBezTo>
                    <a:cubicBezTo>
                      <a:pt x="0" y="66"/>
                      <a:pt x="72" y="233"/>
                      <a:pt x="64" y="328"/>
                    </a:cubicBezTo>
                    <a:cubicBezTo>
                      <a:pt x="59" y="426"/>
                      <a:pt x="85" y="545"/>
                      <a:pt x="183" y="651"/>
                    </a:cubicBezTo>
                    <a:cubicBezTo>
                      <a:pt x="281" y="757"/>
                      <a:pt x="397" y="760"/>
                      <a:pt x="397" y="760"/>
                    </a:cubicBezTo>
                    <a:lnTo>
                      <a:pt x="334" y="670"/>
                    </a:lnTo>
                    <a:lnTo>
                      <a:pt x="299" y="381"/>
                    </a:lnTo>
                    <a:cubicBezTo>
                      <a:pt x="299" y="381"/>
                      <a:pt x="326" y="283"/>
                      <a:pt x="305" y="183"/>
                    </a:cubicBezTo>
                    <a:lnTo>
                      <a:pt x="307" y="82"/>
                    </a:lnTo>
                    <a:cubicBezTo>
                      <a:pt x="307" y="82"/>
                      <a:pt x="180" y="18"/>
                      <a:pt x="119" y="3"/>
                    </a:cubicBezTo>
                    <a:cubicBezTo>
                      <a:pt x="113" y="1"/>
                      <a:pt x="107" y="0"/>
                      <a:pt x="102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79"/>
              <p:cNvSpPr/>
              <p:nvPr/>
            </p:nvSpPr>
            <p:spPr>
              <a:xfrm>
                <a:off x="5681600" y="2282625"/>
                <a:ext cx="25450" cy="34650"/>
              </a:xfrm>
              <a:custGeom>
                <a:rect b="b" l="l" r="r" t="t"/>
                <a:pathLst>
                  <a:path extrusionOk="0" h="1386" w="1018">
                    <a:moveTo>
                      <a:pt x="25" y="1"/>
                    </a:moveTo>
                    <a:cubicBezTo>
                      <a:pt x="18" y="1"/>
                      <a:pt x="12" y="4"/>
                      <a:pt x="9" y="11"/>
                    </a:cubicBezTo>
                    <a:cubicBezTo>
                      <a:pt x="1" y="18"/>
                      <a:pt x="3" y="32"/>
                      <a:pt x="14" y="40"/>
                    </a:cubicBezTo>
                    <a:cubicBezTo>
                      <a:pt x="19" y="42"/>
                      <a:pt x="32" y="50"/>
                      <a:pt x="54" y="61"/>
                    </a:cubicBezTo>
                    <a:cubicBezTo>
                      <a:pt x="170" y="130"/>
                      <a:pt x="530" y="339"/>
                      <a:pt x="662" y="585"/>
                    </a:cubicBezTo>
                    <a:cubicBezTo>
                      <a:pt x="819" y="868"/>
                      <a:pt x="972" y="1366"/>
                      <a:pt x="975" y="1371"/>
                    </a:cubicBezTo>
                    <a:cubicBezTo>
                      <a:pt x="975" y="1374"/>
                      <a:pt x="977" y="1379"/>
                      <a:pt x="983" y="1382"/>
                    </a:cubicBezTo>
                    <a:cubicBezTo>
                      <a:pt x="986" y="1384"/>
                      <a:pt x="990" y="1385"/>
                      <a:pt x="995" y="1385"/>
                    </a:cubicBezTo>
                    <a:cubicBezTo>
                      <a:pt x="997" y="1385"/>
                      <a:pt x="999" y="1385"/>
                      <a:pt x="1001" y="1384"/>
                    </a:cubicBezTo>
                    <a:cubicBezTo>
                      <a:pt x="1012" y="1382"/>
                      <a:pt x="1017" y="1368"/>
                      <a:pt x="1014" y="1358"/>
                    </a:cubicBezTo>
                    <a:cubicBezTo>
                      <a:pt x="1012" y="1353"/>
                      <a:pt x="858" y="852"/>
                      <a:pt x="699" y="564"/>
                    </a:cubicBezTo>
                    <a:cubicBezTo>
                      <a:pt x="562" y="307"/>
                      <a:pt x="194" y="95"/>
                      <a:pt x="75" y="26"/>
                    </a:cubicBezTo>
                    <a:cubicBezTo>
                      <a:pt x="56" y="16"/>
                      <a:pt x="43" y="8"/>
                      <a:pt x="38" y="5"/>
                    </a:cubicBezTo>
                    <a:cubicBezTo>
                      <a:pt x="34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79"/>
              <p:cNvSpPr/>
              <p:nvPr/>
            </p:nvSpPr>
            <p:spPr>
              <a:xfrm>
                <a:off x="5695700" y="2277925"/>
                <a:ext cx="15100" cy="41425"/>
              </a:xfrm>
              <a:custGeom>
                <a:rect b="b" l="l" r="r" t="t"/>
                <a:pathLst>
                  <a:path extrusionOk="0" h="1657" w="604">
                    <a:moveTo>
                      <a:pt x="23" y="0"/>
                    </a:moveTo>
                    <a:cubicBezTo>
                      <a:pt x="20" y="0"/>
                      <a:pt x="16" y="1"/>
                      <a:pt x="14" y="3"/>
                    </a:cubicBezTo>
                    <a:cubicBezTo>
                      <a:pt x="3" y="8"/>
                      <a:pt x="0" y="21"/>
                      <a:pt x="6" y="32"/>
                    </a:cubicBezTo>
                    <a:cubicBezTo>
                      <a:pt x="11" y="40"/>
                      <a:pt x="559" y="918"/>
                      <a:pt x="559" y="1143"/>
                    </a:cubicBezTo>
                    <a:cubicBezTo>
                      <a:pt x="562" y="1368"/>
                      <a:pt x="464" y="1625"/>
                      <a:pt x="464" y="1628"/>
                    </a:cubicBezTo>
                    <a:cubicBezTo>
                      <a:pt x="461" y="1638"/>
                      <a:pt x="464" y="1646"/>
                      <a:pt x="472" y="1652"/>
                    </a:cubicBezTo>
                    <a:cubicBezTo>
                      <a:pt x="472" y="1654"/>
                      <a:pt x="474" y="1654"/>
                      <a:pt x="477" y="1654"/>
                    </a:cubicBezTo>
                    <a:cubicBezTo>
                      <a:pt x="480" y="1656"/>
                      <a:pt x="483" y="1656"/>
                      <a:pt x="485" y="1656"/>
                    </a:cubicBezTo>
                    <a:cubicBezTo>
                      <a:pt x="493" y="1656"/>
                      <a:pt x="499" y="1651"/>
                      <a:pt x="503" y="1644"/>
                    </a:cubicBezTo>
                    <a:cubicBezTo>
                      <a:pt x="506" y="1633"/>
                      <a:pt x="604" y="1376"/>
                      <a:pt x="601" y="1143"/>
                    </a:cubicBezTo>
                    <a:cubicBezTo>
                      <a:pt x="599" y="908"/>
                      <a:pt x="64" y="45"/>
                      <a:pt x="40" y="11"/>
                    </a:cubicBezTo>
                    <a:cubicBezTo>
                      <a:pt x="37" y="4"/>
                      <a:pt x="30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79"/>
              <p:cNvSpPr/>
              <p:nvPr/>
            </p:nvSpPr>
            <p:spPr>
              <a:xfrm>
                <a:off x="5714425" y="2291275"/>
                <a:ext cx="4525" cy="24050"/>
              </a:xfrm>
              <a:custGeom>
                <a:rect b="b" l="l" r="r" t="t"/>
                <a:pathLst>
                  <a:path extrusionOk="0" h="962" w="181">
                    <a:moveTo>
                      <a:pt x="112" y="1"/>
                    </a:moveTo>
                    <a:cubicBezTo>
                      <a:pt x="101" y="1"/>
                      <a:pt x="91" y="9"/>
                      <a:pt x="91" y="19"/>
                    </a:cubicBezTo>
                    <a:cubicBezTo>
                      <a:pt x="91" y="22"/>
                      <a:pt x="77" y="279"/>
                      <a:pt x="106" y="485"/>
                    </a:cubicBezTo>
                    <a:cubicBezTo>
                      <a:pt x="138" y="684"/>
                      <a:pt x="6" y="930"/>
                      <a:pt x="3" y="930"/>
                    </a:cubicBezTo>
                    <a:cubicBezTo>
                      <a:pt x="1" y="940"/>
                      <a:pt x="3" y="951"/>
                      <a:pt x="11" y="959"/>
                    </a:cubicBezTo>
                    <a:lnTo>
                      <a:pt x="14" y="959"/>
                    </a:lnTo>
                    <a:cubicBezTo>
                      <a:pt x="16" y="961"/>
                      <a:pt x="20" y="962"/>
                      <a:pt x="23" y="962"/>
                    </a:cubicBezTo>
                    <a:cubicBezTo>
                      <a:pt x="30" y="962"/>
                      <a:pt x="37" y="958"/>
                      <a:pt x="40" y="951"/>
                    </a:cubicBezTo>
                    <a:cubicBezTo>
                      <a:pt x="46" y="940"/>
                      <a:pt x="181" y="692"/>
                      <a:pt x="149" y="480"/>
                    </a:cubicBezTo>
                    <a:cubicBezTo>
                      <a:pt x="117" y="276"/>
                      <a:pt x="133" y="25"/>
                      <a:pt x="133" y="22"/>
                    </a:cubicBezTo>
                    <a:cubicBezTo>
                      <a:pt x="133" y="11"/>
                      <a:pt x="125" y="1"/>
                      <a:pt x="1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79"/>
              <p:cNvSpPr/>
              <p:nvPr/>
            </p:nvSpPr>
            <p:spPr>
              <a:xfrm>
                <a:off x="5687900" y="2296050"/>
                <a:ext cx="7900" cy="11125"/>
              </a:xfrm>
              <a:custGeom>
                <a:rect b="b" l="l" r="r" t="t"/>
                <a:pathLst>
                  <a:path extrusionOk="0" h="445" w="316">
                    <a:moveTo>
                      <a:pt x="37" y="0"/>
                    </a:moveTo>
                    <a:cubicBezTo>
                      <a:pt x="0" y="48"/>
                      <a:pt x="3" y="125"/>
                      <a:pt x="48" y="191"/>
                    </a:cubicBezTo>
                    <a:cubicBezTo>
                      <a:pt x="72" y="225"/>
                      <a:pt x="101" y="252"/>
                      <a:pt x="132" y="265"/>
                    </a:cubicBezTo>
                    <a:cubicBezTo>
                      <a:pt x="109" y="305"/>
                      <a:pt x="106" y="355"/>
                      <a:pt x="132" y="392"/>
                    </a:cubicBezTo>
                    <a:cubicBezTo>
                      <a:pt x="155" y="426"/>
                      <a:pt x="191" y="444"/>
                      <a:pt x="230" y="444"/>
                    </a:cubicBezTo>
                    <a:cubicBezTo>
                      <a:pt x="254" y="444"/>
                      <a:pt x="279" y="437"/>
                      <a:pt x="302" y="421"/>
                    </a:cubicBezTo>
                    <a:cubicBezTo>
                      <a:pt x="307" y="418"/>
                      <a:pt x="310" y="413"/>
                      <a:pt x="315" y="411"/>
                    </a:cubicBezTo>
                    <a:cubicBezTo>
                      <a:pt x="275" y="321"/>
                      <a:pt x="228" y="225"/>
                      <a:pt x="169" y="143"/>
                    </a:cubicBezTo>
                    <a:cubicBezTo>
                      <a:pt x="132" y="93"/>
                      <a:pt x="87" y="45"/>
                      <a:pt x="3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9"/>
              <p:cNvSpPr/>
              <p:nvPr/>
            </p:nvSpPr>
            <p:spPr>
              <a:xfrm>
                <a:off x="5673275" y="2304825"/>
                <a:ext cx="7825" cy="4300"/>
              </a:xfrm>
              <a:custGeom>
                <a:rect b="b" l="l" r="r" t="t"/>
                <a:pathLst>
                  <a:path extrusionOk="0" h="172" w="313">
                    <a:moveTo>
                      <a:pt x="80" y="0"/>
                    </a:moveTo>
                    <a:cubicBezTo>
                      <a:pt x="47" y="0"/>
                      <a:pt x="22" y="10"/>
                      <a:pt x="13" y="28"/>
                    </a:cubicBezTo>
                    <a:cubicBezTo>
                      <a:pt x="0" y="62"/>
                      <a:pt x="53" y="118"/>
                      <a:pt x="130" y="150"/>
                    </a:cubicBezTo>
                    <a:cubicBezTo>
                      <a:pt x="166" y="164"/>
                      <a:pt x="202" y="172"/>
                      <a:pt x="231" y="172"/>
                    </a:cubicBezTo>
                    <a:cubicBezTo>
                      <a:pt x="265" y="172"/>
                      <a:pt x="291" y="162"/>
                      <a:pt x="299" y="142"/>
                    </a:cubicBezTo>
                    <a:cubicBezTo>
                      <a:pt x="312" y="107"/>
                      <a:pt x="260" y="54"/>
                      <a:pt x="183" y="22"/>
                    </a:cubicBezTo>
                    <a:cubicBezTo>
                      <a:pt x="145" y="8"/>
                      <a:pt x="109" y="0"/>
                      <a:pt x="80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79"/>
              <p:cNvSpPr/>
              <p:nvPr/>
            </p:nvSpPr>
            <p:spPr>
              <a:xfrm>
                <a:off x="5643300" y="2421925"/>
                <a:ext cx="100525" cy="228500"/>
              </a:xfrm>
              <a:custGeom>
                <a:rect b="b" l="l" r="r" t="t"/>
                <a:pathLst>
                  <a:path extrusionOk="0" h="9140" w="4021">
                    <a:moveTo>
                      <a:pt x="1876" y="1"/>
                    </a:moveTo>
                    <a:cubicBezTo>
                      <a:pt x="1435" y="1"/>
                      <a:pt x="1226" y="69"/>
                      <a:pt x="1226" y="69"/>
                    </a:cubicBezTo>
                    <a:cubicBezTo>
                      <a:pt x="1226" y="69"/>
                      <a:pt x="1040" y="1183"/>
                      <a:pt x="971" y="1514"/>
                    </a:cubicBezTo>
                    <a:cubicBezTo>
                      <a:pt x="283" y="4799"/>
                      <a:pt x="355" y="6596"/>
                      <a:pt x="291" y="7048"/>
                    </a:cubicBezTo>
                    <a:cubicBezTo>
                      <a:pt x="228" y="7501"/>
                      <a:pt x="0" y="8753"/>
                      <a:pt x="0" y="8753"/>
                    </a:cubicBezTo>
                    <a:cubicBezTo>
                      <a:pt x="0" y="8753"/>
                      <a:pt x="291" y="8764"/>
                      <a:pt x="551" y="8851"/>
                    </a:cubicBezTo>
                    <a:cubicBezTo>
                      <a:pt x="810" y="8936"/>
                      <a:pt x="1694" y="9065"/>
                      <a:pt x="2049" y="9129"/>
                    </a:cubicBezTo>
                    <a:cubicBezTo>
                      <a:pt x="2088" y="9136"/>
                      <a:pt x="2129" y="9140"/>
                      <a:pt x="2171" y="9140"/>
                    </a:cubicBezTo>
                    <a:cubicBezTo>
                      <a:pt x="2510" y="9140"/>
                      <a:pt x="2925" y="8914"/>
                      <a:pt x="3115" y="8655"/>
                    </a:cubicBezTo>
                    <a:cubicBezTo>
                      <a:pt x="3251" y="8473"/>
                      <a:pt x="3294" y="8460"/>
                      <a:pt x="3354" y="8460"/>
                    </a:cubicBezTo>
                    <a:cubicBezTo>
                      <a:pt x="3364" y="8460"/>
                      <a:pt x="3375" y="8460"/>
                      <a:pt x="3387" y="8460"/>
                    </a:cubicBezTo>
                    <a:cubicBezTo>
                      <a:pt x="3417" y="8460"/>
                      <a:pt x="3453" y="8458"/>
                      <a:pt x="3505" y="8441"/>
                    </a:cubicBezTo>
                    <a:cubicBezTo>
                      <a:pt x="3698" y="8375"/>
                      <a:pt x="4021" y="8316"/>
                      <a:pt x="4021" y="8316"/>
                    </a:cubicBezTo>
                    <a:cubicBezTo>
                      <a:pt x="4021" y="8316"/>
                      <a:pt x="3806" y="7035"/>
                      <a:pt x="3751" y="6344"/>
                    </a:cubicBezTo>
                    <a:cubicBezTo>
                      <a:pt x="3693" y="5651"/>
                      <a:pt x="3547" y="4402"/>
                      <a:pt x="3573" y="3711"/>
                    </a:cubicBezTo>
                    <a:cubicBezTo>
                      <a:pt x="3600" y="3020"/>
                      <a:pt x="3576" y="2488"/>
                      <a:pt x="3573" y="2093"/>
                    </a:cubicBezTo>
                    <a:cubicBezTo>
                      <a:pt x="3573" y="1696"/>
                      <a:pt x="3573" y="624"/>
                      <a:pt x="3573" y="624"/>
                    </a:cubicBezTo>
                    <a:lnTo>
                      <a:pt x="3092" y="275"/>
                    </a:lnTo>
                    <a:cubicBezTo>
                      <a:pt x="3092" y="275"/>
                      <a:pt x="2509" y="16"/>
                      <a:pt x="1991" y="2"/>
                    </a:cubicBezTo>
                    <a:cubicBezTo>
                      <a:pt x="1951" y="1"/>
                      <a:pt x="1912" y="1"/>
                      <a:pt x="1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9"/>
              <p:cNvSpPr/>
              <p:nvPr/>
            </p:nvSpPr>
            <p:spPr>
              <a:xfrm>
                <a:off x="5698275" y="2429650"/>
                <a:ext cx="3275" cy="214025"/>
              </a:xfrm>
              <a:custGeom>
                <a:rect b="b" l="l" r="r" t="t"/>
                <a:pathLst>
                  <a:path extrusionOk="0" h="8561" w="131">
                    <a:moveTo>
                      <a:pt x="109" y="0"/>
                    </a:moveTo>
                    <a:cubicBezTo>
                      <a:pt x="96" y="0"/>
                      <a:pt x="88" y="8"/>
                      <a:pt x="88" y="22"/>
                    </a:cubicBezTo>
                    <a:cubicBezTo>
                      <a:pt x="88" y="85"/>
                      <a:pt x="43" y="6586"/>
                      <a:pt x="22" y="7213"/>
                    </a:cubicBezTo>
                    <a:cubicBezTo>
                      <a:pt x="1" y="7843"/>
                      <a:pt x="22" y="8534"/>
                      <a:pt x="22" y="8542"/>
                    </a:cubicBezTo>
                    <a:cubicBezTo>
                      <a:pt x="24" y="8553"/>
                      <a:pt x="32" y="8561"/>
                      <a:pt x="43" y="8561"/>
                    </a:cubicBezTo>
                    <a:lnTo>
                      <a:pt x="46" y="8561"/>
                    </a:lnTo>
                    <a:cubicBezTo>
                      <a:pt x="56" y="8561"/>
                      <a:pt x="64" y="8553"/>
                      <a:pt x="64" y="8539"/>
                    </a:cubicBezTo>
                    <a:cubicBezTo>
                      <a:pt x="64" y="8534"/>
                      <a:pt x="43" y="7843"/>
                      <a:pt x="64" y="7216"/>
                    </a:cubicBezTo>
                    <a:cubicBezTo>
                      <a:pt x="85" y="6586"/>
                      <a:pt x="128" y="85"/>
                      <a:pt x="130" y="22"/>
                    </a:cubicBezTo>
                    <a:cubicBezTo>
                      <a:pt x="130" y="8"/>
                      <a:pt x="120" y="0"/>
                      <a:pt x="1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9"/>
              <p:cNvSpPr/>
              <p:nvPr/>
            </p:nvSpPr>
            <p:spPr>
              <a:xfrm>
                <a:off x="5716275" y="2485625"/>
                <a:ext cx="18700" cy="101725"/>
              </a:xfrm>
              <a:custGeom>
                <a:rect b="b" l="l" r="r" t="t"/>
                <a:pathLst>
                  <a:path extrusionOk="0" h="4069" w="748">
                    <a:moveTo>
                      <a:pt x="22" y="1"/>
                    </a:moveTo>
                    <a:cubicBezTo>
                      <a:pt x="11" y="1"/>
                      <a:pt x="1" y="11"/>
                      <a:pt x="3" y="24"/>
                    </a:cubicBezTo>
                    <a:cubicBezTo>
                      <a:pt x="6" y="40"/>
                      <a:pt x="181" y="1681"/>
                      <a:pt x="263" y="2168"/>
                    </a:cubicBezTo>
                    <a:cubicBezTo>
                      <a:pt x="347" y="2656"/>
                      <a:pt x="702" y="4040"/>
                      <a:pt x="705" y="4053"/>
                    </a:cubicBezTo>
                    <a:cubicBezTo>
                      <a:pt x="707" y="4064"/>
                      <a:pt x="715" y="4069"/>
                      <a:pt x="726" y="4069"/>
                    </a:cubicBezTo>
                    <a:lnTo>
                      <a:pt x="731" y="4069"/>
                    </a:lnTo>
                    <a:cubicBezTo>
                      <a:pt x="742" y="4066"/>
                      <a:pt x="747" y="4056"/>
                      <a:pt x="744" y="4043"/>
                    </a:cubicBezTo>
                    <a:cubicBezTo>
                      <a:pt x="742" y="4029"/>
                      <a:pt x="390" y="2648"/>
                      <a:pt x="305" y="2161"/>
                    </a:cubicBezTo>
                    <a:cubicBezTo>
                      <a:pt x="220" y="1676"/>
                      <a:pt x="46" y="35"/>
                      <a:pt x="43" y="19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79"/>
              <p:cNvSpPr/>
              <p:nvPr/>
            </p:nvSpPr>
            <p:spPr>
              <a:xfrm>
                <a:off x="5712775" y="2514725"/>
                <a:ext cx="14650" cy="116300"/>
              </a:xfrm>
              <a:custGeom>
                <a:rect b="b" l="l" r="r" t="t"/>
                <a:pathLst>
                  <a:path extrusionOk="0" h="4652" w="586">
                    <a:moveTo>
                      <a:pt x="25" y="1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8" y="1"/>
                      <a:pt x="0" y="12"/>
                      <a:pt x="0" y="22"/>
                    </a:cubicBezTo>
                    <a:cubicBezTo>
                      <a:pt x="3" y="49"/>
                      <a:pt x="167" y="2659"/>
                      <a:pt x="278" y="3331"/>
                    </a:cubicBezTo>
                    <a:cubicBezTo>
                      <a:pt x="392" y="4003"/>
                      <a:pt x="543" y="4631"/>
                      <a:pt x="543" y="4636"/>
                    </a:cubicBezTo>
                    <a:cubicBezTo>
                      <a:pt x="546" y="4647"/>
                      <a:pt x="554" y="4652"/>
                      <a:pt x="564" y="4652"/>
                    </a:cubicBezTo>
                    <a:lnTo>
                      <a:pt x="569" y="4652"/>
                    </a:lnTo>
                    <a:cubicBezTo>
                      <a:pt x="580" y="4649"/>
                      <a:pt x="585" y="4639"/>
                      <a:pt x="583" y="4625"/>
                    </a:cubicBezTo>
                    <a:cubicBezTo>
                      <a:pt x="583" y="4620"/>
                      <a:pt x="432" y="3993"/>
                      <a:pt x="321" y="3323"/>
                    </a:cubicBezTo>
                    <a:cubicBezTo>
                      <a:pt x="207" y="2654"/>
                      <a:pt x="43" y="46"/>
                      <a:pt x="43" y="20"/>
                    </a:cubicBezTo>
                    <a:cubicBezTo>
                      <a:pt x="43" y="10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9"/>
              <p:cNvSpPr/>
              <p:nvPr/>
            </p:nvSpPr>
            <p:spPr>
              <a:xfrm>
                <a:off x="5657250" y="2548300"/>
                <a:ext cx="9225" cy="90400"/>
              </a:xfrm>
              <a:custGeom>
                <a:rect b="b" l="l" r="r" t="t"/>
                <a:pathLst>
                  <a:path extrusionOk="0" h="3616" w="369">
                    <a:moveTo>
                      <a:pt x="350" y="0"/>
                    </a:moveTo>
                    <a:cubicBezTo>
                      <a:pt x="337" y="0"/>
                      <a:pt x="329" y="8"/>
                      <a:pt x="326" y="21"/>
                    </a:cubicBezTo>
                    <a:cubicBezTo>
                      <a:pt x="326" y="45"/>
                      <a:pt x="228" y="2449"/>
                      <a:pt x="175" y="2756"/>
                    </a:cubicBezTo>
                    <a:cubicBezTo>
                      <a:pt x="122" y="3065"/>
                      <a:pt x="6" y="3587"/>
                      <a:pt x="3" y="3592"/>
                    </a:cubicBezTo>
                    <a:cubicBezTo>
                      <a:pt x="1" y="3603"/>
                      <a:pt x="8" y="3613"/>
                      <a:pt x="19" y="3616"/>
                    </a:cubicBezTo>
                    <a:lnTo>
                      <a:pt x="24" y="3616"/>
                    </a:lnTo>
                    <a:cubicBezTo>
                      <a:pt x="35" y="3616"/>
                      <a:pt x="43" y="3611"/>
                      <a:pt x="46" y="3600"/>
                    </a:cubicBezTo>
                    <a:cubicBezTo>
                      <a:pt x="46" y="3595"/>
                      <a:pt x="165" y="3073"/>
                      <a:pt x="218" y="2764"/>
                    </a:cubicBezTo>
                    <a:cubicBezTo>
                      <a:pt x="271" y="2454"/>
                      <a:pt x="366" y="122"/>
                      <a:pt x="368" y="21"/>
                    </a:cubicBezTo>
                    <a:cubicBezTo>
                      <a:pt x="368" y="11"/>
                      <a:pt x="361" y="0"/>
                      <a:pt x="3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79"/>
              <p:cNvSpPr/>
              <p:nvPr/>
            </p:nvSpPr>
            <p:spPr>
              <a:xfrm>
                <a:off x="5621650" y="2641800"/>
                <a:ext cx="47525" cy="35975"/>
              </a:xfrm>
              <a:custGeom>
                <a:rect b="b" l="l" r="r" t="t"/>
                <a:pathLst>
                  <a:path extrusionOk="0" h="1439" w="1901">
                    <a:moveTo>
                      <a:pt x="1200" y="0"/>
                    </a:moveTo>
                    <a:lnTo>
                      <a:pt x="1200" y="0"/>
                    </a:lnTo>
                    <a:cubicBezTo>
                      <a:pt x="1205" y="172"/>
                      <a:pt x="1205" y="503"/>
                      <a:pt x="1149" y="569"/>
                    </a:cubicBezTo>
                    <a:cubicBezTo>
                      <a:pt x="1075" y="659"/>
                      <a:pt x="1014" y="704"/>
                      <a:pt x="866" y="805"/>
                    </a:cubicBezTo>
                    <a:cubicBezTo>
                      <a:pt x="718" y="906"/>
                      <a:pt x="546" y="1070"/>
                      <a:pt x="395" y="1120"/>
                    </a:cubicBezTo>
                    <a:cubicBezTo>
                      <a:pt x="244" y="1170"/>
                      <a:pt x="1" y="1184"/>
                      <a:pt x="8" y="1252"/>
                    </a:cubicBezTo>
                    <a:cubicBezTo>
                      <a:pt x="14" y="1321"/>
                      <a:pt x="46" y="1393"/>
                      <a:pt x="46" y="1393"/>
                    </a:cubicBezTo>
                    <a:cubicBezTo>
                      <a:pt x="46" y="1393"/>
                      <a:pt x="172" y="1438"/>
                      <a:pt x="516" y="1438"/>
                    </a:cubicBezTo>
                    <a:cubicBezTo>
                      <a:pt x="534" y="1438"/>
                      <a:pt x="553" y="1438"/>
                      <a:pt x="572" y="1438"/>
                    </a:cubicBezTo>
                    <a:cubicBezTo>
                      <a:pt x="956" y="1435"/>
                      <a:pt x="1083" y="1297"/>
                      <a:pt x="1229" y="1279"/>
                    </a:cubicBezTo>
                    <a:cubicBezTo>
                      <a:pt x="1314" y="1268"/>
                      <a:pt x="1357" y="1259"/>
                      <a:pt x="1411" y="1259"/>
                    </a:cubicBezTo>
                    <a:cubicBezTo>
                      <a:pt x="1450" y="1259"/>
                      <a:pt x="1495" y="1264"/>
                      <a:pt x="1567" y="1276"/>
                    </a:cubicBezTo>
                    <a:cubicBezTo>
                      <a:pt x="1580" y="1278"/>
                      <a:pt x="1592" y="1279"/>
                      <a:pt x="1605" y="1279"/>
                    </a:cubicBezTo>
                    <a:cubicBezTo>
                      <a:pt x="1762" y="1279"/>
                      <a:pt x="1900" y="1115"/>
                      <a:pt x="1893" y="1017"/>
                    </a:cubicBezTo>
                    <a:cubicBezTo>
                      <a:pt x="1888" y="914"/>
                      <a:pt x="1798" y="752"/>
                      <a:pt x="1758" y="689"/>
                    </a:cubicBezTo>
                    <a:cubicBezTo>
                      <a:pt x="1726" y="636"/>
                      <a:pt x="1745" y="292"/>
                      <a:pt x="1761" y="135"/>
                    </a:cubicBezTo>
                    <a:cubicBezTo>
                      <a:pt x="1615" y="106"/>
                      <a:pt x="1491" y="80"/>
                      <a:pt x="1417" y="56"/>
                    </a:cubicBezTo>
                    <a:cubicBezTo>
                      <a:pt x="1345" y="32"/>
                      <a:pt x="1271" y="14"/>
                      <a:pt x="120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9"/>
              <p:cNvSpPr/>
              <p:nvPr/>
            </p:nvSpPr>
            <p:spPr>
              <a:xfrm>
                <a:off x="5620325" y="2671825"/>
                <a:ext cx="51250" cy="8700"/>
              </a:xfrm>
              <a:custGeom>
                <a:rect b="b" l="l" r="r" t="t"/>
                <a:pathLst>
                  <a:path extrusionOk="0" h="348" w="2050">
                    <a:moveTo>
                      <a:pt x="1930" y="1"/>
                    </a:moveTo>
                    <a:cubicBezTo>
                      <a:pt x="1926" y="1"/>
                      <a:pt x="1923" y="1"/>
                      <a:pt x="1920" y="1"/>
                    </a:cubicBezTo>
                    <a:cubicBezTo>
                      <a:pt x="1917" y="4"/>
                      <a:pt x="1766" y="20"/>
                      <a:pt x="1578" y="20"/>
                    </a:cubicBezTo>
                    <a:cubicBezTo>
                      <a:pt x="1459" y="20"/>
                      <a:pt x="1300" y="54"/>
                      <a:pt x="1163" y="83"/>
                    </a:cubicBezTo>
                    <a:cubicBezTo>
                      <a:pt x="1065" y="107"/>
                      <a:pt x="967" y="128"/>
                      <a:pt x="922" y="128"/>
                    </a:cubicBezTo>
                    <a:cubicBezTo>
                      <a:pt x="879" y="127"/>
                      <a:pt x="778" y="127"/>
                      <a:pt x="661" y="127"/>
                    </a:cubicBezTo>
                    <a:cubicBezTo>
                      <a:pt x="427" y="127"/>
                      <a:pt x="129" y="128"/>
                      <a:pt x="112" y="128"/>
                    </a:cubicBezTo>
                    <a:cubicBezTo>
                      <a:pt x="51" y="128"/>
                      <a:pt x="1" y="176"/>
                      <a:pt x="1" y="239"/>
                    </a:cubicBezTo>
                    <a:cubicBezTo>
                      <a:pt x="1" y="300"/>
                      <a:pt x="51" y="348"/>
                      <a:pt x="112" y="348"/>
                    </a:cubicBezTo>
                    <a:lnTo>
                      <a:pt x="922" y="348"/>
                    </a:lnTo>
                    <a:cubicBezTo>
                      <a:pt x="993" y="348"/>
                      <a:pt x="1094" y="327"/>
                      <a:pt x="1210" y="300"/>
                    </a:cubicBezTo>
                    <a:cubicBezTo>
                      <a:pt x="1337" y="274"/>
                      <a:pt x="1483" y="242"/>
                      <a:pt x="1578" y="242"/>
                    </a:cubicBezTo>
                    <a:cubicBezTo>
                      <a:pt x="1779" y="242"/>
                      <a:pt x="1938" y="223"/>
                      <a:pt x="1943" y="223"/>
                    </a:cubicBezTo>
                    <a:cubicBezTo>
                      <a:pt x="2004" y="215"/>
                      <a:pt x="2049" y="160"/>
                      <a:pt x="2041" y="99"/>
                    </a:cubicBezTo>
                    <a:cubicBezTo>
                      <a:pt x="2036" y="42"/>
                      <a:pt x="1987" y="1"/>
                      <a:pt x="19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9"/>
              <p:cNvSpPr/>
              <p:nvPr/>
            </p:nvSpPr>
            <p:spPr>
              <a:xfrm>
                <a:off x="5629925" y="2662050"/>
                <a:ext cx="20675" cy="14900"/>
              </a:xfrm>
              <a:custGeom>
                <a:rect b="b" l="l" r="r" t="t"/>
                <a:pathLst>
                  <a:path extrusionOk="0" h="596" w="827">
                    <a:moveTo>
                      <a:pt x="493" y="0"/>
                    </a:moveTo>
                    <a:cubicBezTo>
                      <a:pt x="493" y="0"/>
                      <a:pt x="19" y="289"/>
                      <a:pt x="0" y="310"/>
                    </a:cubicBezTo>
                    <a:lnTo>
                      <a:pt x="53" y="596"/>
                    </a:lnTo>
                    <a:lnTo>
                      <a:pt x="826" y="487"/>
                    </a:lnTo>
                    <a:cubicBezTo>
                      <a:pt x="826" y="487"/>
                      <a:pt x="771" y="331"/>
                      <a:pt x="755" y="297"/>
                    </a:cubicBezTo>
                    <a:cubicBezTo>
                      <a:pt x="659" y="96"/>
                      <a:pt x="493" y="0"/>
                      <a:pt x="49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9"/>
              <p:cNvSpPr/>
              <p:nvPr/>
            </p:nvSpPr>
            <p:spPr>
              <a:xfrm>
                <a:off x="5651625" y="2641800"/>
                <a:ext cx="14050" cy="5850"/>
              </a:xfrm>
              <a:custGeom>
                <a:rect b="b" l="l" r="r" t="t"/>
                <a:pathLst>
                  <a:path extrusionOk="0" h="234" w="562">
                    <a:moveTo>
                      <a:pt x="1" y="0"/>
                    </a:moveTo>
                    <a:lnTo>
                      <a:pt x="3" y="56"/>
                    </a:lnTo>
                    <a:cubicBezTo>
                      <a:pt x="3" y="56"/>
                      <a:pt x="120" y="69"/>
                      <a:pt x="249" y="120"/>
                    </a:cubicBezTo>
                    <a:cubicBezTo>
                      <a:pt x="379" y="170"/>
                      <a:pt x="554" y="233"/>
                      <a:pt x="554" y="233"/>
                    </a:cubicBezTo>
                    <a:lnTo>
                      <a:pt x="562" y="135"/>
                    </a:lnTo>
                    <a:cubicBezTo>
                      <a:pt x="413" y="106"/>
                      <a:pt x="292" y="80"/>
                      <a:pt x="218" y="56"/>
                    </a:cubicBezTo>
                    <a:cubicBezTo>
                      <a:pt x="146" y="32"/>
                      <a:pt x="72" y="14"/>
                      <a:pt x="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9"/>
              <p:cNvSpPr/>
              <p:nvPr/>
            </p:nvSpPr>
            <p:spPr>
              <a:xfrm>
                <a:off x="5680275" y="2638150"/>
                <a:ext cx="43450" cy="48650"/>
              </a:xfrm>
              <a:custGeom>
                <a:rect b="b" l="l" r="r" t="t"/>
                <a:pathLst>
                  <a:path extrusionOk="0" h="1946" w="1738">
                    <a:moveTo>
                      <a:pt x="1642" y="1"/>
                    </a:moveTo>
                    <a:cubicBezTo>
                      <a:pt x="1639" y="3"/>
                      <a:pt x="1639" y="6"/>
                      <a:pt x="1636" y="6"/>
                    </a:cubicBezTo>
                    <a:cubicBezTo>
                      <a:pt x="1496" y="197"/>
                      <a:pt x="1237" y="369"/>
                      <a:pt x="972" y="445"/>
                    </a:cubicBezTo>
                    <a:cubicBezTo>
                      <a:pt x="988" y="538"/>
                      <a:pt x="1001" y="633"/>
                      <a:pt x="993" y="668"/>
                    </a:cubicBezTo>
                    <a:cubicBezTo>
                      <a:pt x="980" y="747"/>
                      <a:pt x="985" y="819"/>
                      <a:pt x="866" y="1009"/>
                    </a:cubicBezTo>
                    <a:cubicBezTo>
                      <a:pt x="734" y="1216"/>
                      <a:pt x="697" y="1377"/>
                      <a:pt x="562" y="1475"/>
                    </a:cubicBezTo>
                    <a:cubicBezTo>
                      <a:pt x="424" y="1570"/>
                      <a:pt x="194" y="1671"/>
                      <a:pt x="96" y="1721"/>
                    </a:cubicBezTo>
                    <a:cubicBezTo>
                      <a:pt x="1" y="1772"/>
                      <a:pt x="43" y="1843"/>
                      <a:pt x="93" y="1880"/>
                    </a:cubicBezTo>
                    <a:cubicBezTo>
                      <a:pt x="154" y="1928"/>
                      <a:pt x="336" y="1945"/>
                      <a:pt x="502" y="1945"/>
                    </a:cubicBezTo>
                    <a:cubicBezTo>
                      <a:pt x="642" y="1945"/>
                      <a:pt x="772" y="1933"/>
                      <a:pt x="808" y="1915"/>
                    </a:cubicBezTo>
                    <a:cubicBezTo>
                      <a:pt x="887" y="1875"/>
                      <a:pt x="988" y="1814"/>
                      <a:pt x="1081" y="1713"/>
                    </a:cubicBezTo>
                    <a:cubicBezTo>
                      <a:pt x="1224" y="1557"/>
                      <a:pt x="1343" y="1470"/>
                      <a:pt x="1475" y="1449"/>
                    </a:cubicBezTo>
                    <a:cubicBezTo>
                      <a:pt x="1610" y="1427"/>
                      <a:pt x="1737" y="1351"/>
                      <a:pt x="1724" y="1171"/>
                    </a:cubicBezTo>
                    <a:cubicBezTo>
                      <a:pt x="1708" y="991"/>
                      <a:pt x="1594" y="858"/>
                      <a:pt x="1584" y="837"/>
                    </a:cubicBezTo>
                    <a:cubicBezTo>
                      <a:pt x="1573" y="816"/>
                      <a:pt x="1544" y="625"/>
                      <a:pt x="1549" y="443"/>
                    </a:cubicBezTo>
                    <a:cubicBezTo>
                      <a:pt x="1552" y="326"/>
                      <a:pt x="1621" y="99"/>
                      <a:pt x="164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9"/>
              <p:cNvSpPr/>
              <p:nvPr/>
            </p:nvSpPr>
            <p:spPr>
              <a:xfrm>
                <a:off x="5678150" y="2670650"/>
                <a:ext cx="48800" cy="20150"/>
              </a:xfrm>
              <a:custGeom>
                <a:rect b="b" l="l" r="r" t="t"/>
                <a:pathLst>
                  <a:path extrusionOk="0" h="806" w="1952">
                    <a:moveTo>
                      <a:pt x="1824" y="1"/>
                    </a:moveTo>
                    <a:cubicBezTo>
                      <a:pt x="1805" y="1"/>
                      <a:pt x="1786" y="6"/>
                      <a:pt x="1769" y="16"/>
                    </a:cubicBezTo>
                    <a:cubicBezTo>
                      <a:pt x="1766" y="19"/>
                      <a:pt x="1602" y="117"/>
                      <a:pt x="1422" y="217"/>
                    </a:cubicBezTo>
                    <a:cubicBezTo>
                      <a:pt x="1301" y="289"/>
                      <a:pt x="1219" y="347"/>
                      <a:pt x="1144" y="397"/>
                    </a:cubicBezTo>
                    <a:cubicBezTo>
                      <a:pt x="1070" y="450"/>
                      <a:pt x="1004" y="498"/>
                      <a:pt x="909" y="546"/>
                    </a:cubicBezTo>
                    <a:cubicBezTo>
                      <a:pt x="879" y="562"/>
                      <a:pt x="790" y="582"/>
                      <a:pt x="518" y="582"/>
                    </a:cubicBezTo>
                    <a:cubicBezTo>
                      <a:pt x="429" y="582"/>
                      <a:pt x="321" y="580"/>
                      <a:pt x="189" y="575"/>
                    </a:cubicBezTo>
                    <a:cubicBezTo>
                      <a:pt x="162" y="574"/>
                      <a:pt x="144" y="573"/>
                      <a:pt x="131" y="573"/>
                    </a:cubicBezTo>
                    <a:cubicBezTo>
                      <a:pt x="109" y="573"/>
                      <a:pt x="102" y="575"/>
                      <a:pt x="88" y="580"/>
                    </a:cubicBezTo>
                    <a:cubicBezTo>
                      <a:pt x="30" y="599"/>
                      <a:pt x="1" y="662"/>
                      <a:pt x="20" y="720"/>
                    </a:cubicBezTo>
                    <a:cubicBezTo>
                      <a:pt x="34" y="765"/>
                      <a:pt x="76" y="795"/>
                      <a:pt x="120" y="795"/>
                    </a:cubicBezTo>
                    <a:cubicBezTo>
                      <a:pt x="124" y="795"/>
                      <a:pt x="127" y="795"/>
                      <a:pt x="131" y="795"/>
                    </a:cubicBezTo>
                    <a:cubicBezTo>
                      <a:pt x="139" y="795"/>
                      <a:pt x="157" y="797"/>
                      <a:pt x="181" y="797"/>
                    </a:cubicBezTo>
                    <a:cubicBezTo>
                      <a:pt x="305" y="802"/>
                      <a:pt x="411" y="805"/>
                      <a:pt x="507" y="805"/>
                    </a:cubicBezTo>
                    <a:cubicBezTo>
                      <a:pt x="774" y="805"/>
                      <a:pt x="930" y="784"/>
                      <a:pt x="1009" y="744"/>
                    </a:cubicBezTo>
                    <a:cubicBezTo>
                      <a:pt x="1121" y="686"/>
                      <a:pt x="1195" y="633"/>
                      <a:pt x="1272" y="580"/>
                    </a:cubicBezTo>
                    <a:cubicBezTo>
                      <a:pt x="1346" y="527"/>
                      <a:pt x="1420" y="474"/>
                      <a:pt x="1531" y="411"/>
                    </a:cubicBezTo>
                    <a:cubicBezTo>
                      <a:pt x="1714" y="307"/>
                      <a:pt x="1880" y="207"/>
                      <a:pt x="1883" y="207"/>
                    </a:cubicBezTo>
                    <a:cubicBezTo>
                      <a:pt x="1936" y="175"/>
                      <a:pt x="1952" y="106"/>
                      <a:pt x="1920" y="53"/>
                    </a:cubicBezTo>
                    <a:cubicBezTo>
                      <a:pt x="1899" y="20"/>
                      <a:pt x="1862" y="1"/>
                      <a:pt x="18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9"/>
              <p:cNvSpPr/>
              <p:nvPr/>
            </p:nvSpPr>
            <p:spPr>
              <a:xfrm>
                <a:off x="5686300" y="2666950"/>
                <a:ext cx="26900" cy="19600"/>
              </a:xfrm>
              <a:custGeom>
                <a:rect b="b" l="l" r="r" t="t"/>
                <a:pathLst>
                  <a:path extrusionOk="0" h="784" w="1076">
                    <a:moveTo>
                      <a:pt x="496" y="0"/>
                    </a:moveTo>
                    <a:cubicBezTo>
                      <a:pt x="496" y="0"/>
                      <a:pt x="371" y="170"/>
                      <a:pt x="310" y="241"/>
                    </a:cubicBezTo>
                    <a:cubicBezTo>
                      <a:pt x="252" y="310"/>
                      <a:pt x="1" y="466"/>
                      <a:pt x="1" y="466"/>
                    </a:cubicBezTo>
                    <a:cubicBezTo>
                      <a:pt x="1" y="466"/>
                      <a:pt x="284" y="593"/>
                      <a:pt x="334" y="641"/>
                    </a:cubicBezTo>
                    <a:cubicBezTo>
                      <a:pt x="382" y="686"/>
                      <a:pt x="464" y="784"/>
                      <a:pt x="464" y="784"/>
                    </a:cubicBezTo>
                    <a:cubicBezTo>
                      <a:pt x="464" y="784"/>
                      <a:pt x="657" y="760"/>
                      <a:pt x="789" y="651"/>
                    </a:cubicBezTo>
                    <a:cubicBezTo>
                      <a:pt x="919" y="540"/>
                      <a:pt x="1075" y="416"/>
                      <a:pt x="1075" y="416"/>
                    </a:cubicBezTo>
                    <a:cubicBezTo>
                      <a:pt x="1075" y="416"/>
                      <a:pt x="959" y="130"/>
                      <a:pt x="797" y="74"/>
                    </a:cubicBezTo>
                    <a:cubicBezTo>
                      <a:pt x="633" y="19"/>
                      <a:pt x="496" y="0"/>
                      <a:pt x="49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9"/>
              <p:cNvSpPr/>
              <p:nvPr/>
            </p:nvSpPr>
            <p:spPr>
              <a:xfrm>
                <a:off x="5704625" y="2638025"/>
                <a:ext cx="16775" cy="12400"/>
              </a:xfrm>
              <a:custGeom>
                <a:rect b="b" l="l" r="r" t="t"/>
                <a:pathLst>
                  <a:path extrusionOk="0" h="496" w="671">
                    <a:moveTo>
                      <a:pt x="670" y="1"/>
                    </a:moveTo>
                    <a:lnTo>
                      <a:pt x="670" y="1"/>
                    </a:lnTo>
                    <a:cubicBezTo>
                      <a:pt x="668" y="6"/>
                      <a:pt x="665" y="8"/>
                      <a:pt x="662" y="11"/>
                    </a:cubicBezTo>
                    <a:cubicBezTo>
                      <a:pt x="522" y="202"/>
                      <a:pt x="263" y="371"/>
                      <a:pt x="1" y="450"/>
                    </a:cubicBezTo>
                    <a:lnTo>
                      <a:pt x="6" y="495"/>
                    </a:lnTo>
                    <a:cubicBezTo>
                      <a:pt x="6" y="495"/>
                      <a:pt x="228" y="458"/>
                      <a:pt x="348" y="398"/>
                    </a:cubicBezTo>
                    <a:cubicBezTo>
                      <a:pt x="467" y="339"/>
                      <a:pt x="620" y="194"/>
                      <a:pt x="620" y="194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79"/>
              <p:cNvSpPr/>
              <p:nvPr/>
            </p:nvSpPr>
            <p:spPr>
              <a:xfrm>
                <a:off x="5660425" y="2330200"/>
                <a:ext cx="59125" cy="100800"/>
              </a:xfrm>
              <a:custGeom>
                <a:rect b="b" l="l" r="r" t="t"/>
                <a:pathLst>
                  <a:path extrusionOk="0" h="4032" w="2365">
                    <a:moveTo>
                      <a:pt x="1660" y="0"/>
                    </a:moveTo>
                    <a:cubicBezTo>
                      <a:pt x="1660" y="0"/>
                      <a:pt x="1483" y="187"/>
                      <a:pt x="1161" y="187"/>
                    </a:cubicBezTo>
                    <a:cubicBezTo>
                      <a:pt x="1142" y="187"/>
                      <a:pt x="1124" y="187"/>
                      <a:pt x="1104" y="185"/>
                    </a:cubicBezTo>
                    <a:cubicBezTo>
                      <a:pt x="1056" y="182"/>
                      <a:pt x="1015" y="141"/>
                      <a:pt x="944" y="141"/>
                    </a:cubicBezTo>
                    <a:cubicBezTo>
                      <a:pt x="907" y="141"/>
                      <a:pt x="862" y="152"/>
                      <a:pt x="803" y="185"/>
                    </a:cubicBezTo>
                    <a:cubicBezTo>
                      <a:pt x="631" y="283"/>
                      <a:pt x="361" y="725"/>
                      <a:pt x="331" y="1032"/>
                    </a:cubicBezTo>
                    <a:cubicBezTo>
                      <a:pt x="313" y="1236"/>
                      <a:pt x="226" y="1564"/>
                      <a:pt x="226" y="1564"/>
                    </a:cubicBezTo>
                    <a:cubicBezTo>
                      <a:pt x="226" y="1564"/>
                      <a:pt x="30" y="1644"/>
                      <a:pt x="16" y="1853"/>
                    </a:cubicBezTo>
                    <a:cubicBezTo>
                      <a:pt x="1" y="2062"/>
                      <a:pt x="24" y="2306"/>
                      <a:pt x="80" y="2594"/>
                    </a:cubicBezTo>
                    <a:cubicBezTo>
                      <a:pt x="138" y="2880"/>
                      <a:pt x="189" y="3348"/>
                      <a:pt x="252" y="3579"/>
                    </a:cubicBezTo>
                    <a:cubicBezTo>
                      <a:pt x="318" y="3809"/>
                      <a:pt x="432" y="3973"/>
                      <a:pt x="469" y="4002"/>
                    </a:cubicBezTo>
                    <a:cubicBezTo>
                      <a:pt x="504" y="4031"/>
                      <a:pt x="628" y="4031"/>
                      <a:pt x="628" y="4031"/>
                    </a:cubicBezTo>
                    <a:lnTo>
                      <a:pt x="792" y="3579"/>
                    </a:lnTo>
                    <a:lnTo>
                      <a:pt x="800" y="2464"/>
                    </a:lnTo>
                    <a:cubicBezTo>
                      <a:pt x="800" y="2464"/>
                      <a:pt x="956" y="2385"/>
                      <a:pt x="1186" y="2385"/>
                    </a:cubicBezTo>
                    <a:cubicBezTo>
                      <a:pt x="1417" y="2385"/>
                      <a:pt x="1920" y="2390"/>
                      <a:pt x="1920" y="2390"/>
                    </a:cubicBezTo>
                    <a:cubicBezTo>
                      <a:pt x="1920" y="2390"/>
                      <a:pt x="1936" y="2051"/>
                      <a:pt x="2020" y="1742"/>
                    </a:cubicBezTo>
                    <a:cubicBezTo>
                      <a:pt x="2364" y="490"/>
                      <a:pt x="1660" y="0"/>
                      <a:pt x="16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9"/>
              <p:cNvSpPr/>
              <p:nvPr/>
            </p:nvSpPr>
            <p:spPr>
              <a:xfrm>
                <a:off x="5660425" y="2329725"/>
                <a:ext cx="47925" cy="102125"/>
              </a:xfrm>
              <a:custGeom>
                <a:rect b="b" l="l" r="r" t="t"/>
                <a:pathLst>
                  <a:path extrusionOk="0" h="4085" w="1917">
                    <a:moveTo>
                      <a:pt x="1526" y="1"/>
                    </a:moveTo>
                    <a:cubicBezTo>
                      <a:pt x="1424" y="1"/>
                      <a:pt x="1281" y="22"/>
                      <a:pt x="1088" y="98"/>
                    </a:cubicBezTo>
                    <a:cubicBezTo>
                      <a:pt x="1060" y="96"/>
                      <a:pt x="1036" y="91"/>
                      <a:pt x="1008" y="91"/>
                    </a:cubicBezTo>
                    <a:cubicBezTo>
                      <a:pt x="962" y="91"/>
                      <a:pt x="906" y="104"/>
                      <a:pt x="800" y="165"/>
                    </a:cubicBezTo>
                    <a:cubicBezTo>
                      <a:pt x="628" y="260"/>
                      <a:pt x="361" y="744"/>
                      <a:pt x="331" y="1051"/>
                    </a:cubicBezTo>
                    <a:cubicBezTo>
                      <a:pt x="313" y="1255"/>
                      <a:pt x="226" y="1583"/>
                      <a:pt x="226" y="1583"/>
                    </a:cubicBezTo>
                    <a:cubicBezTo>
                      <a:pt x="226" y="1583"/>
                      <a:pt x="30" y="1663"/>
                      <a:pt x="16" y="1872"/>
                    </a:cubicBezTo>
                    <a:cubicBezTo>
                      <a:pt x="1" y="2081"/>
                      <a:pt x="24" y="2325"/>
                      <a:pt x="80" y="2613"/>
                    </a:cubicBezTo>
                    <a:cubicBezTo>
                      <a:pt x="138" y="2899"/>
                      <a:pt x="189" y="3367"/>
                      <a:pt x="252" y="3598"/>
                    </a:cubicBezTo>
                    <a:cubicBezTo>
                      <a:pt x="318" y="3825"/>
                      <a:pt x="432" y="3992"/>
                      <a:pt x="469" y="4021"/>
                    </a:cubicBezTo>
                    <a:cubicBezTo>
                      <a:pt x="504" y="4050"/>
                      <a:pt x="744" y="4085"/>
                      <a:pt x="744" y="4085"/>
                    </a:cubicBezTo>
                    <a:lnTo>
                      <a:pt x="842" y="3640"/>
                    </a:lnTo>
                    <a:lnTo>
                      <a:pt x="800" y="2483"/>
                    </a:lnTo>
                    <a:lnTo>
                      <a:pt x="702" y="1337"/>
                    </a:lnTo>
                    <a:cubicBezTo>
                      <a:pt x="702" y="1337"/>
                      <a:pt x="654" y="522"/>
                      <a:pt x="1104" y="284"/>
                    </a:cubicBezTo>
                    <a:cubicBezTo>
                      <a:pt x="1195" y="236"/>
                      <a:pt x="1305" y="219"/>
                      <a:pt x="1414" y="219"/>
                    </a:cubicBezTo>
                    <a:cubicBezTo>
                      <a:pt x="1663" y="219"/>
                      <a:pt x="1908" y="305"/>
                      <a:pt x="1917" y="305"/>
                    </a:cubicBezTo>
                    <a:cubicBezTo>
                      <a:pt x="1885" y="138"/>
                      <a:pt x="1811" y="72"/>
                      <a:pt x="1716" y="35"/>
                    </a:cubicBezTo>
                    <a:cubicBezTo>
                      <a:pt x="1700" y="28"/>
                      <a:pt x="1640" y="1"/>
                      <a:pt x="1526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79"/>
              <p:cNvSpPr/>
              <p:nvPr/>
            </p:nvSpPr>
            <p:spPr>
              <a:xfrm>
                <a:off x="5676250" y="2335775"/>
                <a:ext cx="12400" cy="54725"/>
              </a:xfrm>
              <a:custGeom>
                <a:rect b="b" l="l" r="r" t="t"/>
                <a:pathLst>
                  <a:path extrusionOk="0" h="2189" w="496">
                    <a:moveTo>
                      <a:pt x="472" y="1"/>
                    </a:moveTo>
                    <a:cubicBezTo>
                      <a:pt x="468" y="1"/>
                      <a:pt x="464" y="2"/>
                      <a:pt x="461" y="5"/>
                    </a:cubicBezTo>
                    <a:cubicBezTo>
                      <a:pt x="450" y="10"/>
                      <a:pt x="207" y="153"/>
                      <a:pt x="103" y="505"/>
                    </a:cubicBezTo>
                    <a:cubicBezTo>
                      <a:pt x="0" y="857"/>
                      <a:pt x="77" y="1685"/>
                      <a:pt x="80" y="1723"/>
                    </a:cubicBezTo>
                    <a:lnTo>
                      <a:pt x="133" y="2170"/>
                    </a:lnTo>
                    <a:cubicBezTo>
                      <a:pt x="135" y="2180"/>
                      <a:pt x="143" y="2188"/>
                      <a:pt x="154" y="2188"/>
                    </a:cubicBezTo>
                    <a:lnTo>
                      <a:pt x="156" y="2188"/>
                    </a:lnTo>
                    <a:cubicBezTo>
                      <a:pt x="167" y="2186"/>
                      <a:pt x="175" y="2175"/>
                      <a:pt x="175" y="2165"/>
                    </a:cubicBezTo>
                    <a:lnTo>
                      <a:pt x="119" y="1717"/>
                    </a:lnTo>
                    <a:cubicBezTo>
                      <a:pt x="119" y="1709"/>
                      <a:pt x="43" y="860"/>
                      <a:pt x="143" y="518"/>
                    </a:cubicBezTo>
                    <a:cubicBezTo>
                      <a:pt x="244" y="179"/>
                      <a:pt x="479" y="42"/>
                      <a:pt x="482" y="39"/>
                    </a:cubicBezTo>
                    <a:cubicBezTo>
                      <a:pt x="493" y="34"/>
                      <a:pt x="495" y="21"/>
                      <a:pt x="490" y="10"/>
                    </a:cubicBezTo>
                    <a:cubicBezTo>
                      <a:pt x="486" y="5"/>
                      <a:pt x="480" y="1"/>
                      <a:pt x="4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79"/>
              <p:cNvSpPr/>
              <p:nvPr/>
            </p:nvSpPr>
            <p:spPr>
              <a:xfrm>
                <a:off x="5666575" y="2371050"/>
                <a:ext cx="8775" cy="52675"/>
              </a:xfrm>
              <a:custGeom>
                <a:rect b="b" l="l" r="r" t="t"/>
                <a:pathLst>
                  <a:path extrusionOk="0" h="2107" w="351">
                    <a:moveTo>
                      <a:pt x="39" y="0"/>
                    </a:moveTo>
                    <a:cubicBezTo>
                      <a:pt x="34" y="0"/>
                      <a:pt x="30" y="1"/>
                      <a:pt x="27" y="5"/>
                    </a:cubicBezTo>
                    <a:cubicBezTo>
                      <a:pt x="1" y="23"/>
                      <a:pt x="138" y="1095"/>
                      <a:pt x="141" y="1106"/>
                    </a:cubicBezTo>
                    <a:cubicBezTo>
                      <a:pt x="191" y="1407"/>
                      <a:pt x="310" y="2106"/>
                      <a:pt x="310" y="2106"/>
                    </a:cubicBezTo>
                    <a:lnTo>
                      <a:pt x="350" y="2101"/>
                    </a:lnTo>
                    <a:cubicBezTo>
                      <a:pt x="350" y="2101"/>
                      <a:pt x="231" y="1399"/>
                      <a:pt x="181" y="1098"/>
                    </a:cubicBezTo>
                    <a:cubicBezTo>
                      <a:pt x="130" y="793"/>
                      <a:pt x="62" y="26"/>
                      <a:pt x="59" y="18"/>
                    </a:cubicBezTo>
                    <a:cubicBezTo>
                      <a:pt x="59" y="10"/>
                      <a:pt x="54" y="5"/>
                      <a:pt x="48" y="2"/>
                    </a:cubicBezTo>
                    <a:cubicBezTo>
                      <a:pt x="45" y="1"/>
                      <a:pt x="42" y="0"/>
                      <a:pt x="3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9"/>
              <p:cNvSpPr/>
              <p:nvPr/>
            </p:nvSpPr>
            <p:spPr>
              <a:xfrm>
                <a:off x="5655400" y="2378150"/>
                <a:ext cx="17300" cy="32600"/>
              </a:xfrm>
              <a:custGeom>
                <a:rect b="b" l="l" r="r" t="t"/>
                <a:pathLst>
                  <a:path extrusionOk="0" h="1304" w="692">
                    <a:moveTo>
                      <a:pt x="345" y="1"/>
                    </a:moveTo>
                    <a:cubicBezTo>
                      <a:pt x="312" y="1"/>
                      <a:pt x="278" y="16"/>
                      <a:pt x="262" y="38"/>
                    </a:cubicBezTo>
                    <a:cubicBezTo>
                      <a:pt x="228" y="91"/>
                      <a:pt x="96" y="327"/>
                      <a:pt x="61" y="472"/>
                    </a:cubicBezTo>
                    <a:cubicBezTo>
                      <a:pt x="27" y="618"/>
                      <a:pt x="0" y="800"/>
                      <a:pt x="35" y="988"/>
                    </a:cubicBezTo>
                    <a:cubicBezTo>
                      <a:pt x="45" y="1062"/>
                      <a:pt x="67" y="1224"/>
                      <a:pt x="162" y="1282"/>
                    </a:cubicBezTo>
                    <a:cubicBezTo>
                      <a:pt x="187" y="1297"/>
                      <a:pt x="213" y="1303"/>
                      <a:pt x="237" y="1303"/>
                    </a:cubicBezTo>
                    <a:cubicBezTo>
                      <a:pt x="247" y="1303"/>
                      <a:pt x="256" y="1302"/>
                      <a:pt x="265" y="1301"/>
                    </a:cubicBezTo>
                    <a:cubicBezTo>
                      <a:pt x="326" y="1290"/>
                      <a:pt x="376" y="1250"/>
                      <a:pt x="403" y="1195"/>
                    </a:cubicBezTo>
                    <a:cubicBezTo>
                      <a:pt x="424" y="1158"/>
                      <a:pt x="450" y="1105"/>
                      <a:pt x="482" y="1047"/>
                    </a:cubicBezTo>
                    <a:cubicBezTo>
                      <a:pt x="546" y="935"/>
                      <a:pt x="617" y="755"/>
                      <a:pt x="622" y="745"/>
                    </a:cubicBezTo>
                    <a:cubicBezTo>
                      <a:pt x="691" y="613"/>
                      <a:pt x="691" y="575"/>
                      <a:pt x="670" y="541"/>
                    </a:cubicBezTo>
                    <a:cubicBezTo>
                      <a:pt x="654" y="520"/>
                      <a:pt x="631" y="516"/>
                      <a:pt x="618" y="516"/>
                    </a:cubicBezTo>
                    <a:cubicBezTo>
                      <a:pt x="611" y="516"/>
                      <a:pt x="607" y="517"/>
                      <a:pt x="607" y="517"/>
                    </a:cubicBezTo>
                    <a:cubicBezTo>
                      <a:pt x="607" y="517"/>
                      <a:pt x="667" y="443"/>
                      <a:pt x="630" y="364"/>
                    </a:cubicBezTo>
                    <a:cubicBezTo>
                      <a:pt x="599" y="303"/>
                      <a:pt x="532" y="300"/>
                      <a:pt x="532" y="300"/>
                    </a:cubicBezTo>
                    <a:cubicBezTo>
                      <a:pt x="532" y="300"/>
                      <a:pt x="562" y="210"/>
                      <a:pt x="530" y="170"/>
                    </a:cubicBezTo>
                    <a:cubicBezTo>
                      <a:pt x="506" y="143"/>
                      <a:pt x="476" y="136"/>
                      <a:pt x="452" y="136"/>
                    </a:cubicBezTo>
                    <a:cubicBezTo>
                      <a:pt x="431" y="136"/>
                      <a:pt x="416" y="141"/>
                      <a:pt x="416" y="141"/>
                    </a:cubicBezTo>
                    <a:cubicBezTo>
                      <a:pt x="416" y="141"/>
                      <a:pt x="437" y="96"/>
                      <a:pt x="413" y="41"/>
                    </a:cubicBezTo>
                    <a:cubicBezTo>
                      <a:pt x="401" y="12"/>
                      <a:pt x="373" y="1"/>
                      <a:pt x="345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9"/>
              <p:cNvSpPr/>
              <p:nvPr/>
            </p:nvSpPr>
            <p:spPr>
              <a:xfrm>
                <a:off x="5659375" y="2381450"/>
                <a:ext cx="6500" cy="10425"/>
              </a:xfrm>
              <a:custGeom>
                <a:rect b="b" l="l" r="r" t="t"/>
                <a:pathLst>
                  <a:path extrusionOk="0" h="417" w="260">
                    <a:moveTo>
                      <a:pt x="245" y="0"/>
                    </a:moveTo>
                    <a:cubicBezTo>
                      <a:pt x="241" y="0"/>
                      <a:pt x="237" y="1"/>
                      <a:pt x="233" y="4"/>
                    </a:cubicBezTo>
                    <a:cubicBezTo>
                      <a:pt x="231" y="9"/>
                      <a:pt x="125" y="110"/>
                      <a:pt x="53" y="245"/>
                    </a:cubicBezTo>
                    <a:cubicBezTo>
                      <a:pt x="27" y="293"/>
                      <a:pt x="3" y="393"/>
                      <a:pt x="0" y="398"/>
                    </a:cubicBezTo>
                    <a:cubicBezTo>
                      <a:pt x="0" y="406"/>
                      <a:pt x="3" y="414"/>
                      <a:pt x="11" y="414"/>
                    </a:cubicBezTo>
                    <a:cubicBezTo>
                      <a:pt x="13" y="414"/>
                      <a:pt x="13" y="417"/>
                      <a:pt x="16" y="417"/>
                    </a:cubicBezTo>
                    <a:cubicBezTo>
                      <a:pt x="21" y="417"/>
                      <a:pt x="27" y="412"/>
                      <a:pt x="29" y="406"/>
                    </a:cubicBezTo>
                    <a:cubicBezTo>
                      <a:pt x="29" y="404"/>
                      <a:pt x="53" y="303"/>
                      <a:pt x="77" y="258"/>
                    </a:cubicBezTo>
                    <a:cubicBezTo>
                      <a:pt x="148" y="126"/>
                      <a:pt x="252" y="25"/>
                      <a:pt x="254" y="23"/>
                    </a:cubicBezTo>
                    <a:cubicBezTo>
                      <a:pt x="260" y="17"/>
                      <a:pt x="260" y="9"/>
                      <a:pt x="254" y="4"/>
                    </a:cubicBezTo>
                    <a:cubicBezTo>
                      <a:pt x="252" y="1"/>
                      <a:pt x="248" y="0"/>
                      <a:pt x="2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79"/>
              <p:cNvSpPr/>
              <p:nvPr/>
            </p:nvSpPr>
            <p:spPr>
              <a:xfrm>
                <a:off x="5661950" y="2385075"/>
                <a:ext cx="7375" cy="9200"/>
              </a:xfrm>
              <a:custGeom>
                <a:rect b="b" l="l" r="r" t="t"/>
                <a:pathLst>
                  <a:path extrusionOk="0" h="368" w="295">
                    <a:moveTo>
                      <a:pt x="279" y="1"/>
                    </a:moveTo>
                    <a:cubicBezTo>
                      <a:pt x="277" y="1"/>
                      <a:pt x="275" y="1"/>
                      <a:pt x="273" y="2"/>
                    </a:cubicBezTo>
                    <a:cubicBezTo>
                      <a:pt x="270" y="5"/>
                      <a:pt x="175" y="47"/>
                      <a:pt x="90" y="169"/>
                    </a:cubicBezTo>
                    <a:cubicBezTo>
                      <a:pt x="69" y="195"/>
                      <a:pt x="11" y="333"/>
                      <a:pt x="3" y="349"/>
                    </a:cubicBezTo>
                    <a:cubicBezTo>
                      <a:pt x="0" y="357"/>
                      <a:pt x="6" y="365"/>
                      <a:pt x="11" y="367"/>
                    </a:cubicBezTo>
                    <a:lnTo>
                      <a:pt x="16" y="367"/>
                    </a:lnTo>
                    <a:cubicBezTo>
                      <a:pt x="22" y="367"/>
                      <a:pt x="27" y="365"/>
                      <a:pt x="30" y="359"/>
                    </a:cubicBezTo>
                    <a:cubicBezTo>
                      <a:pt x="48" y="317"/>
                      <a:pt x="96" y="206"/>
                      <a:pt x="112" y="185"/>
                    </a:cubicBezTo>
                    <a:cubicBezTo>
                      <a:pt x="194" y="71"/>
                      <a:pt x="284" y="28"/>
                      <a:pt x="286" y="26"/>
                    </a:cubicBezTo>
                    <a:cubicBezTo>
                      <a:pt x="292" y="23"/>
                      <a:pt x="294" y="15"/>
                      <a:pt x="292" y="7"/>
                    </a:cubicBezTo>
                    <a:cubicBezTo>
                      <a:pt x="290" y="3"/>
                      <a:pt x="285" y="1"/>
                      <a:pt x="2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79"/>
              <p:cNvSpPr/>
              <p:nvPr/>
            </p:nvSpPr>
            <p:spPr>
              <a:xfrm>
                <a:off x="5665000" y="2390500"/>
                <a:ext cx="5850" cy="7475"/>
              </a:xfrm>
              <a:custGeom>
                <a:rect b="b" l="l" r="r" t="t"/>
                <a:pathLst>
                  <a:path extrusionOk="0" h="299" w="234">
                    <a:moveTo>
                      <a:pt x="220" y="1"/>
                    </a:moveTo>
                    <a:cubicBezTo>
                      <a:pt x="216" y="1"/>
                      <a:pt x="212" y="2"/>
                      <a:pt x="209" y="5"/>
                    </a:cubicBezTo>
                    <a:cubicBezTo>
                      <a:pt x="207" y="5"/>
                      <a:pt x="204" y="7"/>
                      <a:pt x="201" y="10"/>
                    </a:cubicBezTo>
                    <a:cubicBezTo>
                      <a:pt x="175" y="29"/>
                      <a:pt x="103" y="76"/>
                      <a:pt x="69" y="153"/>
                    </a:cubicBezTo>
                    <a:cubicBezTo>
                      <a:pt x="29" y="235"/>
                      <a:pt x="3" y="277"/>
                      <a:pt x="3" y="277"/>
                    </a:cubicBezTo>
                    <a:cubicBezTo>
                      <a:pt x="0" y="283"/>
                      <a:pt x="0" y="291"/>
                      <a:pt x="8" y="296"/>
                    </a:cubicBezTo>
                    <a:cubicBezTo>
                      <a:pt x="11" y="296"/>
                      <a:pt x="13" y="299"/>
                      <a:pt x="16" y="299"/>
                    </a:cubicBezTo>
                    <a:cubicBezTo>
                      <a:pt x="19" y="299"/>
                      <a:pt x="24" y="296"/>
                      <a:pt x="27" y="291"/>
                    </a:cubicBezTo>
                    <a:cubicBezTo>
                      <a:pt x="27" y="291"/>
                      <a:pt x="53" y="248"/>
                      <a:pt x="93" y="164"/>
                    </a:cubicBezTo>
                    <a:cubicBezTo>
                      <a:pt x="127" y="95"/>
                      <a:pt x="191" y="52"/>
                      <a:pt x="217" y="34"/>
                    </a:cubicBezTo>
                    <a:cubicBezTo>
                      <a:pt x="223" y="29"/>
                      <a:pt x="225" y="26"/>
                      <a:pt x="228" y="26"/>
                    </a:cubicBezTo>
                    <a:cubicBezTo>
                      <a:pt x="233" y="21"/>
                      <a:pt x="233" y="13"/>
                      <a:pt x="228" y="5"/>
                    </a:cubicBezTo>
                    <a:cubicBezTo>
                      <a:pt x="227" y="2"/>
                      <a:pt x="223" y="1"/>
                      <a:pt x="22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79"/>
              <p:cNvSpPr/>
              <p:nvPr/>
            </p:nvSpPr>
            <p:spPr>
              <a:xfrm>
                <a:off x="5674325" y="2334200"/>
                <a:ext cx="7500" cy="30300"/>
              </a:xfrm>
              <a:custGeom>
                <a:rect b="b" l="l" r="r" t="t"/>
                <a:pathLst>
                  <a:path extrusionOk="0" h="1212" w="300">
                    <a:moveTo>
                      <a:pt x="285" y="1"/>
                    </a:moveTo>
                    <a:cubicBezTo>
                      <a:pt x="284" y="1"/>
                      <a:pt x="282" y="1"/>
                      <a:pt x="281" y="2"/>
                    </a:cubicBezTo>
                    <a:cubicBezTo>
                      <a:pt x="233" y="15"/>
                      <a:pt x="67" y="311"/>
                      <a:pt x="35" y="563"/>
                    </a:cubicBezTo>
                    <a:cubicBezTo>
                      <a:pt x="0" y="814"/>
                      <a:pt x="59" y="1195"/>
                      <a:pt x="59" y="1201"/>
                    </a:cubicBezTo>
                    <a:cubicBezTo>
                      <a:pt x="59" y="1206"/>
                      <a:pt x="67" y="1211"/>
                      <a:pt x="72" y="1211"/>
                    </a:cubicBezTo>
                    <a:lnTo>
                      <a:pt x="75" y="1211"/>
                    </a:lnTo>
                    <a:cubicBezTo>
                      <a:pt x="83" y="1211"/>
                      <a:pt x="88" y="1203"/>
                      <a:pt x="85" y="1195"/>
                    </a:cubicBezTo>
                    <a:cubicBezTo>
                      <a:pt x="85" y="1193"/>
                      <a:pt x="30" y="814"/>
                      <a:pt x="61" y="565"/>
                    </a:cubicBezTo>
                    <a:cubicBezTo>
                      <a:pt x="93" y="311"/>
                      <a:pt x="257" y="41"/>
                      <a:pt x="289" y="28"/>
                    </a:cubicBezTo>
                    <a:cubicBezTo>
                      <a:pt x="297" y="25"/>
                      <a:pt x="300" y="17"/>
                      <a:pt x="297" y="9"/>
                    </a:cubicBezTo>
                    <a:cubicBezTo>
                      <a:pt x="297" y="5"/>
                      <a:pt x="292" y="1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9"/>
              <p:cNvSpPr/>
              <p:nvPr/>
            </p:nvSpPr>
            <p:spPr>
              <a:xfrm>
                <a:off x="5670100" y="2352275"/>
                <a:ext cx="5575" cy="23600"/>
              </a:xfrm>
              <a:custGeom>
                <a:rect b="b" l="l" r="r" t="t"/>
                <a:pathLst>
                  <a:path extrusionOk="0" h="944" w="223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0" y="6"/>
                      <a:pt x="0" y="14"/>
                    </a:cubicBezTo>
                    <a:cubicBezTo>
                      <a:pt x="0" y="17"/>
                      <a:pt x="5" y="369"/>
                      <a:pt x="74" y="589"/>
                    </a:cubicBezTo>
                    <a:cubicBezTo>
                      <a:pt x="143" y="808"/>
                      <a:pt x="193" y="933"/>
                      <a:pt x="193" y="936"/>
                    </a:cubicBezTo>
                    <a:cubicBezTo>
                      <a:pt x="196" y="941"/>
                      <a:pt x="201" y="943"/>
                      <a:pt x="207" y="943"/>
                    </a:cubicBezTo>
                    <a:lnTo>
                      <a:pt x="212" y="943"/>
                    </a:lnTo>
                    <a:cubicBezTo>
                      <a:pt x="220" y="941"/>
                      <a:pt x="222" y="933"/>
                      <a:pt x="220" y="925"/>
                    </a:cubicBezTo>
                    <a:cubicBezTo>
                      <a:pt x="220" y="925"/>
                      <a:pt x="169" y="798"/>
                      <a:pt x="101" y="581"/>
                    </a:cubicBezTo>
                    <a:cubicBezTo>
                      <a:pt x="32" y="364"/>
                      <a:pt x="29" y="17"/>
                      <a:pt x="29" y="14"/>
                    </a:cubicBezTo>
                    <a:cubicBezTo>
                      <a:pt x="29" y="7"/>
                      <a:pt x="23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9"/>
              <p:cNvSpPr/>
              <p:nvPr/>
            </p:nvSpPr>
            <p:spPr>
              <a:xfrm>
                <a:off x="5667500" y="2365650"/>
                <a:ext cx="10300" cy="24650"/>
              </a:xfrm>
              <a:custGeom>
                <a:rect b="b" l="l" r="r" t="t"/>
                <a:pathLst>
                  <a:path extrusionOk="0" h="986" w="412">
                    <a:moveTo>
                      <a:pt x="18" y="0"/>
                    </a:moveTo>
                    <a:cubicBezTo>
                      <a:pt x="17" y="0"/>
                      <a:pt x="15" y="0"/>
                      <a:pt x="14" y="1"/>
                    </a:cubicBezTo>
                    <a:cubicBezTo>
                      <a:pt x="6" y="1"/>
                      <a:pt x="1" y="9"/>
                      <a:pt x="3" y="17"/>
                    </a:cubicBezTo>
                    <a:cubicBezTo>
                      <a:pt x="3" y="19"/>
                      <a:pt x="48" y="271"/>
                      <a:pt x="109" y="453"/>
                    </a:cubicBezTo>
                    <a:cubicBezTo>
                      <a:pt x="173" y="636"/>
                      <a:pt x="377" y="964"/>
                      <a:pt x="385" y="980"/>
                    </a:cubicBezTo>
                    <a:cubicBezTo>
                      <a:pt x="387" y="983"/>
                      <a:pt x="393" y="985"/>
                      <a:pt x="395" y="985"/>
                    </a:cubicBezTo>
                    <a:cubicBezTo>
                      <a:pt x="398" y="985"/>
                      <a:pt x="401" y="985"/>
                      <a:pt x="403" y="983"/>
                    </a:cubicBezTo>
                    <a:cubicBezTo>
                      <a:pt x="411" y="980"/>
                      <a:pt x="411" y="972"/>
                      <a:pt x="408" y="964"/>
                    </a:cubicBezTo>
                    <a:cubicBezTo>
                      <a:pt x="406" y="962"/>
                      <a:pt x="197" y="625"/>
                      <a:pt x="136" y="446"/>
                    </a:cubicBezTo>
                    <a:cubicBezTo>
                      <a:pt x="75" y="266"/>
                      <a:pt x="30" y="14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79"/>
              <p:cNvSpPr/>
              <p:nvPr/>
            </p:nvSpPr>
            <p:spPr>
              <a:xfrm>
                <a:off x="5695825" y="2350900"/>
                <a:ext cx="4400" cy="39600"/>
              </a:xfrm>
              <a:custGeom>
                <a:rect b="b" l="l" r="r" t="t"/>
                <a:pathLst>
                  <a:path extrusionOk="0" h="1584" w="176">
                    <a:moveTo>
                      <a:pt x="26" y="0"/>
                    </a:moveTo>
                    <a:cubicBezTo>
                      <a:pt x="25" y="0"/>
                      <a:pt x="23" y="0"/>
                      <a:pt x="22" y="1"/>
                    </a:cubicBezTo>
                    <a:cubicBezTo>
                      <a:pt x="9" y="1"/>
                      <a:pt x="1" y="11"/>
                      <a:pt x="3" y="22"/>
                    </a:cubicBezTo>
                    <a:lnTo>
                      <a:pt x="133" y="1565"/>
                    </a:lnTo>
                    <a:cubicBezTo>
                      <a:pt x="133" y="1575"/>
                      <a:pt x="141" y="1583"/>
                      <a:pt x="152" y="1583"/>
                    </a:cubicBezTo>
                    <a:lnTo>
                      <a:pt x="154" y="1583"/>
                    </a:lnTo>
                    <a:cubicBezTo>
                      <a:pt x="165" y="1581"/>
                      <a:pt x="175" y="1573"/>
                      <a:pt x="173" y="1560"/>
                    </a:cubicBezTo>
                    <a:lnTo>
                      <a:pt x="43" y="19"/>
                    </a:lnTo>
                    <a:cubicBezTo>
                      <a:pt x="43" y="8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79"/>
              <p:cNvSpPr/>
              <p:nvPr/>
            </p:nvSpPr>
            <p:spPr>
              <a:xfrm>
                <a:off x="5701050" y="2339875"/>
                <a:ext cx="36350" cy="37000"/>
              </a:xfrm>
              <a:custGeom>
                <a:rect b="b" l="l" r="r" t="t"/>
                <a:pathLst>
                  <a:path extrusionOk="0" h="1480" w="1454">
                    <a:moveTo>
                      <a:pt x="590" y="0"/>
                    </a:moveTo>
                    <a:cubicBezTo>
                      <a:pt x="284" y="0"/>
                      <a:pt x="1" y="184"/>
                      <a:pt x="1" y="651"/>
                    </a:cubicBezTo>
                    <a:cubicBezTo>
                      <a:pt x="1" y="1143"/>
                      <a:pt x="234" y="1479"/>
                      <a:pt x="546" y="1479"/>
                    </a:cubicBezTo>
                    <a:cubicBezTo>
                      <a:pt x="848" y="1479"/>
                      <a:pt x="1176" y="1392"/>
                      <a:pt x="1023" y="1111"/>
                    </a:cubicBezTo>
                    <a:cubicBezTo>
                      <a:pt x="1049" y="1027"/>
                      <a:pt x="1454" y="58"/>
                      <a:pt x="641" y="2"/>
                    </a:cubicBezTo>
                    <a:cubicBezTo>
                      <a:pt x="624" y="1"/>
                      <a:pt x="607" y="0"/>
                      <a:pt x="59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9"/>
              <p:cNvSpPr/>
              <p:nvPr/>
            </p:nvSpPr>
            <p:spPr>
              <a:xfrm>
                <a:off x="5698475" y="2368900"/>
                <a:ext cx="63150" cy="74600"/>
              </a:xfrm>
              <a:custGeom>
                <a:rect b="b" l="l" r="r" t="t"/>
                <a:pathLst>
                  <a:path extrusionOk="0" h="2984" w="2526">
                    <a:moveTo>
                      <a:pt x="1160" y="1"/>
                    </a:moveTo>
                    <a:cubicBezTo>
                      <a:pt x="1160" y="1"/>
                      <a:pt x="498" y="556"/>
                      <a:pt x="326" y="636"/>
                    </a:cubicBezTo>
                    <a:cubicBezTo>
                      <a:pt x="274" y="660"/>
                      <a:pt x="226" y="669"/>
                      <a:pt x="185" y="669"/>
                    </a:cubicBezTo>
                    <a:cubicBezTo>
                      <a:pt x="92" y="669"/>
                      <a:pt x="35" y="625"/>
                      <a:pt x="35" y="625"/>
                    </a:cubicBezTo>
                    <a:lnTo>
                      <a:pt x="35" y="625"/>
                    </a:lnTo>
                    <a:lnTo>
                      <a:pt x="46" y="681"/>
                    </a:lnTo>
                    <a:lnTo>
                      <a:pt x="46" y="2208"/>
                    </a:lnTo>
                    <a:lnTo>
                      <a:pt x="1" y="2412"/>
                    </a:lnTo>
                    <a:cubicBezTo>
                      <a:pt x="1" y="2412"/>
                      <a:pt x="55" y="2408"/>
                      <a:pt x="140" y="2408"/>
                    </a:cubicBezTo>
                    <a:cubicBezTo>
                      <a:pt x="377" y="2408"/>
                      <a:pt x="857" y="2435"/>
                      <a:pt x="1110" y="2639"/>
                    </a:cubicBezTo>
                    <a:cubicBezTo>
                      <a:pt x="1287" y="2785"/>
                      <a:pt x="1377" y="2984"/>
                      <a:pt x="1377" y="2984"/>
                    </a:cubicBezTo>
                    <a:cubicBezTo>
                      <a:pt x="1377" y="2984"/>
                      <a:pt x="1378" y="2984"/>
                      <a:pt x="1380" y="2984"/>
                    </a:cubicBezTo>
                    <a:cubicBezTo>
                      <a:pt x="1429" y="2984"/>
                      <a:pt x="1970" y="2972"/>
                      <a:pt x="2250" y="2436"/>
                    </a:cubicBezTo>
                    <a:cubicBezTo>
                      <a:pt x="2526" y="1909"/>
                      <a:pt x="2139" y="1247"/>
                      <a:pt x="1988" y="1017"/>
                    </a:cubicBezTo>
                    <a:cubicBezTo>
                      <a:pt x="1835" y="787"/>
                      <a:pt x="1160" y="1"/>
                      <a:pt x="1160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9"/>
              <p:cNvSpPr/>
              <p:nvPr/>
            </p:nvSpPr>
            <p:spPr>
              <a:xfrm>
                <a:off x="5700650" y="2376500"/>
                <a:ext cx="32400" cy="16650"/>
              </a:xfrm>
              <a:custGeom>
                <a:rect b="b" l="l" r="r" t="t"/>
                <a:pathLst>
                  <a:path extrusionOk="0" h="666" w="1296">
                    <a:moveTo>
                      <a:pt x="1279" y="1"/>
                    </a:moveTo>
                    <a:cubicBezTo>
                      <a:pt x="1276" y="1"/>
                      <a:pt x="1273" y="2"/>
                      <a:pt x="1271" y="4"/>
                    </a:cubicBezTo>
                    <a:cubicBezTo>
                      <a:pt x="1269" y="6"/>
                      <a:pt x="972" y="242"/>
                      <a:pt x="713" y="393"/>
                    </a:cubicBezTo>
                    <a:cubicBezTo>
                      <a:pt x="454" y="544"/>
                      <a:pt x="19" y="636"/>
                      <a:pt x="14" y="639"/>
                    </a:cubicBezTo>
                    <a:cubicBezTo>
                      <a:pt x="6" y="639"/>
                      <a:pt x="1" y="647"/>
                      <a:pt x="4" y="655"/>
                    </a:cubicBezTo>
                    <a:cubicBezTo>
                      <a:pt x="4" y="660"/>
                      <a:pt x="12" y="665"/>
                      <a:pt x="17" y="665"/>
                    </a:cubicBezTo>
                    <a:lnTo>
                      <a:pt x="19" y="665"/>
                    </a:lnTo>
                    <a:cubicBezTo>
                      <a:pt x="25" y="663"/>
                      <a:pt x="464" y="570"/>
                      <a:pt x="726" y="419"/>
                    </a:cubicBezTo>
                    <a:cubicBezTo>
                      <a:pt x="988" y="266"/>
                      <a:pt x="1285" y="27"/>
                      <a:pt x="1290" y="25"/>
                    </a:cubicBezTo>
                    <a:cubicBezTo>
                      <a:pt x="1295" y="22"/>
                      <a:pt x="1295" y="12"/>
                      <a:pt x="1290" y="6"/>
                    </a:cubicBezTo>
                    <a:cubicBezTo>
                      <a:pt x="1288" y="3"/>
                      <a:pt x="1284" y="1"/>
                      <a:pt x="1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9"/>
              <p:cNvSpPr/>
              <p:nvPr/>
            </p:nvSpPr>
            <p:spPr>
              <a:xfrm>
                <a:off x="5700725" y="2383125"/>
                <a:ext cx="37750" cy="13650"/>
              </a:xfrm>
              <a:custGeom>
                <a:rect b="b" l="l" r="r" t="t"/>
                <a:pathLst>
                  <a:path extrusionOk="0" h="546" w="1510">
                    <a:moveTo>
                      <a:pt x="1492" y="0"/>
                    </a:moveTo>
                    <a:cubicBezTo>
                      <a:pt x="1489" y="0"/>
                      <a:pt x="1486" y="1"/>
                      <a:pt x="1483" y="3"/>
                    </a:cubicBezTo>
                    <a:cubicBezTo>
                      <a:pt x="1483" y="6"/>
                      <a:pt x="1255" y="191"/>
                      <a:pt x="885" y="321"/>
                    </a:cubicBezTo>
                    <a:cubicBezTo>
                      <a:pt x="514" y="453"/>
                      <a:pt x="16" y="517"/>
                      <a:pt x="11" y="517"/>
                    </a:cubicBezTo>
                    <a:cubicBezTo>
                      <a:pt x="6" y="519"/>
                      <a:pt x="1" y="525"/>
                      <a:pt x="1" y="533"/>
                    </a:cubicBezTo>
                    <a:cubicBezTo>
                      <a:pt x="1" y="541"/>
                      <a:pt x="6" y="546"/>
                      <a:pt x="14" y="546"/>
                    </a:cubicBezTo>
                    <a:lnTo>
                      <a:pt x="16" y="546"/>
                    </a:lnTo>
                    <a:cubicBezTo>
                      <a:pt x="22" y="546"/>
                      <a:pt x="519" y="480"/>
                      <a:pt x="893" y="347"/>
                    </a:cubicBezTo>
                    <a:cubicBezTo>
                      <a:pt x="1268" y="218"/>
                      <a:pt x="1499" y="27"/>
                      <a:pt x="1501" y="24"/>
                    </a:cubicBezTo>
                    <a:cubicBezTo>
                      <a:pt x="1507" y="19"/>
                      <a:pt x="1509" y="11"/>
                      <a:pt x="1504" y="6"/>
                    </a:cubicBezTo>
                    <a:cubicBezTo>
                      <a:pt x="1501" y="3"/>
                      <a:pt x="149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9"/>
              <p:cNvSpPr/>
              <p:nvPr/>
            </p:nvSpPr>
            <p:spPr>
              <a:xfrm>
                <a:off x="5700725" y="2388400"/>
                <a:ext cx="42575" cy="12300"/>
              </a:xfrm>
              <a:custGeom>
                <a:rect b="b" l="l" r="r" t="t"/>
                <a:pathLst>
                  <a:path extrusionOk="0" h="492" w="1703">
                    <a:moveTo>
                      <a:pt x="1686" y="0"/>
                    </a:moveTo>
                    <a:cubicBezTo>
                      <a:pt x="1684" y="0"/>
                      <a:pt x="1683" y="1"/>
                      <a:pt x="1681" y="1"/>
                    </a:cubicBezTo>
                    <a:cubicBezTo>
                      <a:pt x="1676" y="4"/>
                      <a:pt x="1118" y="287"/>
                      <a:pt x="805" y="383"/>
                    </a:cubicBezTo>
                    <a:cubicBezTo>
                      <a:pt x="575" y="453"/>
                      <a:pt x="257" y="464"/>
                      <a:pt x="103" y="464"/>
                    </a:cubicBezTo>
                    <a:cubicBezTo>
                      <a:pt x="49" y="464"/>
                      <a:pt x="15" y="463"/>
                      <a:pt x="14" y="462"/>
                    </a:cubicBezTo>
                    <a:cubicBezTo>
                      <a:pt x="9" y="465"/>
                      <a:pt x="1" y="470"/>
                      <a:pt x="1" y="478"/>
                    </a:cubicBezTo>
                    <a:cubicBezTo>
                      <a:pt x="1" y="483"/>
                      <a:pt x="6" y="491"/>
                      <a:pt x="14" y="491"/>
                    </a:cubicBezTo>
                    <a:lnTo>
                      <a:pt x="91" y="491"/>
                    </a:lnTo>
                    <a:cubicBezTo>
                      <a:pt x="239" y="491"/>
                      <a:pt x="572" y="483"/>
                      <a:pt x="813" y="409"/>
                    </a:cubicBezTo>
                    <a:cubicBezTo>
                      <a:pt x="1128" y="314"/>
                      <a:pt x="1687" y="28"/>
                      <a:pt x="1692" y="25"/>
                    </a:cubicBezTo>
                    <a:cubicBezTo>
                      <a:pt x="1700" y="23"/>
                      <a:pt x="1703" y="15"/>
                      <a:pt x="1700" y="7"/>
                    </a:cubicBezTo>
                    <a:cubicBezTo>
                      <a:pt x="1696" y="3"/>
                      <a:pt x="1691" y="0"/>
                      <a:pt x="16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9"/>
              <p:cNvSpPr/>
              <p:nvPr/>
            </p:nvSpPr>
            <p:spPr>
              <a:xfrm>
                <a:off x="5702125" y="2421650"/>
                <a:ext cx="36350" cy="16225"/>
              </a:xfrm>
              <a:custGeom>
                <a:rect b="b" l="l" r="r" t="t"/>
                <a:pathLst>
                  <a:path extrusionOk="0" h="649" w="1454">
                    <a:moveTo>
                      <a:pt x="13" y="0"/>
                    </a:moveTo>
                    <a:cubicBezTo>
                      <a:pt x="8" y="0"/>
                      <a:pt x="0" y="5"/>
                      <a:pt x="0" y="13"/>
                    </a:cubicBezTo>
                    <a:cubicBezTo>
                      <a:pt x="0" y="21"/>
                      <a:pt x="5" y="29"/>
                      <a:pt x="13" y="29"/>
                    </a:cubicBezTo>
                    <a:cubicBezTo>
                      <a:pt x="19" y="29"/>
                      <a:pt x="474" y="53"/>
                      <a:pt x="839" y="217"/>
                    </a:cubicBezTo>
                    <a:cubicBezTo>
                      <a:pt x="1202" y="381"/>
                      <a:pt x="1424" y="641"/>
                      <a:pt x="1427" y="643"/>
                    </a:cubicBezTo>
                    <a:cubicBezTo>
                      <a:pt x="1430" y="646"/>
                      <a:pt x="1432" y="649"/>
                      <a:pt x="1437" y="649"/>
                    </a:cubicBezTo>
                    <a:cubicBezTo>
                      <a:pt x="1440" y="649"/>
                      <a:pt x="1443" y="649"/>
                      <a:pt x="1445" y="646"/>
                    </a:cubicBezTo>
                    <a:cubicBezTo>
                      <a:pt x="1451" y="641"/>
                      <a:pt x="1453" y="633"/>
                      <a:pt x="1448" y="625"/>
                    </a:cubicBezTo>
                    <a:cubicBezTo>
                      <a:pt x="1445" y="622"/>
                      <a:pt x="1220" y="357"/>
                      <a:pt x="850" y="191"/>
                    </a:cubicBezTo>
                    <a:cubicBezTo>
                      <a:pt x="479" y="24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9"/>
              <p:cNvSpPr/>
              <p:nvPr/>
            </p:nvSpPr>
            <p:spPr>
              <a:xfrm>
                <a:off x="5702125" y="2417200"/>
                <a:ext cx="46400" cy="14975"/>
              </a:xfrm>
              <a:custGeom>
                <a:rect b="b" l="l" r="r" t="t"/>
                <a:pathLst>
                  <a:path extrusionOk="0" h="599" w="1856">
                    <a:moveTo>
                      <a:pt x="13" y="1"/>
                    </a:moveTo>
                    <a:cubicBezTo>
                      <a:pt x="5" y="1"/>
                      <a:pt x="0" y="6"/>
                      <a:pt x="0" y="14"/>
                    </a:cubicBezTo>
                    <a:cubicBezTo>
                      <a:pt x="0" y="22"/>
                      <a:pt x="5" y="30"/>
                      <a:pt x="13" y="30"/>
                    </a:cubicBezTo>
                    <a:cubicBezTo>
                      <a:pt x="19" y="30"/>
                      <a:pt x="514" y="30"/>
                      <a:pt x="1027" y="207"/>
                    </a:cubicBezTo>
                    <a:cubicBezTo>
                      <a:pt x="1543" y="382"/>
                      <a:pt x="1829" y="596"/>
                      <a:pt x="1832" y="596"/>
                    </a:cubicBezTo>
                    <a:cubicBezTo>
                      <a:pt x="1835" y="599"/>
                      <a:pt x="1837" y="599"/>
                      <a:pt x="1842" y="599"/>
                    </a:cubicBezTo>
                    <a:cubicBezTo>
                      <a:pt x="1845" y="599"/>
                      <a:pt x="1850" y="599"/>
                      <a:pt x="1853" y="594"/>
                    </a:cubicBezTo>
                    <a:cubicBezTo>
                      <a:pt x="1856" y="588"/>
                      <a:pt x="1856" y="580"/>
                      <a:pt x="1850" y="575"/>
                    </a:cubicBezTo>
                    <a:cubicBezTo>
                      <a:pt x="1848" y="572"/>
                      <a:pt x="1557" y="355"/>
                      <a:pt x="1038" y="181"/>
                    </a:cubicBezTo>
                    <a:cubicBezTo>
                      <a:pt x="519" y="3"/>
                      <a:pt x="19" y="1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9"/>
              <p:cNvSpPr/>
              <p:nvPr/>
            </p:nvSpPr>
            <p:spPr>
              <a:xfrm>
                <a:off x="5741950" y="2391125"/>
                <a:ext cx="12475" cy="38025"/>
              </a:xfrm>
              <a:custGeom>
                <a:rect b="b" l="l" r="r" t="t"/>
                <a:pathLst>
                  <a:path extrusionOk="0" h="1521" w="499">
                    <a:moveTo>
                      <a:pt x="16" y="1"/>
                    </a:moveTo>
                    <a:cubicBezTo>
                      <a:pt x="13" y="1"/>
                      <a:pt x="11" y="2"/>
                      <a:pt x="9" y="4"/>
                    </a:cubicBezTo>
                    <a:cubicBezTo>
                      <a:pt x="1" y="9"/>
                      <a:pt x="1" y="17"/>
                      <a:pt x="6" y="25"/>
                    </a:cubicBezTo>
                    <a:cubicBezTo>
                      <a:pt x="9" y="27"/>
                      <a:pt x="279" y="358"/>
                      <a:pt x="374" y="726"/>
                    </a:cubicBezTo>
                    <a:cubicBezTo>
                      <a:pt x="469" y="1097"/>
                      <a:pt x="379" y="1316"/>
                      <a:pt x="268" y="1499"/>
                    </a:cubicBezTo>
                    <a:cubicBezTo>
                      <a:pt x="265" y="1507"/>
                      <a:pt x="268" y="1515"/>
                      <a:pt x="273" y="1520"/>
                    </a:cubicBezTo>
                    <a:lnTo>
                      <a:pt x="281" y="1520"/>
                    </a:lnTo>
                    <a:cubicBezTo>
                      <a:pt x="284" y="1520"/>
                      <a:pt x="289" y="1518"/>
                      <a:pt x="292" y="1515"/>
                    </a:cubicBezTo>
                    <a:cubicBezTo>
                      <a:pt x="406" y="1327"/>
                      <a:pt x="498" y="1099"/>
                      <a:pt x="403" y="721"/>
                    </a:cubicBezTo>
                    <a:cubicBezTo>
                      <a:pt x="305" y="345"/>
                      <a:pt x="30" y="9"/>
                      <a:pt x="27" y="6"/>
                    </a:cubicBezTo>
                    <a:cubicBezTo>
                      <a:pt x="24" y="3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9"/>
              <p:cNvSpPr/>
              <p:nvPr/>
            </p:nvSpPr>
            <p:spPr>
              <a:xfrm>
                <a:off x="5737000" y="2394175"/>
                <a:ext cx="11925" cy="31600"/>
              </a:xfrm>
              <a:custGeom>
                <a:rect b="b" l="l" r="r" t="t"/>
                <a:pathLst>
                  <a:path extrusionOk="0" h="1264" w="477">
                    <a:moveTo>
                      <a:pt x="15" y="0"/>
                    </a:moveTo>
                    <a:cubicBezTo>
                      <a:pt x="10" y="0"/>
                      <a:pt x="6" y="3"/>
                      <a:pt x="3" y="6"/>
                    </a:cubicBezTo>
                    <a:cubicBezTo>
                      <a:pt x="0" y="14"/>
                      <a:pt x="0" y="22"/>
                      <a:pt x="8" y="27"/>
                    </a:cubicBezTo>
                    <a:cubicBezTo>
                      <a:pt x="11" y="27"/>
                      <a:pt x="289" y="231"/>
                      <a:pt x="368" y="665"/>
                    </a:cubicBezTo>
                    <a:cubicBezTo>
                      <a:pt x="445" y="1094"/>
                      <a:pt x="252" y="1237"/>
                      <a:pt x="249" y="1237"/>
                    </a:cubicBezTo>
                    <a:cubicBezTo>
                      <a:pt x="244" y="1242"/>
                      <a:pt x="241" y="1250"/>
                      <a:pt x="246" y="1255"/>
                    </a:cubicBezTo>
                    <a:cubicBezTo>
                      <a:pt x="249" y="1261"/>
                      <a:pt x="254" y="1263"/>
                      <a:pt x="257" y="1263"/>
                    </a:cubicBezTo>
                    <a:cubicBezTo>
                      <a:pt x="260" y="1263"/>
                      <a:pt x="262" y="1261"/>
                      <a:pt x="265" y="1261"/>
                    </a:cubicBezTo>
                    <a:cubicBezTo>
                      <a:pt x="273" y="1255"/>
                      <a:pt x="477" y="1110"/>
                      <a:pt x="395" y="660"/>
                    </a:cubicBezTo>
                    <a:cubicBezTo>
                      <a:pt x="315" y="212"/>
                      <a:pt x="27" y="6"/>
                      <a:pt x="24" y="3"/>
                    </a:cubicBez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9"/>
              <p:cNvSpPr/>
              <p:nvPr/>
            </p:nvSpPr>
            <p:spPr>
              <a:xfrm>
                <a:off x="5732225" y="2397925"/>
                <a:ext cx="8225" cy="24475"/>
              </a:xfrm>
              <a:custGeom>
                <a:rect b="b" l="l" r="r" t="t"/>
                <a:pathLst>
                  <a:path extrusionOk="0" h="979" w="329">
                    <a:moveTo>
                      <a:pt x="18" y="0"/>
                    </a:moveTo>
                    <a:cubicBezTo>
                      <a:pt x="14" y="0"/>
                      <a:pt x="11" y="2"/>
                      <a:pt x="8" y="4"/>
                    </a:cubicBezTo>
                    <a:cubicBezTo>
                      <a:pt x="3" y="9"/>
                      <a:pt x="1" y="17"/>
                      <a:pt x="6" y="23"/>
                    </a:cubicBezTo>
                    <a:cubicBezTo>
                      <a:pt x="8" y="25"/>
                      <a:pt x="207" y="250"/>
                      <a:pt x="255" y="491"/>
                    </a:cubicBezTo>
                    <a:cubicBezTo>
                      <a:pt x="300" y="743"/>
                      <a:pt x="255" y="867"/>
                      <a:pt x="220" y="960"/>
                    </a:cubicBezTo>
                    <a:cubicBezTo>
                      <a:pt x="218" y="965"/>
                      <a:pt x="220" y="973"/>
                      <a:pt x="228" y="976"/>
                    </a:cubicBezTo>
                    <a:cubicBezTo>
                      <a:pt x="231" y="978"/>
                      <a:pt x="231" y="978"/>
                      <a:pt x="233" y="978"/>
                    </a:cubicBezTo>
                    <a:cubicBezTo>
                      <a:pt x="239" y="978"/>
                      <a:pt x="244" y="973"/>
                      <a:pt x="247" y="968"/>
                    </a:cubicBezTo>
                    <a:cubicBezTo>
                      <a:pt x="281" y="875"/>
                      <a:pt x="329" y="745"/>
                      <a:pt x="281" y="486"/>
                    </a:cubicBezTo>
                    <a:cubicBezTo>
                      <a:pt x="233" y="237"/>
                      <a:pt x="35" y="15"/>
                      <a:pt x="27" y="4"/>
                    </a:cubicBezTo>
                    <a:cubicBezTo>
                      <a:pt x="24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9"/>
              <p:cNvSpPr/>
              <p:nvPr/>
            </p:nvSpPr>
            <p:spPr>
              <a:xfrm>
                <a:off x="5702050" y="2371950"/>
                <a:ext cx="21800" cy="13800"/>
              </a:xfrm>
              <a:custGeom>
                <a:rect b="b" l="l" r="r" t="t"/>
                <a:pathLst>
                  <a:path extrusionOk="0" h="552" w="872">
                    <a:moveTo>
                      <a:pt x="871" y="0"/>
                    </a:moveTo>
                    <a:lnTo>
                      <a:pt x="451" y="98"/>
                    </a:lnTo>
                    <a:cubicBezTo>
                      <a:pt x="451" y="98"/>
                      <a:pt x="329" y="127"/>
                      <a:pt x="271" y="225"/>
                    </a:cubicBezTo>
                    <a:cubicBezTo>
                      <a:pt x="223" y="305"/>
                      <a:pt x="1" y="546"/>
                      <a:pt x="1" y="546"/>
                    </a:cubicBezTo>
                    <a:cubicBezTo>
                      <a:pt x="1" y="546"/>
                      <a:pt x="13" y="552"/>
                      <a:pt x="40" y="552"/>
                    </a:cubicBezTo>
                    <a:cubicBezTo>
                      <a:pt x="101" y="552"/>
                      <a:pt x="238" y="520"/>
                      <a:pt x="490" y="318"/>
                    </a:cubicBezTo>
                    <a:cubicBezTo>
                      <a:pt x="691" y="151"/>
                      <a:pt x="871" y="0"/>
                      <a:pt x="87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9"/>
              <p:cNvSpPr/>
              <p:nvPr/>
            </p:nvSpPr>
            <p:spPr>
              <a:xfrm>
                <a:off x="5699325" y="2374000"/>
                <a:ext cx="22075" cy="13500"/>
              </a:xfrm>
              <a:custGeom>
                <a:rect b="b" l="l" r="r" t="t"/>
                <a:pathLst>
                  <a:path extrusionOk="0" h="540" w="883">
                    <a:moveTo>
                      <a:pt x="1" y="334"/>
                    </a:moveTo>
                    <a:cubicBezTo>
                      <a:pt x="1" y="334"/>
                      <a:pt x="1" y="335"/>
                      <a:pt x="1" y="337"/>
                    </a:cubicBezTo>
                    <a:lnTo>
                      <a:pt x="1" y="337"/>
                    </a:lnTo>
                    <a:lnTo>
                      <a:pt x="1" y="334"/>
                    </a:lnTo>
                    <a:close/>
                    <a:moveTo>
                      <a:pt x="882" y="0"/>
                    </a:moveTo>
                    <a:lnTo>
                      <a:pt x="882" y="0"/>
                    </a:lnTo>
                    <a:cubicBezTo>
                      <a:pt x="882" y="0"/>
                      <a:pt x="493" y="278"/>
                      <a:pt x="242" y="379"/>
                    </a:cubicBezTo>
                    <a:cubicBezTo>
                      <a:pt x="178" y="406"/>
                      <a:pt x="130" y="415"/>
                      <a:pt x="96" y="415"/>
                    </a:cubicBezTo>
                    <a:cubicBezTo>
                      <a:pt x="9" y="415"/>
                      <a:pt x="1" y="352"/>
                      <a:pt x="1" y="337"/>
                    </a:cubicBezTo>
                    <a:lnTo>
                      <a:pt x="1" y="337"/>
                    </a:lnTo>
                    <a:lnTo>
                      <a:pt x="1" y="509"/>
                    </a:lnTo>
                    <a:cubicBezTo>
                      <a:pt x="1" y="509"/>
                      <a:pt x="5" y="540"/>
                      <a:pt x="72" y="540"/>
                    </a:cubicBezTo>
                    <a:cubicBezTo>
                      <a:pt x="105" y="540"/>
                      <a:pt x="152" y="533"/>
                      <a:pt x="221" y="511"/>
                    </a:cubicBezTo>
                    <a:cubicBezTo>
                      <a:pt x="583" y="395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9"/>
              <p:cNvSpPr/>
              <p:nvPr/>
            </p:nvSpPr>
            <p:spPr>
              <a:xfrm>
                <a:off x="5712975" y="2363050"/>
                <a:ext cx="5650" cy="2375"/>
              </a:xfrm>
              <a:custGeom>
                <a:rect b="b" l="l" r="r" t="t"/>
                <a:pathLst>
                  <a:path extrusionOk="0" h="95" w="226">
                    <a:moveTo>
                      <a:pt x="22" y="1"/>
                    </a:moveTo>
                    <a:cubicBezTo>
                      <a:pt x="20" y="1"/>
                      <a:pt x="18" y="1"/>
                      <a:pt x="16" y="2"/>
                    </a:cubicBezTo>
                    <a:cubicBezTo>
                      <a:pt x="6" y="4"/>
                      <a:pt x="0" y="17"/>
                      <a:pt x="3" y="28"/>
                    </a:cubicBezTo>
                    <a:cubicBezTo>
                      <a:pt x="6" y="33"/>
                      <a:pt x="16" y="57"/>
                      <a:pt x="61" y="81"/>
                    </a:cubicBezTo>
                    <a:cubicBezTo>
                      <a:pt x="80" y="92"/>
                      <a:pt x="101" y="94"/>
                      <a:pt x="125" y="94"/>
                    </a:cubicBezTo>
                    <a:cubicBezTo>
                      <a:pt x="164" y="94"/>
                      <a:pt x="201" y="86"/>
                      <a:pt x="209" y="84"/>
                    </a:cubicBezTo>
                    <a:cubicBezTo>
                      <a:pt x="220" y="81"/>
                      <a:pt x="225" y="70"/>
                      <a:pt x="223" y="60"/>
                    </a:cubicBezTo>
                    <a:cubicBezTo>
                      <a:pt x="220" y="49"/>
                      <a:pt x="213" y="43"/>
                      <a:pt x="204" y="43"/>
                    </a:cubicBezTo>
                    <a:cubicBezTo>
                      <a:pt x="202" y="43"/>
                      <a:pt x="201" y="43"/>
                      <a:pt x="199" y="44"/>
                    </a:cubicBezTo>
                    <a:cubicBezTo>
                      <a:pt x="179" y="49"/>
                      <a:pt x="149" y="54"/>
                      <a:pt x="123" y="54"/>
                    </a:cubicBezTo>
                    <a:cubicBezTo>
                      <a:pt x="106" y="54"/>
                      <a:pt x="92" y="52"/>
                      <a:pt x="82" y="47"/>
                    </a:cubicBezTo>
                    <a:cubicBezTo>
                      <a:pt x="51" y="28"/>
                      <a:pt x="43" y="15"/>
                      <a:pt x="43" y="12"/>
                    </a:cubicBezTo>
                    <a:cubicBezTo>
                      <a:pt x="40" y="6"/>
                      <a:pt x="31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9"/>
              <p:cNvSpPr/>
              <p:nvPr/>
            </p:nvSpPr>
            <p:spPr>
              <a:xfrm>
                <a:off x="5704225" y="2361525"/>
                <a:ext cx="5075" cy="2375"/>
              </a:xfrm>
              <a:custGeom>
                <a:rect b="b" l="l" r="r" t="t"/>
                <a:pathLst>
                  <a:path extrusionOk="0" h="95" w="203">
                    <a:moveTo>
                      <a:pt x="24" y="1"/>
                    </a:moveTo>
                    <a:cubicBezTo>
                      <a:pt x="21" y="1"/>
                      <a:pt x="19" y="1"/>
                      <a:pt x="17" y="2"/>
                    </a:cubicBezTo>
                    <a:cubicBezTo>
                      <a:pt x="6" y="7"/>
                      <a:pt x="1" y="20"/>
                      <a:pt x="6" y="31"/>
                    </a:cubicBezTo>
                    <a:cubicBezTo>
                      <a:pt x="11" y="39"/>
                      <a:pt x="27" y="55"/>
                      <a:pt x="54" y="76"/>
                    </a:cubicBezTo>
                    <a:cubicBezTo>
                      <a:pt x="72" y="89"/>
                      <a:pt x="94" y="94"/>
                      <a:pt x="115" y="94"/>
                    </a:cubicBezTo>
                    <a:cubicBezTo>
                      <a:pt x="149" y="94"/>
                      <a:pt x="181" y="81"/>
                      <a:pt x="186" y="78"/>
                    </a:cubicBezTo>
                    <a:cubicBezTo>
                      <a:pt x="197" y="73"/>
                      <a:pt x="202" y="63"/>
                      <a:pt x="197" y="52"/>
                    </a:cubicBezTo>
                    <a:cubicBezTo>
                      <a:pt x="193" y="44"/>
                      <a:pt x="186" y="39"/>
                      <a:pt x="179" y="39"/>
                    </a:cubicBezTo>
                    <a:cubicBezTo>
                      <a:pt x="176" y="39"/>
                      <a:pt x="173" y="40"/>
                      <a:pt x="170" y="41"/>
                    </a:cubicBezTo>
                    <a:cubicBezTo>
                      <a:pt x="158" y="45"/>
                      <a:pt x="134" y="53"/>
                      <a:pt x="112" y="53"/>
                    </a:cubicBezTo>
                    <a:cubicBezTo>
                      <a:pt x="100" y="53"/>
                      <a:pt x="89" y="51"/>
                      <a:pt x="80" y="44"/>
                    </a:cubicBezTo>
                    <a:cubicBezTo>
                      <a:pt x="51" y="20"/>
                      <a:pt x="43" y="12"/>
                      <a:pt x="43" y="10"/>
                    </a:cubicBezTo>
                    <a:cubicBezTo>
                      <a:pt x="39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9"/>
              <p:cNvSpPr/>
              <p:nvPr/>
            </p:nvSpPr>
            <p:spPr>
              <a:xfrm>
                <a:off x="5708800" y="2363350"/>
                <a:ext cx="3275" cy="6375"/>
              </a:xfrm>
              <a:custGeom>
                <a:rect b="b" l="l" r="r" t="t"/>
                <a:pathLst>
                  <a:path extrusionOk="0" h="255" w="131">
                    <a:moveTo>
                      <a:pt x="49" y="1"/>
                    </a:moveTo>
                    <a:cubicBezTo>
                      <a:pt x="46" y="1"/>
                      <a:pt x="43" y="1"/>
                      <a:pt x="40" y="3"/>
                    </a:cubicBezTo>
                    <a:cubicBezTo>
                      <a:pt x="30" y="8"/>
                      <a:pt x="27" y="21"/>
                      <a:pt x="30" y="29"/>
                    </a:cubicBezTo>
                    <a:cubicBezTo>
                      <a:pt x="30" y="32"/>
                      <a:pt x="40" y="50"/>
                      <a:pt x="30" y="88"/>
                    </a:cubicBezTo>
                    <a:cubicBezTo>
                      <a:pt x="24" y="111"/>
                      <a:pt x="16" y="122"/>
                      <a:pt x="14" y="130"/>
                    </a:cubicBezTo>
                    <a:cubicBezTo>
                      <a:pt x="8" y="138"/>
                      <a:pt x="6" y="146"/>
                      <a:pt x="6" y="156"/>
                    </a:cubicBezTo>
                    <a:lnTo>
                      <a:pt x="3" y="162"/>
                    </a:lnTo>
                    <a:cubicBezTo>
                      <a:pt x="3" y="178"/>
                      <a:pt x="1" y="217"/>
                      <a:pt x="48" y="236"/>
                    </a:cubicBezTo>
                    <a:cubicBezTo>
                      <a:pt x="88" y="254"/>
                      <a:pt x="106" y="254"/>
                      <a:pt x="109" y="254"/>
                    </a:cubicBezTo>
                    <a:cubicBezTo>
                      <a:pt x="122" y="254"/>
                      <a:pt x="130" y="246"/>
                      <a:pt x="130" y="236"/>
                    </a:cubicBezTo>
                    <a:cubicBezTo>
                      <a:pt x="130" y="223"/>
                      <a:pt x="122" y="215"/>
                      <a:pt x="112" y="215"/>
                    </a:cubicBezTo>
                    <a:cubicBezTo>
                      <a:pt x="112" y="215"/>
                      <a:pt x="96" y="212"/>
                      <a:pt x="64" y="199"/>
                    </a:cubicBezTo>
                    <a:cubicBezTo>
                      <a:pt x="46" y="191"/>
                      <a:pt x="43" y="183"/>
                      <a:pt x="46" y="167"/>
                    </a:cubicBezTo>
                    <a:cubicBezTo>
                      <a:pt x="46" y="162"/>
                      <a:pt x="46" y="159"/>
                      <a:pt x="46" y="156"/>
                    </a:cubicBezTo>
                    <a:cubicBezTo>
                      <a:pt x="46" y="156"/>
                      <a:pt x="48" y="154"/>
                      <a:pt x="48" y="151"/>
                    </a:cubicBezTo>
                    <a:cubicBezTo>
                      <a:pt x="53" y="140"/>
                      <a:pt x="61" y="127"/>
                      <a:pt x="69" y="98"/>
                    </a:cubicBezTo>
                    <a:cubicBezTo>
                      <a:pt x="83" y="45"/>
                      <a:pt x="69" y="16"/>
                      <a:pt x="69" y="13"/>
                    </a:cubicBezTo>
                    <a:cubicBezTo>
                      <a:pt x="65" y="6"/>
                      <a:pt x="57" y="1"/>
                      <a:pt x="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9"/>
              <p:cNvSpPr/>
              <p:nvPr/>
            </p:nvSpPr>
            <p:spPr>
              <a:xfrm>
                <a:off x="5707750" y="2369975"/>
                <a:ext cx="6175" cy="2525"/>
              </a:xfrm>
              <a:custGeom>
                <a:rect b="b" l="l" r="r" t="t"/>
                <a:pathLst>
                  <a:path extrusionOk="0" h="101" w="247">
                    <a:moveTo>
                      <a:pt x="24" y="1"/>
                    </a:moveTo>
                    <a:cubicBezTo>
                      <a:pt x="20" y="1"/>
                      <a:pt x="17" y="2"/>
                      <a:pt x="13" y="5"/>
                    </a:cubicBezTo>
                    <a:cubicBezTo>
                      <a:pt x="3" y="10"/>
                      <a:pt x="0" y="24"/>
                      <a:pt x="8" y="34"/>
                    </a:cubicBezTo>
                    <a:cubicBezTo>
                      <a:pt x="8" y="34"/>
                      <a:pt x="48" y="87"/>
                      <a:pt x="106" y="95"/>
                    </a:cubicBezTo>
                    <a:cubicBezTo>
                      <a:pt x="127" y="98"/>
                      <a:pt x="146" y="100"/>
                      <a:pt x="162" y="100"/>
                    </a:cubicBezTo>
                    <a:cubicBezTo>
                      <a:pt x="185" y="100"/>
                      <a:pt x="207" y="98"/>
                      <a:pt x="230" y="87"/>
                    </a:cubicBezTo>
                    <a:cubicBezTo>
                      <a:pt x="241" y="82"/>
                      <a:pt x="246" y="71"/>
                      <a:pt x="241" y="61"/>
                    </a:cubicBezTo>
                    <a:cubicBezTo>
                      <a:pt x="239" y="52"/>
                      <a:pt x="229" y="47"/>
                      <a:pt x="220" y="47"/>
                    </a:cubicBezTo>
                    <a:cubicBezTo>
                      <a:pt x="218" y="47"/>
                      <a:pt x="216" y="47"/>
                      <a:pt x="215" y="48"/>
                    </a:cubicBezTo>
                    <a:cubicBezTo>
                      <a:pt x="195" y="56"/>
                      <a:pt x="180" y="59"/>
                      <a:pt x="159" y="59"/>
                    </a:cubicBezTo>
                    <a:cubicBezTo>
                      <a:pt x="146" y="59"/>
                      <a:pt x="131" y="58"/>
                      <a:pt x="111" y="55"/>
                    </a:cubicBezTo>
                    <a:cubicBezTo>
                      <a:pt x="69" y="50"/>
                      <a:pt x="43" y="10"/>
                      <a:pt x="40" y="10"/>
                    </a:cubicBezTo>
                    <a:cubicBezTo>
                      <a:pt x="37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9"/>
              <p:cNvSpPr/>
              <p:nvPr/>
            </p:nvSpPr>
            <p:spPr>
              <a:xfrm>
                <a:off x="5713225" y="2360050"/>
                <a:ext cx="6725" cy="2775"/>
              </a:xfrm>
              <a:custGeom>
                <a:rect b="b" l="l" r="r" t="t"/>
                <a:pathLst>
                  <a:path extrusionOk="0" h="111" w="269">
                    <a:moveTo>
                      <a:pt x="93" y="1"/>
                    </a:moveTo>
                    <a:cubicBezTo>
                      <a:pt x="43" y="1"/>
                      <a:pt x="11" y="26"/>
                      <a:pt x="11" y="26"/>
                    </a:cubicBezTo>
                    <a:cubicBezTo>
                      <a:pt x="1" y="34"/>
                      <a:pt x="1" y="47"/>
                      <a:pt x="9" y="55"/>
                    </a:cubicBezTo>
                    <a:cubicBezTo>
                      <a:pt x="12" y="61"/>
                      <a:pt x="17" y="64"/>
                      <a:pt x="23" y="64"/>
                    </a:cubicBezTo>
                    <a:cubicBezTo>
                      <a:pt x="28" y="64"/>
                      <a:pt x="33" y="62"/>
                      <a:pt x="38" y="58"/>
                    </a:cubicBezTo>
                    <a:cubicBezTo>
                      <a:pt x="38" y="58"/>
                      <a:pt x="59" y="41"/>
                      <a:pt x="95" y="41"/>
                    </a:cubicBezTo>
                    <a:cubicBezTo>
                      <a:pt x="106" y="41"/>
                      <a:pt x="119" y="43"/>
                      <a:pt x="133" y="47"/>
                    </a:cubicBezTo>
                    <a:cubicBezTo>
                      <a:pt x="181" y="66"/>
                      <a:pt x="231" y="106"/>
                      <a:pt x="231" y="106"/>
                    </a:cubicBezTo>
                    <a:cubicBezTo>
                      <a:pt x="236" y="108"/>
                      <a:pt x="239" y="111"/>
                      <a:pt x="244" y="111"/>
                    </a:cubicBezTo>
                    <a:cubicBezTo>
                      <a:pt x="252" y="111"/>
                      <a:pt x="258" y="108"/>
                      <a:pt x="260" y="103"/>
                    </a:cubicBezTo>
                    <a:cubicBezTo>
                      <a:pt x="268" y="92"/>
                      <a:pt x="266" y="79"/>
                      <a:pt x="258" y="74"/>
                    </a:cubicBezTo>
                    <a:cubicBezTo>
                      <a:pt x="255" y="71"/>
                      <a:pt x="202" y="29"/>
                      <a:pt x="146" y="10"/>
                    </a:cubicBezTo>
                    <a:cubicBezTo>
                      <a:pt x="127" y="3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9"/>
              <p:cNvSpPr/>
              <p:nvPr/>
            </p:nvSpPr>
            <p:spPr>
              <a:xfrm>
                <a:off x="5703500" y="2358500"/>
                <a:ext cx="7100" cy="2875"/>
              </a:xfrm>
              <a:custGeom>
                <a:rect b="b" l="l" r="r" t="t"/>
                <a:pathLst>
                  <a:path extrusionOk="0" h="115" w="284">
                    <a:moveTo>
                      <a:pt x="123" y="0"/>
                    </a:moveTo>
                    <a:cubicBezTo>
                      <a:pt x="79" y="0"/>
                      <a:pt x="22" y="14"/>
                      <a:pt x="19" y="14"/>
                    </a:cubicBezTo>
                    <a:cubicBezTo>
                      <a:pt x="9" y="17"/>
                      <a:pt x="1" y="27"/>
                      <a:pt x="3" y="38"/>
                    </a:cubicBezTo>
                    <a:cubicBezTo>
                      <a:pt x="6" y="47"/>
                      <a:pt x="16" y="54"/>
                      <a:pt x="26" y="54"/>
                    </a:cubicBezTo>
                    <a:cubicBezTo>
                      <a:pt x="27" y="54"/>
                      <a:pt x="28" y="54"/>
                      <a:pt x="30" y="54"/>
                    </a:cubicBezTo>
                    <a:cubicBezTo>
                      <a:pt x="30" y="54"/>
                      <a:pt x="89" y="40"/>
                      <a:pt x="129" y="40"/>
                    </a:cubicBezTo>
                    <a:cubicBezTo>
                      <a:pt x="132" y="40"/>
                      <a:pt x="135" y="40"/>
                      <a:pt x="138" y="41"/>
                    </a:cubicBezTo>
                    <a:cubicBezTo>
                      <a:pt x="213" y="49"/>
                      <a:pt x="242" y="102"/>
                      <a:pt x="242" y="104"/>
                    </a:cubicBezTo>
                    <a:cubicBezTo>
                      <a:pt x="244" y="112"/>
                      <a:pt x="252" y="115"/>
                      <a:pt x="260" y="115"/>
                    </a:cubicBezTo>
                    <a:cubicBezTo>
                      <a:pt x="263" y="115"/>
                      <a:pt x="265" y="115"/>
                      <a:pt x="268" y="112"/>
                    </a:cubicBezTo>
                    <a:cubicBezTo>
                      <a:pt x="279" y="109"/>
                      <a:pt x="284" y="96"/>
                      <a:pt x="279" y="86"/>
                    </a:cubicBezTo>
                    <a:cubicBezTo>
                      <a:pt x="279" y="83"/>
                      <a:pt x="242" y="9"/>
                      <a:pt x="141" y="1"/>
                    </a:cubicBezTo>
                    <a:cubicBezTo>
                      <a:pt x="135" y="0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9"/>
              <p:cNvSpPr/>
              <p:nvPr/>
            </p:nvSpPr>
            <p:spPr>
              <a:xfrm>
                <a:off x="5696950" y="2336025"/>
                <a:ext cx="37275" cy="29325"/>
              </a:xfrm>
              <a:custGeom>
                <a:rect b="b" l="l" r="r" t="t"/>
                <a:pathLst>
                  <a:path extrusionOk="0" h="1173" w="1491">
                    <a:moveTo>
                      <a:pt x="655" y="0"/>
                    </a:moveTo>
                    <a:cubicBezTo>
                      <a:pt x="578" y="0"/>
                      <a:pt x="517" y="58"/>
                      <a:pt x="512" y="132"/>
                    </a:cubicBezTo>
                    <a:cubicBezTo>
                      <a:pt x="490" y="119"/>
                      <a:pt x="464" y="111"/>
                      <a:pt x="435" y="111"/>
                    </a:cubicBezTo>
                    <a:cubicBezTo>
                      <a:pt x="355" y="111"/>
                      <a:pt x="289" y="177"/>
                      <a:pt x="289" y="257"/>
                    </a:cubicBezTo>
                    <a:cubicBezTo>
                      <a:pt x="289" y="259"/>
                      <a:pt x="292" y="265"/>
                      <a:pt x="292" y="270"/>
                    </a:cubicBezTo>
                    <a:cubicBezTo>
                      <a:pt x="273" y="259"/>
                      <a:pt x="252" y="257"/>
                      <a:pt x="231" y="257"/>
                    </a:cubicBezTo>
                    <a:cubicBezTo>
                      <a:pt x="152" y="257"/>
                      <a:pt x="85" y="320"/>
                      <a:pt x="85" y="400"/>
                    </a:cubicBezTo>
                    <a:cubicBezTo>
                      <a:pt x="85" y="445"/>
                      <a:pt x="109" y="487"/>
                      <a:pt x="144" y="514"/>
                    </a:cubicBezTo>
                    <a:cubicBezTo>
                      <a:pt x="101" y="537"/>
                      <a:pt x="72" y="582"/>
                      <a:pt x="72" y="635"/>
                    </a:cubicBezTo>
                    <a:cubicBezTo>
                      <a:pt x="72" y="643"/>
                      <a:pt x="72" y="648"/>
                      <a:pt x="75" y="654"/>
                    </a:cubicBezTo>
                    <a:cubicBezTo>
                      <a:pt x="30" y="680"/>
                      <a:pt x="1" y="725"/>
                      <a:pt x="1" y="778"/>
                    </a:cubicBezTo>
                    <a:cubicBezTo>
                      <a:pt x="1" y="858"/>
                      <a:pt x="64" y="921"/>
                      <a:pt x="146" y="921"/>
                    </a:cubicBezTo>
                    <a:cubicBezTo>
                      <a:pt x="226" y="921"/>
                      <a:pt x="289" y="858"/>
                      <a:pt x="289" y="778"/>
                    </a:cubicBezTo>
                    <a:cubicBezTo>
                      <a:pt x="289" y="773"/>
                      <a:pt x="289" y="768"/>
                      <a:pt x="289" y="760"/>
                    </a:cubicBezTo>
                    <a:cubicBezTo>
                      <a:pt x="295" y="757"/>
                      <a:pt x="300" y="752"/>
                      <a:pt x="308" y="749"/>
                    </a:cubicBezTo>
                    <a:cubicBezTo>
                      <a:pt x="332" y="794"/>
                      <a:pt x="379" y="828"/>
                      <a:pt x="435" y="828"/>
                    </a:cubicBezTo>
                    <a:cubicBezTo>
                      <a:pt x="517" y="828"/>
                      <a:pt x="580" y="762"/>
                      <a:pt x="580" y="683"/>
                    </a:cubicBezTo>
                    <a:cubicBezTo>
                      <a:pt x="580" y="680"/>
                      <a:pt x="580" y="678"/>
                      <a:pt x="580" y="675"/>
                    </a:cubicBezTo>
                    <a:cubicBezTo>
                      <a:pt x="607" y="701"/>
                      <a:pt x="644" y="720"/>
                      <a:pt x="684" y="720"/>
                    </a:cubicBezTo>
                    <a:cubicBezTo>
                      <a:pt x="702" y="720"/>
                      <a:pt x="715" y="715"/>
                      <a:pt x="731" y="709"/>
                    </a:cubicBezTo>
                    <a:cubicBezTo>
                      <a:pt x="739" y="783"/>
                      <a:pt x="800" y="839"/>
                      <a:pt x="874" y="839"/>
                    </a:cubicBezTo>
                    <a:lnTo>
                      <a:pt x="877" y="839"/>
                    </a:lnTo>
                    <a:cubicBezTo>
                      <a:pt x="877" y="847"/>
                      <a:pt x="874" y="855"/>
                      <a:pt x="874" y="863"/>
                    </a:cubicBezTo>
                    <a:cubicBezTo>
                      <a:pt x="874" y="942"/>
                      <a:pt x="940" y="1006"/>
                      <a:pt x="1020" y="1006"/>
                    </a:cubicBezTo>
                    <a:cubicBezTo>
                      <a:pt x="1046" y="1006"/>
                      <a:pt x="1070" y="998"/>
                      <a:pt x="1091" y="985"/>
                    </a:cubicBezTo>
                    <a:lnTo>
                      <a:pt x="1091" y="985"/>
                    </a:lnTo>
                    <a:cubicBezTo>
                      <a:pt x="1089" y="1001"/>
                      <a:pt x="1086" y="1014"/>
                      <a:pt x="1086" y="1030"/>
                    </a:cubicBezTo>
                    <a:cubicBezTo>
                      <a:pt x="1086" y="1109"/>
                      <a:pt x="1149" y="1173"/>
                      <a:pt x="1229" y="1173"/>
                    </a:cubicBezTo>
                    <a:cubicBezTo>
                      <a:pt x="1311" y="1173"/>
                      <a:pt x="1374" y="1109"/>
                      <a:pt x="1374" y="1030"/>
                    </a:cubicBezTo>
                    <a:cubicBezTo>
                      <a:pt x="1374" y="1022"/>
                      <a:pt x="1374" y="1011"/>
                      <a:pt x="1372" y="1003"/>
                    </a:cubicBezTo>
                    <a:cubicBezTo>
                      <a:pt x="1441" y="990"/>
                      <a:pt x="1491" y="932"/>
                      <a:pt x="1491" y="863"/>
                    </a:cubicBezTo>
                    <a:cubicBezTo>
                      <a:pt x="1491" y="807"/>
                      <a:pt x="1459" y="760"/>
                      <a:pt x="1414" y="736"/>
                    </a:cubicBezTo>
                    <a:cubicBezTo>
                      <a:pt x="1441" y="712"/>
                      <a:pt x="1457" y="675"/>
                      <a:pt x="1457" y="635"/>
                    </a:cubicBezTo>
                    <a:cubicBezTo>
                      <a:pt x="1457" y="572"/>
                      <a:pt x="1414" y="519"/>
                      <a:pt x="1356" y="500"/>
                    </a:cubicBezTo>
                    <a:cubicBezTo>
                      <a:pt x="1369" y="479"/>
                      <a:pt x="1374" y="458"/>
                      <a:pt x="1374" y="431"/>
                    </a:cubicBezTo>
                    <a:cubicBezTo>
                      <a:pt x="1374" y="368"/>
                      <a:pt x="1332" y="312"/>
                      <a:pt x="1271" y="296"/>
                    </a:cubicBezTo>
                    <a:cubicBezTo>
                      <a:pt x="1277" y="278"/>
                      <a:pt x="1282" y="262"/>
                      <a:pt x="1282" y="244"/>
                    </a:cubicBezTo>
                    <a:cubicBezTo>
                      <a:pt x="1282" y="164"/>
                      <a:pt x="1216" y="98"/>
                      <a:pt x="1136" y="98"/>
                    </a:cubicBezTo>
                    <a:cubicBezTo>
                      <a:pt x="1094" y="98"/>
                      <a:pt x="1057" y="116"/>
                      <a:pt x="1030" y="143"/>
                    </a:cubicBezTo>
                    <a:cubicBezTo>
                      <a:pt x="1007" y="95"/>
                      <a:pt x="959" y="64"/>
                      <a:pt x="901" y="64"/>
                    </a:cubicBezTo>
                    <a:cubicBezTo>
                      <a:pt x="861" y="64"/>
                      <a:pt x="821" y="82"/>
                      <a:pt x="795" y="109"/>
                    </a:cubicBezTo>
                    <a:cubicBezTo>
                      <a:pt x="779" y="48"/>
                      <a:pt x="723" y="0"/>
                      <a:pt x="65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9"/>
              <p:cNvSpPr/>
              <p:nvPr/>
            </p:nvSpPr>
            <p:spPr>
              <a:xfrm>
                <a:off x="5710000" y="2364075"/>
                <a:ext cx="18075" cy="12925"/>
              </a:xfrm>
              <a:custGeom>
                <a:rect b="b" l="l" r="r" t="t"/>
                <a:pathLst>
                  <a:path extrusionOk="0" h="517" w="723">
                    <a:moveTo>
                      <a:pt x="683" y="0"/>
                    </a:moveTo>
                    <a:cubicBezTo>
                      <a:pt x="670" y="0"/>
                      <a:pt x="659" y="6"/>
                      <a:pt x="657" y="19"/>
                    </a:cubicBezTo>
                    <a:cubicBezTo>
                      <a:pt x="657" y="24"/>
                      <a:pt x="659" y="32"/>
                      <a:pt x="665" y="37"/>
                    </a:cubicBezTo>
                    <a:cubicBezTo>
                      <a:pt x="667" y="45"/>
                      <a:pt x="678" y="88"/>
                      <a:pt x="654" y="133"/>
                    </a:cubicBezTo>
                    <a:cubicBezTo>
                      <a:pt x="635" y="167"/>
                      <a:pt x="607" y="173"/>
                      <a:pt x="577" y="173"/>
                    </a:cubicBezTo>
                    <a:cubicBezTo>
                      <a:pt x="569" y="173"/>
                      <a:pt x="561" y="173"/>
                      <a:pt x="553" y="172"/>
                    </a:cubicBezTo>
                    <a:cubicBezTo>
                      <a:pt x="535" y="172"/>
                      <a:pt x="516" y="172"/>
                      <a:pt x="511" y="186"/>
                    </a:cubicBezTo>
                    <a:cubicBezTo>
                      <a:pt x="498" y="225"/>
                      <a:pt x="392" y="381"/>
                      <a:pt x="283" y="440"/>
                    </a:cubicBezTo>
                    <a:cubicBezTo>
                      <a:pt x="235" y="466"/>
                      <a:pt x="186" y="474"/>
                      <a:pt x="144" y="474"/>
                    </a:cubicBezTo>
                    <a:cubicBezTo>
                      <a:pt x="80" y="474"/>
                      <a:pt x="34" y="456"/>
                      <a:pt x="32" y="456"/>
                    </a:cubicBezTo>
                    <a:cubicBezTo>
                      <a:pt x="29" y="454"/>
                      <a:pt x="26" y="453"/>
                      <a:pt x="24" y="453"/>
                    </a:cubicBezTo>
                    <a:cubicBezTo>
                      <a:pt x="16" y="453"/>
                      <a:pt x="9" y="458"/>
                      <a:pt x="5" y="466"/>
                    </a:cubicBezTo>
                    <a:cubicBezTo>
                      <a:pt x="0" y="477"/>
                      <a:pt x="5" y="490"/>
                      <a:pt x="16" y="493"/>
                    </a:cubicBezTo>
                    <a:cubicBezTo>
                      <a:pt x="21" y="495"/>
                      <a:pt x="72" y="516"/>
                      <a:pt x="143" y="516"/>
                    </a:cubicBezTo>
                    <a:cubicBezTo>
                      <a:pt x="191" y="516"/>
                      <a:pt x="249" y="506"/>
                      <a:pt x="305" y="477"/>
                    </a:cubicBezTo>
                    <a:cubicBezTo>
                      <a:pt x="416" y="416"/>
                      <a:pt x="516" y="273"/>
                      <a:pt x="545" y="215"/>
                    </a:cubicBezTo>
                    <a:lnTo>
                      <a:pt x="551" y="215"/>
                    </a:lnTo>
                    <a:cubicBezTo>
                      <a:pt x="554" y="215"/>
                      <a:pt x="557" y="215"/>
                      <a:pt x="561" y="215"/>
                    </a:cubicBezTo>
                    <a:cubicBezTo>
                      <a:pt x="602" y="215"/>
                      <a:pt x="657" y="212"/>
                      <a:pt x="691" y="154"/>
                    </a:cubicBezTo>
                    <a:cubicBezTo>
                      <a:pt x="723" y="96"/>
                      <a:pt x="712" y="40"/>
                      <a:pt x="702" y="19"/>
                    </a:cubicBezTo>
                    <a:cubicBezTo>
                      <a:pt x="699" y="11"/>
                      <a:pt x="688" y="3"/>
                      <a:pt x="6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9"/>
              <p:cNvSpPr/>
              <p:nvPr/>
            </p:nvSpPr>
            <p:spPr>
              <a:xfrm>
                <a:off x="5713575" y="2366525"/>
                <a:ext cx="4250" cy="2675"/>
              </a:xfrm>
              <a:custGeom>
                <a:rect b="b" l="l" r="r" t="t"/>
                <a:pathLst>
                  <a:path extrusionOk="0" h="107" w="170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70" y="82"/>
                      <a:pt x="170" y="53"/>
                    </a:cubicBezTo>
                    <a:cubicBezTo>
                      <a:pt x="170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9"/>
              <p:cNvSpPr/>
              <p:nvPr/>
            </p:nvSpPr>
            <p:spPr>
              <a:xfrm>
                <a:off x="5703575" y="2365000"/>
                <a:ext cx="4200" cy="2675"/>
              </a:xfrm>
              <a:custGeom>
                <a:rect b="b" l="l" r="r" t="t"/>
                <a:pathLst>
                  <a:path extrusionOk="0" h="107" w="168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67" y="82"/>
                      <a:pt x="167" y="53"/>
                    </a:cubicBezTo>
                    <a:cubicBezTo>
                      <a:pt x="167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9"/>
              <p:cNvSpPr/>
              <p:nvPr/>
            </p:nvSpPr>
            <p:spPr>
              <a:xfrm>
                <a:off x="5692000" y="2430175"/>
                <a:ext cx="40575" cy="47800"/>
              </a:xfrm>
              <a:custGeom>
                <a:rect b="b" l="l" r="r" t="t"/>
                <a:pathLst>
                  <a:path extrusionOk="0" h="1912" w="1623">
                    <a:moveTo>
                      <a:pt x="932" y="1"/>
                    </a:moveTo>
                    <a:cubicBezTo>
                      <a:pt x="932" y="1"/>
                      <a:pt x="620" y="398"/>
                      <a:pt x="593" y="469"/>
                    </a:cubicBezTo>
                    <a:cubicBezTo>
                      <a:pt x="569" y="541"/>
                      <a:pt x="567" y="628"/>
                      <a:pt x="635" y="1049"/>
                    </a:cubicBezTo>
                    <a:cubicBezTo>
                      <a:pt x="657" y="1181"/>
                      <a:pt x="667" y="1480"/>
                      <a:pt x="667" y="1480"/>
                    </a:cubicBezTo>
                    <a:cubicBezTo>
                      <a:pt x="667" y="1480"/>
                      <a:pt x="469" y="1353"/>
                      <a:pt x="418" y="1353"/>
                    </a:cubicBezTo>
                    <a:cubicBezTo>
                      <a:pt x="394" y="1353"/>
                      <a:pt x="377" y="1342"/>
                      <a:pt x="347" y="1342"/>
                    </a:cubicBezTo>
                    <a:cubicBezTo>
                      <a:pt x="317" y="1342"/>
                      <a:pt x="276" y="1352"/>
                      <a:pt x="204" y="1393"/>
                    </a:cubicBezTo>
                    <a:cubicBezTo>
                      <a:pt x="61" y="1475"/>
                      <a:pt x="0" y="1509"/>
                      <a:pt x="72" y="1589"/>
                    </a:cubicBezTo>
                    <a:cubicBezTo>
                      <a:pt x="143" y="1665"/>
                      <a:pt x="246" y="1713"/>
                      <a:pt x="405" y="1763"/>
                    </a:cubicBezTo>
                    <a:cubicBezTo>
                      <a:pt x="564" y="1814"/>
                      <a:pt x="535" y="1843"/>
                      <a:pt x="683" y="1893"/>
                    </a:cubicBezTo>
                    <a:cubicBezTo>
                      <a:pt x="719" y="1905"/>
                      <a:pt x="752" y="1911"/>
                      <a:pt x="782" y="1911"/>
                    </a:cubicBezTo>
                    <a:cubicBezTo>
                      <a:pt x="876" y="1911"/>
                      <a:pt x="937" y="1850"/>
                      <a:pt x="953" y="1729"/>
                    </a:cubicBezTo>
                    <a:cubicBezTo>
                      <a:pt x="974" y="1570"/>
                      <a:pt x="948" y="1605"/>
                      <a:pt x="972" y="1485"/>
                    </a:cubicBezTo>
                    <a:cubicBezTo>
                      <a:pt x="993" y="1366"/>
                      <a:pt x="1154" y="1009"/>
                      <a:pt x="1162" y="951"/>
                    </a:cubicBezTo>
                    <a:cubicBezTo>
                      <a:pt x="1178" y="818"/>
                      <a:pt x="1130" y="758"/>
                      <a:pt x="1130" y="758"/>
                    </a:cubicBezTo>
                    <a:cubicBezTo>
                      <a:pt x="1130" y="758"/>
                      <a:pt x="1292" y="710"/>
                      <a:pt x="1435" y="633"/>
                    </a:cubicBezTo>
                    <a:cubicBezTo>
                      <a:pt x="1578" y="559"/>
                      <a:pt x="1623" y="506"/>
                      <a:pt x="1623" y="506"/>
                    </a:cubicBezTo>
                    <a:cubicBezTo>
                      <a:pt x="1623" y="506"/>
                      <a:pt x="1514" y="292"/>
                      <a:pt x="1347" y="173"/>
                    </a:cubicBezTo>
                    <a:cubicBezTo>
                      <a:pt x="1181" y="53"/>
                      <a:pt x="932" y="1"/>
                      <a:pt x="93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9"/>
              <p:cNvSpPr/>
              <p:nvPr/>
            </p:nvSpPr>
            <p:spPr>
              <a:xfrm>
                <a:off x="5716800" y="2445050"/>
                <a:ext cx="4400" cy="5200"/>
              </a:xfrm>
              <a:custGeom>
                <a:rect b="b" l="l" r="r" t="t"/>
                <a:pathLst>
                  <a:path extrusionOk="0" h="208" w="176">
                    <a:moveTo>
                      <a:pt x="25" y="1"/>
                    </a:moveTo>
                    <a:cubicBezTo>
                      <a:pt x="20" y="1"/>
                      <a:pt x="15" y="3"/>
                      <a:pt x="11" y="6"/>
                    </a:cubicBezTo>
                    <a:cubicBezTo>
                      <a:pt x="3" y="14"/>
                      <a:pt x="1" y="28"/>
                      <a:pt x="9" y="36"/>
                    </a:cubicBezTo>
                    <a:cubicBezTo>
                      <a:pt x="38" y="67"/>
                      <a:pt x="117" y="152"/>
                      <a:pt x="133" y="194"/>
                    </a:cubicBezTo>
                    <a:cubicBezTo>
                      <a:pt x="136" y="202"/>
                      <a:pt x="144" y="208"/>
                      <a:pt x="152" y="208"/>
                    </a:cubicBezTo>
                    <a:cubicBezTo>
                      <a:pt x="154" y="208"/>
                      <a:pt x="157" y="208"/>
                      <a:pt x="160" y="205"/>
                    </a:cubicBezTo>
                    <a:cubicBezTo>
                      <a:pt x="170" y="202"/>
                      <a:pt x="175" y="189"/>
                      <a:pt x="170" y="178"/>
                    </a:cubicBezTo>
                    <a:cubicBezTo>
                      <a:pt x="149" y="123"/>
                      <a:pt x="51" y="20"/>
                      <a:pt x="41" y="9"/>
                    </a:cubicBezTo>
                    <a:cubicBezTo>
                      <a:pt x="36" y="3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9"/>
              <p:cNvSpPr/>
              <p:nvPr/>
            </p:nvSpPr>
            <p:spPr>
              <a:xfrm>
                <a:off x="5707800" y="2466300"/>
                <a:ext cx="5325" cy="4075"/>
              </a:xfrm>
              <a:custGeom>
                <a:rect b="b" l="l" r="r" t="t"/>
                <a:pathLst>
                  <a:path extrusionOk="0" h="163" w="213">
                    <a:moveTo>
                      <a:pt x="23" y="1"/>
                    </a:moveTo>
                    <a:cubicBezTo>
                      <a:pt x="16" y="1"/>
                      <a:pt x="10" y="4"/>
                      <a:pt x="6" y="9"/>
                    </a:cubicBezTo>
                    <a:cubicBezTo>
                      <a:pt x="1" y="19"/>
                      <a:pt x="3" y="33"/>
                      <a:pt x="14" y="38"/>
                    </a:cubicBezTo>
                    <a:cubicBezTo>
                      <a:pt x="48" y="62"/>
                      <a:pt x="146" y="125"/>
                      <a:pt x="176" y="154"/>
                    </a:cubicBezTo>
                    <a:cubicBezTo>
                      <a:pt x="181" y="160"/>
                      <a:pt x="186" y="162"/>
                      <a:pt x="191" y="162"/>
                    </a:cubicBezTo>
                    <a:cubicBezTo>
                      <a:pt x="197" y="162"/>
                      <a:pt x="202" y="160"/>
                      <a:pt x="205" y="157"/>
                    </a:cubicBezTo>
                    <a:cubicBezTo>
                      <a:pt x="213" y="149"/>
                      <a:pt x="213" y="136"/>
                      <a:pt x="205" y="128"/>
                    </a:cubicBezTo>
                    <a:cubicBezTo>
                      <a:pt x="168" y="88"/>
                      <a:pt x="41" y="6"/>
                      <a:pt x="35" y="3"/>
                    </a:cubicBezTo>
                    <a:cubicBezTo>
                      <a:pt x="31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9"/>
              <p:cNvSpPr/>
              <p:nvPr/>
            </p:nvSpPr>
            <p:spPr>
              <a:xfrm>
                <a:off x="5696625" y="2466175"/>
                <a:ext cx="18550" cy="10950"/>
              </a:xfrm>
              <a:custGeom>
                <a:rect b="b" l="l" r="r" t="t"/>
                <a:pathLst>
                  <a:path extrusionOk="0" h="438" w="742">
                    <a:moveTo>
                      <a:pt x="223" y="0"/>
                    </a:moveTo>
                    <a:cubicBezTo>
                      <a:pt x="210" y="0"/>
                      <a:pt x="161" y="16"/>
                      <a:pt x="109" y="48"/>
                    </a:cubicBezTo>
                    <a:cubicBezTo>
                      <a:pt x="53" y="80"/>
                      <a:pt x="16" y="149"/>
                      <a:pt x="16" y="149"/>
                    </a:cubicBezTo>
                    <a:lnTo>
                      <a:pt x="0" y="196"/>
                    </a:lnTo>
                    <a:cubicBezTo>
                      <a:pt x="0" y="196"/>
                      <a:pt x="180" y="260"/>
                      <a:pt x="236" y="286"/>
                    </a:cubicBezTo>
                    <a:cubicBezTo>
                      <a:pt x="294" y="310"/>
                      <a:pt x="392" y="360"/>
                      <a:pt x="482" y="395"/>
                    </a:cubicBezTo>
                    <a:cubicBezTo>
                      <a:pt x="537" y="417"/>
                      <a:pt x="578" y="438"/>
                      <a:pt x="615" y="438"/>
                    </a:cubicBezTo>
                    <a:cubicBezTo>
                      <a:pt x="640" y="438"/>
                      <a:pt x="663" y="427"/>
                      <a:pt x="686" y="400"/>
                    </a:cubicBezTo>
                    <a:cubicBezTo>
                      <a:pt x="742" y="334"/>
                      <a:pt x="543" y="239"/>
                      <a:pt x="456" y="186"/>
                    </a:cubicBezTo>
                    <a:cubicBezTo>
                      <a:pt x="371" y="133"/>
                      <a:pt x="231" y="3"/>
                      <a:pt x="225" y="0"/>
                    </a:cubicBezTo>
                    <a:cubicBezTo>
                      <a:pt x="225" y="0"/>
                      <a:pt x="224" y="0"/>
                      <a:pt x="223" y="0"/>
                    </a:cubicBezTo>
                    <a:close/>
                  </a:path>
                </a:pathLst>
              </a:custGeom>
              <a:solidFill>
                <a:srgbClr val="F9A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9"/>
              <p:cNvSpPr/>
              <p:nvPr/>
            </p:nvSpPr>
            <p:spPr>
              <a:xfrm>
                <a:off x="5715025" y="2430175"/>
                <a:ext cx="17700" cy="14125"/>
              </a:xfrm>
              <a:custGeom>
                <a:rect b="b" l="l" r="r" t="t"/>
                <a:pathLst>
                  <a:path extrusionOk="0" h="565" w="708">
                    <a:moveTo>
                      <a:pt x="11" y="1"/>
                    </a:moveTo>
                    <a:lnTo>
                      <a:pt x="0" y="14"/>
                    </a:lnTo>
                    <a:cubicBezTo>
                      <a:pt x="0" y="14"/>
                      <a:pt x="178" y="77"/>
                      <a:pt x="233" y="112"/>
                    </a:cubicBezTo>
                    <a:cubicBezTo>
                      <a:pt x="289" y="146"/>
                      <a:pt x="392" y="223"/>
                      <a:pt x="479" y="331"/>
                    </a:cubicBezTo>
                    <a:cubicBezTo>
                      <a:pt x="543" y="406"/>
                      <a:pt x="628" y="564"/>
                      <a:pt x="628" y="564"/>
                    </a:cubicBezTo>
                    <a:lnTo>
                      <a:pt x="707" y="517"/>
                    </a:lnTo>
                    <a:cubicBezTo>
                      <a:pt x="681" y="466"/>
                      <a:pt x="593" y="308"/>
                      <a:pt x="448" y="188"/>
                    </a:cubicBezTo>
                    <a:cubicBezTo>
                      <a:pt x="331" y="93"/>
                      <a:pt x="170" y="35"/>
                      <a:pt x="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9"/>
              <p:cNvSpPr/>
              <p:nvPr/>
            </p:nvSpPr>
            <p:spPr>
              <a:xfrm>
                <a:off x="5700200" y="2455000"/>
                <a:ext cx="20600" cy="25275"/>
              </a:xfrm>
              <a:custGeom>
                <a:rect b="b" l="l" r="r" t="t"/>
                <a:pathLst>
                  <a:path extrusionOk="0" h="1011" w="824">
                    <a:moveTo>
                      <a:pt x="824" y="0"/>
                    </a:moveTo>
                    <a:cubicBezTo>
                      <a:pt x="784" y="114"/>
                      <a:pt x="660" y="389"/>
                      <a:pt x="644" y="492"/>
                    </a:cubicBezTo>
                    <a:cubicBezTo>
                      <a:pt x="620" y="612"/>
                      <a:pt x="646" y="577"/>
                      <a:pt x="625" y="736"/>
                    </a:cubicBezTo>
                    <a:cubicBezTo>
                      <a:pt x="609" y="857"/>
                      <a:pt x="548" y="918"/>
                      <a:pt x="454" y="918"/>
                    </a:cubicBezTo>
                    <a:cubicBezTo>
                      <a:pt x="424" y="918"/>
                      <a:pt x="391" y="912"/>
                      <a:pt x="355" y="900"/>
                    </a:cubicBezTo>
                    <a:cubicBezTo>
                      <a:pt x="207" y="850"/>
                      <a:pt x="236" y="821"/>
                      <a:pt x="77" y="770"/>
                    </a:cubicBezTo>
                    <a:cubicBezTo>
                      <a:pt x="51" y="760"/>
                      <a:pt x="24" y="752"/>
                      <a:pt x="0" y="744"/>
                    </a:cubicBezTo>
                    <a:lnTo>
                      <a:pt x="0" y="744"/>
                    </a:lnTo>
                    <a:cubicBezTo>
                      <a:pt x="51" y="784"/>
                      <a:pt x="120" y="834"/>
                      <a:pt x="204" y="890"/>
                    </a:cubicBezTo>
                    <a:cubicBezTo>
                      <a:pt x="319" y="966"/>
                      <a:pt x="420" y="1010"/>
                      <a:pt x="498" y="1010"/>
                    </a:cubicBezTo>
                    <a:cubicBezTo>
                      <a:pt x="548" y="1010"/>
                      <a:pt x="588" y="992"/>
                      <a:pt x="617" y="953"/>
                    </a:cubicBezTo>
                    <a:cubicBezTo>
                      <a:pt x="694" y="855"/>
                      <a:pt x="715" y="765"/>
                      <a:pt x="728" y="593"/>
                    </a:cubicBezTo>
                    <a:cubicBezTo>
                      <a:pt x="739" y="466"/>
                      <a:pt x="794" y="148"/>
                      <a:pt x="8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9"/>
              <p:cNvSpPr/>
              <p:nvPr/>
            </p:nvSpPr>
            <p:spPr>
              <a:xfrm>
                <a:off x="5721100" y="2453000"/>
                <a:ext cx="25" cy="100"/>
              </a:xfrm>
              <a:custGeom>
                <a:rect b="b" l="l" r="r" t="t"/>
                <a:pathLst>
                  <a:path extrusionOk="0" h="4" w="1">
                    <a:moveTo>
                      <a:pt x="1" y="3"/>
                    </a:moveTo>
                    <a:cubicBezTo>
                      <a:pt x="1" y="3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9"/>
              <p:cNvSpPr/>
              <p:nvPr/>
            </p:nvSpPr>
            <p:spPr>
              <a:xfrm>
                <a:off x="5661150" y="2389800"/>
                <a:ext cx="38475" cy="107825"/>
              </a:xfrm>
              <a:custGeom>
                <a:rect b="b" l="l" r="r" t="t"/>
                <a:pathLst>
                  <a:path extrusionOk="0" h="4313" w="1539">
                    <a:moveTo>
                      <a:pt x="1157" y="1"/>
                    </a:moveTo>
                    <a:cubicBezTo>
                      <a:pt x="927" y="1"/>
                      <a:pt x="771" y="80"/>
                      <a:pt x="771" y="80"/>
                    </a:cubicBezTo>
                    <a:lnTo>
                      <a:pt x="813" y="1237"/>
                    </a:lnTo>
                    <a:cubicBezTo>
                      <a:pt x="813" y="1237"/>
                      <a:pt x="422" y="3058"/>
                      <a:pt x="342" y="3180"/>
                    </a:cubicBezTo>
                    <a:cubicBezTo>
                      <a:pt x="263" y="3304"/>
                      <a:pt x="101" y="3617"/>
                      <a:pt x="80" y="3678"/>
                    </a:cubicBezTo>
                    <a:cubicBezTo>
                      <a:pt x="59" y="3738"/>
                      <a:pt x="1" y="3905"/>
                      <a:pt x="1" y="4032"/>
                    </a:cubicBezTo>
                    <a:cubicBezTo>
                      <a:pt x="1" y="4212"/>
                      <a:pt x="157" y="4292"/>
                      <a:pt x="157" y="4292"/>
                    </a:cubicBezTo>
                    <a:cubicBezTo>
                      <a:pt x="157" y="4292"/>
                      <a:pt x="277" y="4313"/>
                      <a:pt x="492" y="4313"/>
                    </a:cubicBezTo>
                    <a:cubicBezTo>
                      <a:pt x="550" y="4313"/>
                      <a:pt x="615" y="4311"/>
                      <a:pt x="686" y="4307"/>
                    </a:cubicBezTo>
                    <a:cubicBezTo>
                      <a:pt x="1020" y="4289"/>
                      <a:pt x="962" y="4032"/>
                      <a:pt x="962" y="4032"/>
                    </a:cubicBezTo>
                    <a:lnTo>
                      <a:pt x="962" y="4032"/>
                    </a:lnTo>
                    <a:cubicBezTo>
                      <a:pt x="962" y="4032"/>
                      <a:pt x="903" y="4040"/>
                      <a:pt x="856" y="4045"/>
                    </a:cubicBezTo>
                    <a:cubicBezTo>
                      <a:pt x="811" y="4022"/>
                      <a:pt x="795" y="3945"/>
                      <a:pt x="776" y="3746"/>
                    </a:cubicBezTo>
                    <a:cubicBezTo>
                      <a:pt x="763" y="3585"/>
                      <a:pt x="734" y="3426"/>
                      <a:pt x="792" y="3249"/>
                    </a:cubicBezTo>
                    <a:cubicBezTo>
                      <a:pt x="850" y="3074"/>
                      <a:pt x="1097" y="2497"/>
                      <a:pt x="1277" y="2148"/>
                    </a:cubicBezTo>
                    <a:cubicBezTo>
                      <a:pt x="1454" y="1801"/>
                      <a:pt x="1539" y="1396"/>
                      <a:pt x="1539" y="1396"/>
                    </a:cubicBezTo>
                    <a:lnTo>
                      <a:pt x="1539" y="6"/>
                    </a:lnTo>
                    <a:cubicBezTo>
                      <a:pt x="1539" y="6"/>
                      <a:pt x="1525" y="4"/>
                      <a:pt x="1502" y="4"/>
                    </a:cubicBezTo>
                    <a:cubicBezTo>
                      <a:pt x="1374" y="1"/>
                      <a:pt x="1245" y="1"/>
                      <a:pt x="115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9"/>
              <p:cNvSpPr/>
              <p:nvPr/>
            </p:nvSpPr>
            <p:spPr>
              <a:xfrm>
                <a:off x="5680400" y="2389800"/>
                <a:ext cx="19225" cy="2625"/>
              </a:xfrm>
              <a:custGeom>
                <a:rect b="b" l="l" r="r" t="t"/>
                <a:pathLst>
                  <a:path extrusionOk="0" h="105" w="769">
                    <a:moveTo>
                      <a:pt x="387" y="1"/>
                    </a:moveTo>
                    <a:cubicBezTo>
                      <a:pt x="157" y="1"/>
                      <a:pt x="1" y="80"/>
                      <a:pt x="1" y="80"/>
                    </a:cubicBezTo>
                    <a:lnTo>
                      <a:pt x="1" y="88"/>
                    </a:lnTo>
                    <a:cubicBezTo>
                      <a:pt x="9" y="86"/>
                      <a:pt x="165" y="46"/>
                      <a:pt x="274" y="46"/>
                    </a:cubicBezTo>
                    <a:cubicBezTo>
                      <a:pt x="281" y="46"/>
                      <a:pt x="288" y="46"/>
                      <a:pt x="295" y="46"/>
                    </a:cubicBezTo>
                    <a:cubicBezTo>
                      <a:pt x="616" y="46"/>
                      <a:pt x="769" y="104"/>
                      <a:pt x="769" y="104"/>
                    </a:cubicBezTo>
                    <a:lnTo>
                      <a:pt x="769" y="4"/>
                    </a:lnTo>
                    <a:cubicBezTo>
                      <a:pt x="634" y="1"/>
                      <a:pt x="485" y="1"/>
                      <a:pt x="3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9"/>
              <p:cNvSpPr/>
              <p:nvPr/>
            </p:nvSpPr>
            <p:spPr>
              <a:xfrm>
                <a:off x="5684725" y="2406225"/>
                <a:ext cx="17225" cy="55350"/>
              </a:xfrm>
              <a:custGeom>
                <a:rect b="b" l="l" r="r" t="t"/>
                <a:pathLst>
                  <a:path extrusionOk="0" h="2214" w="689">
                    <a:moveTo>
                      <a:pt x="614" y="0"/>
                    </a:moveTo>
                    <a:cubicBezTo>
                      <a:pt x="614" y="0"/>
                      <a:pt x="614" y="141"/>
                      <a:pt x="596" y="337"/>
                    </a:cubicBezTo>
                    <a:lnTo>
                      <a:pt x="596" y="739"/>
                    </a:lnTo>
                    <a:cubicBezTo>
                      <a:pt x="596" y="739"/>
                      <a:pt x="511" y="1144"/>
                      <a:pt x="334" y="1491"/>
                    </a:cubicBezTo>
                    <a:cubicBezTo>
                      <a:pt x="228" y="1697"/>
                      <a:pt x="101" y="1978"/>
                      <a:pt x="0" y="2213"/>
                    </a:cubicBezTo>
                    <a:cubicBezTo>
                      <a:pt x="29" y="2187"/>
                      <a:pt x="64" y="2147"/>
                      <a:pt x="93" y="2118"/>
                    </a:cubicBezTo>
                    <a:cubicBezTo>
                      <a:pt x="188" y="2012"/>
                      <a:pt x="400" y="1475"/>
                      <a:pt x="503" y="1252"/>
                    </a:cubicBezTo>
                    <a:cubicBezTo>
                      <a:pt x="609" y="1027"/>
                      <a:pt x="611" y="871"/>
                      <a:pt x="651" y="768"/>
                    </a:cubicBezTo>
                    <a:cubicBezTo>
                      <a:pt x="688" y="662"/>
                      <a:pt x="614" y="0"/>
                      <a:pt x="6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9"/>
              <p:cNvSpPr/>
              <p:nvPr/>
            </p:nvSpPr>
            <p:spPr>
              <a:xfrm>
                <a:off x="5664325" y="2492425"/>
                <a:ext cx="4850" cy="5600"/>
              </a:xfrm>
              <a:custGeom>
                <a:rect b="b" l="l" r="r" t="t"/>
                <a:pathLst>
                  <a:path extrusionOk="0" h="224" w="194">
                    <a:moveTo>
                      <a:pt x="25" y="1"/>
                    </a:moveTo>
                    <a:cubicBezTo>
                      <a:pt x="20" y="1"/>
                      <a:pt x="15" y="3"/>
                      <a:pt x="11" y="7"/>
                    </a:cubicBezTo>
                    <a:cubicBezTo>
                      <a:pt x="1" y="12"/>
                      <a:pt x="1" y="25"/>
                      <a:pt x="9" y="36"/>
                    </a:cubicBezTo>
                    <a:lnTo>
                      <a:pt x="154" y="216"/>
                    </a:lnTo>
                    <a:cubicBezTo>
                      <a:pt x="160" y="221"/>
                      <a:pt x="165" y="224"/>
                      <a:pt x="170" y="224"/>
                    </a:cubicBezTo>
                    <a:cubicBezTo>
                      <a:pt x="175" y="224"/>
                      <a:pt x="181" y="221"/>
                      <a:pt x="183" y="218"/>
                    </a:cubicBezTo>
                    <a:cubicBezTo>
                      <a:pt x="191" y="210"/>
                      <a:pt x="194" y="197"/>
                      <a:pt x="186" y="189"/>
                    </a:cubicBezTo>
                    <a:lnTo>
                      <a:pt x="40" y="9"/>
                    </a:lnTo>
                    <a:cubicBezTo>
                      <a:pt x="36" y="4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9"/>
              <p:cNvSpPr/>
              <p:nvPr/>
            </p:nvSpPr>
            <p:spPr>
              <a:xfrm>
                <a:off x="5670625" y="2492900"/>
                <a:ext cx="4325" cy="5250"/>
              </a:xfrm>
              <a:custGeom>
                <a:rect b="b" l="l" r="r" t="t"/>
                <a:pathLst>
                  <a:path extrusionOk="0" h="210" w="173">
                    <a:moveTo>
                      <a:pt x="23" y="0"/>
                    </a:moveTo>
                    <a:cubicBezTo>
                      <a:pt x="18" y="0"/>
                      <a:pt x="14" y="1"/>
                      <a:pt x="11" y="3"/>
                    </a:cubicBezTo>
                    <a:cubicBezTo>
                      <a:pt x="0" y="11"/>
                      <a:pt x="0" y="25"/>
                      <a:pt x="6" y="33"/>
                    </a:cubicBezTo>
                    <a:lnTo>
                      <a:pt x="133" y="202"/>
                    </a:lnTo>
                    <a:cubicBezTo>
                      <a:pt x="135" y="207"/>
                      <a:pt x="143" y="210"/>
                      <a:pt x="148" y="210"/>
                    </a:cubicBezTo>
                    <a:cubicBezTo>
                      <a:pt x="154" y="210"/>
                      <a:pt x="156" y="207"/>
                      <a:pt x="162" y="205"/>
                    </a:cubicBezTo>
                    <a:cubicBezTo>
                      <a:pt x="170" y="199"/>
                      <a:pt x="172" y="186"/>
                      <a:pt x="164" y="176"/>
                    </a:cubicBezTo>
                    <a:lnTo>
                      <a:pt x="40" y="9"/>
                    </a:lnTo>
                    <a:cubicBezTo>
                      <a:pt x="35" y="3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9"/>
              <p:cNvSpPr/>
              <p:nvPr/>
            </p:nvSpPr>
            <p:spPr>
              <a:xfrm>
                <a:off x="5676250" y="2492325"/>
                <a:ext cx="4775" cy="5700"/>
              </a:xfrm>
              <a:custGeom>
                <a:rect b="b" l="l" r="r" t="t"/>
                <a:pathLst>
                  <a:path extrusionOk="0" h="228" w="191">
                    <a:moveTo>
                      <a:pt x="23" y="1"/>
                    </a:moveTo>
                    <a:cubicBezTo>
                      <a:pt x="18" y="1"/>
                      <a:pt x="14" y="2"/>
                      <a:pt x="11" y="5"/>
                    </a:cubicBezTo>
                    <a:cubicBezTo>
                      <a:pt x="0" y="11"/>
                      <a:pt x="0" y="24"/>
                      <a:pt x="6" y="34"/>
                    </a:cubicBezTo>
                    <a:lnTo>
                      <a:pt x="151" y="220"/>
                    </a:lnTo>
                    <a:cubicBezTo>
                      <a:pt x="154" y="225"/>
                      <a:pt x="159" y="228"/>
                      <a:pt x="167" y="228"/>
                    </a:cubicBezTo>
                    <a:cubicBezTo>
                      <a:pt x="170" y="228"/>
                      <a:pt x="175" y="225"/>
                      <a:pt x="180" y="222"/>
                    </a:cubicBezTo>
                    <a:cubicBezTo>
                      <a:pt x="188" y="214"/>
                      <a:pt x="191" y="201"/>
                      <a:pt x="183" y="193"/>
                    </a:cubicBezTo>
                    <a:lnTo>
                      <a:pt x="40" y="8"/>
                    </a:lnTo>
                    <a:cubicBezTo>
                      <a:pt x="35" y="3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9"/>
              <p:cNvSpPr/>
              <p:nvPr/>
            </p:nvSpPr>
            <p:spPr>
              <a:xfrm>
                <a:off x="5736000" y="2645100"/>
                <a:ext cx="26900" cy="56200"/>
              </a:xfrm>
              <a:custGeom>
                <a:rect b="b" l="l" r="r" t="t"/>
                <a:pathLst>
                  <a:path extrusionOk="0" h="2248" w="1076">
                    <a:moveTo>
                      <a:pt x="659" y="1"/>
                    </a:moveTo>
                    <a:lnTo>
                      <a:pt x="180" y="54"/>
                    </a:lnTo>
                    <a:cubicBezTo>
                      <a:pt x="180" y="54"/>
                      <a:pt x="51" y="239"/>
                      <a:pt x="24" y="525"/>
                    </a:cubicBezTo>
                    <a:cubicBezTo>
                      <a:pt x="0" y="797"/>
                      <a:pt x="159" y="1385"/>
                      <a:pt x="220" y="1599"/>
                    </a:cubicBezTo>
                    <a:cubicBezTo>
                      <a:pt x="236" y="1647"/>
                      <a:pt x="231" y="1697"/>
                      <a:pt x="210" y="1742"/>
                    </a:cubicBezTo>
                    <a:cubicBezTo>
                      <a:pt x="194" y="1777"/>
                      <a:pt x="183" y="1824"/>
                      <a:pt x="194" y="1862"/>
                    </a:cubicBezTo>
                    <a:cubicBezTo>
                      <a:pt x="220" y="1936"/>
                      <a:pt x="281" y="1962"/>
                      <a:pt x="347" y="1978"/>
                    </a:cubicBezTo>
                    <a:cubicBezTo>
                      <a:pt x="411" y="1997"/>
                      <a:pt x="487" y="2028"/>
                      <a:pt x="517" y="2065"/>
                    </a:cubicBezTo>
                    <a:cubicBezTo>
                      <a:pt x="543" y="2102"/>
                      <a:pt x="710" y="2227"/>
                      <a:pt x="813" y="2245"/>
                    </a:cubicBezTo>
                    <a:cubicBezTo>
                      <a:pt x="821" y="2247"/>
                      <a:pt x="830" y="2248"/>
                      <a:pt x="839" y="2248"/>
                    </a:cubicBezTo>
                    <a:cubicBezTo>
                      <a:pt x="940" y="2248"/>
                      <a:pt x="1060" y="2141"/>
                      <a:pt x="1067" y="2102"/>
                    </a:cubicBezTo>
                    <a:cubicBezTo>
                      <a:pt x="1075" y="2060"/>
                      <a:pt x="898" y="1981"/>
                      <a:pt x="810" y="1877"/>
                    </a:cubicBezTo>
                    <a:cubicBezTo>
                      <a:pt x="689" y="1734"/>
                      <a:pt x="546" y="1674"/>
                      <a:pt x="522" y="1446"/>
                    </a:cubicBezTo>
                    <a:cubicBezTo>
                      <a:pt x="511" y="1351"/>
                      <a:pt x="564" y="617"/>
                      <a:pt x="580" y="512"/>
                    </a:cubicBezTo>
                    <a:cubicBezTo>
                      <a:pt x="614" y="252"/>
                      <a:pt x="659" y="1"/>
                      <a:pt x="65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9"/>
              <p:cNvSpPr/>
              <p:nvPr/>
            </p:nvSpPr>
            <p:spPr>
              <a:xfrm>
                <a:off x="5746775" y="2689975"/>
                <a:ext cx="17425" cy="11275"/>
              </a:xfrm>
              <a:custGeom>
                <a:rect b="b" l="l" r="r" t="t"/>
                <a:pathLst>
                  <a:path extrusionOk="0" h="451" w="697">
                    <a:moveTo>
                      <a:pt x="334" y="0"/>
                    </a:moveTo>
                    <a:cubicBezTo>
                      <a:pt x="334" y="0"/>
                      <a:pt x="221" y="3"/>
                      <a:pt x="109" y="56"/>
                    </a:cubicBezTo>
                    <a:cubicBezTo>
                      <a:pt x="1" y="109"/>
                      <a:pt x="6" y="249"/>
                      <a:pt x="6" y="249"/>
                    </a:cubicBezTo>
                    <a:cubicBezTo>
                      <a:pt x="6" y="249"/>
                      <a:pt x="162" y="366"/>
                      <a:pt x="324" y="432"/>
                    </a:cubicBezTo>
                    <a:cubicBezTo>
                      <a:pt x="355" y="445"/>
                      <a:pt x="386" y="450"/>
                      <a:pt x="415" y="450"/>
                    </a:cubicBezTo>
                    <a:cubicBezTo>
                      <a:pt x="532" y="450"/>
                      <a:pt x="624" y="361"/>
                      <a:pt x="652" y="331"/>
                    </a:cubicBezTo>
                    <a:cubicBezTo>
                      <a:pt x="697" y="286"/>
                      <a:pt x="657" y="175"/>
                      <a:pt x="581" y="133"/>
                    </a:cubicBezTo>
                    <a:cubicBezTo>
                      <a:pt x="504" y="88"/>
                      <a:pt x="334" y="0"/>
                      <a:pt x="3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9"/>
              <p:cNvSpPr/>
              <p:nvPr/>
            </p:nvSpPr>
            <p:spPr>
              <a:xfrm>
                <a:off x="5737725" y="2690075"/>
                <a:ext cx="26350" cy="14150"/>
              </a:xfrm>
              <a:custGeom>
                <a:rect b="b" l="l" r="r" t="t"/>
                <a:pathLst>
                  <a:path extrusionOk="0" h="566" w="1054">
                    <a:moveTo>
                      <a:pt x="87" y="1"/>
                    </a:moveTo>
                    <a:cubicBezTo>
                      <a:pt x="72" y="1"/>
                      <a:pt x="58" y="4"/>
                      <a:pt x="45" y="12"/>
                    </a:cubicBezTo>
                    <a:cubicBezTo>
                      <a:pt x="8" y="36"/>
                      <a:pt x="0" y="86"/>
                      <a:pt x="24" y="121"/>
                    </a:cubicBezTo>
                    <a:cubicBezTo>
                      <a:pt x="40" y="145"/>
                      <a:pt x="130" y="272"/>
                      <a:pt x="236" y="306"/>
                    </a:cubicBezTo>
                    <a:cubicBezTo>
                      <a:pt x="299" y="327"/>
                      <a:pt x="453" y="433"/>
                      <a:pt x="511" y="473"/>
                    </a:cubicBezTo>
                    <a:lnTo>
                      <a:pt x="538" y="491"/>
                    </a:lnTo>
                    <a:cubicBezTo>
                      <a:pt x="593" y="528"/>
                      <a:pt x="699" y="565"/>
                      <a:pt x="773" y="565"/>
                    </a:cubicBezTo>
                    <a:cubicBezTo>
                      <a:pt x="845" y="565"/>
                      <a:pt x="953" y="491"/>
                      <a:pt x="1011" y="446"/>
                    </a:cubicBezTo>
                    <a:cubicBezTo>
                      <a:pt x="1046" y="422"/>
                      <a:pt x="1054" y="372"/>
                      <a:pt x="1027" y="340"/>
                    </a:cubicBezTo>
                    <a:cubicBezTo>
                      <a:pt x="1011" y="320"/>
                      <a:pt x="988" y="309"/>
                      <a:pt x="965" y="309"/>
                    </a:cubicBezTo>
                    <a:cubicBezTo>
                      <a:pt x="949" y="309"/>
                      <a:pt x="933" y="314"/>
                      <a:pt x="919" y="325"/>
                    </a:cubicBezTo>
                    <a:cubicBezTo>
                      <a:pt x="863" y="367"/>
                      <a:pt x="792" y="409"/>
                      <a:pt x="773" y="412"/>
                    </a:cubicBezTo>
                    <a:cubicBezTo>
                      <a:pt x="736" y="412"/>
                      <a:pt x="659" y="385"/>
                      <a:pt x="622" y="364"/>
                    </a:cubicBezTo>
                    <a:lnTo>
                      <a:pt x="596" y="346"/>
                    </a:lnTo>
                    <a:cubicBezTo>
                      <a:pt x="477" y="264"/>
                      <a:pt x="358" y="184"/>
                      <a:pt x="283" y="160"/>
                    </a:cubicBezTo>
                    <a:cubicBezTo>
                      <a:pt x="241" y="147"/>
                      <a:pt x="180" y="78"/>
                      <a:pt x="151" y="33"/>
                    </a:cubicBezTo>
                    <a:cubicBezTo>
                      <a:pt x="136" y="12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9"/>
              <p:cNvSpPr/>
              <p:nvPr/>
            </p:nvSpPr>
            <p:spPr>
              <a:xfrm>
                <a:off x="5721650" y="2648950"/>
                <a:ext cx="26825" cy="56250"/>
              </a:xfrm>
              <a:custGeom>
                <a:rect b="b" l="l" r="r" t="t"/>
                <a:pathLst>
                  <a:path extrusionOk="0" h="2250" w="1073">
                    <a:moveTo>
                      <a:pt x="672" y="0"/>
                    </a:moveTo>
                    <a:lnTo>
                      <a:pt x="180" y="56"/>
                    </a:lnTo>
                    <a:cubicBezTo>
                      <a:pt x="180" y="56"/>
                      <a:pt x="50" y="238"/>
                      <a:pt x="24" y="524"/>
                    </a:cubicBezTo>
                    <a:cubicBezTo>
                      <a:pt x="0" y="800"/>
                      <a:pt x="159" y="1387"/>
                      <a:pt x="220" y="1602"/>
                    </a:cubicBezTo>
                    <a:cubicBezTo>
                      <a:pt x="233" y="1647"/>
                      <a:pt x="228" y="1697"/>
                      <a:pt x="209" y="1742"/>
                    </a:cubicBezTo>
                    <a:cubicBezTo>
                      <a:pt x="193" y="1779"/>
                      <a:pt x="180" y="1824"/>
                      <a:pt x="193" y="1861"/>
                    </a:cubicBezTo>
                    <a:cubicBezTo>
                      <a:pt x="220" y="1938"/>
                      <a:pt x="281" y="1962"/>
                      <a:pt x="347" y="1980"/>
                    </a:cubicBezTo>
                    <a:cubicBezTo>
                      <a:pt x="410" y="1996"/>
                      <a:pt x="487" y="2028"/>
                      <a:pt x="514" y="2065"/>
                    </a:cubicBezTo>
                    <a:cubicBezTo>
                      <a:pt x="543" y="2102"/>
                      <a:pt x="709" y="2226"/>
                      <a:pt x="813" y="2247"/>
                    </a:cubicBezTo>
                    <a:cubicBezTo>
                      <a:pt x="820" y="2249"/>
                      <a:pt x="828" y="2249"/>
                      <a:pt x="836" y="2249"/>
                    </a:cubicBezTo>
                    <a:cubicBezTo>
                      <a:pt x="938" y="2249"/>
                      <a:pt x="1059" y="2144"/>
                      <a:pt x="1067" y="2105"/>
                    </a:cubicBezTo>
                    <a:cubicBezTo>
                      <a:pt x="1072" y="2062"/>
                      <a:pt x="897" y="1983"/>
                      <a:pt x="807" y="1877"/>
                    </a:cubicBezTo>
                    <a:cubicBezTo>
                      <a:pt x="688" y="1734"/>
                      <a:pt x="543" y="1676"/>
                      <a:pt x="521" y="1448"/>
                    </a:cubicBezTo>
                    <a:cubicBezTo>
                      <a:pt x="511" y="1353"/>
                      <a:pt x="564" y="620"/>
                      <a:pt x="580" y="514"/>
                    </a:cubicBezTo>
                    <a:cubicBezTo>
                      <a:pt x="614" y="254"/>
                      <a:pt x="672" y="0"/>
                      <a:pt x="672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9"/>
              <p:cNvSpPr/>
              <p:nvPr/>
            </p:nvSpPr>
            <p:spPr>
              <a:xfrm>
                <a:off x="5732825" y="2694400"/>
                <a:ext cx="17500" cy="11275"/>
              </a:xfrm>
              <a:custGeom>
                <a:rect b="b" l="l" r="r" t="t"/>
                <a:pathLst>
                  <a:path extrusionOk="0" h="451" w="700">
                    <a:moveTo>
                      <a:pt x="334" y="1"/>
                    </a:moveTo>
                    <a:cubicBezTo>
                      <a:pt x="334" y="1"/>
                      <a:pt x="220" y="1"/>
                      <a:pt x="109" y="56"/>
                    </a:cubicBezTo>
                    <a:cubicBezTo>
                      <a:pt x="0" y="109"/>
                      <a:pt x="6" y="247"/>
                      <a:pt x="6" y="247"/>
                    </a:cubicBezTo>
                    <a:cubicBezTo>
                      <a:pt x="6" y="247"/>
                      <a:pt x="164" y="366"/>
                      <a:pt x="323" y="432"/>
                    </a:cubicBezTo>
                    <a:cubicBezTo>
                      <a:pt x="354" y="445"/>
                      <a:pt x="384" y="450"/>
                      <a:pt x="413" y="450"/>
                    </a:cubicBezTo>
                    <a:cubicBezTo>
                      <a:pt x="531" y="450"/>
                      <a:pt x="624" y="359"/>
                      <a:pt x="654" y="332"/>
                    </a:cubicBezTo>
                    <a:cubicBezTo>
                      <a:pt x="699" y="287"/>
                      <a:pt x="657" y="175"/>
                      <a:pt x="580" y="130"/>
                    </a:cubicBezTo>
                    <a:cubicBezTo>
                      <a:pt x="506" y="88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9"/>
              <p:cNvSpPr/>
              <p:nvPr/>
            </p:nvSpPr>
            <p:spPr>
              <a:xfrm>
                <a:off x="5723750" y="2694475"/>
                <a:ext cx="26375" cy="14175"/>
              </a:xfrm>
              <a:custGeom>
                <a:rect b="b" l="l" r="r" t="t"/>
                <a:pathLst>
                  <a:path extrusionOk="0" h="567" w="1055">
                    <a:moveTo>
                      <a:pt x="87" y="1"/>
                    </a:moveTo>
                    <a:cubicBezTo>
                      <a:pt x="73" y="1"/>
                      <a:pt x="58" y="5"/>
                      <a:pt x="46" y="14"/>
                    </a:cubicBezTo>
                    <a:cubicBezTo>
                      <a:pt x="11" y="37"/>
                      <a:pt x="1" y="85"/>
                      <a:pt x="25" y="119"/>
                    </a:cubicBezTo>
                    <a:cubicBezTo>
                      <a:pt x="40" y="146"/>
                      <a:pt x="130" y="273"/>
                      <a:pt x="236" y="307"/>
                    </a:cubicBezTo>
                    <a:cubicBezTo>
                      <a:pt x="300" y="329"/>
                      <a:pt x="453" y="434"/>
                      <a:pt x="512" y="474"/>
                    </a:cubicBezTo>
                    <a:lnTo>
                      <a:pt x="538" y="493"/>
                    </a:lnTo>
                    <a:cubicBezTo>
                      <a:pt x="594" y="527"/>
                      <a:pt x="700" y="567"/>
                      <a:pt x="774" y="567"/>
                    </a:cubicBezTo>
                    <a:cubicBezTo>
                      <a:pt x="845" y="567"/>
                      <a:pt x="954" y="493"/>
                      <a:pt x="1012" y="448"/>
                    </a:cubicBezTo>
                    <a:cubicBezTo>
                      <a:pt x="1046" y="421"/>
                      <a:pt x="1054" y="374"/>
                      <a:pt x="1028" y="339"/>
                    </a:cubicBezTo>
                    <a:cubicBezTo>
                      <a:pt x="1012" y="319"/>
                      <a:pt x="989" y="309"/>
                      <a:pt x="966" y="309"/>
                    </a:cubicBezTo>
                    <a:cubicBezTo>
                      <a:pt x="950" y="309"/>
                      <a:pt x="933" y="314"/>
                      <a:pt x="919" y="323"/>
                    </a:cubicBezTo>
                    <a:cubicBezTo>
                      <a:pt x="864" y="368"/>
                      <a:pt x="792" y="408"/>
                      <a:pt x="774" y="413"/>
                    </a:cubicBezTo>
                    <a:cubicBezTo>
                      <a:pt x="739" y="413"/>
                      <a:pt x="660" y="387"/>
                      <a:pt x="625" y="363"/>
                    </a:cubicBezTo>
                    <a:lnTo>
                      <a:pt x="599" y="344"/>
                    </a:lnTo>
                    <a:cubicBezTo>
                      <a:pt x="480" y="265"/>
                      <a:pt x="358" y="186"/>
                      <a:pt x="284" y="162"/>
                    </a:cubicBezTo>
                    <a:cubicBezTo>
                      <a:pt x="242" y="146"/>
                      <a:pt x="183" y="80"/>
                      <a:pt x="152" y="35"/>
                    </a:cubicBezTo>
                    <a:cubicBezTo>
                      <a:pt x="137" y="13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9"/>
              <p:cNvSpPr/>
              <p:nvPr/>
            </p:nvSpPr>
            <p:spPr>
              <a:xfrm>
                <a:off x="5715625" y="2609900"/>
                <a:ext cx="43425" cy="41925"/>
              </a:xfrm>
              <a:custGeom>
                <a:rect b="b" l="l" r="r" t="t"/>
                <a:pathLst>
                  <a:path extrusionOk="0" h="1677" w="1737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729" y="6"/>
                      <a:pt x="1718" y="11"/>
                      <a:pt x="1707" y="19"/>
                    </a:cubicBezTo>
                    <a:cubicBezTo>
                      <a:pt x="1596" y="93"/>
                      <a:pt x="1361" y="231"/>
                      <a:pt x="1178" y="231"/>
                    </a:cubicBezTo>
                    <a:cubicBezTo>
                      <a:pt x="932" y="231"/>
                      <a:pt x="823" y="271"/>
                      <a:pt x="651" y="276"/>
                    </a:cubicBezTo>
                    <a:cubicBezTo>
                      <a:pt x="645" y="276"/>
                      <a:pt x="637" y="276"/>
                      <a:pt x="630" y="276"/>
                    </a:cubicBezTo>
                    <a:cubicBezTo>
                      <a:pt x="460" y="276"/>
                      <a:pt x="81" y="222"/>
                      <a:pt x="0" y="212"/>
                    </a:cubicBezTo>
                    <a:lnTo>
                      <a:pt x="0" y="212"/>
                    </a:lnTo>
                    <a:cubicBezTo>
                      <a:pt x="16" y="310"/>
                      <a:pt x="80" y="723"/>
                      <a:pt x="101" y="861"/>
                    </a:cubicBezTo>
                    <a:cubicBezTo>
                      <a:pt x="130" y="1078"/>
                      <a:pt x="318" y="1676"/>
                      <a:pt x="331" y="1676"/>
                    </a:cubicBezTo>
                    <a:cubicBezTo>
                      <a:pt x="342" y="1676"/>
                      <a:pt x="400" y="1652"/>
                      <a:pt x="582" y="1631"/>
                    </a:cubicBezTo>
                    <a:cubicBezTo>
                      <a:pt x="704" y="1615"/>
                      <a:pt x="929" y="1578"/>
                      <a:pt x="929" y="1578"/>
                    </a:cubicBezTo>
                    <a:lnTo>
                      <a:pt x="935" y="1523"/>
                    </a:lnTo>
                    <a:cubicBezTo>
                      <a:pt x="943" y="1533"/>
                      <a:pt x="964" y="1548"/>
                      <a:pt x="1021" y="1548"/>
                    </a:cubicBezTo>
                    <a:cubicBezTo>
                      <a:pt x="1038" y="1548"/>
                      <a:pt x="1057" y="1547"/>
                      <a:pt x="1080" y="1544"/>
                    </a:cubicBezTo>
                    <a:cubicBezTo>
                      <a:pt x="1130" y="1537"/>
                      <a:pt x="1192" y="1534"/>
                      <a:pt x="1253" y="1534"/>
                    </a:cubicBezTo>
                    <a:cubicBezTo>
                      <a:pt x="1375" y="1534"/>
                      <a:pt x="1493" y="1544"/>
                      <a:pt x="1493" y="1544"/>
                    </a:cubicBezTo>
                    <a:cubicBezTo>
                      <a:pt x="1493" y="1544"/>
                      <a:pt x="1583" y="1229"/>
                      <a:pt x="1628" y="1033"/>
                    </a:cubicBezTo>
                    <a:cubicBezTo>
                      <a:pt x="1673" y="837"/>
                      <a:pt x="1729" y="218"/>
                      <a:pt x="1729" y="218"/>
                    </a:cubicBezTo>
                    <a:lnTo>
                      <a:pt x="173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9"/>
              <p:cNvSpPr/>
              <p:nvPr/>
            </p:nvSpPr>
            <p:spPr>
              <a:xfrm>
                <a:off x="5738775" y="2616650"/>
                <a:ext cx="7900" cy="31525"/>
              </a:xfrm>
              <a:custGeom>
                <a:rect b="b" l="l" r="r" t="t"/>
                <a:pathLst>
                  <a:path extrusionOk="0" h="1261" w="316">
                    <a:moveTo>
                      <a:pt x="310" y="1"/>
                    </a:moveTo>
                    <a:cubicBezTo>
                      <a:pt x="308" y="1"/>
                      <a:pt x="305" y="1"/>
                      <a:pt x="302" y="3"/>
                    </a:cubicBezTo>
                    <a:cubicBezTo>
                      <a:pt x="281" y="40"/>
                      <a:pt x="223" y="138"/>
                      <a:pt x="194" y="141"/>
                    </a:cubicBezTo>
                    <a:cubicBezTo>
                      <a:pt x="183" y="143"/>
                      <a:pt x="162" y="146"/>
                      <a:pt x="80" y="702"/>
                    </a:cubicBezTo>
                    <a:cubicBezTo>
                      <a:pt x="40" y="975"/>
                      <a:pt x="3" y="1250"/>
                      <a:pt x="3" y="1253"/>
                    </a:cubicBezTo>
                    <a:cubicBezTo>
                      <a:pt x="1" y="1255"/>
                      <a:pt x="3" y="1260"/>
                      <a:pt x="9" y="1260"/>
                    </a:cubicBezTo>
                    <a:cubicBezTo>
                      <a:pt x="11" y="1260"/>
                      <a:pt x="14" y="1258"/>
                      <a:pt x="14" y="1255"/>
                    </a:cubicBezTo>
                    <a:cubicBezTo>
                      <a:pt x="72" y="829"/>
                      <a:pt x="165" y="186"/>
                      <a:pt x="196" y="154"/>
                    </a:cubicBezTo>
                    <a:cubicBezTo>
                      <a:pt x="236" y="146"/>
                      <a:pt x="305" y="24"/>
                      <a:pt x="313" y="11"/>
                    </a:cubicBezTo>
                    <a:cubicBezTo>
                      <a:pt x="316" y="6"/>
                      <a:pt x="316" y="3"/>
                      <a:pt x="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9"/>
              <p:cNvSpPr/>
              <p:nvPr/>
            </p:nvSpPr>
            <p:spPr>
              <a:xfrm>
                <a:off x="5718275" y="2549150"/>
                <a:ext cx="24950" cy="22000"/>
              </a:xfrm>
              <a:custGeom>
                <a:rect b="b" l="l" r="r" t="t"/>
                <a:pathLst>
                  <a:path extrusionOk="0" h="880" w="998">
                    <a:moveTo>
                      <a:pt x="774" y="1"/>
                    </a:moveTo>
                    <a:cubicBezTo>
                      <a:pt x="774" y="1"/>
                      <a:pt x="773" y="1"/>
                      <a:pt x="773" y="1"/>
                    </a:cubicBezTo>
                    <a:cubicBezTo>
                      <a:pt x="739" y="3"/>
                      <a:pt x="275" y="88"/>
                      <a:pt x="275" y="88"/>
                    </a:cubicBezTo>
                    <a:cubicBezTo>
                      <a:pt x="275" y="88"/>
                      <a:pt x="283" y="223"/>
                      <a:pt x="262" y="257"/>
                    </a:cubicBezTo>
                    <a:cubicBezTo>
                      <a:pt x="241" y="295"/>
                      <a:pt x="0" y="358"/>
                      <a:pt x="0" y="358"/>
                    </a:cubicBezTo>
                    <a:cubicBezTo>
                      <a:pt x="0" y="358"/>
                      <a:pt x="556" y="858"/>
                      <a:pt x="651" y="879"/>
                    </a:cubicBezTo>
                    <a:cubicBezTo>
                      <a:pt x="652" y="880"/>
                      <a:pt x="654" y="880"/>
                      <a:pt x="655" y="880"/>
                    </a:cubicBezTo>
                    <a:cubicBezTo>
                      <a:pt x="751" y="880"/>
                      <a:pt x="998" y="257"/>
                      <a:pt x="998" y="257"/>
                    </a:cubicBezTo>
                    <a:cubicBezTo>
                      <a:pt x="998" y="257"/>
                      <a:pt x="829" y="228"/>
                      <a:pt x="818" y="160"/>
                    </a:cubicBezTo>
                    <a:cubicBezTo>
                      <a:pt x="807" y="89"/>
                      <a:pt x="807" y="1"/>
                      <a:pt x="774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9"/>
              <p:cNvSpPr/>
              <p:nvPr/>
            </p:nvSpPr>
            <p:spPr>
              <a:xfrm>
                <a:off x="5707600" y="2553050"/>
                <a:ext cx="53900" cy="67675"/>
              </a:xfrm>
              <a:custGeom>
                <a:rect b="b" l="l" r="r" t="t"/>
                <a:pathLst>
                  <a:path extrusionOk="0" h="2707" w="2156">
                    <a:moveTo>
                      <a:pt x="1346" y="1"/>
                    </a:moveTo>
                    <a:cubicBezTo>
                      <a:pt x="1346" y="1"/>
                      <a:pt x="1346" y="139"/>
                      <a:pt x="1308" y="252"/>
                    </a:cubicBezTo>
                    <a:cubicBezTo>
                      <a:pt x="1271" y="364"/>
                      <a:pt x="1136" y="559"/>
                      <a:pt x="1136" y="559"/>
                    </a:cubicBezTo>
                    <a:cubicBezTo>
                      <a:pt x="1136" y="559"/>
                      <a:pt x="948" y="536"/>
                      <a:pt x="803" y="403"/>
                    </a:cubicBezTo>
                    <a:cubicBezTo>
                      <a:pt x="655" y="268"/>
                      <a:pt x="541" y="99"/>
                      <a:pt x="541" y="99"/>
                    </a:cubicBezTo>
                    <a:cubicBezTo>
                      <a:pt x="541" y="99"/>
                      <a:pt x="276" y="160"/>
                      <a:pt x="191" y="252"/>
                    </a:cubicBezTo>
                    <a:cubicBezTo>
                      <a:pt x="133" y="316"/>
                      <a:pt x="94" y="496"/>
                      <a:pt x="78" y="581"/>
                    </a:cubicBezTo>
                    <a:cubicBezTo>
                      <a:pt x="64" y="665"/>
                      <a:pt x="41" y="1173"/>
                      <a:pt x="19" y="1211"/>
                    </a:cubicBezTo>
                    <a:cubicBezTo>
                      <a:pt x="1" y="1245"/>
                      <a:pt x="75" y="1274"/>
                      <a:pt x="157" y="1285"/>
                    </a:cubicBezTo>
                    <a:cubicBezTo>
                      <a:pt x="173" y="1287"/>
                      <a:pt x="192" y="1288"/>
                      <a:pt x="212" y="1288"/>
                    </a:cubicBezTo>
                    <a:cubicBezTo>
                      <a:pt x="294" y="1288"/>
                      <a:pt x="395" y="1274"/>
                      <a:pt x="395" y="1274"/>
                    </a:cubicBezTo>
                    <a:lnTo>
                      <a:pt x="395" y="1274"/>
                    </a:lnTo>
                    <a:lnTo>
                      <a:pt x="295" y="2640"/>
                    </a:lnTo>
                    <a:cubicBezTo>
                      <a:pt x="295" y="2640"/>
                      <a:pt x="741" y="2707"/>
                      <a:pt x="933" y="2707"/>
                    </a:cubicBezTo>
                    <a:cubicBezTo>
                      <a:pt x="943" y="2707"/>
                      <a:pt x="953" y="2706"/>
                      <a:pt x="962" y="2706"/>
                    </a:cubicBezTo>
                    <a:cubicBezTo>
                      <a:pt x="1134" y="2701"/>
                      <a:pt x="1242" y="2661"/>
                      <a:pt x="1488" y="2661"/>
                    </a:cubicBezTo>
                    <a:cubicBezTo>
                      <a:pt x="1671" y="2661"/>
                      <a:pt x="1907" y="2523"/>
                      <a:pt x="2018" y="2452"/>
                    </a:cubicBezTo>
                    <a:cubicBezTo>
                      <a:pt x="2058" y="2425"/>
                      <a:pt x="2081" y="2407"/>
                      <a:pt x="2081" y="2407"/>
                    </a:cubicBezTo>
                    <a:cubicBezTo>
                      <a:pt x="2081" y="2407"/>
                      <a:pt x="2081" y="2155"/>
                      <a:pt x="2068" y="1981"/>
                    </a:cubicBezTo>
                    <a:cubicBezTo>
                      <a:pt x="2055" y="1809"/>
                      <a:pt x="1827" y="1187"/>
                      <a:pt x="1870" y="1168"/>
                    </a:cubicBezTo>
                    <a:cubicBezTo>
                      <a:pt x="1909" y="1147"/>
                      <a:pt x="2155" y="1049"/>
                      <a:pt x="2155" y="1049"/>
                    </a:cubicBezTo>
                    <a:cubicBezTo>
                      <a:pt x="2155" y="1049"/>
                      <a:pt x="1960" y="361"/>
                      <a:pt x="1833" y="215"/>
                    </a:cubicBezTo>
                    <a:cubicBezTo>
                      <a:pt x="1706" y="70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9"/>
              <p:cNvSpPr/>
              <p:nvPr/>
            </p:nvSpPr>
            <p:spPr>
              <a:xfrm>
                <a:off x="5727800" y="2571700"/>
                <a:ext cx="28000" cy="43050"/>
              </a:xfrm>
              <a:custGeom>
                <a:rect b="b" l="l" r="r" t="t"/>
                <a:pathLst>
                  <a:path extrusionOk="0" h="1722" w="1120">
                    <a:moveTo>
                      <a:pt x="23" y="0"/>
                    </a:moveTo>
                    <a:cubicBezTo>
                      <a:pt x="18" y="0"/>
                      <a:pt x="13" y="2"/>
                      <a:pt x="8" y="7"/>
                    </a:cubicBezTo>
                    <a:cubicBezTo>
                      <a:pt x="0" y="15"/>
                      <a:pt x="3" y="25"/>
                      <a:pt x="11" y="33"/>
                    </a:cubicBezTo>
                    <a:cubicBezTo>
                      <a:pt x="13" y="36"/>
                      <a:pt x="302" y="292"/>
                      <a:pt x="548" y="523"/>
                    </a:cubicBezTo>
                    <a:cubicBezTo>
                      <a:pt x="747" y="708"/>
                      <a:pt x="974" y="1071"/>
                      <a:pt x="1038" y="1200"/>
                    </a:cubicBezTo>
                    <a:cubicBezTo>
                      <a:pt x="898" y="1089"/>
                      <a:pt x="432" y="682"/>
                      <a:pt x="114" y="398"/>
                    </a:cubicBezTo>
                    <a:cubicBezTo>
                      <a:pt x="110" y="394"/>
                      <a:pt x="105" y="392"/>
                      <a:pt x="101" y="392"/>
                    </a:cubicBezTo>
                    <a:cubicBezTo>
                      <a:pt x="96" y="392"/>
                      <a:pt x="92" y="394"/>
                      <a:pt x="88" y="398"/>
                    </a:cubicBezTo>
                    <a:cubicBezTo>
                      <a:pt x="80" y="406"/>
                      <a:pt x="80" y="420"/>
                      <a:pt x="88" y="425"/>
                    </a:cubicBezTo>
                    <a:cubicBezTo>
                      <a:pt x="95" y="433"/>
                      <a:pt x="813" y="1124"/>
                      <a:pt x="969" y="1441"/>
                    </a:cubicBezTo>
                    <a:cubicBezTo>
                      <a:pt x="1040" y="1584"/>
                      <a:pt x="1077" y="1706"/>
                      <a:pt x="1077" y="1706"/>
                    </a:cubicBezTo>
                    <a:cubicBezTo>
                      <a:pt x="1080" y="1717"/>
                      <a:pt x="1088" y="1722"/>
                      <a:pt x="1096" y="1722"/>
                    </a:cubicBezTo>
                    <a:cubicBezTo>
                      <a:pt x="1099" y="1722"/>
                      <a:pt x="1101" y="1719"/>
                      <a:pt x="1104" y="1719"/>
                    </a:cubicBezTo>
                    <a:cubicBezTo>
                      <a:pt x="1112" y="1717"/>
                      <a:pt x="1120" y="1706"/>
                      <a:pt x="1115" y="1695"/>
                    </a:cubicBezTo>
                    <a:cubicBezTo>
                      <a:pt x="1115" y="1695"/>
                      <a:pt x="1077" y="1571"/>
                      <a:pt x="1003" y="1423"/>
                    </a:cubicBezTo>
                    <a:cubicBezTo>
                      <a:pt x="924" y="1264"/>
                      <a:pt x="712" y="1015"/>
                      <a:pt x="514" y="803"/>
                    </a:cubicBezTo>
                    <a:lnTo>
                      <a:pt x="514" y="803"/>
                    </a:lnTo>
                    <a:cubicBezTo>
                      <a:pt x="786" y="1044"/>
                      <a:pt x="1046" y="1267"/>
                      <a:pt x="1072" y="1267"/>
                    </a:cubicBezTo>
                    <a:cubicBezTo>
                      <a:pt x="1073" y="1267"/>
                      <a:pt x="1074" y="1267"/>
                      <a:pt x="1076" y="1267"/>
                    </a:cubicBezTo>
                    <a:cubicBezTo>
                      <a:pt x="1083" y="1267"/>
                      <a:pt x="1091" y="1261"/>
                      <a:pt x="1093" y="1256"/>
                    </a:cubicBezTo>
                    <a:cubicBezTo>
                      <a:pt x="1115" y="1206"/>
                      <a:pt x="789" y="697"/>
                      <a:pt x="575" y="494"/>
                    </a:cubicBezTo>
                    <a:cubicBezTo>
                      <a:pt x="326" y="263"/>
                      <a:pt x="40" y="7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9"/>
              <p:cNvSpPr/>
              <p:nvPr/>
            </p:nvSpPr>
            <p:spPr>
              <a:xfrm>
                <a:off x="5720775" y="2553650"/>
                <a:ext cx="23850" cy="16650"/>
              </a:xfrm>
              <a:custGeom>
                <a:rect b="b" l="l" r="r" t="t"/>
                <a:pathLst>
                  <a:path extrusionOk="0" h="666" w="954">
                    <a:moveTo>
                      <a:pt x="900" y="0"/>
                    </a:moveTo>
                    <a:cubicBezTo>
                      <a:pt x="898" y="0"/>
                      <a:pt x="897" y="0"/>
                      <a:pt x="895" y="1"/>
                    </a:cubicBezTo>
                    <a:cubicBezTo>
                      <a:pt x="885" y="3"/>
                      <a:pt x="877" y="11"/>
                      <a:pt x="879" y="22"/>
                    </a:cubicBezTo>
                    <a:cubicBezTo>
                      <a:pt x="879" y="25"/>
                      <a:pt x="911" y="173"/>
                      <a:pt x="840" y="292"/>
                    </a:cubicBezTo>
                    <a:cubicBezTo>
                      <a:pt x="774" y="398"/>
                      <a:pt x="678" y="572"/>
                      <a:pt x="649" y="623"/>
                    </a:cubicBezTo>
                    <a:cubicBezTo>
                      <a:pt x="617" y="612"/>
                      <a:pt x="543" y="588"/>
                      <a:pt x="427" y="557"/>
                    </a:cubicBezTo>
                    <a:cubicBezTo>
                      <a:pt x="279" y="517"/>
                      <a:pt x="40" y="189"/>
                      <a:pt x="38" y="186"/>
                    </a:cubicBezTo>
                    <a:cubicBezTo>
                      <a:pt x="33" y="180"/>
                      <a:pt x="27" y="177"/>
                      <a:pt x="22" y="177"/>
                    </a:cubicBezTo>
                    <a:cubicBezTo>
                      <a:pt x="17" y="177"/>
                      <a:pt x="13" y="178"/>
                      <a:pt x="9" y="181"/>
                    </a:cubicBezTo>
                    <a:cubicBezTo>
                      <a:pt x="1" y="186"/>
                      <a:pt x="1" y="199"/>
                      <a:pt x="6" y="207"/>
                    </a:cubicBezTo>
                    <a:cubicBezTo>
                      <a:pt x="16" y="220"/>
                      <a:pt x="257" y="551"/>
                      <a:pt x="416" y="594"/>
                    </a:cubicBezTo>
                    <a:cubicBezTo>
                      <a:pt x="570" y="636"/>
                      <a:pt x="652" y="665"/>
                      <a:pt x="652" y="665"/>
                    </a:cubicBezTo>
                    <a:lnTo>
                      <a:pt x="660" y="665"/>
                    </a:lnTo>
                    <a:cubicBezTo>
                      <a:pt x="665" y="665"/>
                      <a:pt x="673" y="662"/>
                      <a:pt x="676" y="654"/>
                    </a:cubicBezTo>
                    <a:cubicBezTo>
                      <a:pt x="676" y="652"/>
                      <a:pt x="795" y="435"/>
                      <a:pt x="871" y="310"/>
                    </a:cubicBezTo>
                    <a:cubicBezTo>
                      <a:pt x="954" y="181"/>
                      <a:pt x="919" y="22"/>
                      <a:pt x="916" y="14"/>
                    </a:cubicBezTo>
                    <a:cubicBezTo>
                      <a:pt x="914" y="5"/>
                      <a:pt x="907" y="0"/>
                      <a:pt x="9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9"/>
              <p:cNvSpPr/>
              <p:nvPr/>
            </p:nvSpPr>
            <p:spPr>
              <a:xfrm>
                <a:off x="5709075" y="2584900"/>
                <a:ext cx="30400" cy="28325"/>
              </a:xfrm>
              <a:custGeom>
                <a:rect b="b" l="l" r="r" t="t"/>
                <a:pathLst>
                  <a:path extrusionOk="0" h="1133" w="1216">
                    <a:moveTo>
                      <a:pt x="37" y="0"/>
                    </a:moveTo>
                    <a:cubicBezTo>
                      <a:pt x="37" y="0"/>
                      <a:pt x="0" y="225"/>
                      <a:pt x="29" y="310"/>
                    </a:cubicBezTo>
                    <a:cubicBezTo>
                      <a:pt x="58" y="392"/>
                      <a:pt x="146" y="601"/>
                      <a:pt x="373" y="770"/>
                    </a:cubicBezTo>
                    <a:cubicBezTo>
                      <a:pt x="511" y="871"/>
                      <a:pt x="752" y="964"/>
                      <a:pt x="792" y="982"/>
                    </a:cubicBezTo>
                    <a:cubicBezTo>
                      <a:pt x="815" y="995"/>
                      <a:pt x="879" y="1056"/>
                      <a:pt x="924" y="1101"/>
                    </a:cubicBezTo>
                    <a:cubicBezTo>
                      <a:pt x="944" y="1122"/>
                      <a:pt x="972" y="1133"/>
                      <a:pt x="1000" y="1133"/>
                    </a:cubicBezTo>
                    <a:cubicBezTo>
                      <a:pt x="1019" y="1133"/>
                      <a:pt x="1038" y="1128"/>
                      <a:pt x="1054" y="1117"/>
                    </a:cubicBezTo>
                    <a:cubicBezTo>
                      <a:pt x="1125" y="1072"/>
                      <a:pt x="1215" y="1001"/>
                      <a:pt x="1207" y="940"/>
                    </a:cubicBezTo>
                    <a:cubicBezTo>
                      <a:pt x="1191" y="839"/>
                      <a:pt x="1165" y="794"/>
                      <a:pt x="934" y="754"/>
                    </a:cubicBezTo>
                    <a:cubicBezTo>
                      <a:pt x="736" y="723"/>
                      <a:pt x="794" y="707"/>
                      <a:pt x="678" y="604"/>
                    </a:cubicBezTo>
                    <a:cubicBezTo>
                      <a:pt x="559" y="500"/>
                      <a:pt x="395" y="376"/>
                      <a:pt x="352" y="296"/>
                    </a:cubicBezTo>
                    <a:cubicBezTo>
                      <a:pt x="315" y="222"/>
                      <a:pt x="336" y="0"/>
                      <a:pt x="336" y="0"/>
                    </a:cubicBezTo>
                    <a:lnTo>
                      <a:pt x="336" y="0"/>
                    </a:lnTo>
                    <a:cubicBezTo>
                      <a:pt x="336" y="0"/>
                      <a:pt x="185" y="13"/>
                      <a:pt x="146" y="13"/>
                    </a:cubicBezTo>
                    <a:cubicBezTo>
                      <a:pt x="111" y="13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9"/>
              <p:cNvSpPr/>
              <p:nvPr/>
            </p:nvSpPr>
            <p:spPr>
              <a:xfrm>
                <a:off x="5736075" y="2579325"/>
                <a:ext cx="27075" cy="32125"/>
              </a:xfrm>
              <a:custGeom>
                <a:rect b="b" l="l" r="r" t="t"/>
                <a:pathLst>
                  <a:path extrusionOk="0" h="1285" w="1083">
                    <a:moveTo>
                      <a:pt x="1006" y="1"/>
                    </a:moveTo>
                    <a:lnTo>
                      <a:pt x="720" y="122"/>
                    </a:lnTo>
                    <a:cubicBezTo>
                      <a:pt x="720" y="122"/>
                      <a:pt x="784" y="268"/>
                      <a:pt x="757" y="345"/>
                    </a:cubicBezTo>
                    <a:cubicBezTo>
                      <a:pt x="728" y="430"/>
                      <a:pt x="606" y="607"/>
                      <a:pt x="506" y="726"/>
                    </a:cubicBezTo>
                    <a:cubicBezTo>
                      <a:pt x="405" y="848"/>
                      <a:pt x="429" y="837"/>
                      <a:pt x="241" y="901"/>
                    </a:cubicBezTo>
                    <a:cubicBezTo>
                      <a:pt x="19" y="975"/>
                      <a:pt x="0" y="1022"/>
                      <a:pt x="0" y="1123"/>
                    </a:cubicBezTo>
                    <a:cubicBezTo>
                      <a:pt x="0" y="1187"/>
                      <a:pt x="101" y="1242"/>
                      <a:pt x="177" y="1277"/>
                    </a:cubicBezTo>
                    <a:cubicBezTo>
                      <a:pt x="191" y="1282"/>
                      <a:pt x="205" y="1285"/>
                      <a:pt x="219" y="1285"/>
                    </a:cubicBezTo>
                    <a:cubicBezTo>
                      <a:pt x="252" y="1285"/>
                      <a:pt x="283" y="1270"/>
                      <a:pt x="302" y="1242"/>
                    </a:cubicBezTo>
                    <a:cubicBezTo>
                      <a:pt x="342" y="1189"/>
                      <a:pt x="394" y="1120"/>
                      <a:pt x="416" y="1104"/>
                    </a:cubicBezTo>
                    <a:cubicBezTo>
                      <a:pt x="453" y="1078"/>
                      <a:pt x="675" y="898"/>
                      <a:pt x="794" y="776"/>
                    </a:cubicBezTo>
                    <a:cubicBezTo>
                      <a:pt x="993" y="572"/>
                      <a:pt x="1048" y="408"/>
                      <a:pt x="1067" y="321"/>
                    </a:cubicBezTo>
                    <a:cubicBezTo>
                      <a:pt x="1083" y="234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9"/>
              <p:cNvSpPr/>
              <p:nvPr/>
            </p:nvSpPr>
            <p:spPr>
              <a:xfrm>
                <a:off x="5717000" y="2562575"/>
                <a:ext cx="3725" cy="22800"/>
              </a:xfrm>
              <a:custGeom>
                <a:rect b="b" l="l" r="r" t="t"/>
                <a:pathLst>
                  <a:path extrusionOk="0" h="912" w="149">
                    <a:moveTo>
                      <a:pt x="82" y="1"/>
                    </a:moveTo>
                    <a:cubicBezTo>
                      <a:pt x="80" y="1"/>
                      <a:pt x="79" y="1"/>
                      <a:pt x="78" y="1"/>
                    </a:cubicBezTo>
                    <a:cubicBezTo>
                      <a:pt x="67" y="1"/>
                      <a:pt x="59" y="9"/>
                      <a:pt x="62" y="20"/>
                    </a:cubicBezTo>
                    <a:lnTo>
                      <a:pt x="109" y="875"/>
                    </a:lnTo>
                    <a:lnTo>
                      <a:pt x="19" y="875"/>
                    </a:lnTo>
                    <a:cubicBezTo>
                      <a:pt x="9" y="875"/>
                      <a:pt x="1" y="882"/>
                      <a:pt x="1" y="893"/>
                    </a:cubicBezTo>
                    <a:cubicBezTo>
                      <a:pt x="1" y="904"/>
                      <a:pt x="9" y="912"/>
                      <a:pt x="19" y="912"/>
                    </a:cubicBezTo>
                    <a:lnTo>
                      <a:pt x="130" y="912"/>
                    </a:lnTo>
                    <a:cubicBezTo>
                      <a:pt x="136" y="912"/>
                      <a:pt x="141" y="909"/>
                      <a:pt x="144" y="906"/>
                    </a:cubicBezTo>
                    <a:cubicBezTo>
                      <a:pt x="146" y="901"/>
                      <a:pt x="149" y="896"/>
                      <a:pt x="149" y="890"/>
                    </a:cubicBezTo>
                    <a:lnTo>
                      <a:pt x="99" y="17"/>
                    </a:lnTo>
                    <a:cubicBezTo>
                      <a:pt x="99" y="8"/>
                      <a:pt x="91" y="1"/>
                      <a:pt x="8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9"/>
              <p:cNvSpPr/>
              <p:nvPr/>
            </p:nvSpPr>
            <p:spPr>
              <a:xfrm>
                <a:off x="5747650" y="2561525"/>
                <a:ext cx="6975" cy="21325"/>
              </a:xfrm>
              <a:custGeom>
                <a:rect b="b" l="l" r="r" t="t"/>
                <a:pathLst>
                  <a:path extrusionOk="0" h="853" w="279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3"/>
                      <a:pt x="0" y="14"/>
                      <a:pt x="3" y="25"/>
                    </a:cubicBezTo>
                    <a:lnTo>
                      <a:pt x="238" y="840"/>
                    </a:lnTo>
                    <a:cubicBezTo>
                      <a:pt x="241" y="848"/>
                      <a:pt x="246" y="853"/>
                      <a:pt x="257" y="853"/>
                    </a:cubicBezTo>
                    <a:lnTo>
                      <a:pt x="262" y="853"/>
                    </a:lnTo>
                    <a:cubicBezTo>
                      <a:pt x="273" y="848"/>
                      <a:pt x="278" y="837"/>
                      <a:pt x="276" y="829"/>
                    </a:cubicBezTo>
                    <a:lnTo>
                      <a:pt x="40" y="14"/>
                    </a:lnTo>
                    <a:cubicBezTo>
                      <a:pt x="38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9"/>
              <p:cNvSpPr/>
              <p:nvPr/>
            </p:nvSpPr>
            <p:spPr>
              <a:xfrm>
                <a:off x="5732750" y="2609825"/>
                <a:ext cx="3350" cy="2625"/>
              </a:xfrm>
              <a:custGeom>
                <a:rect b="b" l="l" r="r" t="t"/>
                <a:pathLst>
                  <a:path extrusionOk="0" h="105" w="134">
                    <a:moveTo>
                      <a:pt x="23" y="1"/>
                    </a:moveTo>
                    <a:cubicBezTo>
                      <a:pt x="16" y="1"/>
                      <a:pt x="9" y="4"/>
                      <a:pt x="6" y="9"/>
                    </a:cubicBezTo>
                    <a:cubicBezTo>
                      <a:pt x="1" y="17"/>
                      <a:pt x="1" y="30"/>
                      <a:pt x="11" y="35"/>
                    </a:cubicBezTo>
                    <a:lnTo>
                      <a:pt x="101" y="102"/>
                    </a:lnTo>
                    <a:cubicBezTo>
                      <a:pt x="104" y="102"/>
                      <a:pt x="109" y="104"/>
                      <a:pt x="112" y="104"/>
                    </a:cubicBezTo>
                    <a:cubicBezTo>
                      <a:pt x="120" y="104"/>
                      <a:pt x="125" y="102"/>
                      <a:pt x="128" y="96"/>
                    </a:cubicBezTo>
                    <a:cubicBezTo>
                      <a:pt x="133" y="88"/>
                      <a:pt x="133" y="75"/>
                      <a:pt x="122" y="70"/>
                    </a:cubicBezTo>
                    <a:lnTo>
                      <a:pt x="32" y="4"/>
                    </a:lnTo>
                    <a:cubicBezTo>
                      <a:pt x="30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9"/>
              <p:cNvSpPr/>
              <p:nvPr/>
            </p:nvSpPr>
            <p:spPr>
              <a:xfrm>
                <a:off x="5734600" y="2608300"/>
                <a:ext cx="3600" cy="2625"/>
              </a:xfrm>
              <a:custGeom>
                <a:rect b="b" l="l" r="r" t="t"/>
                <a:pathLst>
                  <a:path extrusionOk="0" h="105" w="144">
                    <a:moveTo>
                      <a:pt x="23" y="1"/>
                    </a:moveTo>
                    <a:cubicBezTo>
                      <a:pt x="17" y="1"/>
                      <a:pt x="11" y="4"/>
                      <a:pt x="6" y="9"/>
                    </a:cubicBezTo>
                    <a:cubicBezTo>
                      <a:pt x="1" y="17"/>
                      <a:pt x="3" y="30"/>
                      <a:pt x="11" y="35"/>
                    </a:cubicBezTo>
                    <a:lnTo>
                      <a:pt x="112" y="102"/>
                    </a:lnTo>
                    <a:cubicBezTo>
                      <a:pt x="115" y="104"/>
                      <a:pt x="120" y="104"/>
                      <a:pt x="123" y="104"/>
                    </a:cubicBezTo>
                    <a:cubicBezTo>
                      <a:pt x="128" y="104"/>
                      <a:pt x="136" y="102"/>
                      <a:pt x="138" y="96"/>
                    </a:cubicBezTo>
                    <a:cubicBezTo>
                      <a:pt x="144" y="88"/>
                      <a:pt x="144" y="75"/>
                      <a:pt x="133" y="70"/>
                    </a:cubicBezTo>
                    <a:lnTo>
                      <a:pt x="33" y="4"/>
                    </a:lnTo>
                    <a:cubicBezTo>
                      <a:pt x="30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9"/>
              <p:cNvSpPr/>
              <p:nvPr/>
            </p:nvSpPr>
            <p:spPr>
              <a:xfrm>
                <a:off x="5736925" y="2605125"/>
                <a:ext cx="2725" cy="2825"/>
              </a:xfrm>
              <a:custGeom>
                <a:rect b="b" l="l" r="r" t="t"/>
                <a:pathLst>
                  <a:path extrusionOk="0" h="113" w="109">
                    <a:moveTo>
                      <a:pt x="88" y="0"/>
                    </a:moveTo>
                    <a:cubicBezTo>
                      <a:pt x="83" y="0"/>
                      <a:pt x="79" y="2"/>
                      <a:pt x="75" y="6"/>
                    </a:cubicBezTo>
                    <a:cubicBezTo>
                      <a:pt x="45" y="38"/>
                      <a:pt x="14" y="72"/>
                      <a:pt x="8" y="78"/>
                    </a:cubicBezTo>
                    <a:cubicBezTo>
                      <a:pt x="0" y="83"/>
                      <a:pt x="0" y="94"/>
                      <a:pt x="6" y="102"/>
                    </a:cubicBezTo>
                    <a:cubicBezTo>
                      <a:pt x="8" y="110"/>
                      <a:pt x="14" y="112"/>
                      <a:pt x="22" y="112"/>
                    </a:cubicBezTo>
                    <a:cubicBezTo>
                      <a:pt x="24" y="112"/>
                      <a:pt x="30" y="110"/>
                      <a:pt x="32" y="110"/>
                    </a:cubicBezTo>
                    <a:cubicBezTo>
                      <a:pt x="35" y="107"/>
                      <a:pt x="35" y="104"/>
                      <a:pt x="101" y="33"/>
                    </a:cubicBezTo>
                    <a:cubicBezTo>
                      <a:pt x="109" y="25"/>
                      <a:pt x="109" y="14"/>
                      <a:pt x="101" y="6"/>
                    </a:cubicBezTo>
                    <a:cubicBezTo>
                      <a:pt x="97" y="2"/>
                      <a:pt x="92" y="0"/>
                      <a:pt x="8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9"/>
              <p:cNvSpPr/>
              <p:nvPr/>
            </p:nvSpPr>
            <p:spPr>
              <a:xfrm>
                <a:off x="5738775" y="2607175"/>
                <a:ext cx="2550" cy="2675"/>
              </a:xfrm>
              <a:custGeom>
                <a:rect b="b" l="l" r="r" t="t"/>
                <a:pathLst>
                  <a:path extrusionOk="0" h="107" w="102">
                    <a:moveTo>
                      <a:pt x="81" y="0"/>
                    </a:moveTo>
                    <a:cubicBezTo>
                      <a:pt x="75" y="0"/>
                      <a:pt x="70" y="2"/>
                      <a:pt x="67" y="6"/>
                    </a:cubicBezTo>
                    <a:lnTo>
                      <a:pt x="9" y="75"/>
                    </a:lnTo>
                    <a:cubicBezTo>
                      <a:pt x="1" y="83"/>
                      <a:pt x="1" y="96"/>
                      <a:pt x="11" y="102"/>
                    </a:cubicBezTo>
                    <a:cubicBezTo>
                      <a:pt x="14" y="107"/>
                      <a:pt x="19" y="107"/>
                      <a:pt x="22" y="107"/>
                    </a:cubicBezTo>
                    <a:cubicBezTo>
                      <a:pt x="27" y="107"/>
                      <a:pt x="32" y="104"/>
                      <a:pt x="38" y="102"/>
                    </a:cubicBezTo>
                    <a:lnTo>
                      <a:pt x="96" y="33"/>
                    </a:lnTo>
                    <a:cubicBezTo>
                      <a:pt x="101" y="25"/>
                      <a:pt x="101" y="12"/>
                      <a:pt x="93" y="4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9"/>
              <p:cNvSpPr/>
              <p:nvPr/>
            </p:nvSpPr>
            <p:spPr>
              <a:xfrm>
                <a:off x="5740750" y="2608125"/>
                <a:ext cx="2675" cy="3250"/>
              </a:xfrm>
              <a:custGeom>
                <a:rect b="b" l="l" r="r" t="t"/>
                <a:pathLst>
                  <a:path extrusionOk="0" h="130" w="107">
                    <a:moveTo>
                      <a:pt x="84" y="1"/>
                    </a:moveTo>
                    <a:cubicBezTo>
                      <a:pt x="78" y="1"/>
                      <a:pt x="72" y="4"/>
                      <a:pt x="67" y="11"/>
                    </a:cubicBezTo>
                    <a:lnTo>
                      <a:pt x="6" y="101"/>
                    </a:lnTo>
                    <a:cubicBezTo>
                      <a:pt x="1" y="109"/>
                      <a:pt x="4" y="122"/>
                      <a:pt x="12" y="127"/>
                    </a:cubicBezTo>
                    <a:cubicBezTo>
                      <a:pt x="14" y="130"/>
                      <a:pt x="20" y="130"/>
                      <a:pt x="22" y="130"/>
                    </a:cubicBezTo>
                    <a:cubicBezTo>
                      <a:pt x="30" y="130"/>
                      <a:pt x="35" y="127"/>
                      <a:pt x="38" y="122"/>
                    </a:cubicBezTo>
                    <a:lnTo>
                      <a:pt x="99" y="32"/>
                    </a:lnTo>
                    <a:cubicBezTo>
                      <a:pt x="107" y="24"/>
                      <a:pt x="104" y="11"/>
                      <a:pt x="96" y="5"/>
                    </a:cubicBezTo>
                    <a:cubicBezTo>
                      <a:pt x="92" y="2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9"/>
              <p:cNvSpPr/>
              <p:nvPr/>
            </p:nvSpPr>
            <p:spPr>
              <a:xfrm>
                <a:off x="5717000" y="2521700"/>
                <a:ext cx="27500" cy="30250"/>
              </a:xfrm>
              <a:custGeom>
                <a:rect b="b" l="l" r="r" t="t"/>
                <a:pathLst>
                  <a:path extrusionOk="0" h="1210" w="1100">
                    <a:moveTo>
                      <a:pt x="551" y="0"/>
                    </a:moveTo>
                    <a:cubicBezTo>
                      <a:pt x="247" y="0"/>
                      <a:pt x="1" y="273"/>
                      <a:pt x="1" y="606"/>
                    </a:cubicBezTo>
                    <a:cubicBezTo>
                      <a:pt x="1" y="940"/>
                      <a:pt x="313" y="1210"/>
                      <a:pt x="551" y="1210"/>
                    </a:cubicBezTo>
                    <a:cubicBezTo>
                      <a:pt x="774" y="1210"/>
                      <a:pt x="1099" y="940"/>
                      <a:pt x="1099" y="606"/>
                    </a:cubicBezTo>
                    <a:cubicBezTo>
                      <a:pt x="1099" y="273"/>
                      <a:pt x="853" y="0"/>
                      <a:pt x="55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9"/>
              <p:cNvSpPr/>
              <p:nvPr/>
            </p:nvSpPr>
            <p:spPr>
              <a:xfrm>
                <a:off x="5721500" y="2536450"/>
                <a:ext cx="3675" cy="3725"/>
              </a:xfrm>
              <a:custGeom>
                <a:rect b="b" l="l" r="r" t="t"/>
                <a:pathLst>
                  <a:path extrusionOk="0" h="149" w="147">
                    <a:moveTo>
                      <a:pt x="75" y="1"/>
                    </a:moveTo>
                    <a:cubicBezTo>
                      <a:pt x="32" y="1"/>
                      <a:pt x="1" y="35"/>
                      <a:pt x="1" y="75"/>
                    </a:cubicBezTo>
                    <a:cubicBezTo>
                      <a:pt x="1" y="114"/>
                      <a:pt x="32" y="149"/>
                      <a:pt x="75" y="149"/>
                    </a:cubicBezTo>
                    <a:cubicBezTo>
                      <a:pt x="115" y="149"/>
                      <a:pt x="146" y="114"/>
                      <a:pt x="146" y="75"/>
                    </a:cubicBezTo>
                    <a:cubicBezTo>
                      <a:pt x="146" y="35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9"/>
              <p:cNvSpPr/>
              <p:nvPr/>
            </p:nvSpPr>
            <p:spPr>
              <a:xfrm>
                <a:off x="5721900" y="2538225"/>
                <a:ext cx="1350" cy="1500"/>
              </a:xfrm>
              <a:custGeom>
                <a:rect b="b" l="l" r="r" t="t"/>
                <a:pathLst>
                  <a:path extrusionOk="0" h="60" w="54">
                    <a:moveTo>
                      <a:pt x="27" y="1"/>
                    </a:moveTo>
                    <a:cubicBezTo>
                      <a:pt x="11" y="1"/>
                      <a:pt x="1" y="14"/>
                      <a:pt x="1" y="30"/>
                    </a:cubicBezTo>
                    <a:cubicBezTo>
                      <a:pt x="1" y="46"/>
                      <a:pt x="11" y="59"/>
                      <a:pt x="27" y="59"/>
                    </a:cubicBezTo>
                    <a:cubicBezTo>
                      <a:pt x="43" y="59"/>
                      <a:pt x="54" y="46"/>
                      <a:pt x="54" y="30"/>
                    </a:cubicBezTo>
                    <a:cubicBezTo>
                      <a:pt x="54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9"/>
              <p:cNvSpPr/>
              <p:nvPr/>
            </p:nvSpPr>
            <p:spPr>
              <a:xfrm>
                <a:off x="5733625" y="2536725"/>
                <a:ext cx="3725" cy="3650"/>
              </a:xfrm>
              <a:custGeom>
                <a:rect b="b" l="l" r="r" t="t"/>
                <a:pathLst>
                  <a:path extrusionOk="0" h="146" w="149">
                    <a:moveTo>
                      <a:pt x="74" y="0"/>
                    </a:moveTo>
                    <a:cubicBezTo>
                      <a:pt x="35" y="0"/>
                      <a:pt x="0" y="32"/>
                      <a:pt x="0" y="74"/>
                    </a:cubicBezTo>
                    <a:cubicBezTo>
                      <a:pt x="0" y="114"/>
                      <a:pt x="35" y="146"/>
                      <a:pt x="74" y="146"/>
                    </a:cubicBezTo>
                    <a:cubicBezTo>
                      <a:pt x="114" y="146"/>
                      <a:pt x="148" y="114"/>
                      <a:pt x="148" y="74"/>
                    </a:cubicBezTo>
                    <a:cubicBezTo>
                      <a:pt x="148" y="32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9"/>
              <p:cNvSpPr/>
              <p:nvPr/>
            </p:nvSpPr>
            <p:spPr>
              <a:xfrm>
                <a:off x="5733825" y="25382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3" y="1"/>
                      <a:pt x="0" y="14"/>
                      <a:pt x="0" y="30"/>
                    </a:cubicBezTo>
                    <a:cubicBezTo>
                      <a:pt x="0" y="46"/>
                      <a:pt x="13" y="57"/>
                      <a:pt x="29" y="57"/>
                    </a:cubicBezTo>
                    <a:cubicBezTo>
                      <a:pt x="42" y="57"/>
                      <a:pt x="56" y="46"/>
                      <a:pt x="56" y="30"/>
                    </a:cubicBezTo>
                    <a:cubicBezTo>
                      <a:pt x="56" y="14"/>
                      <a:pt x="42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9"/>
              <p:cNvSpPr/>
              <p:nvPr/>
            </p:nvSpPr>
            <p:spPr>
              <a:xfrm>
                <a:off x="5732100" y="2533750"/>
                <a:ext cx="7375" cy="1875"/>
              </a:xfrm>
              <a:custGeom>
                <a:rect b="b" l="l" r="r" t="t"/>
                <a:pathLst>
                  <a:path extrusionOk="0" h="75" w="295">
                    <a:moveTo>
                      <a:pt x="87" y="0"/>
                    </a:moveTo>
                    <a:cubicBezTo>
                      <a:pt x="50" y="0"/>
                      <a:pt x="26" y="3"/>
                      <a:pt x="24" y="3"/>
                    </a:cubicBezTo>
                    <a:cubicBezTo>
                      <a:pt x="11" y="5"/>
                      <a:pt x="0" y="19"/>
                      <a:pt x="3" y="32"/>
                    </a:cubicBezTo>
                    <a:cubicBezTo>
                      <a:pt x="3" y="48"/>
                      <a:pt x="16" y="56"/>
                      <a:pt x="29" y="56"/>
                    </a:cubicBezTo>
                    <a:cubicBezTo>
                      <a:pt x="31" y="56"/>
                      <a:pt x="57" y="53"/>
                      <a:pt x="96" y="53"/>
                    </a:cubicBezTo>
                    <a:cubicBezTo>
                      <a:pt x="140" y="53"/>
                      <a:pt x="199" y="56"/>
                      <a:pt x="257" y="71"/>
                    </a:cubicBezTo>
                    <a:cubicBezTo>
                      <a:pt x="260" y="74"/>
                      <a:pt x="262" y="74"/>
                      <a:pt x="265" y="74"/>
                    </a:cubicBezTo>
                    <a:cubicBezTo>
                      <a:pt x="276" y="74"/>
                      <a:pt x="286" y="66"/>
                      <a:pt x="289" y="53"/>
                    </a:cubicBezTo>
                    <a:cubicBezTo>
                      <a:pt x="294" y="40"/>
                      <a:pt x="286" y="26"/>
                      <a:pt x="273" y="24"/>
                    </a:cubicBezTo>
                    <a:cubicBezTo>
                      <a:pt x="203" y="4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9"/>
              <p:cNvSpPr/>
              <p:nvPr/>
            </p:nvSpPr>
            <p:spPr>
              <a:xfrm>
                <a:off x="5719250" y="2533700"/>
                <a:ext cx="6650" cy="2175"/>
              </a:xfrm>
              <a:custGeom>
                <a:rect b="b" l="l" r="r" t="t"/>
                <a:pathLst>
                  <a:path extrusionOk="0" h="87" w="266">
                    <a:moveTo>
                      <a:pt x="212" y="1"/>
                    </a:moveTo>
                    <a:cubicBezTo>
                      <a:pt x="176" y="1"/>
                      <a:pt x="108" y="6"/>
                      <a:pt x="22" y="36"/>
                    </a:cubicBezTo>
                    <a:cubicBezTo>
                      <a:pt x="9" y="42"/>
                      <a:pt x="1" y="55"/>
                      <a:pt x="6" y="68"/>
                    </a:cubicBezTo>
                    <a:cubicBezTo>
                      <a:pt x="9" y="79"/>
                      <a:pt x="19" y="87"/>
                      <a:pt x="30" y="87"/>
                    </a:cubicBezTo>
                    <a:cubicBezTo>
                      <a:pt x="32" y="87"/>
                      <a:pt x="35" y="84"/>
                      <a:pt x="38" y="84"/>
                    </a:cubicBezTo>
                    <a:cubicBezTo>
                      <a:pt x="112" y="58"/>
                      <a:pt x="173" y="52"/>
                      <a:pt x="206" y="52"/>
                    </a:cubicBezTo>
                    <a:cubicBezTo>
                      <a:pt x="224" y="52"/>
                      <a:pt x="234" y="54"/>
                      <a:pt x="234" y="55"/>
                    </a:cubicBezTo>
                    <a:cubicBezTo>
                      <a:pt x="247" y="55"/>
                      <a:pt x="260" y="44"/>
                      <a:pt x="263" y="31"/>
                    </a:cubicBezTo>
                    <a:cubicBezTo>
                      <a:pt x="265" y="18"/>
                      <a:pt x="255" y="5"/>
                      <a:pt x="239" y="2"/>
                    </a:cubicBezTo>
                    <a:cubicBezTo>
                      <a:pt x="238" y="2"/>
                      <a:pt x="229" y="1"/>
                      <a:pt x="2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9"/>
              <p:cNvSpPr/>
              <p:nvPr/>
            </p:nvSpPr>
            <p:spPr>
              <a:xfrm>
                <a:off x="5726325" y="2540425"/>
                <a:ext cx="4925" cy="2675"/>
              </a:xfrm>
              <a:custGeom>
                <a:rect b="b" l="l" r="r" t="t"/>
                <a:pathLst>
                  <a:path extrusionOk="0" h="107" w="197">
                    <a:moveTo>
                      <a:pt x="19" y="0"/>
                    </a:moveTo>
                    <a:cubicBezTo>
                      <a:pt x="9" y="0"/>
                      <a:pt x="1" y="8"/>
                      <a:pt x="1" y="19"/>
                    </a:cubicBezTo>
                    <a:cubicBezTo>
                      <a:pt x="1" y="66"/>
                      <a:pt x="43" y="106"/>
                      <a:pt x="99" y="106"/>
                    </a:cubicBezTo>
                    <a:cubicBezTo>
                      <a:pt x="152" y="106"/>
                      <a:pt x="197" y="66"/>
                      <a:pt x="197" y="19"/>
                    </a:cubicBezTo>
                    <a:cubicBezTo>
                      <a:pt x="197" y="8"/>
                      <a:pt x="189" y="0"/>
                      <a:pt x="178" y="0"/>
                    </a:cubicBezTo>
                    <a:cubicBezTo>
                      <a:pt x="168" y="0"/>
                      <a:pt x="157" y="8"/>
                      <a:pt x="157" y="19"/>
                    </a:cubicBezTo>
                    <a:cubicBezTo>
                      <a:pt x="157" y="45"/>
                      <a:pt x="131" y="66"/>
                      <a:pt x="99" y="66"/>
                    </a:cubicBezTo>
                    <a:cubicBezTo>
                      <a:pt x="64" y="66"/>
                      <a:pt x="38" y="45"/>
                      <a:pt x="38" y="19"/>
                    </a:cubicBezTo>
                    <a:cubicBezTo>
                      <a:pt x="38" y="8"/>
                      <a:pt x="30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9"/>
              <p:cNvSpPr/>
              <p:nvPr/>
            </p:nvSpPr>
            <p:spPr>
              <a:xfrm>
                <a:off x="5724825" y="2545925"/>
                <a:ext cx="8625" cy="1200"/>
              </a:xfrm>
              <a:custGeom>
                <a:rect b="b" l="l" r="r" t="t"/>
                <a:pathLst>
                  <a:path extrusionOk="0" h="48" w="345">
                    <a:moveTo>
                      <a:pt x="0" y="0"/>
                    </a:moveTo>
                    <a:lnTo>
                      <a:pt x="0" y="48"/>
                    </a:lnTo>
                    <a:lnTo>
                      <a:pt x="344" y="48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9"/>
              <p:cNvSpPr/>
              <p:nvPr/>
            </p:nvSpPr>
            <p:spPr>
              <a:xfrm>
                <a:off x="5713625" y="2512950"/>
                <a:ext cx="34375" cy="23525"/>
              </a:xfrm>
              <a:custGeom>
                <a:rect b="b" l="l" r="r" t="t"/>
                <a:pathLst>
                  <a:path extrusionOk="0" h="941" w="1375">
                    <a:moveTo>
                      <a:pt x="512" y="329"/>
                    </a:moveTo>
                    <a:cubicBezTo>
                      <a:pt x="512" y="332"/>
                      <a:pt x="512" y="332"/>
                      <a:pt x="509" y="332"/>
                    </a:cubicBezTo>
                    <a:cubicBezTo>
                      <a:pt x="509" y="332"/>
                      <a:pt x="512" y="329"/>
                      <a:pt x="512" y="329"/>
                    </a:cubicBezTo>
                    <a:close/>
                    <a:moveTo>
                      <a:pt x="591" y="1"/>
                    </a:moveTo>
                    <a:cubicBezTo>
                      <a:pt x="530" y="1"/>
                      <a:pt x="480" y="38"/>
                      <a:pt x="459" y="91"/>
                    </a:cubicBezTo>
                    <a:cubicBezTo>
                      <a:pt x="443" y="86"/>
                      <a:pt x="430" y="83"/>
                      <a:pt x="414" y="83"/>
                    </a:cubicBezTo>
                    <a:cubicBezTo>
                      <a:pt x="345" y="83"/>
                      <a:pt x="287" y="133"/>
                      <a:pt x="273" y="199"/>
                    </a:cubicBezTo>
                    <a:cubicBezTo>
                      <a:pt x="215" y="218"/>
                      <a:pt x="170" y="271"/>
                      <a:pt x="170" y="334"/>
                    </a:cubicBezTo>
                    <a:cubicBezTo>
                      <a:pt x="170" y="361"/>
                      <a:pt x="178" y="385"/>
                      <a:pt x="191" y="406"/>
                    </a:cubicBezTo>
                    <a:cubicBezTo>
                      <a:pt x="141" y="408"/>
                      <a:pt x="96" y="438"/>
                      <a:pt x="80" y="475"/>
                    </a:cubicBezTo>
                    <a:cubicBezTo>
                      <a:pt x="35" y="485"/>
                      <a:pt x="1" y="525"/>
                      <a:pt x="1" y="573"/>
                    </a:cubicBezTo>
                    <a:cubicBezTo>
                      <a:pt x="1" y="607"/>
                      <a:pt x="19" y="639"/>
                      <a:pt x="48" y="657"/>
                    </a:cubicBezTo>
                    <a:cubicBezTo>
                      <a:pt x="27" y="673"/>
                      <a:pt x="14" y="697"/>
                      <a:pt x="14" y="723"/>
                    </a:cubicBezTo>
                    <a:cubicBezTo>
                      <a:pt x="14" y="771"/>
                      <a:pt x="54" y="811"/>
                      <a:pt x="101" y="811"/>
                    </a:cubicBezTo>
                    <a:cubicBezTo>
                      <a:pt x="138" y="811"/>
                      <a:pt x="170" y="784"/>
                      <a:pt x="183" y="750"/>
                    </a:cubicBezTo>
                    <a:cubicBezTo>
                      <a:pt x="197" y="758"/>
                      <a:pt x="210" y="761"/>
                      <a:pt x="226" y="761"/>
                    </a:cubicBezTo>
                    <a:cubicBezTo>
                      <a:pt x="268" y="761"/>
                      <a:pt x="305" y="734"/>
                      <a:pt x="321" y="700"/>
                    </a:cubicBezTo>
                    <a:cubicBezTo>
                      <a:pt x="334" y="708"/>
                      <a:pt x="350" y="713"/>
                      <a:pt x="366" y="713"/>
                    </a:cubicBezTo>
                    <a:cubicBezTo>
                      <a:pt x="419" y="713"/>
                      <a:pt x="461" y="660"/>
                      <a:pt x="461" y="594"/>
                    </a:cubicBezTo>
                    <a:cubicBezTo>
                      <a:pt x="461" y="586"/>
                      <a:pt x="461" y="578"/>
                      <a:pt x="461" y="570"/>
                    </a:cubicBezTo>
                    <a:cubicBezTo>
                      <a:pt x="527" y="562"/>
                      <a:pt x="580" y="528"/>
                      <a:pt x="599" y="480"/>
                    </a:cubicBezTo>
                    <a:cubicBezTo>
                      <a:pt x="599" y="480"/>
                      <a:pt x="599" y="483"/>
                      <a:pt x="602" y="483"/>
                    </a:cubicBezTo>
                    <a:cubicBezTo>
                      <a:pt x="633" y="506"/>
                      <a:pt x="681" y="522"/>
                      <a:pt x="737" y="522"/>
                    </a:cubicBezTo>
                    <a:cubicBezTo>
                      <a:pt x="758" y="522"/>
                      <a:pt x="776" y="520"/>
                      <a:pt x="795" y="517"/>
                    </a:cubicBezTo>
                    <a:lnTo>
                      <a:pt x="795" y="517"/>
                    </a:lnTo>
                    <a:cubicBezTo>
                      <a:pt x="795" y="517"/>
                      <a:pt x="792" y="520"/>
                      <a:pt x="792" y="522"/>
                    </a:cubicBezTo>
                    <a:cubicBezTo>
                      <a:pt x="792" y="586"/>
                      <a:pt x="874" y="639"/>
                      <a:pt x="972" y="639"/>
                    </a:cubicBezTo>
                    <a:cubicBezTo>
                      <a:pt x="985" y="639"/>
                      <a:pt x="996" y="636"/>
                      <a:pt x="1009" y="636"/>
                    </a:cubicBezTo>
                    <a:cubicBezTo>
                      <a:pt x="1007" y="647"/>
                      <a:pt x="1004" y="655"/>
                      <a:pt x="1004" y="665"/>
                    </a:cubicBezTo>
                    <a:cubicBezTo>
                      <a:pt x="1004" y="729"/>
                      <a:pt x="1057" y="782"/>
                      <a:pt x="1120" y="782"/>
                    </a:cubicBezTo>
                    <a:cubicBezTo>
                      <a:pt x="1126" y="782"/>
                      <a:pt x="1131" y="782"/>
                      <a:pt x="1136" y="779"/>
                    </a:cubicBezTo>
                    <a:lnTo>
                      <a:pt x="1136" y="779"/>
                    </a:lnTo>
                    <a:cubicBezTo>
                      <a:pt x="1126" y="795"/>
                      <a:pt x="1120" y="816"/>
                      <a:pt x="1120" y="835"/>
                    </a:cubicBezTo>
                    <a:cubicBezTo>
                      <a:pt x="1120" y="896"/>
                      <a:pt x="1168" y="941"/>
                      <a:pt x="1226" y="941"/>
                    </a:cubicBezTo>
                    <a:cubicBezTo>
                      <a:pt x="1285" y="941"/>
                      <a:pt x="1332" y="896"/>
                      <a:pt x="1332" y="835"/>
                    </a:cubicBezTo>
                    <a:cubicBezTo>
                      <a:pt x="1332" y="811"/>
                      <a:pt x="1322" y="787"/>
                      <a:pt x="1306" y="768"/>
                    </a:cubicBezTo>
                    <a:cubicBezTo>
                      <a:pt x="1337" y="750"/>
                      <a:pt x="1359" y="710"/>
                      <a:pt x="1359" y="665"/>
                    </a:cubicBezTo>
                    <a:cubicBezTo>
                      <a:pt x="1359" y="663"/>
                      <a:pt x="1356" y="660"/>
                      <a:pt x="1356" y="657"/>
                    </a:cubicBezTo>
                    <a:cubicBezTo>
                      <a:pt x="1367" y="641"/>
                      <a:pt x="1375" y="623"/>
                      <a:pt x="1375" y="604"/>
                    </a:cubicBezTo>
                    <a:cubicBezTo>
                      <a:pt x="1375" y="567"/>
                      <a:pt x="1353" y="536"/>
                      <a:pt x="1322" y="514"/>
                    </a:cubicBezTo>
                    <a:cubicBezTo>
                      <a:pt x="1353" y="491"/>
                      <a:pt x="1375" y="456"/>
                      <a:pt x="1375" y="419"/>
                    </a:cubicBezTo>
                    <a:cubicBezTo>
                      <a:pt x="1375" y="345"/>
                      <a:pt x="1306" y="287"/>
                      <a:pt x="1221" y="287"/>
                    </a:cubicBezTo>
                    <a:cubicBezTo>
                      <a:pt x="1205" y="287"/>
                      <a:pt x="1192" y="289"/>
                      <a:pt x="1179" y="292"/>
                    </a:cubicBezTo>
                    <a:cubicBezTo>
                      <a:pt x="1176" y="287"/>
                      <a:pt x="1173" y="284"/>
                      <a:pt x="1171" y="281"/>
                    </a:cubicBezTo>
                    <a:cubicBezTo>
                      <a:pt x="1181" y="260"/>
                      <a:pt x="1184" y="239"/>
                      <a:pt x="1184" y="215"/>
                    </a:cubicBezTo>
                    <a:cubicBezTo>
                      <a:pt x="1184" y="117"/>
                      <a:pt x="1107" y="41"/>
                      <a:pt x="1012" y="41"/>
                    </a:cubicBezTo>
                    <a:cubicBezTo>
                      <a:pt x="962" y="41"/>
                      <a:pt x="917" y="62"/>
                      <a:pt x="885" y="93"/>
                    </a:cubicBezTo>
                    <a:cubicBezTo>
                      <a:pt x="861" y="70"/>
                      <a:pt x="829" y="56"/>
                      <a:pt x="792" y="56"/>
                    </a:cubicBezTo>
                    <a:cubicBezTo>
                      <a:pt x="766" y="56"/>
                      <a:pt x="739" y="64"/>
                      <a:pt x="718" y="78"/>
                    </a:cubicBezTo>
                    <a:cubicBezTo>
                      <a:pt x="694" y="33"/>
                      <a:pt x="647" y="1"/>
                      <a:pt x="5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9"/>
              <p:cNvSpPr/>
              <p:nvPr/>
            </p:nvSpPr>
            <p:spPr>
              <a:xfrm>
                <a:off x="5740700" y="2536850"/>
                <a:ext cx="6900" cy="5775"/>
              </a:xfrm>
              <a:custGeom>
                <a:rect b="b" l="l" r="r" t="t"/>
                <a:pathLst>
                  <a:path extrusionOk="0" h="231" w="276">
                    <a:moveTo>
                      <a:pt x="138" y="0"/>
                    </a:moveTo>
                    <a:cubicBezTo>
                      <a:pt x="61" y="0"/>
                      <a:pt x="0" y="51"/>
                      <a:pt x="0" y="114"/>
                    </a:cubicBezTo>
                    <a:cubicBezTo>
                      <a:pt x="0" y="178"/>
                      <a:pt x="61" y="231"/>
                      <a:pt x="138" y="231"/>
                    </a:cubicBezTo>
                    <a:cubicBezTo>
                      <a:pt x="212" y="231"/>
                      <a:pt x="276" y="178"/>
                      <a:pt x="276" y="114"/>
                    </a:cubicBezTo>
                    <a:cubicBezTo>
                      <a:pt x="276" y="51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9"/>
              <p:cNvSpPr/>
              <p:nvPr/>
            </p:nvSpPr>
            <p:spPr>
              <a:xfrm>
                <a:off x="5713225" y="2536125"/>
                <a:ext cx="6850" cy="5700"/>
              </a:xfrm>
              <a:custGeom>
                <a:rect b="b" l="l" r="r" t="t"/>
                <a:pathLst>
                  <a:path extrusionOk="0" h="228" w="274">
                    <a:moveTo>
                      <a:pt x="136" y="0"/>
                    </a:moveTo>
                    <a:cubicBezTo>
                      <a:pt x="62" y="0"/>
                      <a:pt x="1" y="51"/>
                      <a:pt x="1" y="114"/>
                    </a:cubicBezTo>
                    <a:cubicBezTo>
                      <a:pt x="1" y="178"/>
                      <a:pt x="62" y="228"/>
                      <a:pt x="136" y="228"/>
                    </a:cubicBezTo>
                    <a:cubicBezTo>
                      <a:pt x="213" y="228"/>
                      <a:pt x="273" y="178"/>
                      <a:pt x="273" y="114"/>
                    </a:cubicBezTo>
                    <a:cubicBezTo>
                      <a:pt x="273" y="51"/>
                      <a:pt x="213" y="0"/>
                      <a:pt x="13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9"/>
              <p:cNvSpPr/>
              <p:nvPr/>
            </p:nvSpPr>
            <p:spPr>
              <a:xfrm>
                <a:off x="5742350" y="2538875"/>
                <a:ext cx="3000" cy="2950"/>
              </a:xfrm>
              <a:custGeom>
                <a:rect b="b" l="l" r="r" t="t"/>
                <a:pathLst>
                  <a:path extrusionOk="0" h="118" w="120">
                    <a:moveTo>
                      <a:pt x="22" y="1"/>
                    </a:moveTo>
                    <a:cubicBezTo>
                      <a:pt x="17" y="1"/>
                      <a:pt x="12" y="3"/>
                      <a:pt x="8" y="7"/>
                    </a:cubicBezTo>
                    <a:cubicBezTo>
                      <a:pt x="1" y="15"/>
                      <a:pt x="1" y="28"/>
                      <a:pt x="8" y="33"/>
                    </a:cubicBezTo>
                    <a:lnTo>
                      <a:pt x="85" y="110"/>
                    </a:lnTo>
                    <a:cubicBezTo>
                      <a:pt x="88" y="115"/>
                      <a:pt x="93" y="118"/>
                      <a:pt x="98" y="118"/>
                    </a:cubicBezTo>
                    <a:cubicBezTo>
                      <a:pt x="104" y="118"/>
                      <a:pt x="106" y="115"/>
                      <a:pt x="112" y="110"/>
                    </a:cubicBezTo>
                    <a:cubicBezTo>
                      <a:pt x="120" y="105"/>
                      <a:pt x="120" y="91"/>
                      <a:pt x="112" y="83"/>
                    </a:cubicBezTo>
                    <a:lnTo>
                      <a:pt x="35" y="7"/>
                    </a:lnTo>
                    <a:cubicBezTo>
                      <a:pt x="31" y="3"/>
                      <a:pt x="26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9"/>
              <p:cNvSpPr/>
              <p:nvPr/>
            </p:nvSpPr>
            <p:spPr>
              <a:xfrm>
                <a:off x="5742150" y="2538675"/>
                <a:ext cx="2950" cy="2900"/>
              </a:xfrm>
              <a:custGeom>
                <a:rect b="b" l="l" r="r" t="t"/>
                <a:pathLst>
                  <a:path extrusionOk="0" h="116" w="118">
                    <a:moveTo>
                      <a:pt x="95" y="1"/>
                    </a:moveTo>
                    <a:cubicBezTo>
                      <a:pt x="89" y="1"/>
                      <a:pt x="84" y="3"/>
                      <a:pt x="80" y="7"/>
                    </a:cubicBezTo>
                    <a:lnTo>
                      <a:pt x="9" y="84"/>
                    </a:lnTo>
                    <a:cubicBezTo>
                      <a:pt x="1" y="91"/>
                      <a:pt x="1" y="105"/>
                      <a:pt x="9" y="110"/>
                    </a:cubicBezTo>
                    <a:cubicBezTo>
                      <a:pt x="11" y="115"/>
                      <a:pt x="16" y="115"/>
                      <a:pt x="22" y="115"/>
                    </a:cubicBezTo>
                    <a:cubicBezTo>
                      <a:pt x="27" y="115"/>
                      <a:pt x="32" y="115"/>
                      <a:pt x="35" y="110"/>
                    </a:cubicBezTo>
                    <a:lnTo>
                      <a:pt x="109" y="33"/>
                    </a:lnTo>
                    <a:cubicBezTo>
                      <a:pt x="117" y="25"/>
                      <a:pt x="114" y="15"/>
                      <a:pt x="109" y="7"/>
                    </a:cubicBezTo>
                    <a:cubicBezTo>
                      <a:pt x="105" y="3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9"/>
              <p:cNvSpPr/>
              <p:nvPr/>
            </p:nvSpPr>
            <p:spPr>
              <a:xfrm>
                <a:off x="5714900" y="2538075"/>
                <a:ext cx="2650" cy="2575"/>
              </a:xfrm>
              <a:custGeom>
                <a:rect b="b" l="l" r="r" t="t"/>
                <a:pathLst>
                  <a:path extrusionOk="0" h="103" w="106">
                    <a:moveTo>
                      <a:pt x="20" y="0"/>
                    </a:moveTo>
                    <a:cubicBezTo>
                      <a:pt x="15" y="0"/>
                      <a:pt x="9" y="2"/>
                      <a:pt x="5" y="4"/>
                    </a:cubicBezTo>
                    <a:cubicBezTo>
                      <a:pt x="0" y="12"/>
                      <a:pt x="0" y="25"/>
                      <a:pt x="5" y="33"/>
                    </a:cubicBezTo>
                    <a:lnTo>
                      <a:pt x="72" y="97"/>
                    </a:lnTo>
                    <a:cubicBezTo>
                      <a:pt x="74" y="100"/>
                      <a:pt x="79" y="102"/>
                      <a:pt x="85" y="102"/>
                    </a:cubicBezTo>
                    <a:cubicBezTo>
                      <a:pt x="90" y="102"/>
                      <a:pt x="95" y="100"/>
                      <a:pt x="98" y="97"/>
                    </a:cubicBezTo>
                    <a:cubicBezTo>
                      <a:pt x="106" y="89"/>
                      <a:pt x="106" y="76"/>
                      <a:pt x="98" y="70"/>
                    </a:cubicBezTo>
                    <a:lnTo>
                      <a:pt x="34" y="4"/>
                    </a:lnTo>
                    <a:cubicBezTo>
                      <a:pt x="30" y="2"/>
                      <a:pt x="25" y="0"/>
                      <a:pt x="2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9"/>
              <p:cNvSpPr/>
              <p:nvPr/>
            </p:nvSpPr>
            <p:spPr>
              <a:xfrm>
                <a:off x="5714825" y="2537575"/>
                <a:ext cx="2725" cy="3075"/>
              </a:xfrm>
              <a:custGeom>
                <a:rect b="b" l="l" r="r" t="t"/>
                <a:pathLst>
                  <a:path extrusionOk="0" h="123" w="109">
                    <a:moveTo>
                      <a:pt x="90" y="0"/>
                    </a:moveTo>
                    <a:cubicBezTo>
                      <a:pt x="83" y="0"/>
                      <a:pt x="77" y="3"/>
                      <a:pt x="72" y="8"/>
                    </a:cubicBezTo>
                    <a:lnTo>
                      <a:pt x="8" y="90"/>
                    </a:lnTo>
                    <a:cubicBezTo>
                      <a:pt x="0" y="98"/>
                      <a:pt x="3" y="112"/>
                      <a:pt x="11" y="117"/>
                    </a:cubicBezTo>
                    <a:cubicBezTo>
                      <a:pt x="14" y="120"/>
                      <a:pt x="19" y="122"/>
                      <a:pt x="24" y="122"/>
                    </a:cubicBezTo>
                    <a:cubicBezTo>
                      <a:pt x="30" y="122"/>
                      <a:pt x="35" y="120"/>
                      <a:pt x="37" y="114"/>
                    </a:cubicBezTo>
                    <a:lnTo>
                      <a:pt x="104" y="32"/>
                    </a:lnTo>
                    <a:cubicBezTo>
                      <a:pt x="109" y="24"/>
                      <a:pt x="109" y="11"/>
                      <a:pt x="101" y="3"/>
                    </a:cubicBezTo>
                    <a:cubicBezTo>
                      <a:pt x="97" y="1"/>
                      <a:pt x="93" y="0"/>
                      <a:pt x="9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79"/>
              <p:cNvSpPr/>
              <p:nvPr/>
            </p:nvSpPr>
            <p:spPr>
              <a:xfrm>
                <a:off x="5716350" y="2530875"/>
                <a:ext cx="27425" cy="21625"/>
              </a:xfrm>
              <a:custGeom>
                <a:rect b="b" l="l" r="r" t="t"/>
                <a:pathLst>
                  <a:path extrusionOk="0" h="865" w="1097">
                    <a:moveTo>
                      <a:pt x="62" y="0"/>
                    </a:moveTo>
                    <a:cubicBezTo>
                      <a:pt x="54" y="0"/>
                      <a:pt x="47" y="4"/>
                      <a:pt x="45" y="12"/>
                    </a:cubicBezTo>
                    <a:cubicBezTo>
                      <a:pt x="0" y="118"/>
                      <a:pt x="11" y="319"/>
                      <a:pt x="19" y="356"/>
                    </a:cubicBezTo>
                    <a:cubicBezTo>
                      <a:pt x="82" y="655"/>
                      <a:pt x="363" y="864"/>
                      <a:pt x="577" y="864"/>
                    </a:cubicBezTo>
                    <a:cubicBezTo>
                      <a:pt x="763" y="864"/>
                      <a:pt x="996" y="689"/>
                      <a:pt x="1093" y="478"/>
                    </a:cubicBezTo>
                    <a:cubicBezTo>
                      <a:pt x="1096" y="467"/>
                      <a:pt x="1093" y="456"/>
                      <a:pt x="1083" y="451"/>
                    </a:cubicBezTo>
                    <a:cubicBezTo>
                      <a:pt x="1080" y="450"/>
                      <a:pt x="1077" y="449"/>
                      <a:pt x="1074" y="449"/>
                    </a:cubicBezTo>
                    <a:cubicBezTo>
                      <a:pt x="1067" y="449"/>
                      <a:pt x="1060" y="453"/>
                      <a:pt x="1056" y="459"/>
                    </a:cubicBezTo>
                    <a:cubicBezTo>
                      <a:pt x="953" y="687"/>
                      <a:pt x="728" y="824"/>
                      <a:pt x="577" y="824"/>
                    </a:cubicBezTo>
                    <a:cubicBezTo>
                      <a:pt x="379" y="824"/>
                      <a:pt x="114" y="621"/>
                      <a:pt x="59" y="348"/>
                    </a:cubicBezTo>
                    <a:cubicBezTo>
                      <a:pt x="51" y="311"/>
                      <a:pt x="43" y="118"/>
                      <a:pt x="80" y="28"/>
                    </a:cubicBezTo>
                    <a:cubicBezTo>
                      <a:pt x="85" y="17"/>
                      <a:pt x="80" y="6"/>
                      <a:pt x="69" y="1"/>
                    </a:cubicBezTo>
                    <a:cubicBezTo>
                      <a:pt x="67" y="1"/>
                      <a:pt x="64" y="0"/>
                      <a:pt x="6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79"/>
          <p:cNvGrpSpPr/>
          <p:nvPr/>
        </p:nvGrpSpPr>
        <p:grpSpPr>
          <a:xfrm>
            <a:off x="7039133" y="3016874"/>
            <a:ext cx="921322" cy="2081023"/>
            <a:chOff x="6323538" y="2273318"/>
            <a:chExt cx="1250437" cy="2824407"/>
          </a:xfrm>
        </p:grpSpPr>
        <p:sp>
          <p:nvSpPr>
            <p:cNvPr id="213" name="Google Shape;213;p79"/>
            <p:cNvSpPr/>
            <p:nvPr/>
          </p:nvSpPr>
          <p:spPr>
            <a:xfrm flipH="1">
              <a:off x="6323538" y="4732025"/>
              <a:ext cx="1250437" cy="365700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79"/>
            <p:cNvGrpSpPr/>
            <p:nvPr/>
          </p:nvGrpSpPr>
          <p:grpSpPr>
            <a:xfrm>
              <a:off x="6432719" y="2273318"/>
              <a:ext cx="1107259" cy="2661760"/>
              <a:chOff x="2092025" y="2160925"/>
              <a:chExt cx="196100" cy="471425"/>
            </a:xfrm>
          </p:grpSpPr>
          <p:sp>
            <p:nvSpPr>
              <p:cNvPr id="215" name="Google Shape;215;p79"/>
              <p:cNvSpPr/>
              <p:nvPr/>
            </p:nvSpPr>
            <p:spPr>
              <a:xfrm>
                <a:off x="2191625" y="2279575"/>
                <a:ext cx="38625" cy="140700"/>
              </a:xfrm>
              <a:custGeom>
                <a:rect b="b" l="l" r="r" t="t"/>
                <a:pathLst>
                  <a:path extrusionOk="0" h="5628" w="1545">
                    <a:moveTo>
                      <a:pt x="0" y="0"/>
                    </a:moveTo>
                    <a:lnTo>
                      <a:pt x="368" y="2393"/>
                    </a:lnTo>
                    <a:cubicBezTo>
                      <a:pt x="368" y="2393"/>
                      <a:pt x="416" y="3139"/>
                      <a:pt x="397" y="3285"/>
                    </a:cubicBezTo>
                    <a:cubicBezTo>
                      <a:pt x="379" y="3431"/>
                      <a:pt x="643" y="4945"/>
                      <a:pt x="643" y="4945"/>
                    </a:cubicBezTo>
                    <a:lnTo>
                      <a:pt x="620" y="5469"/>
                    </a:lnTo>
                    <a:cubicBezTo>
                      <a:pt x="620" y="5469"/>
                      <a:pt x="519" y="5627"/>
                      <a:pt x="972" y="5627"/>
                    </a:cubicBezTo>
                    <a:cubicBezTo>
                      <a:pt x="1002" y="5627"/>
                      <a:pt x="1035" y="5626"/>
                      <a:pt x="1070" y="5625"/>
                    </a:cubicBezTo>
                    <a:cubicBezTo>
                      <a:pt x="1329" y="5617"/>
                      <a:pt x="1244" y="5437"/>
                      <a:pt x="1244" y="5437"/>
                    </a:cubicBezTo>
                    <a:lnTo>
                      <a:pt x="1244" y="5437"/>
                    </a:lnTo>
                    <a:cubicBezTo>
                      <a:pt x="1244" y="5437"/>
                      <a:pt x="1307" y="5454"/>
                      <a:pt x="1373" y="5454"/>
                    </a:cubicBezTo>
                    <a:cubicBezTo>
                      <a:pt x="1457" y="5454"/>
                      <a:pt x="1545" y="5426"/>
                      <a:pt x="1509" y="5297"/>
                    </a:cubicBezTo>
                    <a:cubicBezTo>
                      <a:pt x="1480" y="5196"/>
                      <a:pt x="1414" y="5074"/>
                      <a:pt x="1130" y="4849"/>
                    </a:cubicBezTo>
                    <a:cubicBezTo>
                      <a:pt x="1051" y="4680"/>
                      <a:pt x="1043" y="4325"/>
                      <a:pt x="1046" y="4103"/>
                    </a:cubicBezTo>
                    <a:cubicBezTo>
                      <a:pt x="1056" y="3465"/>
                      <a:pt x="977" y="2811"/>
                      <a:pt x="831" y="2430"/>
                    </a:cubicBezTo>
                    <a:cubicBezTo>
                      <a:pt x="765" y="2255"/>
                      <a:pt x="710" y="1999"/>
                      <a:pt x="718" y="1570"/>
                    </a:cubicBezTo>
                    <a:cubicBezTo>
                      <a:pt x="725" y="1144"/>
                      <a:pt x="643" y="0"/>
                      <a:pt x="64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79"/>
              <p:cNvSpPr/>
              <p:nvPr/>
            </p:nvSpPr>
            <p:spPr>
              <a:xfrm>
                <a:off x="2251900" y="2415825"/>
                <a:ext cx="25300" cy="13375"/>
              </a:xfrm>
              <a:custGeom>
                <a:rect b="b" l="l" r="r" t="t"/>
                <a:pathLst>
                  <a:path extrusionOk="0" h="535" w="1012">
                    <a:moveTo>
                      <a:pt x="48" y="0"/>
                    </a:moveTo>
                    <a:lnTo>
                      <a:pt x="1" y="424"/>
                    </a:lnTo>
                    <a:lnTo>
                      <a:pt x="961" y="535"/>
                    </a:lnTo>
                    <a:lnTo>
                      <a:pt x="1012" y="11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9"/>
              <p:cNvSpPr/>
              <p:nvPr/>
            </p:nvSpPr>
            <p:spPr>
              <a:xfrm>
                <a:off x="2165225" y="2408300"/>
                <a:ext cx="122900" cy="165600"/>
              </a:xfrm>
              <a:custGeom>
                <a:rect b="b" l="l" r="r" t="t"/>
                <a:pathLst>
                  <a:path extrusionOk="0" h="6624" w="4916">
                    <a:moveTo>
                      <a:pt x="1419" y="297"/>
                    </a:moveTo>
                    <a:cubicBezTo>
                      <a:pt x="1429" y="297"/>
                      <a:pt x="1438" y="297"/>
                      <a:pt x="1448" y="299"/>
                    </a:cubicBezTo>
                    <a:lnTo>
                      <a:pt x="2493" y="420"/>
                    </a:lnTo>
                    <a:cubicBezTo>
                      <a:pt x="2636" y="436"/>
                      <a:pt x="2740" y="566"/>
                      <a:pt x="2724" y="709"/>
                    </a:cubicBezTo>
                    <a:cubicBezTo>
                      <a:pt x="2709" y="843"/>
                      <a:pt x="2598" y="941"/>
                      <a:pt x="2466" y="941"/>
                    </a:cubicBezTo>
                    <a:cubicBezTo>
                      <a:pt x="2455" y="941"/>
                      <a:pt x="2444" y="941"/>
                      <a:pt x="2433" y="939"/>
                    </a:cubicBezTo>
                    <a:lnTo>
                      <a:pt x="1390" y="820"/>
                    </a:lnTo>
                    <a:cubicBezTo>
                      <a:pt x="1244" y="804"/>
                      <a:pt x="1141" y="672"/>
                      <a:pt x="1159" y="529"/>
                    </a:cubicBezTo>
                    <a:cubicBezTo>
                      <a:pt x="1174" y="396"/>
                      <a:pt x="1288" y="297"/>
                      <a:pt x="1419" y="297"/>
                    </a:cubicBezTo>
                    <a:close/>
                    <a:moveTo>
                      <a:pt x="1260" y="0"/>
                    </a:moveTo>
                    <a:cubicBezTo>
                      <a:pt x="876" y="0"/>
                      <a:pt x="684" y="367"/>
                      <a:pt x="614" y="624"/>
                    </a:cubicBezTo>
                    <a:lnTo>
                      <a:pt x="32" y="5664"/>
                    </a:lnTo>
                    <a:cubicBezTo>
                      <a:pt x="0" y="5952"/>
                      <a:pt x="204" y="6209"/>
                      <a:pt x="492" y="6244"/>
                    </a:cubicBezTo>
                    <a:lnTo>
                      <a:pt x="3759" y="6619"/>
                    </a:lnTo>
                    <a:cubicBezTo>
                      <a:pt x="3780" y="6622"/>
                      <a:pt x="3800" y="6623"/>
                      <a:pt x="3821" y="6623"/>
                    </a:cubicBezTo>
                    <a:cubicBezTo>
                      <a:pt x="4081" y="6623"/>
                      <a:pt x="4306" y="6426"/>
                      <a:pt x="4336" y="6161"/>
                    </a:cubicBezTo>
                    <a:lnTo>
                      <a:pt x="4884" y="1413"/>
                    </a:lnTo>
                    <a:cubicBezTo>
                      <a:pt x="4915" y="1127"/>
                      <a:pt x="4712" y="870"/>
                      <a:pt x="4423" y="836"/>
                    </a:cubicBezTo>
                    <a:lnTo>
                      <a:pt x="3203" y="696"/>
                    </a:lnTo>
                    <a:cubicBezTo>
                      <a:pt x="3171" y="550"/>
                      <a:pt x="3102" y="209"/>
                      <a:pt x="2729" y="166"/>
                    </a:cubicBezTo>
                    <a:lnTo>
                      <a:pt x="1334" y="5"/>
                    </a:lnTo>
                    <a:cubicBezTo>
                      <a:pt x="1309" y="2"/>
                      <a:pt x="1284" y="0"/>
                      <a:pt x="1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9"/>
              <p:cNvSpPr/>
              <p:nvPr/>
            </p:nvSpPr>
            <p:spPr>
              <a:xfrm>
                <a:off x="2181350" y="2441675"/>
                <a:ext cx="90825" cy="115500"/>
              </a:xfrm>
              <a:custGeom>
                <a:rect b="b" l="l" r="r" t="t"/>
                <a:pathLst>
                  <a:path extrusionOk="0" h="4620" w="3633">
                    <a:moveTo>
                      <a:pt x="827" y="57"/>
                    </a:moveTo>
                    <a:lnTo>
                      <a:pt x="3294" y="343"/>
                    </a:lnTo>
                    <a:cubicBezTo>
                      <a:pt x="3376" y="351"/>
                      <a:pt x="3450" y="393"/>
                      <a:pt x="3500" y="456"/>
                    </a:cubicBezTo>
                    <a:cubicBezTo>
                      <a:pt x="3553" y="523"/>
                      <a:pt x="3577" y="605"/>
                      <a:pt x="3566" y="687"/>
                    </a:cubicBezTo>
                    <a:lnTo>
                      <a:pt x="3151" y="4289"/>
                    </a:lnTo>
                    <a:cubicBezTo>
                      <a:pt x="3143" y="4374"/>
                      <a:pt x="3100" y="4445"/>
                      <a:pt x="3037" y="4498"/>
                    </a:cubicBezTo>
                    <a:cubicBezTo>
                      <a:pt x="2979" y="4542"/>
                      <a:pt x="2909" y="4566"/>
                      <a:pt x="2838" y="4566"/>
                    </a:cubicBezTo>
                    <a:cubicBezTo>
                      <a:pt x="2827" y="4566"/>
                      <a:pt x="2817" y="4565"/>
                      <a:pt x="2807" y="4564"/>
                    </a:cubicBezTo>
                    <a:lnTo>
                      <a:pt x="340" y="4279"/>
                    </a:lnTo>
                    <a:cubicBezTo>
                      <a:pt x="258" y="4271"/>
                      <a:pt x="184" y="4228"/>
                      <a:pt x="131" y="4165"/>
                    </a:cubicBezTo>
                    <a:cubicBezTo>
                      <a:pt x="80" y="4099"/>
                      <a:pt x="57" y="4016"/>
                      <a:pt x="67" y="3934"/>
                    </a:cubicBezTo>
                    <a:lnTo>
                      <a:pt x="483" y="332"/>
                    </a:lnTo>
                    <a:cubicBezTo>
                      <a:pt x="491" y="247"/>
                      <a:pt x="533" y="176"/>
                      <a:pt x="596" y="123"/>
                    </a:cubicBezTo>
                    <a:cubicBezTo>
                      <a:pt x="652" y="78"/>
                      <a:pt x="721" y="57"/>
                      <a:pt x="790" y="57"/>
                    </a:cubicBezTo>
                    <a:close/>
                    <a:moveTo>
                      <a:pt x="785" y="1"/>
                    </a:moveTo>
                    <a:cubicBezTo>
                      <a:pt x="704" y="1"/>
                      <a:pt x="627" y="29"/>
                      <a:pt x="562" y="81"/>
                    </a:cubicBezTo>
                    <a:cubicBezTo>
                      <a:pt x="485" y="141"/>
                      <a:pt x="438" y="226"/>
                      <a:pt x="427" y="324"/>
                    </a:cubicBezTo>
                    <a:lnTo>
                      <a:pt x="12" y="3929"/>
                    </a:lnTo>
                    <a:cubicBezTo>
                      <a:pt x="1" y="4024"/>
                      <a:pt x="27" y="4122"/>
                      <a:pt x="88" y="4199"/>
                    </a:cubicBezTo>
                    <a:cubicBezTo>
                      <a:pt x="149" y="4273"/>
                      <a:pt x="237" y="4324"/>
                      <a:pt x="334" y="4334"/>
                    </a:cubicBezTo>
                    <a:lnTo>
                      <a:pt x="2801" y="4617"/>
                    </a:lnTo>
                    <a:cubicBezTo>
                      <a:pt x="2815" y="4620"/>
                      <a:pt x="2831" y="4620"/>
                      <a:pt x="2844" y="4620"/>
                    </a:cubicBezTo>
                    <a:cubicBezTo>
                      <a:pt x="2926" y="4620"/>
                      <a:pt x="3005" y="4594"/>
                      <a:pt x="3071" y="4541"/>
                    </a:cubicBezTo>
                    <a:cubicBezTo>
                      <a:pt x="3145" y="4480"/>
                      <a:pt x="3196" y="4395"/>
                      <a:pt x="3206" y="4297"/>
                    </a:cubicBezTo>
                    <a:lnTo>
                      <a:pt x="3622" y="692"/>
                    </a:lnTo>
                    <a:cubicBezTo>
                      <a:pt x="3633" y="597"/>
                      <a:pt x="3606" y="499"/>
                      <a:pt x="3545" y="422"/>
                    </a:cubicBezTo>
                    <a:cubicBezTo>
                      <a:pt x="3484" y="348"/>
                      <a:pt x="3397" y="298"/>
                      <a:pt x="3299" y="287"/>
                    </a:cubicBezTo>
                    <a:lnTo>
                      <a:pt x="832" y="4"/>
                    </a:lnTo>
                    <a:cubicBezTo>
                      <a:pt x="816" y="2"/>
                      <a:pt x="801" y="1"/>
                      <a:pt x="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9"/>
              <p:cNvSpPr/>
              <p:nvPr/>
            </p:nvSpPr>
            <p:spPr>
              <a:xfrm>
                <a:off x="2251825" y="2425800"/>
                <a:ext cx="24775" cy="4075"/>
              </a:xfrm>
              <a:custGeom>
                <a:rect b="b" l="l" r="r" t="t"/>
                <a:pathLst>
                  <a:path extrusionOk="0" h="163" w="991">
                    <a:moveTo>
                      <a:pt x="33" y="1"/>
                    </a:moveTo>
                    <a:cubicBezTo>
                      <a:pt x="17" y="1"/>
                      <a:pt x="4" y="11"/>
                      <a:pt x="4" y="25"/>
                    </a:cubicBezTo>
                    <a:cubicBezTo>
                      <a:pt x="1" y="41"/>
                      <a:pt x="12" y="54"/>
                      <a:pt x="27" y="56"/>
                    </a:cubicBezTo>
                    <a:lnTo>
                      <a:pt x="956" y="162"/>
                    </a:lnTo>
                    <a:lnTo>
                      <a:pt x="959" y="162"/>
                    </a:lnTo>
                    <a:cubicBezTo>
                      <a:pt x="975" y="162"/>
                      <a:pt x="986" y="154"/>
                      <a:pt x="988" y="139"/>
                    </a:cubicBezTo>
                    <a:cubicBezTo>
                      <a:pt x="991" y="125"/>
                      <a:pt x="978" y="109"/>
                      <a:pt x="964" y="109"/>
                    </a:cubicBez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79"/>
              <p:cNvSpPr/>
              <p:nvPr/>
            </p:nvSpPr>
            <p:spPr>
              <a:xfrm>
                <a:off x="2205375" y="2406400"/>
                <a:ext cx="20475" cy="17350"/>
              </a:xfrm>
              <a:custGeom>
                <a:rect b="b" l="l" r="r" t="t"/>
                <a:pathLst>
                  <a:path extrusionOk="0" h="694" w="819">
                    <a:moveTo>
                      <a:pt x="653" y="1"/>
                    </a:moveTo>
                    <a:cubicBezTo>
                      <a:pt x="649" y="1"/>
                      <a:pt x="645" y="1"/>
                      <a:pt x="641" y="1"/>
                    </a:cubicBezTo>
                    <a:lnTo>
                      <a:pt x="620" y="4"/>
                    </a:lnTo>
                    <a:cubicBezTo>
                      <a:pt x="591" y="7"/>
                      <a:pt x="567" y="22"/>
                      <a:pt x="551" y="44"/>
                    </a:cubicBezTo>
                    <a:cubicBezTo>
                      <a:pt x="535" y="29"/>
                      <a:pt x="510" y="19"/>
                      <a:pt x="484" y="19"/>
                    </a:cubicBezTo>
                    <a:cubicBezTo>
                      <a:pt x="481" y="19"/>
                      <a:pt x="478" y="20"/>
                      <a:pt x="475" y="20"/>
                    </a:cubicBezTo>
                    <a:lnTo>
                      <a:pt x="453" y="22"/>
                    </a:lnTo>
                    <a:cubicBezTo>
                      <a:pt x="424" y="28"/>
                      <a:pt x="398" y="44"/>
                      <a:pt x="385" y="67"/>
                    </a:cubicBezTo>
                    <a:cubicBezTo>
                      <a:pt x="367" y="50"/>
                      <a:pt x="344" y="40"/>
                      <a:pt x="319" y="40"/>
                    </a:cubicBezTo>
                    <a:cubicBezTo>
                      <a:pt x="313" y="40"/>
                      <a:pt x="308" y="40"/>
                      <a:pt x="303" y="41"/>
                    </a:cubicBezTo>
                    <a:lnTo>
                      <a:pt x="281" y="44"/>
                    </a:lnTo>
                    <a:cubicBezTo>
                      <a:pt x="244" y="46"/>
                      <a:pt x="215" y="70"/>
                      <a:pt x="205" y="102"/>
                    </a:cubicBezTo>
                    <a:cubicBezTo>
                      <a:pt x="187" y="77"/>
                      <a:pt x="154" y="62"/>
                      <a:pt x="120" y="62"/>
                    </a:cubicBezTo>
                    <a:cubicBezTo>
                      <a:pt x="117" y="62"/>
                      <a:pt x="115" y="62"/>
                      <a:pt x="112" y="62"/>
                    </a:cubicBezTo>
                    <a:lnTo>
                      <a:pt x="91" y="65"/>
                    </a:lnTo>
                    <a:cubicBezTo>
                      <a:pt x="38" y="70"/>
                      <a:pt x="1" y="115"/>
                      <a:pt x="9" y="163"/>
                    </a:cubicBezTo>
                    <a:lnTo>
                      <a:pt x="72" y="618"/>
                    </a:lnTo>
                    <a:cubicBezTo>
                      <a:pt x="77" y="661"/>
                      <a:pt x="116" y="693"/>
                      <a:pt x="163" y="693"/>
                    </a:cubicBezTo>
                    <a:cubicBezTo>
                      <a:pt x="168" y="693"/>
                      <a:pt x="173" y="693"/>
                      <a:pt x="178" y="692"/>
                    </a:cubicBezTo>
                    <a:lnTo>
                      <a:pt x="199" y="690"/>
                    </a:lnTo>
                    <a:cubicBezTo>
                      <a:pt x="236" y="687"/>
                      <a:pt x="268" y="663"/>
                      <a:pt x="279" y="631"/>
                    </a:cubicBezTo>
                    <a:cubicBezTo>
                      <a:pt x="295" y="655"/>
                      <a:pt x="324" y="672"/>
                      <a:pt x="356" y="672"/>
                    </a:cubicBezTo>
                    <a:cubicBezTo>
                      <a:pt x="360" y="672"/>
                      <a:pt x="364" y="672"/>
                      <a:pt x="369" y="671"/>
                    </a:cubicBezTo>
                    <a:lnTo>
                      <a:pt x="390" y="668"/>
                    </a:lnTo>
                    <a:cubicBezTo>
                      <a:pt x="422" y="666"/>
                      <a:pt x="448" y="647"/>
                      <a:pt x="461" y="626"/>
                    </a:cubicBezTo>
                    <a:cubicBezTo>
                      <a:pt x="479" y="641"/>
                      <a:pt x="502" y="651"/>
                      <a:pt x="526" y="651"/>
                    </a:cubicBezTo>
                    <a:cubicBezTo>
                      <a:pt x="531" y="651"/>
                      <a:pt x="536" y="651"/>
                      <a:pt x="541" y="650"/>
                    </a:cubicBezTo>
                    <a:lnTo>
                      <a:pt x="562" y="647"/>
                    </a:lnTo>
                    <a:cubicBezTo>
                      <a:pt x="594" y="645"/>
                      <a:pt x="618" y="629"/>
                      <a:pt x="631" y="607"/>
                    </a:cubicBezTo>
                    <a:cubicBezTo>
                      <a:pt x="649" y="624"/>
                      <a:pt x="672" y="632"/>
                      <a:pt x="697" y="632"/>
                    </a:cubicBezTo>
                    <a:cubicBezTo>
                      <a:pt x="700" y="632"/>
                      <a:pt x="704" y="632"/>
                      <a:pt x="708" y="631"/>
                    </a:cubicBezTo>
                    <a:lnTo>
                      <a:pt x="729" y="629"/>
                    </a:lnTo>
                    <a:cubicBezTo>
                      <a:pt x="782" y="623"/>
                      <a:pt x="819" y="578"/>
                      <a:pt x="813" y="531"/>
                    </a:cubicBezTo>
                    <a:lnTo>
                      <a:pt x="750" y="75"/>
                    </a:lnTo>
                    <a:cubicBezTo>
                      <a:pt x="742" y="31"/>
                      <a:pt x="701" y="1"/>
                      <a:pt x="653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9"/>
              <p:cNvSpPr/>
              <p:nvPr/>
            </p:nvSpPr>
            <p:spPr>
              <a:xfrm>
                <a:off x="2219150" y="2408275"/>
                <a:ext cx="3000" cy="13000"/>
              </a:xfrm>
              <a:custGeom>
                <a:rect b="b" l="l" r="r" t="t"/>
                <a:pathLst>
                  <a:path extrusionOk="0" h="520" w="120">
                    <a:moveTo>
                      <a:pt x="31" y="0"/>
                    </a:moveTo>
                    <a:cubicBezTo>
                      <a:pt x="30" y="0"/>
                      <a:pt x="28" y="0"/>
                      <a:pt x="27" y="0"/>
                    </a:cubicBezTo>
                    <a:cubicBezTo>
                      <a:pt x="11" y="3"/>
                      <a:pt x="0" y="16"/>
                      <a:pt x="3" y="32"/>
                    </a:cubicBezTo>
                    <a:lnTo>
                      <a:pt x="61" y="495"/>
                    </a:lnTo>
                    <a:cubicBezTo>
                      <a:pt x="64" y="509"/>
                      <a:pt x="77" y="519"/>
                      <a:pt x="90" y="519"/>
                    </a:cubicBezTo>
                    <a:lnTo>
                      <a:pt x="93" y="519"/>
                    </a:lnTo>
                    <a:cubicBezTo>
                      <a:pt x="109" y="517"/>
                      <a:pt x="119" y="503"/>
                      <a:pt x="117" y="487"/>
                    </a:cubicBezTo>
                    <a:lnTo>
                      <a:pt x="56" y="24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9"/>
              <p:cNvSpPr/>
              <p:nvPr/>
            </p:nvSpPr>
            <p:spPr>
              <a:xfrm>
                <a:off x="2214575" y="2409400"/>
                <a:ext cx="2750" cy="11600"/>
              </a:xfrm>
              <a:custGeom>
                <a:rect b="b" l="l" r="r" t="t"/>
                <a:pathLst>
                  <a:path extrusionOk="0" h="464" w="110">
                    <a:moveTo>
                      <a:pt x="31" y="0"/>
                    </a:moveTo>
                    <a:cubicBezTo>
                      <a:pt x="30" y="0"/>
                      <a:pt x="29" y="0"/>
                      <a:pt x="27" y="0"/>
                    </a:cubicBezTo>
                    <a:cubicBezTo>
                      <a:pt x="11" y="3"/>
                      <a:pt x="1" y="16"/>
                      <a:pt x="3" y="32"/>
                    </a:cubicBezTo>
                    <a:lnTo>
                      <a:pt x="54" y="437"/>
                    </a:lnTo>
                    <a:cubicBezTo>
                      <a:pt x="56" y="453"/>
                      <a:pt x="67" y="464"/>
                      <a:pt x="80" y="464"/>
                    </a:cubicBezTo>
                    <a:cubicBezTo>
                      <a:pt x="83" y="464"/>
                      <a:pt x="83" y="464"/>
                      <a:pt x="83" y="461"/>
                    </a:cubicBezTo>
                    <a:cubicBezTo>
                      <a:pt x="99" y="461"/>
                      <a:pt x="109" y="448"/>
                      <a:pt x="109" y="432"/>
                    </a:cubicBezTo>
                    <a:lnTo>
                      <a:pt x="59" y="24"/>
                    </a:lnTo>
                    <a:cubicBezTo>
                      <a:pt x="57" y="12"/>
                      <a:pt x="45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9"/>
              <p:cNvSpPr/>
              <p:nvPr/>
            </p:nvSpPr>
            <p:spPr>
              <a:xfrm>
                <a:off x="2210075" y="2409775"/>
                <a:ext cx="2600" cy="11950"/>
              </a:xfrm>
              <a:custGeom>
                <a:rect b="b" l="l" r="r" t="t"/>
                <a:pathLst>
                  <a:path extrusionOk="0" h="478" w="104">
                    <a:moveTo>
                      <a:pt x="29" y="1"/>
                    </a:moveTo>
                    <a:cubicBezTo>
                      <a:pt x="28" y="1"/>
                      <a:pt x="26" y="1"/>
                      <a:pt x="25" y="1"/>
                    </a:cubicBezTo>
                    <a:cubicBezTo>
                      <a:pt x="11" y="1"/>
                      <a:pt x="1" y="17"/>
                      <a:pt x="1" y="30"/>
                    </a:cubicBezTo>
                    <a:lnTo>
                      <a:pt x="48" y="454"/>
                    </a:lnTo>
                    <a:cubicBezTo>
                      <a:pt x="48" y="467"/>
                      <a:pt x="62" y="478"/>
                      <a:pt x="75" y="478"/>
                    </a:cubicBezTo>
                    <a:lnTo>
                      <a:pt x="77" y="478"/>
                    </a:lnTo>
                    <a:cubicBezTo>
                      <a:pt x="93" y="478"/>
                      <a:pt x="104" y="462"/>
                      <a:pt x="104" y="449"/>
                    </a:cubicBezTo>
                    <a:lnTo>
                      <a:pt x="56" y="25"/>
                    </a:lnTo>
                    <a:cubicBezTo>
                      <a:pt x="54" y="11"/>
                      <a:pt x="43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9"/>
              <p:cNvSpPr/>
              <p:nvPr/>
            </p:nvSpPr>
            <p:spPr>
              <a:xfrm>
                <a:off x="2204775" y="2405725"/>
                <a:ext cx="20075" cy="5425"/>
              </a:xfrm>
              <a:custGeom>
                <a:rect b="b" l="l" r="r" t="t"/>
                <a:pathLst>
                  <a:path extrusionOk="0" h="217" w="803">
                    <a:moveTo>
                      <a:pt x="679" y="1"/>
                    </a:moveTo>
                    <a:cubicBezTo>
                      <a:pt x="673" y="1"/>
                      <a:pt x="668" y="1"/>
                      <a:pt x="663" y="2"/>
                    </a:cubicBezTo>
                    <a:lnTo>
                      <a:pt x="642" y="2"/>
                    </a:lnTo>
                    <a:cubicBezTo>
                      <a:pt x="615" y="7"/>
                      <a:pt x="591" y="18"/>
                      <a:pt x="573" y="34"/>
                    </a:cubicBezTo>
                    <a:cubicBezTo>
                      <a:pt x="553" y="25"/>
                      <a:pt x="531" y="20"/>
                      <a:pt x="510" y="20"/>
                    </a:cubicBezTo>
                    <a:cubicBezTo>
                      <a:pt x="505" y="20"/>
                      <a:pt x="500" y="20"/>
                      <a:pt x="496" y="20"/>
                    </a:cubicBezTo>
                    <a:lnTo>
                      <a:pt x="475" y="23"/>
                    </a:lnTo>
                    <a:cubicBezTo>
                      <a:pt x="448" y="26"/>
                      <a:pt x="422" y="36"/>
                      <a:pt x="403" y="55"/>
                    </a:cubicBezTo>
                    <a:cubicBezTo>
                      <a:pt x="383" y="44"/>
                      <a:pt x="362" y="38"/>
                      <a:pt x="338" y="38"/>
                    </a:cubicBezTo>
                    <a:cubicBezTo>
                      <a:pt x="334" y="38"/>
                      <a:pt x="329" y="38"/>
                      <a:pt x="324" y="39"/>
                    </a:cubicBezTo>
                    <a:lnTo>
                      <a:pt x="303" y="42"/>
                    </a:lnTo>
                    <a:cubicBezTo>
                      <a:pt x="271" y="47"/>
                      <a:pt x="242" y="63"/>
                      <a:pt x="223" y="84"/>
                    </a:cubicBezTo>
                    <a:cubicBezTo>
                      <a:pt x="202" y="71"/>
                      <a:pt x="176" y="61"/>
                      <a:pt x="150" y="61"/>
                    </a:cubicBezTo>
                    <a:cubicBezTo>
                      <a:pt x="145" y="61"/>
                      <a:pt x="139" y="62"/>
                      <a:pt x="133" y="63"/>
                    </a:cubicBezTo>
                    <a:lnTo>
                      <a:pt x="112" y="65"/>
                    </a:lnTo>
                    <a:cubicBezTo>
                      <a:pt x="78" y="68"/>
                      <a:pt x="46" y="87"/>
                      <a:pt x="27" y="110"/>
                    </a:cubicBezTo>
                    <a:cubicBezTo>
                      <a:pt x="9" y="134"/>
                      <a:pt x="1" y="163"/>
                      <a:pt x="6" y="192"/>
                    </a:cubicBezTo>
                    <a:cubicBezTo>
                      <a:pt x="6" y="208"/>
                      <a:pt x="19" y="216"/>
                      <a:pt x="33" y="216"/>
                    </a:cubicBezTo>
                    <a:lnTo>
                      <a:pt x="35" y="216"/>
                    </a:lnTo>
                    <a:cubicBezTo>
                      <a:pt x="51" y="214"/>
                      <a:pt x="62" y="200"/>
                      <a:pt x="59" y="184"/>
                    </a:cubicBezTo>
                    <a:cubicBezTo>
                      <a:pt x="57" y="171"/>
                      <a:pt x="62" y="158"/>
                      <a:pt x="70" y="145"/>
                    </a:cubicBezTo>
                    <a:cubicBezTo>
                      <a:pt x="83" y="132"/>
                      <a:pt x="99" y="121"/>
                      <a:pt x="117" y="118"/>
                    </a:cubicBezTo>
                    <a:lnTo>
                      <a:pt x="139" y="118"/>
                    </a:lnTo>
                    <a:cubicBezTo>
                      <a:pt x="143" y="118"/>
                      <a:pt x="147" y="117"/>
                      <a:pt x="151" y="117"/>
                    </a:cubicBezTo>
                    <a:cubicBezTo>
                      <a:pt x="173" y="117"/>
                      <a:pt x="194" y="129"/>
                      <a:pt x="205" y="145"/>
                    </a:cubicBezTo>
                    <a:cubicBezTo>
                      <a:pt x="211" y="151"/>
                      <a:pt x="218" y="156"/>
                      <a:pt x="226" y="156"/>
                    </a:cubicBezTo>
                    <a:cubicBezTo>
                      <a:pt x="228" y="156"/>
                      <a:pt x="229" y="156"/>
                      <a:pt x="231" y="155"/>
                    </a:cubicBezTo>
                    <a:cubicBezTo>
                      <a:pt x="242" y="155"/>
                      <a:pt x="250" y="147"/>
                      <a:pt x="255" y="139"/>
                    </a:cubicBezTo>
                    <a:cubicBezTo>
                      <a:pt x="263" y="116"/>
                      <a:pt x="284" y="100"/>
                      <a:pt x="311" y="97"/>
                    </a:cubicBezTo>
                    <a:lnTo>
                      <a:pt x="332" y="94"/>
                    </a:lnTo>
                    <a:cubicBezTo>
                      <a:pt x="335" y="94"/>
                      <a:pt x="337" y="94"/>
                      <a:pt x="340" y="94"/>
                    </a:cubicBezTo>
                    <a:cubicBezTo>
                      <a:pt x="358" y="94"/>
                      <a:pt x="376" y="101"/>
                      <a:pt x="390" y="113"/>
                    </a:cubicBezTo>
                    <a:cubicBezTo>
                      <a:pt x="395" y="118"/>
                      <a:pt x="403" y="121"/>
                      <a:pt x="411" y="121"/>
                    </a:cubicBezTo>
                    <a:cubicBezTo>
                      <a:pt x="419" y="118"/>
                      <a:pt x="427" y="116"/>
                      <a:pt x="430" y="108"/>
                    </a:cubicBezTo>
                    <a:cubicBezTo>
                      <a:pt x="440" y="92"/>
                      <a:pt x="459" y="79"/>
                      <a:pt x="483" y="79"/>
                    </a:cubicBezTo>
                    <a:lnTo>
                      <a:pt x="501" y="76"/>
                    </a:lnTo>
                    <a:cubicBezTo>
                      <a:pt x="505" y="76"/>
                      <a:pt x="508" y="75"/>
                      <a:pt x="512" y="75"/>
                    </a:cubicBezTo>
                    <a:cubicBezTo>
                      <a:pt x="529" y="75"/>
                      <a:pt x="546" y="81"/>
                      <a:pt x="559" y="92"/>
                    </a:cubicBezTo>
                    <a:cubicBezTo>
                      <a:pt x="563" y="96"/>
                      <a:pt x="569" y="98"/>
                      <a:pt x="574" y="98"/>
                    </a:cubicBezTo>
                    <a:cubicBezTo>
                      <a:pt x="576" y="98"/>
                      <a:pt x="578" y="98"/>
                      <a:pt x="581" y="97"/>
                    </a:cubicBezTo>
                    <a:cubicBezTo>
                      <a:pt x="589" y="97"/>
                      <a:pt x="594" y="92"/>
                      <a:pt x="599" y="87"/>
                    </a:cubicBezTo>
                    <a:cubicBezTo>
                      <a:pt x="610" y="71"/>
                      <a:pt x="628" y="60"/>
                      <a:pt x="647" y="57"/>
                    </a:cubicBezTo>
                    <a:lnTo>
                      <a:pt x="668" y="55"/>
                    </a:lnTo>
                    <a:cubicBezTo>
                      <a:pt x="670" y="55"/>
                      <a:pt x="672" y="55"/>
                      <a:pt x="675" y="55"/>
                    </a:cubicBezTo>
                    <a:cubicBezTo>
                      <a:pt x="711" y="55"/>
                      <a:pt x="742" y="75"/>
                      <a:pt x="745" y="108"/>
                    </a:cubicBezTo>
                    <a:cubicBezTo>
                      <a:pt x="747" y="124"/>
                      <a:pt x="761" y="132"/>
                      <a:pt x="777" y="132"/>
                    </a:cubicBezTo>
                    <a:cubicBezTo>
                      <a:pt x="792" y="129"/>
                      <a:pt x="803" y="116"/>
                      <a:pt x="800" y="100"/>
                    </a:cubicBezTo>
                    <a:cubicBezTo>
                      <a:pt x="793" y="41"/>
                      <a:pt x="739" y="1"/>
                      <a:pt x="6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9"/>
              <p:cNvSpPr/>
              <p:nvPr/>
            </p:nvSpPr>
            <p:spPr>
              <a:xfrm>
                <a:off x="2202800" y="2324300"/>
                <a:ext cx="6700" cy="1425"/>
              </a:xfrm>
              <a:custGeom>
                <a:rect b="b" l="l" r="r" t="t"/>
                <a:pathLst>
                  <a:path extrusionOk="0" h="57" w="268">
                    <a:moveTo>
                      <a:pt x="27" y="0"/>
                    </a:moveTo>
                    <a:cubicBezTo>
                      <a:pt x="14" y="0"/>
                      <a:pt x="1" y="11"/>
                      <a:pt x="1" y="27"/>
                    </a:cubicBezTo>
                    <a:cubicBezTo>
                      <a:pt x="1" y="43"/>
                      <a:pt x="14" y="56"/>
                      <a:pt x="27" y="56"/>
                    </a:cubicBezTo>
                    <a:lnTo>
                      <a:pt x="239" y="56"/>
                    </a:lnTo>
                    <a:cubicBezTo>
                      <a:pt x="255" y="56"/>
                      <a:pt x="268" y="43"/>
                      <a:pt x="268" y="27"/>
                    </a:cubicBezTo>
                    <a:cubicBezTo>
                      <a:pt x="268" y="11"/>
                      <a:pt x="255" y="0"/>
                      <a:pt x="23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9"/>
              <p:cNvSpPr/>
              <p:nvPr/>
            </p:nvSpPr>
            <p:spPr>
              <a:xfrm>
                <a:off x="2134125" y="2205250"/>
                <a:ext cx="40050" cy="38475"/>
              </a:xfrm>
              <a:custGeom>
                <a:rect b="b" l="l" r="r" t="t"/>
                <a:pathLst>
                  <a:path extrusionOk="0" h="1539" w="1602">
                    <a:moveTo>
                      <a:pt x="416" y="1"/>
                    </a:moveTo>
                    <a:lnTo>
                      <a:pt x="416" y="763"/>
                    </a:lnTo>
                    <a:cubicBezTo>
                      <a:pt x="416" y="999"/>
                      <a:pt x="334" y="1126"/>
                      <a:pt x="188" y="1308"/>
                    </a:cubicBezTo>
                    <a:lnTo>
                      <a:pt x="0" y="1539"/>
                    </a:lnTo>
                    <a:lnTo>
                      <a:pt x="1601" y="1539"/>
                    </a:lnTo>
                    <a:lnTo>
                      <a:pt x="1316" y="1149"/>
                    </a:lnTo>
                    <a:cubicBezTo>
                      <a:pt x="1255" y="1065"/>
                      <a:pt x="1220" y="962"/>
                      <a:pt x="1220" y="856"/>
                    </a:cubicBezTo>
                    <a:lnTo>
                      <a:pt x="1220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9"/>
              <p:cNvSpPr/>
              <p:nvPr/>
            </p:nvSpPr>
            <p:spPr>
              <a:xfrm>
                <a:off x="2092025" y="2231450"/>
                <a:ext cx="118075" cy="146800"/>
              </a:xfrm>
              <a:custGeom>
                <a:rect b="b" l="l" r="r" t="t"/>
                <a:pathLst>
                  <a:path extrusionOk="0" h="5872" w="4723">
                    <a:moveTo>
                      <a:pt x="1930" y="1"/>
                    </a:moveTo>
                    <a:cubicBezTo>
                      <a:pt x="1930" y="1"/>
                      <a:pt x="1557" y="64"/>
                      <a:pt x="1319" y="120"/>
                    </a:cubicBezTo>
                    <a:cubicBezTo>
                      <a:pt x="877" y="226"/>
                      <a:pt x="379" y="326"/>
                      <a:pt x="138" y="888"/>
                    </a:cubicBezTo>
                    <a:cubicBezTo>
                      <a:pt x="1" y="1208"/>
                      <a:pt x="14" y="1872"/>
                      <a:pt x="35" y="1878"/>
                    </a:cubicBezTo>
                    <a:cubicBezTo>
                      <a:pt x="36" y="1878"/>
                      <a:pt x="37" y="1878"/>
                      <a:pt x="38" y="1878"/>
                    </a:cubicBezTo>
                    <a:cubicBezTo>
                      <a:pt x="55" y="1878"/>
                      <a:pt x="115" y="1852"/>
                      <a:pt x="237" y="1852"/>
                    </a:cubicBezTo>
                    <a:cubicBezTo>
                      <a:pt x="333" y="1852"/>
                      <a:pt x="467" y="1868"/>
                      <a:pt x="646" y="1925"/>
                    </a:cubicBezTo>
                    <a:cubicBezTo>
                      <a:pt x="1075" y="2060"/>
                      <a:pt x="1131" y="2155"/>
                      <a:pt x="1131" y="2155"/>
                    </a:cubicBezTo>
                    <a:lnTo>
                      <a:pt x="1157" y="4188"/>
                    </a:lnTo>
                    <a:cubicBezTo>
                      <a:pt x="1157" y="4188"/>
                      <a:pt x="922" y="5620"/>
                      <a:pt x="988" y="5628"/>
                    </a:cubicBezTo>
                    <a:cubicBezTo>
                      <a:pt x="1000" y="5630"/>
                      <a:pt x="1027" y="5631"/>
                      <a:pt x="1066" y="5631"/>
                    </a:cubicBezTo>
                    <a:cubicBezTo>
                      <a:pt x="1193" y="5631"/>
                      <a:pt x="1443" y="5623"/>
                      <a:pt x="1683" y="5623"/>
                    </a:cubicBezTo>
                    <a:cubicBezTo>
                      <a:pt x="1784" y="5623"/>
                      <a:pt x="1883" y="5624"/>
                      <a:pt x="1970" y="5628"/>
                    </a:cubicBezTo>
                    <a:cubicBezTo>
                      <a:pt x="2330" y="5647"/>
                      <a:pt x="2354" y="5779"/>
                      <a:pt x="2666" y="5829"/>
                    </a:cubicBezTo>
                    <a:cubicBezTo>
                      <a:pt x="2810" y="5853"/>
                      <a:pt x="2980" y="5871"/>
                      <a:pt x="3172" y="5871"/>
                    </a:cubicBezTo>
                    <a:cubicBezTo>
                      <a:pt x="3393" y="5871"/>
                      <a:pt x="3645" y="5847"/>
                      <a:pt x="3923" y="5779"/>
                    </a:cubicBezTo>
                    <a:cubicBezTo>
                      <a:pt x="4442" y="5655"/>
                      <a:pt x="4686" y="5620"/>
                      <a:pt x="4686" y="5620"/>
                    </a:cubicBezTo>
                    <a:cubicBezTo>
                      <a:pt x="4686" y="5620"/>
                      <a:pt x="4418" y="4800"/>
                      <a:pt x="4342" y="4254"/>
                    </a:cubicBezTo>
                    <a:cubicBezTo>
                      <a:pt x="4267" y="3709"/>
                      <a:pt x="4103" y="2028"/>
                      <a:pt x="4103" y="2028"/>
                    </a:cubicBezTo>
                    <a:lnTo>
                      <a:pt x="4103" y="2028"/>
                    </a:lnTo>
                    <a:cubicBezTo>
                      <a:pt x="4103" y="2028"/>
                      <a:pt x="4213" y="2038"/>
                      <a:pt x="4318" y="2038"/>
                    </a:cubicBezTo>
                    <a:cubicBezTo>
                      <a:pt x="4377" y="2038"/>
                      <a:pt x="4434" y="2035"/>
                      <a:pt x="4471" y="2026"/>
                    </a:cubicBezTo>
                    <a:cubicBezTo>
                      <a:pt x="4707" y="1962"/>
                      <a:pt x="4723" y="1944"/>
                      <a:pt x="4723" y="1944"/>
                    </a:cubicBezTo>
                    <a:cubicBezTo>
                      <a:pt x="4723" y="1944"/>
                      <a:pt x="4508" y="848"/>
                      <a:pt x="4408" y="671"/>
                    </a:cubicBezTo>
                    <a:cubicBezTo>
                      <a:pt x="4307" y="493"/>
                      <a:pt x="4156" y="281"/>
                      <a:pt x="3950" y="178"/>
                    </a:cubicBezTo>
                    <a:cubicBezTo>
                      <a:pt x="3820" y="115"/>
                      <a:pt x="3619" y="91"/>
                      <a:pt x="3442" y="86"/>
                    </a:cubicBezTo>
                    <a:cubicBezTo>
                      <a:pt x="3400" y="84"/>
                      <a:pt x="3359" y="83"/>
                      <a:pt x="3321" y="83"/>
                    </a:cubicBezTo>
                    <a:cubicBezTo>
                      <a:pt x="3168" y="83"/>
                      <a:pt x="3052" y="94"/>
                      <a:pt x="3052" y="94"/>
                    </a:cubicBezTo>
                    <a:cubicBezTo>
                      <a:pt x="3052" y="94"/>
                      <a:pt x="3013" y="390"/>
                      <a:pt x="2732" y="390"/>
                    </a:cubicBezTo>
                    <a:cubicBezTo>
                      <a:pt x="2303" y="390"/>
                      <a:pt x="1930" y="1"/>
                      <a:pt x="1930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79"/>
              <p:cNvSpPr/>
              <p:nvPr/>
            </p:nvSpPr>
            <p:spPr>
              <a:xfrm>
                <a:off x="2144375" y="2209500"/>
                <a:ext cx="20275" cy="14700"/>
              </a:xfrm>
              <a:custGeom>
                <a:rect b="b" l="l" r="r" t="t"/>
                <a:pathLst>
                  <a:path extrusionOk="0" h="588" w="811">
                    <a:moveTo>
                      <a:pt x="0" y="0"/>
                    </a:moveTo>
                    <a:lnTo>
                      <a:pt x="0" y="0"/>
                    </a:lnTo>
                    <a:cubicBezTo>
                      <a:pt x="6" y="61"/>
                      <a:pt x="3" y="111"/>
                      <a:pt x="6" y="148"/>
                    </a:cubicBezTo>
                    <a:cubicBezTo>
                      <a:pt x="6" y="148"/>
                      <a:pt x="37" y="254"/>
                      <a:pt x="305" y="455"/>
                    </a:cubicBezTo>
                    <a:cubicBezTo>
                      <a:pt x="474" y="583"/>
                      <a:pt x="765" y="588"/>
                      <a:pt x="805" y="588"/>
                    </a:cubicBezTo>
                    <a:cubicBezTo>
                      <a:pt x="809" y="588"/>
                      <a:pt x="810" y="588"/>
                      <a:pt x="810" y="588"/>
                    </a:cubicBezTo>
                    <a:lnTo>
                      <a:pt x="810" y="484"/>
                    </a:lnTo>
                    <a:cubicBezTo>
                      <a:pt x="792" y="487"/>
                      <a:pt x="775" y="488"/>
                      <a:pt x="756" y="488"/>
                    </a:cubicBezTo>
                    <a:cubicBezTo>
                      <a:pt x="734" y="488"/>
                      <a:pt x="712" y="486"/>
                      <a:pt x="688" y="482"/>
                    </a:cubicBezTo>
                    <a:cubicBezTo>
                      <a:pt x="294" y="408"/>
                      <a:pt x="98" y="233"/>
                      <a:pt x="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79"/>
              <p:cNvSpPr/>
              <p:nvPr/>
            </p:nvSpPr>
            <p:spPr>
              <a:xfrm>
                <a:off x="2116850" y="2356850"/>
                <a:ext cx="94900" cy="155175"/>
              </a:xfrm>
              <a:custGeom>
                <a:rect b="b" l="l" r="r" t="t"/>
                <a:pathLst>
                  <a:path extrusionOk="0" h="6207" w="3796">
                    <a:moveTo>
                      <a:pt x="201" y="1"/>
                    </a:moveTo>
                    <a:cubicBezTo>
                      <a:pt x="201" y="1"/>
                      <a:pt x="0" y="1385"/>
                      <a:pt x="140" y="1854"/>
                    </a:cubicBezTo>
                    <a:cubicBezTo>
                      <a:pt x="281" y="2322"/>
                      <a:pt x="281" y="3026"/>
                      <a:pt x="281" y="3346"/>
                    </a:cubicBezTo>
                    <a:cubicBezTo>
                      <a:pt x="281" y="3664"/>
                      <a:pt x="114" y="6012"/>
                      <a:pt x="114" y="6012"/>
                    </a:cubicBezTo>
                    <a:cubicBezTo>
                      <a:pt x="114" y="6012"/>
                      <a:pt x="656" y="6207"/>
                      <a:pt x="1262" y="6207"/>
                    </a:cubicBezTo>
                    <a:cubicBezTo>
                      <a:pt x="1543" y="6207"/>
                      <a:pt x="1839" y="6165"/>
                      <a:pt x="2099" y="6041"/>
                    </a:cubicBezTo>
                    <a:cubicBezTo>
                      <a:pt x="2099" y="6009"/>
                      <a:pt x="2102" y="5938"/>
                      <a:pt x="2099" y="5895"/>
                    </a:cubicBezTo>
                    <a:lnTo>
                      <a:pt x="2099" y="5895"/>
                    </a:lnTo>
                    <a:cubicBezTo>
                      <a:pt x="2131" y="5951"/>
                      <a:pt x="2147" y="5988"/>
                      <a:pt x="2197" y="6060"/>
                    </a:cubicBezTo>
                    <a:cubicBezTo>
                      <a:pt x="2838" y="5988"/>
                      <a:pt x="3796" y="5927"/>
                      <a:pt x="3796" y="5927"/>
                    </a:cubicBezTo>
                    <a:cubicBezTo>
                      <a:pt x="3796" y="5927"/>
                      <a:pt x="3584" y="3278"/>
                      <a:pt x="3550" y="2894"/>
                    </a:cubicBezTo>
                    <a:cubicBezTo>
                      <a:pt x="3515" y="2507"/>
                      <a:pt x="3555" y="462"/>
                      <a:pt x="3555" y="461"/>
                    </a:cubicBezTo>
                    <a:lnTo>
                      <a:pt x="3555" y="461"/>
                    </a:lnTo>
                    <a:cubicBezTo>
                      <a:pt x="3555" y="462"/>
                      <a:pt x="3546" y="638"/>
                      <a:pt x="2778" y="638"/>
                    </a:cubicBezTo>
                    <a:cubicBezTo>
                      <a:pt x="2690" y="638"/>
                      <a:pt x="2592" y="636"/>
                      <a:pt x="2483" y="631"/>
                    </a:cubicBezTo>
                    <a:cubicBezTo>
                      <a:pt x="1422" y="580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9"/>
              <p:cNvSpPr/>
              <p:nvPr/>
            </p:nvSpPr>
            <p:spPr>
              <a:xfrm>
                <a:off x="2168975" y="2377300"/>
                <a:ext cx="12025" cy="130925"/>
              </a:xfrm>
              <a:custGeom>
                <a:rect b="b" l="l" r="r" t="t"/>
                <a:pathLst>
                  <a:path extrusionOk="0" h="5237" w="481">
                    <a:moveTo>
                      <a:pt x="467" y="1"/>
                    </a:moveTo>
                    <a:cubicBezTo>
                      <a:pt x="459" y="1"/>
                      <a:pt x="454" y="6"/>
                      <a:pt x="454" y="14"/>
                    </a:cubicBezTo>
                    <a:cubicBezTo>
                      <a:pt x="454" y="91"/>
                      <a:pt x="411" y="416"/>
                      <a:pt x="340" y="668"/>
                    </a:cubicBezTo>
                    <a:cubicBezTo>
                      <a:pt x="271" y="914"/>
                      <a:pt x="88" y="1184"/>
                      <a:pt x="88" y="1186"/>
                    </a:cubicBezTo>
                    <a:cubicBezTo>
                      <a:pt x="86" y="1189"/>
                      <a:pt x="86" y="1192"/>
                      <a:pt x="86" y="1194"/>
                    </a:cubicBezTo>
                    <a:cubicBezTo>
                      <a:pt x="86" y="1210"/>
                      <a:pt x="133" y="2724"/>
                      <a:pt x="125" y="3802"/>
                    </a:cubicBezTo>
                    <a:cubicBezTo>
                      <a:pt x="125" y="4027"/>
                      <a:pt x="1" y="5210"/>
                      <a:pt x="1" y="5220"/>
                    </a:cubicBezTo>
                    <a:cubicBezTo>
                      <a:pt x="1" y="5228"/>
                      <a:pt x="6" y="5236"/>
                      <a:pt x="14" y="5236"/>
                    </a:cubicBezTo>
                    <a:cubicBezTo>
                      <a:pt x="22" y="5236"/>
                      <a:pt x="27" y="5231"/>
                      <a:pt x="27" y="5226"/>
                    </a:cubicBezTo>
                    <a:cubicBezTo>
                      <a:pt x="30" y="5212"/>
                      <a:pt x="152" y="4029"/>
                      <a:pt x="154" y="3802"/>
                    </a:cubicBezTo>
                    <a:cubicBezTo>
                      <a:pt x="160" y="2753"/>
                      <a:pt x="115" y="1290"/>
                      <a:pt x="112" y="1200"/>
                    </a:cubicBezTo>
                    <a:cubicBezTo>
                      <a:pt x="136" y="1165"/>
                      <a:pt x="300" y="911"/>
                      <a:pt x="366" y="676"/>
                    </a:cubicBezTo>
                    <a:cubicBezTo>
                      <a:pt x="438" y="422"/>
                      <a:pt x="480" y="91"/>
                      <a:pt x="480" y="14"/>
                    </a:cubicBezTo>
                    <a:cubicBezTo>
                      <a:pt x="480" y="6"/>
                      <a:pt x="475" y="1"/>
                      <a:pt x="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9"/>
              <p:cNvSpPr/>
              <p:nvPr/>
            </p:nvSpPr>
            <p:spPr>
              <a:xfrm>
                <a:off x="2123925" y="2371375"/>
                <a:ext cx="8225" cy="136525"/>
              </a:xfrm>
              <a:custGeom>
                <a:rect b="b" l="l" r="r" t="t"/>
                <a:pathLst>
                  <a:path extrusionOk="0" h="5461" w="329">
                    <a:moveTo>
                      <a:pt x="229" y="1"/>
                    </a:moveTo>
                    <a:cubicBezTo>
                      <a:pt x="221" y="1"/>
                      <a:pt x="213" y="3"/>
                      <a:pt x="204" y="7"/>
                    </a:cubicBezTo>
                    <a:cubicBezTo>
                      <a:pt x="37" y="87"/>
                      <a:pt x="40" y="981"/>
                      <a:pt x="210" y="2525"/>
                    </a:cubicBezTo>
                    <a:cubicBezTo>
                      <a:pt x="302" y="3358"/>
                      <a:pt x="120" y="5426"/>
                      <a:pt x="117" y="5447"/>
                    </a:cubicBezTo>
                    <a:cubicBezTo>
                      <a:pt x="117" y="5455"/>
                      <a:pt x="122" y="5460"/>
                      <a:pt x="130" y="5460"/>
                    </a:cubicBezTo>
                    <a:lnTo>
                      <a:pt x="133" y="5460"/>
                    </a:lnTo>
                    <a:cubicBezTo>
                      <a:pt x="138" y="5460"/>
                      <a:pt x="146" y="5455"/>
                      <a:pt x="146" y="5449"/>
                    </a:cubicBezTo>
                    <a:cubicBezTo>
                      <a:pt x="146" y="5428"/>
                      <a:pt x="329" y="3358"/>
                      <a:pt x="236" y="2522"/>
                    </a:cubicBezTo>
                    <a:cubicBezTo>
                      <a:pt x="0" y="378"/>
                      <a:pt x="143" y="66"/>
                      <a:pt x="215" y="31"/>
                    </a:cubicBezTo>
                    <a:cubicBezTo>
                      <a:pt x="219" y="29"/>
                      <a:pt x="224" y="28"/>
                      <a:pt x="228" y="28"/>
                    </a:cubicBezTo>
                    <a:cubicBezTo>
                      <a:pt x="240" y="28"/>
                      <a:pt x="249" y="37"/>
                      <a:pt x="249" y="37"/>
                    </a:cubicBezTo>
                    <a:cubicBezTo>
                      <a:pt x="252" y="39"/>
                      <a:pt x="256" y="40"/>
                      <a:pt x="260" y="40"/>
                    </a:cubicBezTo>
                    <a:cubicBezTo>
                      <a:pt x="264" y="40"/>
                      <a:pt x="268" y="39"/>
                      <a:pt x="270" y="37"/>
                    </a:cubicBezTo>
                    <a:cubicBezTo>
                      <a:pt x="276" y="31"/>
                      <a:pt x="276" y="23"/>
                      <a:pt x="270" y="18"/>
                    </a:cubicBezTo>
                    <a:cubicBezTo>
                      <a:pt x="268" y="16"/>
                      <a:pt x="252" y="1"/>
                      <a:pt x="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9"/>
              <p:cNvSpPr/>
              <p:nvPr/>
            </p:nvSpPr>
            <p:spPr>
              <a:xfrm>
                <a:off x="2119825" y="2499175"/>
                <a:ext cx="49525" cy="5075"/>
              </a:xfrm>
              <a:custGeom>
                <a:rect b="b" l="l" r="r" t="t"/>
                <a:pathLst>
                  <a:path extrusionOk="0" h="203" w="1981">
                    <a:moveTo>
                      <a:pt x="15" y="1"/>
                    </a:moveTo>
                    <a:cubicBezTo>
                      <a:pt x="8" y="1"/>
                      <a:pt x="3" y="5"/>
                      <a:pt x="3" y="12"/>
                    </a:cubicBezTo>
                    <a:cubicBezTo>
                      <a:pt x="0" y="17"/>
                      <a:pt x="6" y="25"/>
                      <a:pt x="11" y="28"/>
                    </a:cubicBezTo>
                    <a:cubicBezTo>
                      <a:pt x="40" y="33"/>
                      <a:pt x="673" y="187"/>
                      <a:pt x="898" y="197"/>
                    </a:cubicBezTo>
                    <a:cubicBezTo>
                      <a:pt x="964" y="200"/>
                      <a:pt x="1027" y="202"/>
                      <a:pt x="1088" y="202"/>
                    </a:cubicBezTo>
                    <a:cubicBezTo>
                      <a:pt x="1670" y="202"/>
                      <a:pt x="1967" y="57"/>
                      <a:pt x="1970" y="54"/>
                    </a:cubicBezTo>
                    <a:cubicBezTo>
                      <a:pt x="1978" y="52"/>
                      <a:pt x="1980" y="44"/>
                      <a:pt x="1975" y="36"/>
                    </a:cubicBezTo>
                    <a:cubicBezTo>
                      <a:pt x="1973" y="32"/>
                      <a:pt x="1969" y="28"/>
                      <a:pt x="1963" y="28"/>
                    </a:cubicBezTo>
                    <a:cubicBezTo>
                      <a:pt x="1961" y="28"/>
                      <a:pt x="1959" y="29"/>
                      <a:pt x="1956" y="30"/>
                    </a:cubicBezTo>
                    <a:cubicBezTo>
                      <a:pt x="1954" y="30"/>
                      <a:pt x="1660" y="175"/>
                      <a:pt x="1080" y="175"/>
                    </a:cubicBezTo>
                    <a:cubicBezTo>
                      <a:pt x="1023" y="175"/>
                      <a:pt x="963" y="174"/>
                      <a:pt x="900" y="171"/>
                    </a:cubicBezTo>
                    <a:cubicBezTo>
                      <a:pt x="678" y="157"/>
                      <a:pt x="24" y="1"/>
                      <a:pt x="19" y="1"/>
                    </a:cubicBezTo>
                    <a:cubicBezTo>
                      <a:pt x="17" y="1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9"/>
              <p:cNvSpPr/>
              <p:nvPr/>
            </p:nvSpPr>
            <p:spPr>
              <a:xfrm>
                <a:off x="2170450" y="2496600"/>
                <a:ext cx="40575" cy="3425"/>
              </a:xfrm>
              <a:custGeom>
                <a:rect b="b" l="l" r="r" t="t"/>
                <a:pathLst>
                  <a:path extrusionOk="0" h="137" w="1623">
                    <a:moveTo>
                      <a:pt x="1608" y="1"/>
                    </a:moveTo>
                    <a:cubicBezTo>
                      <a:pt x="1606" y="1"/>
                      <a:pt x="1603" y="2"/>
                      <a:pt x="1602" y="4"/>
                    </a:cubicBezTo>
                    <a:cubicBezTo>
                      <a:pt x="1599" y="4"/>
                      <a:pt x="1382" y="110"/>
                      <a:pt x="848" y="110"/>
                    </a:cubicBezTo>
                    <a:cubicBezTo>
                      <a:pt x="780" y="110"/>
                      <a:pt x="706" y="108"/>
                      <a:pt x="628" y="104"/>
                    </a:cubicBezTo>
                    <a:cubicBezTo>
                      <a:pt x="403" y="91"/>
                      <a:pt x="19" y="70"/>
                      <a:pt x="16" y="67"/>
                    </a:cubicBezTo>
                    <a:cubicBezTo>
                      <a:pt x="5" y="70"/>
                      <a:pt x="0" y="73"/>
                      <a:pt x="0" y="80"/>
                    </a:cubicBezTo>
                    <a:cubicBezTo>
                      <a:pt x="0" y="88"/>
                      <a:pt x="5" y="96"/>
                      <a:pt x="13" y="96"/>
                    </a:cubicBezTo>
                    <a:cubicBezTo>
                      <a:pt x="16" y="96"/>
                      <a:pt x="403" y="120"/>
                      <a:pt x="625" y="131"/>
                    </a:cubicBezTo>
                    <a:cubicBezTo>
                      <a:pt x="710" y="136"/>
                      <a:pt x="789" y="136"/>
                      <a:pt x="860" y="136"/>
                    </a:cubicBezTo>
                    <a:cubicBezTo>
                      <a:pt x="1392" y="136"/>
                      <a:pt x="1604" y="33"/>
                      <a:pt x="1612" y="28"/>
                    </a:cubicBezTo>
                    <a:cubicBezTo>
                      <a:pt x="1620" y="22"/>
                      <a:pt x="1623" y="14"/>
                      <a:pt x="1620" y="9"/>
                    </a:cubicBezTo>
                    <a:cubicBezTo>
                      <a:pt x="1617" y="4"/>
                      <a:pt x="1612" y="1"/>
                      <a:pt x="160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9"/>
              <p:cNvSpPr/>
              <p:nvPr/>
            </p:nvSpPr>
            <p:spPr>
              <a:xfrm>
                <a:off x="2136625" y="2172700"/>
                <a:ext cx="42175" cy="49050"/>
              </a:xfrm>
              <a:custGeom>
                <a:rect b="b" l="l" r="r" t="t"/>
                <a:pathLst>
                  <a:path extrusionOk="0" h="1962" w="1687">
                    <a:moveTo>
                      <a:pt x="1165" y="0"/>
                    </a:moveTo>
                    <a:cubicBezTo>
                      <a:pt x="787" y="0"/>
                      <a:pt x="210" y="157"/>
                      <a:pt x="210" y="731"/>
                    </a:cubicBezTo>
                    <a:cubicBezTo>
                      <a:pt x="210" y="787"/>
                      <a:pt x="212" y="845"/>
                      <a:pt x="212" y="898"/>
                    </a:cubicBezTo>
                    <a:cubicBezTo>
                      <a:pt x="96" y="906"/>
                      <a:pt x="1" y="1012"/>
                      <a:pt x="1" y="1141"/>
                    </a:cubicBezTo>
                    <a:cubicBezTo>
                      <a:pt x="1" y="1276"/>
                      <a:pt x="101" y="1385"/>
                      <a:pt x="226" y="1385"/>
                    </a:cubicBezTo>
                    <a:cubicBezTo>
                      <a:pt x="244" y="1385"/>
                      <a:pt x="260" y="1382"/>
                      <a:pt x="276" y="1379"/>
                    </a:cubicBezTo>
                    <a:cubicBezTo>
                      <a:pt x="361" y="1657"/>
                      <a:pt x="554" y="1872"/>
                      <a:pt x="998" y="1954"/>
                    </a:cubicBezTo>
                    <a:cubicBezTo>
                      <a:pt x="1024" y="1959"/>
                      <a:pt x="1049" y="1961"/>
                      <a:pt x="1074" y="1961"/>
                    </a:cubicBezTo>
                    <a:cubicBezTo>
                      <a:pt x="1436" y="1961"/>
                      <a:pt x="1687" y="1451"/>
                      <a:pt x="1687" y="914"/>
                    </a:cubicBezTo>
                    <a:cubicBezTo>
                      <a:pt x="1687" y="339"/>
                      <a:pt x="1546" y="0"/>
                      <a:pt x="1165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9"/>
              <p:cNvSpPr/>
              <p:nvPr/>
            </p:nvSpPr>
            <p:spPr>
              <a:xfrm>
                <a:off x="2160325" y="2212400"/>
                <a:ext cx="8625" cy="2075"/>
              </a:xfrm>
              <a:custGeom>
                <a:rect b="b" l="l" r="r" t="t"/>
                <a:pathLst>
                  <a:path extrusionOk="0" h="83" w="345">
                    <a:moveTo>
                      <a:pt x="342" y="1"/>
                    </a:moveTo>
                    <a:cubicBezTo>
                      <a:pt x="342" y="1"/>
                      <a:pt x="244" y="6"/>
                      <a:pt x="175" y="11"/>
                    </a:cubicBezTo>
                    <a:cubicBezTo>
                      <a:pt x="106" y="16"/>
                      <a:pt x="0" y="24"/>
                      <a:pt x="0" y="24"/>
                    </a:cubicBezTo>
                    <a:lnTo>
                      <a:pt x="6" y="83"/>
                    </a:lnTo>
                    <a:cubicBezTo>
                      <a:pt x="6" y="83"/>
                      <a:pt x="109" y="75"/>
                      <a:pt x="178" y="69"/>
                    </a:cubicBezTo>
                    <a:cubicBezTo>
                      <a:pt x="246" y="64"/>
                      <a:pt x="344" y="59"/>
                      <a:pt x="344" y="59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9"/>
              <p:cNvSpPr/>
              <p:nvPr/>
            </p:nvSpPr>
            <p:spPr>
              <a:xfrm>
                <a:off x="2170700" y="2197125"/>
                <a:ext cx="4925" cy="4900"/>
              </a:xfrm>
              <a:custGeom>
                <a:rect b="b" l="l" r="r" t="t"/>
                <a:pathLst>
                  <a:path extrusionOk="0" h="196" w="197">
                    <a:moveTo>
                      <a:pt x="99" y="0"/>
                    </a:moveTo>
                    <a:cubicBezTo>
                      <a:pt x="46" y="0"/>
                      <a:pt x="1" y="45"/>
                      <a:pt x="1" y="98"/>
                    </a:cubicBezTo>
                    <a:cubicBezTo>
                      <a:pt x="1" y="151"/>
                      <a:pt x="46" y="196"/>
                      <a:pt x="99" y="196"/>
                    </a:cubicBezTo>
                    <a:cubicBezTo>
                      <a:pt x="152" y="196"/>
                      <a:pt x="197" y="151"/>
                      <a:pt x="197" y="98"/>
                    </a:cubicBezTo>
                    <a:cubicBezTo>
                      <a:pt x="197" y="45"/>
                      <a:pt x="152" y="0"/>
                      <a:pt x="9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9"/>
              <p:cNvSpPr/>
              <p:nvPr/>
            </p:nvSpPr>
            <p:spPr>
              <a:xfrm>
                <a:off x="2173300" y="2199500"/>
                <a:ext cx="1800" cy="1875"/>
              </a:xfrm>
              <a:custGeom>
                <a:rect b="b" l="l" r="r" t="t"/>
                <a:pathLst>
                  <a:path extrusionOk="0" h="75" w="72">
                    <a:moveTo>
                      <a:pt x="34" y="0"/>
                    </a:moveTo>
                    <a:cubicBezTo>
                      <a:pt x="16" y="0"/>
                      <a:pt x="0" y="16"/>
                      <a:pt x="0" y="37"/>
                    </a:cubicBezTo>
                    <a:cubicBezTo>
                      <a:pt x="0" y="59"/>
                      <a:pt x="16" y="75"/>
                      <a:pt x="34" y="75"/>
                    </a:cubicBezTo>
                    <a:cubicBezTo>
                      <a:pt x="56" y="75"/>
                      <a:pt x="71" y="59"/>
                      <a:pt x="71" y="37"/>
                    </a:cubicBezTo>
                    <a:cubicBezTo>
                      <a:pt x="71" y="16"/>
                      <a:pt x="56" y="0"/>
                      <a:pt x="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9"/>
              <p:cNvSpPr/>
              <p:nvPr/>
            </p:nvSpPr>
            <p:spPr>
              <a:xfrm>
                <a:off x="2154625" y="2197450"/>
                <a:ext cx="4850" cy="4850"/>
              </a:xfrm>
              <a:custGeom>
                <a:rect b="b" l="l" r="r" t="t"/>
                <a:pathLst>
                  <a:path extrusionOk="0" h="194" w="194">
                    <a:moveTo>
                      <a:pt x="99" y="0"/>
                    </a:moveTo>
                    <a:cubicBezTo>
                      <a:pt x="43" y="0"/>
                      <a:pt x="1" y="43"/>
                      <a:pt x="1" y="96"/>
                    </a:cubicBezTo>
                    <a:cubicBezTo>
                      <a:pt x="1" y="151"/>
                      <a:pt x="43" y="194"/>
                      <a:pt x="99" y="194"/>
                    </a:cubicBezTo>
                    <a:cubicBezTo>
                      <a:pt x="151" y="194"/>
                      <a:pt x="194" y="151"/>
                      <a:pt x="194" y="96"/>
                    </a:cubicBezTo>
                    <a:cubicBezTo>
                      <a:pt x="194" y="43"/>
                      <a:pt x="151" y="0"/>
                      <a:pt x="9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9"/>
              <p:cNvSpPr/>
              <p:nvPr/>
            </p:nvSpPr>
            <p:spPr>
              <a:xfrm>
                <a:off x="2157400" y="2199500"/>
                <a:ext cx="1825" cy="1875"/>
              </a:xfrm>
              <a:custGeom>
                <a:rect b="b" l="l" r="r" t="t"/>
                <a:pathLst>
                  <a:path extrusionOk="0" h="75" w="73">
                    <a:moveTo>
                      <a:pt x="35" y="0"/>
                    </a:moveTo>
                    <a:cubicBezTo>
                      <a:pt x="17" y="0"/>
                      <a:pt x="1" y="16"/>
                      <a:pt x="1" y="37"/>
                    </a:cubicBezTo>
                    <a:cubicBezTo>
                      <a:pt x="1" y="56"/>
                      <a:pt x="17" y="75"/>
                      <a:pt x="35" y="75"/>
                    </a:cubicBezTo>
                    <a:cubicBezTo>
                      <a:pt x="56" y="75"/>
                      <a:pt x="72" y="56"/>
                      <a:pt x="72" y="37"/>
                    </a:cubicBezTo>
                    <a:cubicBezTo>
                      <a:pt x="72" y="16"/>
                      <a:pt x="56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79"/>
              <p:cNvSpPr/>
              <p:nvPr/>
            </p:nvSpPr>
            <p:spPr>
              <a:xfrm>
                <a:off x="2162625" y="2195875"/>
                <a:ext cx="5325" cy="13450"/>
              </a:xfrm>
              <a:custGeom>
                <a:rect b="b" l="l" r="r" t="t"/>
                <a:pathLst>
                  <a:path extrusionOk="0" h="538" w="213">
                    <a:moveTo>
                      <a:pt x="172" y="1"/>
                    </a:moveTo>
                    <a:cubicBezTo>
                      <a:pt x="161" y="1"/>
                      <a:pt x="151" y="8"/>
                      <a:pt x="146" y="21"/>
                    </a:cubicBezTo>
                    <a:cubicBezTo>
                      <a:pt x="144" y="34"/>
                      <a:pt x="107" y="151"/>
                      <a:pt x="117" y="220"/>
                    </a:cubicBezTo>
                    <a:cubicBezTo>
                      <a:pt x="120" y="249"/>
                      <a:pt x="128" y="280"/>
                      <a:pt x="136" y="312"/>
                    </a:cubicBezTo>
                    <a:cubicBezTo>
                      <a:pt x="146" y="352"/>
                      <a:pt x="157" y="394"/>
                      <a:pt x="154" y="413"/>
                    </a:cubicBezTo>
                    <a:cubicBezTo>
                      <a:pt x="152" y="452"/>
                      <a:pt x="144" y="466"/>
                      <a:pt x="141" y="468"/>
                    </a:cubicBezTo>
                    <a:cubicBezTo>
                      <a:pt x="131" y="471"/>
                      <a:pt x="72" y="476"/>
                      <a:pt x="27" y="482"/>
                    </a:cubicBezTo>
                    <a:cubicBezTo>
                      <a:pt x="11" y="482"/>
                      <a:pt x="1" y="495"/>
                      <a:pt x="1" y="511"/>
                    </a:cubicBezTo>
                    <a:cubicBezTo>
                      <a:pt x="3" y="524"/>
                      <a:pt x="14" y="537"/>
                      <a:pt x="30" y="537"/>
                    </a:cubicBezTo>
                    <a:cubicBezTo>
                      <a:pt x="72" y="532"/>
                      <a:pt x="144" y="527"/>
                      <a:pt x="162" y="519"/>
                    </a:cubicBezTo>
                    <a:cubicBezTo>
                      <a:pt x="189" y="505"/>
                      <a:pt x="207" y="471"/>
                      <a:pt x="210" y="418"/>
                    </a:cubicBezTo>
                    <a:cubicBezTo>
                      <a:pt x="213" y="389"/>
                      <a:pt x="202" y="347"/>
                      <a:pt x="191" y="299"/>
                    </a:cubicBezTo>
                    <a:cubicBezTo>
                      <a:pt x="183" y="270"/>
                      <a:pt x="176" y="238"/>
                      <a:pt x="170" y="212"/>
                    </a:cubicBezTo>
                    <a:cubicBezTo>
                      <a:pt x="165" y="164"/>
                      <a:pt x="189" y="69"/>
                      <a:pt x="199" y="37"/>
                    </a:cubicBezTo>
                    <a:cubicBezTo>
                      <a:pt x="205" y="24"/>
                      <a:pt x="197" y="8"/>
                      <a:pt x="181" y="2"/>
                    </a:cubicBezTo>
                    <a:cubicBezTo>
                      <a:pt x="178" y="1"/>
                      <a:pt x="175" y="1"/>
                      <a:pt x="1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79"/>
              <p:cNvSpPr/>
              <p:nvPr/>
            </p:nvSpPr>
            <p:spPr>
              <a:xfrm>
                <a:off x="2133850" y="2160925"/>
                <a:ext cx="50650" cy="36750"/>
              </a:xfrm>
              <a:custGeom>
                <a:rect b="b" l="l" r="r" t="t"/>
                <a:pathLst>
                  <a:path extrusionOk="0" h="1470" w="2026">
                    <a:moveTo>
                      <a:pt x="792" y="0"/>
                    </a:moveTo>
                    <a:cubicBezTo>
                      <a:pt x="472" y="0"/>
                      <a:pt x="24" y="313"/>
                      <a:pt x="11" y="376"/>
                    </a:cubicBezTo>
                    <a:cubicBezTo>
                      <a:pt x="6" y="405"/>
                      <a:pt x="51" y="498"/>
                      <a:pt x="51" y="567"/>
                    </a:cubicBezTo>
                    <a:cubicBezTo>
                      <a:pt x="51" y="636"/>
                      <a:pt x="14" y="932"/>
                      <a:pt x="14" y="932"/>
                    </a:cubicBezTo>
                    <a:cubicBezTo>
                      <a:pt x="14" y="932"/>
                      <a:pt x="0" y="1276"/>
                      <a:pt x="51" y="1379"/>
                    </a:cubicBezTo>
                    <a:cubicBezTo>
                      <a:pt x="93" y="1461"/>
                      <a:pt x="241" y="1470"/>
                      <a:pt x="299" y="1470"/>
                    </a:cubicBezTo>
                    <a:cubicBezTo>
                      <a:pt x="314" y="1470"/>
                      <a:pt x="323" y="1469"/>
                      <a:pt x="323" y="1469"/>
                    </a:cubicBezTo>
                    <a:cubicBezTo>
                      <a:pt x="323" y="1469"/>
                      <a:pt x="313" y="1385"/>
                      <a:pt x="392" y="1318"/>
                    </a:cubicBezTo>
                    <a:cubicBezTo>
                      <a:pt x="527" y="1205"/>
                      <a:pt x="1070" y="1086"/>
                      <a:pt x="1361" y="1078"/>
                    </a:cubicBezTo>
                    <a:cubicBezTo>
                      <a:pt x="1374" y="1077"/>
                      <a:pt x="1387" y="1077"/>
                      <a:pt x="1399" y="1077"/>
                    </a:cubicBezTo>
                    <a:cubicBezTo>
                      <a:pt x="1659" y="1077"/>
                      <a:pt x="1755" y="1156"/>
                      <a:pt x="1792" y="1300"/>
                    </a:cubicBezTo>
                    <a:cubicBezTo>
                      <a:pt x="1792" y="1300"/>
                      <a:pt x="1919" y="1250"/>
                      <a:pt x="1972" y="1091"/>
                    </a:cubicBezTo>
                    <a:cubicBezTo>
                      <a:pt x="2025" y="929"/>
                      <a:pt x="1869" y="514"/>
                      <a:pt x="1639" y="299"/>
                    </a:cubicBezTo>
                    <a:cubicBezTo>
                      <a:pt x="1411" y="85"/>
                      <a:pt x="1109" y="0"/>
                      <a:pt x="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9"/>
              <p:cNvSpPr/>
              <p:nvPr/>
            </p:nvSpPr>
            <p:spPr>
              <a:xfrm>
                <a:off x="2141325" y="2187300"/>
                <a:ext cx="38800" cy="8775"/>
              </a:xfrm>
              <a:custGeom>
                <a:rect b="b" l="l" r="r" t="t"/>
                <a:pathLst>
                  <a:path extrusionOk="0" h="351" w="1552">
                    <a:moveTo>
                      <a:pt x="1013" y="1"/>
                    </a:moveTo>
                    <a:cubicBezTo>
                      <a:pt x="852" y="1"/>
                      <a:pt x="624" y="31"/>
                      <a:pt x="443" y="99"/>
                    </a:cubicBezTo>
                    <a:cubicBezTo>
                      <a:pt x="271" y="160"/>
                      <a:pt x="69" y="250"/>
                      <a:pt x="8" y="316"/>
                    </a:cubicBezTo>
                    <a:cubicBezTo>
                      <a:pt x="1" y="324"/>
                      <a:pt x="1" y="338"/>
                      <a:pt x="8" y="345"/>
                    </a:cubicBezTo>
                    <a:cubicBezTo>
                      <a:pt x="11" y="348"/>
                      <a:pt x="16" y="351"/>
                      <a:pt x="22" y="351"/>
                    </a:cubicBezTo>
                    <a:cubicBezTo>
                      <a:pt x="27" y="351"/>
                      <a:pt x="32" y="348"/>
                      <a:pt x="38" y="343"/>
                    </a:cubicBezTo>
                    <a:cubicBezTo>
                      <a:pt x="83" y="295"/>
                      <a:pt x="247" y="213"/>
                      <a:pt x="456" y="136"/>
                    </a:cubicBezTo>
                    <a:cubicBezTo>
                      <a:pt x="634" y="73"/>
                      <a:pt x="856" y="43"/>
                      <a:pt x="1011" y="43"/>
                    </a:cubicBezTo>
                    <a:cubicBezTo>
                      <a:pt x="1024" y="43"/>
                      <a:pt x="1037" y="43"/>
                      <a:pt x="1049" y="44"/>
                    </a:cubicBezTo>
                    <a:cubicBezTo>
                      <a:pt x="1200" y="46"/>
                      <a:pt x="1523" y="89"/>
                      <a:pt x="1528" y="89"/>
                    </a:cubicBezTo>
                    <a:cubicBezTo>
                      <a:pt x="1538" y="89"/>
                      <a:pt x="1549" y="81"/>
                      <a:pt x="1549" y="70"/>
                    </a:cubicBezTo>
                    <a:cubicBezTo>
                      <a:pt x="1552" y="60"/>
                      <a:pt x="1544" y="49"/>
                      <a:pt x="1533" y="46"/>
                    </a:cubicBezTo>
                    <a:cubicBezTo>
                      <a:pt x="1520" y="46"/>
                      <a:pt x="1205" y="4"/>
                      <a:pt x="1051" y="1"/>
                    </a:cubicBezTo>
                    <a:cubicBezTo>
                      <a:pt x="1039" y="1"/>
                      <a:pt x="1026" y="1"/>
                      <a:pt x="101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9"/>
              <p:cNvSpPr/>
              <p:nvPr/>
            </p:nvSpPr>
            <p:spPr>
              <a:xfrm>
                <a:off x="2151450" y="2193100"/>
                <a:ext cx="9500" cy="2775"/>
              </a:xfrm>
              <a:custGeom>
                <a:rect b="b" l="l" r="r" t="t"/>
                <a:pathLst>
                  <a:path extrusionOk="0" h="111" w="380">
                    <a:moveTo>
                      <a:pt x="263" y="0"/>
                    </a:moveTo>
                    <a:cubicBezTo>
                      <a:pt x="199" y="0"/>
                      <a:pt x="109" y="11"/>
                      <a:pt x="19" y="61"/>
                    </a:cubicBezTo>
                    <a:cubicBezTo>
                      <a:pt x="6" y="66"/>
                      <a:pt x="1" y="84"/>
                      <a:pt x="8" y="98"/>
                    </a:cubicBezTo>
                    <a:cubicBezTo>
                      <a:pt x="14" y="106"/>
                      <a:pt x="22" y="111"/>
                      <a:pt x="32" y="111"/>
                    </a:cubicBezTo>
                    <a:cubicBezTo>
                      <a:pt x="38" y="111"/>
                      <a:pt x="40" y="111"/>
                      <a:pt x="46" y="108"/>
                    </a:cubicBezTo>
                    <a:cubicBezTo>
                      <a:pt x="124" y="66"/>
                      <a:pt x="202" y="56"/>
                      <a:pt x="259" y="56"/>
                    </a:cubicBezTo>
                    <a:cubicBezTo>
                      <a:pt x="308" y="56"/>
                      <a:pt x="341" y="63"/>
                      <a:pt x="342" y="63"/>
                    </a:cubicBezTo>
                    <a:cubicBezTo>
                      <a:pt x="344" y="64"/>
                      <a:pt x="345" y="64"/>
                      <a:pt x="347" y="64"/>
                    </a:cubicBezTo>
                    <a:cubicBezTo>
                      <a:pt x="359" y="64"/>
                      <a:pt x="371" y="56"/>
                      <a:pt x="374" y="42"/>
                    </a:cubicBezTo>
                    <a:cubicBezTo>
                      <a:pt x="379" y="26"/>
                      <a:pt x="368" y="13"/>
                      <a:pt x="355" y="8"/>
                    </a:cubicBezTo>
                    <a:cubicBezTo>
                      <a:pt x="352" y="8"/>
                      <a:pt x="316" y="0"/>
                      <a:pt x="2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79"/>
              <p:cNvSpPr/>
              <p:nvPr/>
            </p:nvSpPr>
            <p:spPr>
              <a:xfrm>
                <a:off x="2168725" y="2192325"/>
                <a:ext cx="8825" cy="2500"/>
              </a:xfrm>
              <a:custGeom>
                <a:rect b="b" l="l" r="r" t="t"/>
                <a:pathLst>
                  <a:path extrusionOk="0" h="100" w="353">
                    <a:moveTo>
                      <a:pt x="64" y="0"/>
                    </a:moveTo>
                    <a:cubicBezTo>
                      <a:pt x="42" y="0"/>
                      <a:pt x="28" y="2"/>
                      <a:pt x="27" y="2"/>
                    </a:cubicBezTo>
                    <a:cubicBezTo>
                      <a:pt x="11" y="4"/>
                      <a:pt x="0" y="17"/>
                      <a:pt x="3" y="33"/>
                    </a:cubicBezTo>
                    <a:cubicBezTo>
                      <a:pt x="3" y="48"/>
                      <a:pt x="14" y="58"/>
                      <a:pt x="27" y="58"/>
                    </a:cubicBezTo>
                    <a:cubicBezTo>
                      <a:pt x="29" y="58"/>
                      <a:pt x="30" y="57"/>
                      <a:pt x="32" y="57"/>
                    </a:cubicBezTo>
                    <a:cubicBezTo>
                      <a:pt x="33" y="57"/>
                      <a:pt x="43" y="56"/>
                      <a:pt x="60" y="56"/>
                    </a:cubicBezTo>
                    <a:cubicBezTo>
                      <a:pt x="104" y="56"/>
                      <a:pt x="195" y="62"/>
                      <a:pt x="313" y="99"/>
                    </a:cubicBezTo>
                    <a:lnTo>
                      <a:pt x="321" y="99"/>
                    </a:lnTo>
                    <a:cubicBezTo>
                      <a:pt x="331" y="99"/>
                      <a:pt x="342" y="92"/>
                      <a:pt x="347" y="81"/>
                    </a:cubicBezTo>
                    <a:cubicBezTo>
                      <a:pt x="352" y="65"/>
                      <a:pt x="344" y="52"/>
                      <a:pt x="329" y="47"/>
                    </a:cubicBezTo>
                    <a:cubicBezTo>
                      <a:pt x="208" y="7"/>
                      <a:pt x="113" y="0"/>
                      <a:pt x="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79"/>
              <p:cNvSpPr/>
              <p:nvPr/>
            </p:nvSpPr>
            <p:spPr>
              <a:xfrm>
                <a:off x="2136025" y="2179150"/>
                <a:ext cx="46150" cy="14075"/>
              </a:xfrm>
              <a:custGeom>
                <a:rect b="b" l="l" r="r" t="t"/>
                <a:pathLst>
                  <a:path extrusionOk="0" h="563" w="1846">
                    <a:moveTo>
                      <a:pt x="1224" y="0"/>
                    </a:moveTo>
                    <a:cubicBezTo>
                      <a:pt x="1164" y="0"/>
                      <a:pt x="1105" y="5"/>
                      <a:pt x="1052" y="15"/>
                    </a:cubicBezTo>
                    <a:cubicBezTo>
                      <a:pt x="753" y="76"/>
                      <a:pt x="528" y="142"/>
                      <a:pt x="265" y="304"/>
                    </a:cubicBezTo>
                    <a:cubicBezTo>
                      <a:pt x="128" y="388"/>
                      <a:pt x="14" y="523"/>
                      <a:pt x="9" y="531"/>
                    </a:cubicBezTo>
                    <a:cubicBezTo>
                      <a:pt x="1" y="539"/>
                      <a:pt x="3" y="552"/>
                      <a:pt x="11" y="560"/>
                    </a:cubicBezTo>
                    <a:cubicBezTo>
                      <a:pt x="17" y="563"/>
                      <a:pt x="19" y="563"/>
                      <a:pt x="25" y="563"/>
                    </a:cubicBezTo>
                    <a:cubicBezTo>
                      <a:pt x="30" y="563"/>
                      <a:pt x="38" y="563"/>
                      <a:pt x="40" y="558"/>
                    </a:cubicBezTo>
                    <a:cubicBezTo>
                      <a:pt x="43" y="555"/>
                      <a:pt x="154" y="420"/>
                      <a:pt x="287" y="338"/>
                    </a:cubicBezTo>
                    <a:cubicBezTo>
                      <a:pt x="543" y="179"/>
                      <a:pt x="766" y="116"/>
                      <a:pt x="1060" y="57"/>
                    </a:cubicBezTo>
                    <a:cubicBezTo>
                      <a:pt x="1113" y="47"/>
                      <a:pt x="1170" y="43"/>
                      <a:pt x="1228" y="43"/>
                    </a:cubicBezTo>
                    <a:cubicBezTo>
                      <a:pt x="1493" y="43"/>
                      <a:pt x="1776" y="133"/>
                      <a:pt x="1809" y="153"/>
                    </a:cubicBezTo>
                    <a:cubicBezTo>
                      <a:pt x="1812" y="156"/>
                      <a:pt x="1816" y="157"/>
                      <a:pt x="1820" y="157"/>
                    </a:cubicBezTo>
                    <a:cubicBezTo>
                      <a:pt x="1823" y="157"/>
                      <a:pt x="1827" y="156"/>
                      <a:pt x="1830" y="155"/>
                    </a:cubicBezTo>
                    <a:cubicBezTo>
                      <a:pt x="1840" y="153"/>
                      <a:pt x="1846" y="142"/>
                      <a:pt x="1843" y="132"/>
                    </a:cubicBezTo>
                    <a:cubicBezTo>
                      <a:pt x="1830" y="95"/>
                      <a:pt x="1506" y="0"/>
                      <a:pt x="12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9"/>
              <p:cNvSpPr/>
              <p:nvPr/>
            </p:nvSpPr>
            <p:spPr>
              <a:xfrm>
                <a:off x="2140325" y="2202050"/>
                <a:ext cx="3000" cy="3100"/>
              </a:xfrm>
              <a:custGeom>
                <a:rect b="b" l="l" r="r" t="t"/>
                <a:pathLst>
                  <a:path extrusionOk="0" h="124" w="120">
                    <a:moveTo>
                      <a:pt x="97" y="1"/>
                    </a:moveTo>
                    <a:cubicBezTo>
                      <a:pt x="92" y="1"/>
                      <a:pt x="87" y="3"/>
                      <a:pt x="83" y="7"/>
                    </a:cubicBezTo>
                    <a:lnTo>
                      <a:pt x="9" y="89"/>
                    </a:lnTo>
                    <a:cubicBezTo>
                      <a:pt x="1" y="97"/>
                      <a:pt x="3" y="110"/>
                      <a:pt x="11" y="118"/>
                    </a:cubicBezTo>
                    <a:cubicBezTo>
                      <a:pt x="14" y="121"/>
                      <a:pt x="19" y="123"/>
                      <a:pt x="25" y="123"/>
                    </a:cubicBezTo>
                    <a:cubicBezTo>
                      <a:pt x="30" y="123"/>
                      <a:pt x="35" y="121"/>
                      <a:pt x="41" y="118"/>
                    </a:cubicBezTo>
                    <a:lnTo>
                      <a:pt x="115" y="36"/>
                    </a:lnTo>
                    <a:cubicBezTo>
                      <a:pt x="120" y="28"/>
                      <a:pt x="120" y="15"/>
                      <a:pt x="112" y="7"/>
                    </a:cubicBezTo>
                    <a:cubicBezTo>
                      <a:pt x="108" y="3"/>
                      <a:pt x="103" y="1"/>
                      <a:pt x="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9"/>
              <p:cNvSpPr/>
              <p:nvPr/>
            </p:nvSpPr>
            <p:spPr>
              <a:xfrm>
                <a:off x="2140075" y="2201750"/>
                <a:ext cx="3250" cy="3400"/>
              </a:xfrm>
              <a:custGeom>
                <a:rect b="b" l="l" r="r" t="t"/>
                <a:pathLst>
                  <a:path extrusionOk="0" h="136" w="130">
                    <a:moveTo>
                      <a:pt x="23" y="1"/>
                    </a:moveTo>
                    <a:cubicBezTo>
                      <a:pt x="18" y="1"/>
                      <a:pt x="14" y="2"/>
                      <a:pt x="11" y="6"/>
                    </a:cubicBezTo>
                    <a:cubicBezTo>
                      <a:pt x="3" y="14"/>
                      <a:pt x="0" y="27"/>
                      <a:pt x="8" y="35"/>
                    </a:cubicBezTo>
                    <a:lnTo>
                      <a:pt x="93" y="130"/>
                    </a:lnTo>
                    <a:cubicBezTo>
                      <a:pt x="96" y="133"/>
                      <a:pt x="103" y="135"/>
                      <a:pt x="109" y="135"/>
                    </a:cubicBezTo>
                    <a:cubicBezTo>
                      <a:pt x="114" y="135"/>
                      <a:pt x="117" y="133"/>
                      <a:pt x="122" y="130"/>
                    </a:cubicBezTo>
                    <a:cubicBezTo>
                      <a:pt x="130" y="122"/>
                      <a:pt x="130" y="109"/>
                      <a:pt x="125" y="101"/>
                    </a:cubicBezTo>
                    <a:lnTo>
                      <a:pt x="40" y="8"/>
                    </a:lnTo>
                    <a:cubicBezTo>
                      <a:pt x="35" y="4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9"/>
              <p:cNvSpPr/>
              <p:nvPr/>
            </p:nvSpPr>
            <p:spPr>
              <a:xfrm>
                <a:off x="2148600" y="2276750"/>
                <a:ext cx="31125" cy="68100"/>
              </a:xfrm>
              <a:custGeom>
                <a:rect b="b" l="l" r="r" t="t"/>
                <a:pathLst>
                  <a:path extrusionOk="0" h="2724" w="1245">
                    <a:moveTo>
                      <a:pt x="1213" y="1"/>
                    </a:moveTo>
                    <a:cubicBezTo>
                      <a:pt x="1204" y="1"/>
                      <a:pt x="1195" y="6"/>
                      <a:pt x="1189" y="15"/>
                    </a:cubicBezTo>
                    <a:cubicBezTo>
                      <a:pt x="1184" y="26"/>
                      <a:pt x="596" y="1098"/>
                      <a:pt x="416" y="1344"/>
                    </a:cubicBezTo>
                    <a:cubicBezTo>
                      <a:pt x="252" y="1572"/>
                      <a:pt x="1" y="2178"/>
                      <a:pt x="38" y="2260"/>
                    </a:cubicBezTo>
                    <a:cubicBezTo>
                      <a:pt x="43" y="2273"/>
                      <a:pt x="54" y="2281"/>
                      <a:pt x="67" y="2281"/>
                    </a:cubicBezTo>
                    <a:cubicBezTo>
                      <a:pt x="69" y="2281"/>
                      <a:pt x="71" y="2281"/>
                      <a:pt x="74" y="2281"/>
                    </a:cubicBezTo>
                    <a:cubicBezTo>
                      <a:pt x="104" y="2281"/>
                      <a:pt x="186" y="2250"/>
                      <a:pt x="506" y="1786"/>
                    </a:cubicBezTo>
                    <a:cubicBezTo>
                      <a:pt x="623" y="1619"/>
                      <a:pt x="827" y="1468"/>
                      <a:pt x="940" y="1392"/>
                    </a:cubicBezTo>
                    <a:lnTo>
                      <a:pt x="940" y="1392"/>
                    </a:lnTo>
                    <a:cubicBezTo>
                      <a:pt x="856" y="1569"/>
                      <a:pt x="670" y="1961"/>
                      <a:pt x="612" y="2090"/>
                    </a:cubicBezTo>
                    <a:cubicBezTo>
                      <a:pt x="525" y="2281"/>
                      <a:pt x="453" y="2691"/>
                      <a:pt x="501" y="2718"/>
                    </a:cubicBezTo>
                    <a:cubicBezTo>
                      <a:pt x="504" y="2720"/>
                      <a:pt x="509" y="2723"/>
                      <a:pt x="514" y="2723"/>
                    </a:cubicBezTo>
                    <a:cubicBezTo>
                      <a:pt x="522" y="2723"/>
                      <a:pt x="533" y="2718"/>
                      <a:pt x="538" y="2710"/>
                    </a:cubicBezTo>
                    <a:cubicBezTo>
                      <a:pt x="543" y="2699"/>
                      <a:pt x="543" y="2689"/>
                      <a:pt x="541" y="2681"/>
                    </a:cubicBezTo>
                    <a:cubicBezTo>
                      <a:pt x="538" y="2625"/>
                      <a:pt x="567" y="2323"/>
                      <a:pt x="662" y="2114"/>
                    </a:cubicBezTo>
                    <a:cubicBezTo>
                      <a:pt x="739" y="1947"/>
                      <a:pt x="1028" y="1336"/>
                      <a:pt x="1030" y="1328"/>
                    </a:cubicBezTo>
                    <a:cubicBezTo>
                      <a:pt x="1036" y="1318"/>
                      <a:pt x="1033" y="1304"/>
                      <a:pt x="1025" y="1296"/>
                    </a:cubicBezTo>
                    <a:cubicBezTo>
                      <a:pt x="1019" y="1292"/>
                      <a:pt x="1012" y="1289"/>
                      <a:pt x="1005" y="1289"/>
                    </a:cubicBezTo>
                    <a:cubicBezTo>
                      <a:pt x="1000" y="1289"/>
                      <a:pt x="995" y="1290"/>
                      <a:pt x="991" y="1294"/>
                    </a:cubicBezTo>
                    <a:cubicBezTo>
                      <a:pt x="977" y="1302"/>
                      <a:pt x="633" y="1505"/>
                      <a:pt x="461" y="1754"/>
                    </a:cubicBezTo>
                    <a:cubicBezTo>
                      <a:pt x="247" y="2064"/>
                      <a:pt x="133" y="2186"/>
                      <a:pt x="88" y="2217"/>
                    </a:cubicBezTo>
                    <a:cubicBezTo>
                      <a:pt x="107" y="2096"/>
                      <a:pt x="300" y="1601"/>
                      <a:pt x="461" y="1378"/>
                    </a:cubicBezTo>
                    <a:cubicBezTo>
                      <a:pt x="644" y="1127"/>
                      <a:pt x="1213" y="87"/>
                      <a:pt x="1237" y="42"/>
                    </a:cubicBezTo>
                    <a:cubicBezTo>
                      <a:pt x="1245" y="28"/>
                      <a:pt x="1239" y="10"/>
                      <a:pt x="1226" y="5"/>
                    </a:cubicBezTo>
                    <a:cubicBezTo>
                      <a:pt x="1222" y="2"/>
                      <a:pt x="1217" y="1"/>
                      <a:pt x="121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9"/>
              <p:cNvSpPr/>
              <p:nvPr/>
            </p:nvSpPr>
            <p:spPr>
              <a:xfrm>
                <a:off x="2190900" y="2262950"/>
                <a:ext cx="4450" cy="19950"/>
              </a:xfrm>
              <a:custGeom>
                <a:rect b="b" l="l" r="r" t="t"/>
                <a:pathLst>
                  <a:path extrusionOk="0" h="798" w="178">
                    <a:moveTo>
                      <a:pt x="31" y="0"/>
                    </a:moveTo>
                    <a:cubicBezTo>
                      <a:pt x="29" y="0"/>
                      <a:pt x="28" y="1"/>
                      <a:pt x="27" y="1"/>
                    </a:cubicBezTo>
                    <a:cubicBezTo>
                      <a:pt x="11" y="1"/>
                      <a:pt x="0" y="17"/>
                      <a:pt x="3" y="30"/>
                    </a:cubicBezTo>
                    <a:lnTo>
                      <a:pt x="119" y="774"/>
                    </a:lnTo>
                    <a:cubicBezTo>
                      <a:pt x="122" y="787"/>
                      <a:pt x="135" y="798"/>
                      <a:pt x="148" y="798"/>
                    </a:cubicBezTo>
                    <a:cubicBezTo>
                      <a:pt x="148" y="798"/>
                      <a:pt x="151" y="798"/>
                      <a:pt x="151" y="795"/>
                    </a:cubicBezTo>
                    <a:cubicBezTo>
                      <a:pt x="167" y="795"/>
                      <a:pt x="177" y="779"/>
                      <a:pt x="175" y="766"/>
                    </a:cubicBezTo>
                    <a:lnTo>
                      <a:pt x="58" y="22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79"/>
              <p:cNvSpPr/>
              <p:nvPr/>
            </p:nvSpPr>
            <p:spPr>
              <a:xfrm>
                <a:off x="2119100" y="2254600"/>
                <a:ext cx="2125" cy="31200"/>
              </a:xfrm>
              <a:custGeom>
                <a:rect b="b" l="l" r="r" t="t"/>
                <a:pathLst>
                  <a:path extrusionOk="0" h="1248" w="85">
                    <a:moveTo>
                      <a:pt x="25" y="1"/>
                    </a:moveTo>
                    <a:cubicBezTo>
                      <a:pt x="24" y="1"/>
                      <a:pt x="23" y="1"/>
                      <a:pt x="21" y="1"/>
                    </a:cubicBezTo>
                    <a:cubicBezTo>
                      <a:pt x="11" y="1"/>
                      <a:pt x="0" y="12"/>
                      <a:pt x="3" y="22"/>
                    </a:cubicBezTo>
                    <a:cubicBezTo>
                      <a:pt x="43" y="441"/>
                      <a:pt x="27" y="1222"/>
                      <a:pt x="27" y="1227"/>
                    </a:cubicBezTo>
                    <a:cubicBezTo>
                      <a:pt x="27" y="1240"/>
                      <a:pt x="37" y="1248"/>
                      <a:pt x="48" y="1248"/>
                    </a:cubicBezTo>
                    <a:cubicBezTo>
                      <a:pt x="58" y="1248"/>
                      <a:pt x="69" y="1240"/>
                      <a:pt x="69" y="1229"/>
                    </a:cubicBezTo>
                    <a:cubicBezTo>
                      <a:pt x="69" y="1222"/>
                      <a:pt x="85" y="441"/>
                      <a:pt x="43" y="20"/>
                    </a:cubicBezTo>
                    <a:cubicBezTo>
                      <a:pt x="43" y="8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9"/>
              <p:cNvSpPr/>
              <p:nvPr/>
            </p:nvSpPr>
            <p:spPr>
              <a:xfrm>
                <a:off x="2092550" y="2272250"/>
                <a:ext cx="27750" cy="7000"/>
              </a:xfrm>
              <a:custGeom>
                <a:rect b="b" l="l" r="r" t="t"/>
                <a:pathLst>
                  <a:path extrusionOk="0" h="280" w="1110">
                    <a:moveTo>
                      <a:pt x="257" y="1"/>
                    </a:moveTo>
                    <a:cubicBezTo>
                      <a:pt x="100" y="1"/>
                      <a:pt x="21" y="36"/>
                      <a:pt x="17" y="39"/>
                    </a:cubicBezTo>
                    <a:cubicBezTo>
                      <a:pt x="6" y="44"/>
                      <a:pt x="1" y="55"/>
                      <a:pt x="6" y="66"/>
                    </a:cubicBezTo>
                    <a:cubicBezTo>
                      <a:pt x="10" y="73"/>
                      <a:pt x="17" y="78"/>
                      <a:pt x="24" y="78"/>
                    </a:cubicBezTo>
                    <a:cubicBezTo>
                      <a:pt x="27" y="78"/>
                      <a:pt x="30" y="78"/>
                      <a:pt x="33" y="76"/>
                    </a:cubicBezTo>
                    <a:cubicBezTo>
                      <a:pt x="34" y="76"/>
                      <a:pt x="109" y="43"/>
                      <a:pt x="260" y="43"/>
                    </a:cubicBezTo>
                    <a:cubicBezTo>
                      <a:pt x="366" y="43"/>
                      <a:pt x="511" y="60"/>
                      <a:pt x="694" y="116"/>
                    </a:cubicBezTo>
                    <a:cubicBezTo>
                      <a:pt x="877" y="171"/>
                      <a:pt x="1073" y="275"/>
                      <a:pt x="1075" y="277"/>
                    </a:cubicBezTo>
                    <a:cubicBezTo>
                      <a:pt x="1078" y="277"/>
                      <a:pt x="1081" y="280"/>
                      <a:pt x="1086" y="280"/>
                    </a:cubicBezTo>
                    <a:cubicBezTo>
                      <a:pt x="1091" y="280"/>
                      <a:pt x="1099" y="275"/>
                      <a:pt x="1102" y="269"/>
                    </a:cubicBezTo>
                    <a:cubicBezTo>
                      <a:pt x="1110" y="259"/>
                      <a:pt x="1105" y="246"/>
                      <a:pt x="1094" y="240"/>
                    </a:cubicBezTo>
                    <a:cubicBezTo>
                      <a:pt x="1094" y="240"/>
                      <a:pt x="893" y="132"/>
                      <a:pt x="705" y="76"/>
                    </a:cubicBezTo>
                    <a:cubicBezTo>
                      <a:pt x="516" y="18"/>
                      <a:pt x="367" y="1"/>
                      <a:pt x="25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9"/>
              <p:cNvSpPr/>
              <p:nvPr/>
            </p:nvSpPr>
            <p:spPr>
              <a:xfrm>
                <a:off x="2193725" y="2277125"/>
                <a:ext cx="15325" cy="3450"/>
              </a:xfrm>
              <a:custGeom>
                <a:rect b="b" l="l" r="r" t="t"/>
                <a:pathLst>
                  <a:path extrusionOk="0" h="138" w="613">
                    <a:moveTo>
                      <a:pt x="604" y="0"/>
                    </a:moveTo>
                    <a:cubicBezTo>
                      <a:pt x="604" y="0"/>
                      <a:pt x="406" y="40"/>
                      <a:pt x="295" y="61"/>
                    </a:cubicBezTo>
                    <a:cubicBezTo>
                      <a:pt x="186" y="85"/>
                      <a:pt x="22" y="96"/>
                      <a:pt x="19" y="96"/>
                    </a:cubicBezTo>
                    <a:cubicBezTo>
                      <a:pt x="9" y="96"/>
                      <a:pt x="1" y="106"/>
                      <a:pt x="1" y="117"/>
                    </a:cubicBezTo>
                    <a:cubicBezTo>
                      <a:pt x="1" y="127"/>
                      <a:pt x="11" y="138"/>
                      <a:pt x="22" y="138"/>
                    </a:cubicBezTo>
                    <a:cubicBezTo>
                      <a:pt x="22" y="138"/>
                      <a:pt x="22" y="138"/>
                      <a:pt x="22" y="135"/>
                    </a:cubicBezTo>
                    <a:cubicBezTo>
                      <a:pt x="30" y="135"/>
                      <a:pt x="191" y="125"/>
                      <a:pt x="303" y="103"/>
                    </a:cubicBezTo>
                    <a:cubicBezTo>
                      <a:pt x="414" y="80"/>
                      <a:pt x="612" y="40"/>
                      <a:pt x="612" y="40"/>
                    </a:cubicBez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9"/>
              <p:cNvSpPr/>
              <p:nvPr/>
            </p:nvSpPr>
            <p:spPr>
              <a:xfrm>
                <a:off x="2131875" y="2364025"/>
                <a:ext cx="71350" cy="6675"/>
              </a:xfrm>
              <a:custGeom>
                <a:rect b="b" l="l" r="r" t="t"/>
                <a:pathLst>
                  <a:path extrusionOk="0" h="267" w="2854">
                    <a:moveTo>
                      <a:pt x="2822" y="1"/>
                    </a:moveTo>
                    <a:cubicBezTo>
                      <a:pt x="2819" y="1"/>
                      <a:pt x="2816" y="1"/>
                      <a:pt x="2814" y="2"/>
                    </a:cubicBezTo>
                    <a:cubicBezTo>
                      <a:pt x="2806" y="5"/>
                      <a:pt x="2213" y="198"/>
                      <a:pt x="1723" y="211"/>
                    </a:cubicBezTo>
                    <a:cubicBezTo>
                      <a:pt x="1702" y="212"/>
                      <a:pt x="1680" y="212"/>
                      <a:pt x="1659" y="212"/>
                    </a:cubicBezTo>
                    <a:cubicBezTo>
                      <a:pt x="1207" y="212"/>
                      <a:pt x="787" y="108"/>
                      <a:pt x="582" y="58"/>
                    </a:cubicBezTo>
                    <a:lnTo>
                      <a:pt x="559" y="53"/>
                    </a:lnTo>
                    <a:cubicBezTo>
                      <a:pt x="352" y="2"/>
                      <a:pt x="40" y="2"/>
                      <a:pt x="26" y="2"/>
                    </a:cubicBezTo>
                    <a:cubicBezTo>
                      <a:pt x="13" y="2"/>
                      <a:pt x="0" y="13"/>
                      <a:pt x="0" y="29"/>
                    </a:cubicBezTo>
                    <a:cubicBezTo>
                      <a:pt x="0" y="45"/>
                      <a:pt x="13" y="55"/>
                      <a:pt x="26" y="55"/>
                    </a:cubicBezTo>
                    <a:cubicBezTo>
                      <a:pt x="32" y="55"/>
                      <a:pt x="347" y="58"/>
                      <a:pt x="545" y="106"/>
                    </a:cubicBezTo>
                    <a:lnTo>
                      <a:pt x="569" y="111"/>
                    </a:lnTo>
                    <a:cubicBezTo>
                      <a:pt x="776" y="161"/>
                      <a:pt x="1199" y="267"/>
                      <a:pt x="1660" y="267"/>
                    </a:cubicBezTo>
                    <a:cubicBezTo>
                      <a:pt x="1681" y="267"/>
                      <a:pt x="1705" y="267"/>
                      <a:pt x="1726" y="264"/>
                    </a:cubicBezTo>
                    <a:cubicBezTo>
                      <a:pt x="2223" y="254"/>
                      <a:pt x="2824" y="58"/>
                      <a:pt x="2830" y="55"/>
                    </a:cubicBezTo>
                    <a:cubicBezTo>
                      <a:pt x="2845" y="50"/>
                      <a:pt x="2853" y="34"/>
                      <a:pt x="2848" y="21"/>
                    </a:cubicBezTo>
                    <a:cubicBezTo>
                      <a:pt x="2844" y="8"/>
                      <a:pt x="2833" y="1"/>
                      <a:pt x="28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9"/>
              <p:cNvSpPr/>
              <p:nvPr/>
            </p:nvSpPr>
            <p:spPr>
              <a:xfrm>
                <a:off x="2177600" y="2505275"/>
                <a:ext cx="56850" cy="114300"/>
              </a:xfrm>
              <a:custGeom>
                <a:rect b="b" l="l" r="r" t="t"/>
                <a:pathLst>
                  <a:path extrusionOk="0" h="4572" w="2274">
                    <a:moveTo>
                      <a:pt x="1234" y="1"/>
                    </a:moveTo>
                    <a:lnTo>
                      <a:pt x="1234" y="1"/>
                    </a:lnTo>
                    <a:cubicBezTo>
                      <a:pt x="990" y="17"/>
                      <a:pt x="458" y="54"/>
                      <a:pt x="0" y="99"/>
                    </a:cubicBezTo>
                    <a:cubicBezTo>
                      <a:pt x="53" y="522"/>
                      <a:pt x="132" y="1052"/>
                      <a:pt x="164" y="1179"/>
                    </a:cubicBezTo>
                    <a:cubicBezTo>
                      <a:pt x="643" y="3188"/>
                      <a:pt x="246" y="3561"/>
                      <a:pt x="246" y="3561"/>
                    </a:cubicBezTo>
                    <a:cubicBezTo>
                      <a:pt x="167" y="3683"/>
                      <a:pt x="114" y="3913"/>
                      <a:pt x="164" y="4027"/>
                    </a:cubicBezTo>
                    <a:cubicBezTo>
                      <a:pt x="208" y="4125"/>
                      <a:pt x="434" y="4150"/>
                      <a:pt x="660" y="4150"/>
                    </a:cubicBezTo>
                    <a:cubicBezTo>
                      <a:pt x="696" y="4150"/>
                      <a:pt x="732" y="4150"/>
                      <a:pt x="768" y="4149"/>
                    </a:cubicBezTo>
                    <a:cubicBezTo>
                      <a:pt x="770" y="4148"/>
                      <a:pt x="772" y="4148"/>
                      <a:pt x="774" y="4148"/>
                    </a:cubicBezTo>
                    <a:cubicBezTo>
                      <a:pt x="1030" y="4148"/>
                      <a:pt x="1376" y="4461"/>
                      <a:pt x="1588" y="4535"/>
                    </a:cubicBezTo>
                    <a:cubicBezTo>
                      <a:pt x="1665" y="4561"/>
                      <a:pt x="1747" y="4572"/>
                      <a:pt x="1828" y="4572"/>
                    </a:cubicBezTo>
                    <a:cubicBezTo>
                      <a:pt x="2059" y="4572"/>
                      <a:pt x="2272" y="4484"/>
                      <a:pt x="2274" y="4421"/>
                    </a:cubicBezTo>
                    <a:cubicBezTo>
                      <a:pt x="2274" y="4270"/>
                      <a:pt x="1877" y="4111"/>
                      <a:pt x="1736" y="4043"/>
                    </a:cubicBezTo>
                    <a:cubicBezTo>
                      <a:pt x="1594" y="3976"/>
                      <a:pt x="1485" y="3844"/>
                      <a:pt x="1392" y="3680"/>
                    </a:cubicBezTo>
                    <a:cubicBezTo>
                      <a:pt x="1331" y="3574"/>
                      <a:pt x="1149" y="3415"/>
                      <a:pt x="1083" y="3288"/>
                    </a:cubicBezTo>
                    <a:cubicBezTo>
                      <a:pt x="1056" y="3241"/>
                      <a:pt x="1048" y="2891"/>
                      <a:pt x="1085" y="2015"/>
                    </a:cubicBezTo>
                    <a:cubicBezTo>
                      <a:pt x="1125" y="1150"/>
                      <a:pt x="1186" y="472"/>
                      <a:pt x="1234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79"/>
              <p:cNvSpPr/>
              <p:nvPr/>
            </p:nvSpPr>
            <p:spPr>
              <a:xfrm>
                <a:off x="2178125" y="2606750"/>
                <a:ext cx="58125" cy="16550"/>
              </a:xfrm>
              <a:custGeom>
                <a:rect b="b" l="l" r="r" t="t"/>
                <a:pathLst>
                  <a:path extrusionOk="0" h="662" w="2325">
                    <a:moveTo>
                      <a:pt x="117" y="1"/>
                    </a:moveTo>
                    <a:cubicBezTo>
                      <a:pt x="64" y="1"/>
                      <a:pt x="18" y="42"/>
                      <a:pt x="8" y="95"/>
                    </a:cubicBezTo>
                    <a:cubicBezTo>
                      <a:pt x="0" y="156"/>
                      <a:pt x="43" y="211"/>
                      <a:pt x="103" y="219"/>
                    </a:cubicBezTo>
                    <a:cubicBezTo>
                      <a:pt x="106" y="222"/>
                      <a:pt x="461" y="270"/>
                      <a:pt x="609" y="309"/>
                    </a:cubicBezTo>
                    <a:cubicBezTo>
                      <a:pt x="876" y="378"/>
                      <a:pt x="1170" y="481"/>
                      <a:pt x="1393" y="584"/>
                    </a:cubicBezTo>
                    <a:cubicBezTo>
                      <a:pt x="1525" y="643"/>
                      <a:pt x="1708" y="661"/>
                      <a:pt x="1869" y="661"/>
                    </a:cubicBezTo>
                    <a:cubicBezTo>
                      <a:pt x="2044" y="661"/>
                      <a:pt x="2192" y="640"/>
                      <a:pt x="2221" y="637"/>
                    </a:cubicBezTo>
                    <a:cubicBezTo>
                      <a:pt x="2282" y="629"/>
                      <a:pt x="2324" y="574"/>
                      <a:pt x="2316" y="513"/>
                    </a:cubicBezTo>
                    <a:cubicBezTo>
                      <a:pt x="2307" y="457"/>
                      <a:pt x="2259" y="417"/>
                      <a:pt x="2206" y="417"/>
                    </a:cubicBezTo>
                    <a:cubicBezTo>
                      <a:pt x="2201" y="417"/>
                      <a:pt x="2197" y="417"/>
                      <a:pt x="2192" y="418"/>
                    </a:cubicBezTo>
                    <a:cubicBezTo>
                      <a:pt x="2126" y="427"/>
                      <a:pt x="2000" y="438"/>
                      <a:pt x="1867" y="438"/>
                    </a:cubicBezTo>
                    <a:cubicBezTo>
                      <a:pt x="1727" y="438"/>
                      <a:pt x="1579" y="425"/>
                      <a:pt x="1485" y="383"/>
                    </a:cubicBezTo>
                    <a:cubicBezTo>
                      <a:pt x="1250" y="275"/>
                      <a:pt x="943" y="169"/>
                      <a:pt x="665" y="95"/>
                    </a:cubicBezTo>
                    <a:cubicBezTo>
                      <a:pt x="503" y="52"/>
                      <a:pt x="148" y="5"/>
                      <a:pt x="135" y="2"/>
                    </a:cubicBezTo>
                    <a:cubicBezTo>
                      <a:pt x="129" y="1"/>
                      <a:pt x="123" y="1"/>
                      <a:pt x="11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9"/>
              <p:cNvSpPr/>
              <p:nvPr/>
            </p:nvSpPr>
            <p:spPr>
              <a:xfrm>
                <a:off x="2207175" y="2607100"/>
                <a:ext cx="16550" cy="10275"/>
              </a:xfrm>
              <a:custGeom>
                <a:rect b="b" l="l" r="r" t="t"/>
                <a:pathLst>
                  <a:path extrusionOk="0" h="411" w="662">
                    <a:moveTo>
                      <a:pt x="568" y="0"/>
                    </a:moveTo>
                    <a:cubicBezTo>
                      <a:pt x="530" y="0"/>
                      <a:pt x="478" y="6"/>
                      <a:pt x="405" y="23"/>
                    </a:cubicBezTo>
                    <a:cubicBezTo>
                      <a:pt x="186" y="73"/>
                      <a:pt x="0" y="293"/>
                      <a:pt x="0" y="293"/>
                    </a:cubicBezTo>
                    <a:cubicBezTo>
                      <a:pt x="0" y="293"/>
                      <a:pt x="196" y="410"/>
                      <a:pt x="284" y="410"/>
                    </a:cubicBezTo>
                    <a:cubicBezTo>
                      <a:pt x="309" y="410"/>
                      <a:pt x="326" y="400"/>
                      <a:pt x="326" y="375"/>
                    </a:cubicBezTo>
                    <a:cubicBezTo>
                      <a:pt x="328" y="263"/>
                      <a:pt x="662" y="23"/>
                      <a:pt x="662" y="23"/>
                    </a:cubicBezTo>
                    <a:cubicBezTo>
                      <a:pt x="662" y="23"/>
                      <a:pt x="644" y="0"/>
                      <a:pt x="56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9"/>
              <p:cNvSpPr/>
              <p:nvPr/>
            </p:nvSpPr>
            <p:spPr>
              <a:xfrm>
                <a:off x="2124725" y="2509850"/>
                <a:ext cx="46475" cy="119300"/>
              </a:xfrm>
              <a:custGeom>
                <a:rect b="b" l="l" r="r" t="t"/>
                <a:pathLst>
                  <a:path extrusionOk="0" h="4772" w="1859">
                    <a:moveTo>
                      <a:pt x="193" y="0"/>
                    </a:moveTo>
                    <a:lnTo>
                      <a:pt x="193" y="0"/>
                    </a:lnTo>
                    <a:cubicBezTo>
                      <a:pt x="0" y="829"/>
                      <a:pt x="487" y="3420"/>
                      <a:pt x="437" y="3436"/>
                    </a:cubicBezTo>
                    <a:cubicBezTo>
                      <a:pt x="196" y="3518"/>
                      <a:pt x="225" y="3770"/>
                      <a:pt x="230" y="3783"/>
                    </a:cubicBezTo>
                    <a:cubicBezTo>
                      <a:pt x="252" y="3823"/>
                      <a:pt x="495" y="4063"/>
                      <a:pt x="564" y="4196"/>
                    </a:cubicBezTo>
                    <a:cubicBezTo>
                      <a:pt x="635" y="4328"/>
                      <a:pt x="659" y="4519"/>
                      <a:pt x="855" y="4654"/>
                    </a:cubicBezTo>
                    <a:cubicBezTo>
                      <a:pt x="971" y="4735"/>
                      <a:pt x="1118" y="4771"/>
                      <a:pt x="1280" y="4771"/>
                    </a:cubicBezTo>
                    <a:cubicBezTo>
                      <a:pt x="1377" y="4771"/>
                      <a:pt x="1480" y="4758"/>
                      <a:pt x="1583" y="4733"/>
                    </a:cubicBezTo>
                    <a:cubicBezTo>
                      <a:pt x="1858" y="4670"/>
                      <a:pt x="1832" y="4585"/>
                      <a:pt x="1784" y="4519"/>
                    </a:cubicBezTo>
                    <a:cubicBezTo>
                      <a:pt x="1758" y="4479"/>
                      <a:pt x="1654" y="4437"/>
                      <a:pt x="1596" y="4370"/>
                    </a:cubicBezTo>
                    <a:cubicBezTo>
                      <a:pt x="1435" y="4188"/>
                      <a:pt x="1408" y="4087"/>
                      <a:pt x="1347" y="3973"/>
                    </a:cubicBezTo>
                    <a:cubicBezTo>
                      <a:pt x="1292" y="3865"/>
                      <a:pt x="1138" y="3656"/>
                      <a:pt x="1099" y="3500"/>
                    </a:cubicBezTo>
                    <a:cubicBezTo>
                      <a:pt x="974" y="2994"/>
                      <a:pt x="1128" y="1086"/>
                      <a:pt x="1363" y="51"/>
                    </a:cubicBezTo>
                    <a:lnTo>
                      <a:pt x="1363" y="51"/>
                    </a:lnTo>
                    <a:cubicBezTo>
                      <a:pt x="1224" y="76"/>
                      <a:pt x="1082" y="87"/>
                      <a:pt x="943" y="87"/>
                    </a:cubicBezTo>
                    <a:cubicBezTo>
                      <a:pt x="664" y="87"/>
                      <a:pt x="399" y="45"/>
                      <a:pt x="1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9"/>
              <p:cNvSpPr/>
              <p:nvPr/>
            </p:nvSpPr>
            <p:spPr>
              <a:xfrm>
                <a:off x="2151050" y="2621675"/>
                <a:ext cx="18700" cy="4075"/>
              </a:xfrm>
              <a:custGeom>
                <a:rect b="b" l="l" r="r" t="t"/>
                <a:pathLst>
                  <a:path extrusionOk="0" h="163" w="748">
                    <a:moveTo>
                      <a:pt x="693" y="1"/>
                    </a:moveTo>
                    <a:cubicBezTo>
                      <a:pt x="668" y="1"/>
                      <a:pt x="642" y="4"/>
                      <a:pt x="617" y="11"/>
                    </a:cubicBezTo>
                    <a:cubicBezTo>
                      <a:pt x="591" y="19"/>
                      <a:pt x="570" y="35"/>
                      <a:pt x="556" y="54"/>
                    </a:cubicBezTo>
                    <a:cubicBezTo>
                      <a:pt x="549" y="46"/>
                      <a:pt x="541" y="40"/>
                      <a:pt x="530" y="38"/>
                    </a:cubicBezTo>
                    <a:cubicBezTo>
                      <a:pt x="522" y="35"/>
                      <a:pt x="513" y="34"/>
                      <a:pt x="505" y="34"/>
                    </a:cubicBezTo>
                    <a:cubicBezTo>
                      <a:pt x="496" y="34"/>
                      <a:pt x="488" y="35"/>
                      <a:pt x="480" y="35"/>
                    </a:cubicBezTo>
                    <a:cubicBezTo>
                      <a:pt x="466" y="35"/>
                      <a:pt x="451" y="35"/>
                      <a:pt x="435" y="40"/>
                    </a:cubicBezTo>
                    <a:cubicBezTo>
                      <a:pt x="424" y="46"/>
                      <a:pt x="416" y="54"/>
                      <a:pt x="408" y="64"/>
                    </a:cubicBezTo>
                    <a:cubicBezTo>
                      <a:pt x="393" y="56"/>
                      <a:pt x="376" y="54"/>
                      <a:pt x="361" y="54"/>
                    </a:cubicBezTo>
                    <a:cubicBezTo>
                      <a:pt x="350" y="54"/>
                      <a:pt x="340" y="55"/>
                      <a:pt x="332" y="56"/>
                    </a:cubicBezTo>
                    <a:cubicBezTo>
                      <a:pt x="318" y="59"/>
                      <a:pt x="305" y="62"/>
                      <a:pt x="289" y="67"/>
                    </a:cubicBezTo>
                    <a:cubicBezTo>
                      <a:pt x="279" y="72"/>
                      <a:pt x="271" y="80"/>
                      <a:pt x="265" y="91"/>
                    </a:cubicBezTo>
                    <a:cubicBezTo>
                      <a:pt x="253" y="87"/>
                      <a:pt x="241" y="85"/>
                      <a:pt x="229" y="85"/>
                    </a:cubicBezTo>
                    <a:cubicBezTo>
                      <a:pt x="199" y="85"/>
                      <a:pt x="169" y="97"/>
                      <a:pt x="146" y="120"/>
                    </a:cubicBezTo>
                    <a:cubicBezTo>
                      <a:pt x="128" y="116"/>
                      <a:pt x="106" y="112"/>
                      <a:pt x="84" y="112"/>
                    </a:cubicBezTo>
                    <a:cubicBezTo>
                      <a:pt x="58" y="112"/>
                      <a:pt x="31" y="117"/>
                      <a:pt x="9" y="133"/>
                    </a:cubicBezTo>
                    <a:cubicBezTo>
                      <a:pt x="1" y="138"/>
                      <a:pt x="1" y="149"/>
                      <a:pt x="3" y="157"/>
                    </a:cubicBezTo>
                    <a:cubicBezTo>
                      <a:pt x="7" y="160"/>
                      <a:pt x="12" y="162"/>
                      <a:pt x="17" y="162"/>
                    </a:cubicBezTo>
                    <a:cubicBezTo>
                      <a:pt x="21" y="162"/>
                      <a:pt x="24" y="162"/>
                      <a:pt x="27" y="160"/>
                    </a:cubicBezTo>
                    <a:cubicBezTo>
                      <a:pt x="43" y="149"/>
                      <a:pt x="62" y="145"/>
                      <a:pt x="83" y="145"/>
                    </a:cubicBezTo>
                    <a:cubicBezTo>
                      <a:pt x="104" y="145"/>
                      <a:pt x="126" y="149"/>
                      <a:pt x="149" y="154"/>
                    </a:cubicBezTo>
                    <a:lnTo>
                      <a:pt x="157" y="154"/>
                    </a:lnTo>
                    <a:cubicBezTo>
                      <a:pt x="159" y="154"/>
                      <a:pt x="165" y="152"/>
                      <a:pt x="167" y="149"/>
                    </a:cubicBezTo>
                    <a:cubicBezTo>
                      <a:pt x="183" y="128"/>
                      <a:pt x="207" y="117"/>
                      <a:pt x="231" y="117"/>
                    </a:cubicBezTo>
                    <a:cubicBezTo>
                      <a:pt x="243" y="117"/>
                      <a:pt x="255" y="120"/>
                      <a:pt x="265" y="125"/>
                    </a:cubicBezTo>
                    <a:cubicBezTo>
                      <a:pt x="268" y="126"/>
                      <a:pt x="271" y="127"/>
                      <a:pt x="273" y="127"/>
                    </a:cubicBezTo>
                    <a:cubicBezTo>
                      <a:pt x="276" y="127"/>
                      <a:pt x="279" y="126"/>
                      <a:pt x="281" y="125"/>
                    </a:cubicBezTo>
                    <a:cubicBezTo>
                      <a:pt x="284" y="122"/>
                      <a:pt x="289" y="120"/>
                      <a:pt x="289" y="115"/>
                    </a:cubicBezTo>
                    <a:cubicBezTo>
                      <a:pt x="292" y="107"/>
                      <a:pt x="297" y="101"/>
                      <a:pt x="305" y="96"/>
                    </a:cubicBezTo>
                    <a:cubicBezTo>
                      <a:pt x="313" y="91"/>
                      <a:pt x="324" y="91"/>
                      <a:pt x="334" y="88"/>
                    </a:cubicBezTo>
                    <a:cubicBezTo>
                      <a:pt x="343" y="87"/>
                      <a:pt x="351" y="87"/>
                      <a:pt x="359" y="87"/>
                    </a:cubicBezTo>
                    <a:cubicBezTo>
                      <a:pt x="378" y="87"/>
                      <a:pt x="394" y="90"/>
                      <a:pt x="406" y="101"/>
                    </a:cubicBezTo>
                    <a:cubicBezTo>
                      <a:pt x="409" y="103"/>
                      <a:pt x="413" y="105"/>
                      <a:pt x="418" y="105"/>
                    </a:cubicBezTo>
                    <a:cubicBezTo>
                      <a:pt x="420" y="105"/>
                      <a:pt x="422" y="105"/>
                      <a:pt x="424" y="104"/>
                    </a:cubicBezTo>
                    <a:cubicBezTo>
                      <a:pt x="429" y="101"/>
                      <a:pt x="432" y="96"/>
                      <a:pt x="432" y="91"/>
                    </a:cubicBezTo>
                    <a:cubicBezTo>
                      <a:pt x="435" y="80"/>
                      <a:pt x="443" y="75"/>
                      <a:pt x="448" y="72"/>
                    </a:cubicBezTo>
                    <a:cubicBezTo>
                      <a:pt x="459" y="67"/>
                      <a:pt x="469" y="67"/>
                      <a:pt x="482" y="67"/>
                    </a:cubicBezTo>
                    <a:cubicBezTo>
                      <a:pt x="496" y="67"/>
                      <a:pt x="509" y="67"/>
                      <a:pt x="519" y="70"/>
                    </a:cubicBezTo>
                    <a:cubicBezTo>
                      <a:pt x="533" y="72"/>
                      <a:pt x="543" y="80"/>
                      <a:pt x="546" y="91"/>
                    </a:cubicBezTo>
                    <a:cubicBezTo>
                      <a:pt x="551" y="96"/>
                      <a:pt x="556" y="99"/>
                      <a:pt x="564" y="99"/>
                    </a:cubicBezTo>
                    <a:cubicBezTo>
                      <a:pt x="570" y="96"/>
                      <a:pt x="575" y="93"/>
                      <a:pt x="578" y="85"/>
                    </a:cubicBezTo>
                    <a:cubicBezTo>
                      <a:pt x="583" y="62"/>
                      <a:pt x="607" y="48"/>
                      <a:pt x="628" y="43"/>
                    </a:cubicBezTo>
                    <a:cubicBezTo>
                      <a:pt x="649" y="36"/>
                      <a:pt x="671" y="32"/>
                      <a:pt x="693" y="32"/>
                    </a:cubicBezTo>
                    <a:cubicBezTo>
                      <a:pt x="704" y="32"/>
                      <a:pt x="715" y="33"/>
                      <a:pt x="726" y="35"/>
                    </a:cubicBezTo>
                    <a:cubicBezTo>
                      <a:pt x="727" y="36"/>
                      <a:pt x="729" y="36"/>
                      <a:pt x="730" y="36"/>
                    </a:cubicBezTo>
                    <a:cubicBezTo>
                      <a:pt x="736" y="36"/>
                      <a:pt x="742" y="31"/>
                      <a:pt x="744" y="22"/>
                    </a:cubicBezTo>
                    <a:cubicBezTo>
                      <a:pt x="747" y="14"/>
                      <a:pt x="742" y="6"/>
                      <a:pt x="731" y="3"/>
                    </a:cubicBezTo>
                    <a:cubicBezTo>
                      <a:pt x="719" y="2"/>
                      <a:pt x="706" y="1"/>
                      <a:pt x="69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9"/>
              <p:cNvSpPr/>
              <p:nvPr/>
            </p:nvSpPr>
            <p:spPr>
              <a:xfrm>
                <a:off x="2135300" y="2594875"/>
                <a:ext cx="2350" cy="4850"/>
              </a:xfrm>
              <a:custGeom>
                <a:rect b="b" l="l" r="r" t="t"/>
                <a:pathLst>
                  <a:path extrusionOk="0" h="194" w="94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3"/>
                      <a:pt x="1" y="14"/>
                      <a:pt x="3" y="22"/>
                    </a:cubicBezTo>
                    <a:lnTo>
                      <a:pt x="59" y="183"/>
                    </a:lnTo>
                    <a:cubicBezTo>
                      <a:pt x="62" y="191"/>
                      <a:pt x="69" y="194"/>
                      <a:pt x="77" y="194"/>
                    </a:cubicBezTo>
                    <a:lnTo>
                      <a:pt x="80" y="194"/>
                    </a:lnTo>
                    <a:cubicBezTo>
                      <a:pt x="88" y="189"/>
                      <a:pt x="93" y="181"/>
                      <a:pt x="91" y="173"/>
                    </a:cubicBezTo>
                    <a:lnTo>
                      <a:pt x="32" y="11"/>
                    </a:lnTo>
                    <a:cubicBezTo>
                      <a:pt x="30" y="5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9"/>
              <p:cNvSpPr/>
              <p:nvPr/>
            </p:nvSpPr>
            <p:spPr>
              <a:xfrm>
                <a:off x="2125975" y="2602500"/>
                <a:ext cx="44425" cy="29850"/>
              </a:xfrm>
              <a:custGeom>
                <a:rect b="b" l="l" r="r" t="t"/>
                <a:pathLst>
                  <a:path extrusionOk="0" h="1194" w="1777">
                    <a:moveTo>
                      <a:pt x="121" y="1"/>
                    </a:moveTo>
                    <a:cubicBezTo>
                      <a:pt x="97" y="1"/>
                      <a:pt x="74" y="8"/>
                      <a:pt x="53" y="24"/>
                    </a:cubicBezTo>
                    <a:cubicBezTo>
                      <a:pt x="6" y="64"/>
                      <a:pt x="0" y="132"/>
                      <a:pt x="38" y="180"/>
                    </a:cubicBezTo>
                    <a:cubicBezTo>
                      <a:pt x="191" y="371"/>
                      <a:pt x="448" y="699"/>
                      <a:pt x="485" y="770"/>
                    </a:cubicBezTo>
                    <a:cubicBezTo>
                      <a:pt x="548" y="897"/>
                      <a:pt x="866" y="1178"/>
                      <a:pt x="1062" y="1191"/>
                    </a:cubicBezTo>
                    <a:cubicBezTo>
                      <a:pt x="1075" y="1194"/>
                      <a:pt x="1091" y="1194"/>
                      <a:pt x="1107" y="1194"/>
                    </a:cubicBezTo>
                    <a:cubicBezTo>
                      <a:pt x="1284" y="1194"/>
                      <a:pt x="1631" y="1149"/>
                      <a:pt x="1673" y="1144"/>
                    </a:cubicBezTo>
                    <a:cubicBezTo>
                      <a:pt x="1734" y="1136"/>
                      <a:pt x="1777" y="1083"/>
                      <a:pt x="1771" y="1022"/>
                    </a:cubicBezTo>
                    <a:cubicBezTo>
                      <a:pt x="1764" y="966"/>
                      <a:pt x="1716" y="926"/>
                      <a:pt x="1662" y="926"/>
                    </a:cubicBezTo>
                    <a:cubicBezTo>
                      <a:pt x="1657" y="926"/>
                      <a:pt x="1652" y="926"/>
                      <a:pt x="1647" y="927"/>
                    </a:cubicBezTo>
                    <a:cubicBezTo>
                      <a:pt x="1536" y="939"/>
                      <a:pt x="1245" y="973"/>
                      <a:pt x="1112" y="973"/>
                    </a:cubicBezTo>
                    <a:cubicBezTo>
                      <a:pt x="1099" y="973"/>
                      <a:pt x="1087" y="972"/>
                      <a:pt x="1078" y="972"/>
                    </a:cubicBezTo>
                    <a:cubicBezTo>
                      <a:pt x="980" y="966"/>
                      <a:pt x="723" y="749"/>
                      <a:pt x="681" y="670"/>
                    </a:cubicBezTo>
                    <a:cubicBezTo>
                      <a:pt x="622" y="556"/>
                      <a:pt x="278" y="127"/>
                      <a:pt x="210" y="42"/>
                    </a:cubicBezTo>
                    <a:cubicBezTo>
                      <a:pt x="187" y="15"/>
                      <a:pt x="154" y="1"/>
                      <a:pt x="12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9"/>
              <p:cNvSpPr/>
              <p:nvPr/>
            </p:nvSpPr>
            <p:spPr>
              <a:xfrm>
                <a:off x="2137550" y="2613125"/>
                <a:ext cx="22850" cy="7400"/>
              </a:xfrm>
              <a:custGeom>
                <a:rect b="b" l="l" r="r" t="t"/>
                <a:pathLst>
                  <a:path extrusionOk="0" h="296" w="914">
                    <a:moveTo>
                      <a:pt x="132" y="0"/>
                    </a:moveTo>
                    <a:cubicBezTo>
                      <a:pt x="55" y="0"/>
                      <a:pt x="1" y="7"/>
                      <a:pt x="1" y="7"/>
                    </a:cubicBezTo>
                    <a:lnTo>
                      <a:pt x="170" y="216"/>
                    </a:lnTo>
                    <a:cubicBezTo>
                      <a:pt x="170" y="216"/>
                      <a:pt x="218" y="212"/>
                      <a:pt x="328" y="212"/>
                    </a:cubicBezTo>
                    <a:cubicBezTo>
                      <a:pt x="383" y="212"/>
                      <a:pt x="453" y="213"/>
                      <a:pt x="541" y="216"/>
                    </a:cubicBezTo>
                    <a:cubicBezTo>
                      <a:pt x="805" y="226"/>
                      <a:pt x="914" y="295"/>
                      <a:pt x="914" y="295"/>
                    </a:cubicBezTo>
                    <a:cubicBezTo>
                      <a:pt x="914" y="295"/>
                      <a:pt x="906" y="232"/>
                      <a:pt x="856" y="179"/>
                    </a:cubicBezTo>
                    <a:cubicBezTo>
                      <a:pt x="763" y="128"/>
                      <a:pt x="512" y="73"/>
                      <a:pt x="429" y="44"/>
                    </a:cubicBezTo>
                    <a:cubicBezTo>
                      <a:pt x="334" y="8"/>
                      <a:pt x="219" y="0"/>
                      <a:pt x="1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9"/>
              <p:cNvSpPr/>
              <p:nvPr/>
            </p:nvSpPr>
            <p:spPr>
              <a:xfrm>
                <a:off x="2158800" y="2611500"/>
                <a:ext cx="3200" cy="9025"/>
              </a:xfrm>
              <a:custGeom>
                <a:rect b="b" l="l" r="r" t="t"/>
                <a:pathLst>
                  <a:path extrusionOk="0" h="361" w="128">
                    <a:moveTo>
                      <a:pt x="45" y="0"/>
                    </a:moveTo>
                    <a:cubicBezTo>
                      <a:pt x="45" y="0"/>
                      <a:pt x="24" y="72"/>
                      <a:pt x="19" y="125"/>
                    </a:cubicBezTo>
                    <a:cubicBezTo>
                      <a:pt x="19" y="140"/>
                      <a:pt x="0" y="215"/>
                      <a:pt x="6" y="244"/>
                    </a:cubicBezTo>
                    <a:cubicBezTo>
                      <a:pt x="19" y="315"/>
                      <a:pt x="64" y="360"/>
                      <a:pt x="64" y="360"/>
                    </a:cubicBezTo>
                    <a:cubicBezTo>
                      <a:pt x="64" y="360"/>
                      <a:pt x="72" y="286"/>
                      <a:pt x="85" y="254"/>
                    </a:cubicBezTo>
                    <a:cubicBezTo>
                      <a:pt x="101" y="225"/>
                      <a:pt x="127" y="170"/>
                      <a:pt x="127" y="170"/>
                    </a:cubicBezTo>
                    <a:cubicBezTo>
                      <a:pt x="127" y="170"/>
                      <a:pt x="53" y="3"/>
                      <a:pt x="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9"/>
              <p:cNvSpPr/>
              <p:nvPr/>
            </p:nvSpPr>
            <p:spPr>
              <a:xfrm>
                <a:off x="2162050" y="2224425"/>
                <a:ext cx="16875" cy="16600"/>
              </a:xfrm>
              <a:custGeom>
                <a:rect b="b" l="l" r="r" t="t"/>
                <a:pathLst>
                  <a:path extrusionOk="0" h="664" w="675">
                    <a:moveTo>
                      <a:pt x="376" y="1"/>
                    </a:moveTo>
                    <a:cubicBezTo>
                      <a:pt x="371" y="1"/>
                      <a:pt x="366" y="1"/>
                      <a:pt x="360" y="1"/>
                    </a:cubicBezTo>
                    <a:cubicBezTo>
                      <a:pt x="249" y="9"/>
                      <a:pt x="103" y="22"/>
                      <a:pt x="103" y="22"/>
                    </a:cubicBezTo>
                    <a:cubicBezTo>
                      <a:pt x="103" y="22"/>
                      <a:pt x="74" y="142"/>
                      <a:pt x="132" y="266"/>
                    </a:cubicBezTo>
                    <a:cubicBezTo>
                      <a:pt x="161" y="330"/>
                      <a:pt x="206" y="422"/>
                      <a:pt x="193" y="457"/>
                    </a:cubicBezTo>
                    <a:cubicBezTo>
                      <a:pt x="177" y="488"/>
                      <a:pt x="0" y="663"/>
                      <a:pt x="0" y="663"/>
                    </a:cubicBezTo>
                    <a:cubicBezTo>
                      <a:pt x="0" y="663"/>
                      <a:pt x="389" y="525"/>
                      <a:pt x="484" y="454"/>
                    </a:cubicBezTo>
                    <a:cubicBezTo>
                      <a:pt x="582" y="382"/>
                      <a:pt x="675" y="367"/>
                      <a:pt x="675" y="367"/>
                    </a:cubicBezTo>
                    <a:lnTo>
                      <a:pt x="635" y="240"/>
                    </a:lnTo>
                    <a:cubicBezTo>
                      <a:pt x="593" y="189"/>
                      <a:pt x="553" y="176"/>
                      <a:pt x="521" y="176"/>
                    </a:cubicBezTo>
                    <a:cubicBezTo>
                      <a:pt x="491" y="176"/>
                      <a:pt x="557" y="1"/>
                      <a:pt x="376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9"/>
              <p:cNvSpPr/>
              <p:nvPr/>
            </p:nvSpPr>
            <p:spPr>
              <a:xfrm>
                <a:off x="2129750" y="2224900"/>
                <a:ext cx="31925" cy="18225"/>
              </a:xfrm>
              <a:custGeom>
                <a:rect b="b" l="l" r="r" t="t"/>
                <a:pathLst>
                  <a:path extrusionOk="0" h="729" w="1277">
                    <a:moveTo>
                      <a:pt x="591" y="1"/>
                    </a:moveTo>
                    <a:cubicBezTo>
                      <a:pt x="591" y="1"/>
                      <a:pt x="477" y="6"/>
                      <a:pt x="363" y="33"/>
                    </a:cubicBezTo>
                    <a:cubicBezTo>
                      <a:pt x="252" y="56"/>
                      <a:pt x="159" y="62"/>
                      <a:pt x="154" y="104"/>
                    </a:cubicBezTo>
                    <a:cubicBezTo>
                      <a:pt x="151" y="146"/>
                      <a:pt x="154" y="178"/>
                      <a:pt x="154" y="178"/>
                    </a:cubicBezTo>
                    <a:cubicBezTo>
                      <a:pt x="154" y="178"/>
                      <a:pt x="130" y="146"/>
                      <a:pt x="101" y="146"/>
                    </a:cubicBezTo>
                    <a:cubicBezTo>
                      <a:pt x="86" y="146"/>
                      <a:pt x="69" y="154"/>
                      <a:pt x="53" y="178"/>
                    </a:cubicBezTo>
                    <a:cubicBezTo>
                      <a:pt x="8" y="250"/>
                      <a:pt x="0" y="342"/>
                      <a:pt x="0" y="342"/>
                    </a:cubicBezTo>
                    <a:cubicBezTo>
                      <a:pt x="0" y="342"/>
                      <a:pt x="49" y="332"/>
                      <a:pt x="115" y="332"/>
                    </a:cubicBezTo>
                    <a:cubicBezTo>
                      <a:pt x="175" y="332"/>
                      <a:pt x="248" y="340"/>
                      <a:pt x="313" y="371"/>
                    </a:cubicBezTo>
                    <a:cubicBezTo>
                      <a:pt x="497" y="458"/>
                      <a:pt x="862" y="729"/>
                      <a:pt x="957" y="729"/>
                    </a:cubicBezTo>
                    <a:cubicBezTo>
                      <a:pt x="958" y="729"/>
                      <a:pt x="958" y="729"/>
                      <a:pt x="959" y="729"/>
                    </a:cubicBezTo>
                    <a:cubicBezTo>
                      <a:pt x="1051" y="723"/>
                      <a:pt x="1276" y="649"/>
                      <a:pt x="1276" y="649"/>
                    </a:cubicBezTo>
                    <a:cubicBezTo>
                      <a:pt x="1276" y="649"/>
                      <a:pt x="956" y="618"/>
                      <a:pt x="847" y="504"/>
                    </a:cubicBezTo>
                    <a:cubicBezTo>
                      <a:pt x="736" y="390"/>
                      <a:pt x="657" y="366"/>
                      <a:pt x="622" y="263"/>
                    </a:cubicBezTo>
                    <a:cubicBezTo>
                      <a:pt x="591" y="157"/>
                      <a:pt x="591" y="1"/>
                      <a:pt x="591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9"/>
              <p:cNvSpPr/>
              <p:nvPr/>
            </p:nvSpPr>
            <p:spPr>
              <a:xfrm>
                <a:off x="2137025" y="2233225"/>
                <a:ext cx="34575" cy="13675"/>
              </a:xfrm>
              <a:custGeom>
                <a:rect b="b" l="l" r="r" t="t"/>
                <a:pathLst>
                  <a:path extrusionOk="0" h="547" w="1383">
                    <a:moveTo>
                      <a:pt x="23" y="1"/>
                    </a:moveTo>
                    <a:cubicBezTo>
                      <a:pt x="18" y="1"/>
                      <a:pt x="12" y="3"/>
                      <a:pt x="8" y="7"/>
                    </a:cubicBezTo>
                    <a:cubicBezTo>
                      <a:pt x="0" y="15"/>
                      <a:pt x="0" y="28"/>
                      <a:pt x="8" y="36"/>
                    </a:cubicBezTo>
                    <a:cubicBezTo>
                      <a:pt x="24" y="52"/>
                      <a:pt x="408" y="457"/>
                      <a:pt x="681" y="520"/>
                    </a:cubicBezTo>
                    <a:cubicBezTo>
                      <a:pt x="752" y="536"/>
                      <a:pt x="818" y="547"/>
                      <a:pt x="882" y="547"/>
                    </a:cubicBezTo>
                    <a:cubicBezTo>
                      <a:pt x="990" y="547"/>
                      <a:pt x="1094" y="517"/>
                      <a:pt x="1200" y="435"/>
                    </a:cubicBezTo>
                    <a:cubicBezTo>
                      <a:pt x="1364" y="311"/>
                      <a:pt x="1382" y="83"/>
                      <a:pt x="1382" y="73"/>
                    </a:cubicBezTo>
                    <a:cubicBezTo>
                      <a:pt x="1382" y="62"/>
                      <a:pt x="1374" y="52"/>
                      <a:pt x="1364" y="52"/>
                    </a:cubicBezTo>
                    <a:cubicBezTo>
                      <a:pt x="1362" y="51"/>
                      <a:pt x="1361" y="51"/>
                      <a:pt x="1360" y="51"/>
                    </a:cubicBezTo>
                    <a:cubicBezTo>
                      <a:pt x="1349" y="51"/>
                      <a:pt x="1342" y="61"/>
                      <a:pt x="1340" y="70"/>
                    </a:cubicBezTo>
                    <a:cubicBezTo>
                      <a:pt x="1340" y="73"/>
                      <a:pt x="1324" y="290"/>
                      <a:pt x="1176" y="404"/>
                    </a:cubicBezTo>
                    <a:cubicBezTo>
                      <a:pt x="1078" y="477"/>
                      <a:pt x="983" y="504"/>
                      <a:pt x="882" y="504"/>
                    </a:cubicBezTo>
                    <a:cubicBezTo>
                      <a:pt x="820" y="504"/>
                      <a:pt x="756" y="494"/>
                      <a:pt x="689" y="478"/>
                    </a:cubicBezTo>
                    <a:cubicBezTo>
                      <a:pt x="429" y="420"/>
                      <a:pt x="43" y="12"/>
                      <a:pt x="38" y="7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9"/>
              <p:cNvSpPr/>
              <p:nvPr/>
            </p:nvSpPr>
            <p:spPr>
              <a:xfrm>
                <a:off x="2168325" y="2230050"/>
                <a:ext cx="9350" cy="15850"/>
              </a:xfrm>
              <a:custGeom>
                <a:rect b="b" l="l" r="r" t="t"/>
                <a:pathLst>
                  <a:path extrusionOk="0" h="634" w="374">
                    <a:moveTo>
                      <a:pt x="349" y="1"/>
                    </a:moveTo>
                    <a:cubicBezTo>
                      <a:pt x="340" y="1"/>
                      <a:pt x="331" y="10"/>
                      <a:pt x="331" y="20"/>
                    </a:cubicBezTo>
                    <a:cubicBezTo>
                      <a:pt x="331" y="20"/>
                      <a:pt x="323" y="102"/>
                      <a:pt x="252" y="253"/>
                    </a:cubicBezTo>
                    <a:cubicBezTo>
                      <a:pt x="178" y="409"/>
                      <a:pt x="11" y="597"/>
                      <a:pt x="8" y="597"/>
                    </a:cubicBezTo>
                    <a:cubicBezTo>
                      <a:pt x="0" y="607"/>
                      <a:pt x="0" y="621"/>
                      <a:pt x="11" y="629"/>
                    </a:cubicBezTo>
                    <a:cubicBezTo>
                      <a:pt x="14" y="631"/>
                      <a:pt x="19" y="634"/>
                      <a:pt x="24" y="634"/>
                    </a:cubicBezTo>
                    <a:cubicBezTo>
                      <a:pt x="30" y="634"/>
                      <a:pt x="35" y="631"/>
                      <a:pt x="40" y="626"/>
                    </a:cubicBezTo>
                    <a:cubicBezTo>
                      <a:pt x="45" y="618"/>
                      <a:pt x="212" y="433"/>
                      <a:pt x="289" y="271"/>
                    </a:cubicBezTo>
                    <a:cubicBezTo>
                      <a:pt x="366" y="110"/>
                      <a:pt x="371" y="25"/>
                      <a:pt x="371" y="22"/>
                    </a:cubicBezTo>
                    <a:cubicBezTo>
                      <a:pt x="374" y="12"/>
                      <a:pt x="363" y="1"/>
                      <a:pt x="353" y="1"/>
                    </a:cubicBezTo>
                    <a:cubicBezTo>
                      <a:pt x="351" y="1"/>
                      <a:pt x="350" y="1"/>
                      <a:pt x="3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79"/>
              <p:cNvSpPr/>
              <p:nvPr/>
            </p:nvSpPr>
            <p:spPr>
              <a:xfrm>
                <a:off x="2136550" y="2227650"/>
                <a:ext cx="12475" cy="13625"/>
              </a:xfrm>
              <a:custGeom>
                <a:rect b="b" l="l" r="r" t="t"/>
                <a:pathLst>
                  <a:path extrusionOk="0" h="545" w="499">
                    <a:moveTo>
                      <a:pt x="25" y="0"/>
                    </a:moveTo>
                    <a:cubicBezTo>
                      <a:pt x="21" y="0"/>
                      <a:pt x="17" y="2"/>
                      <a:pt x="14" y="5"/>
                    </a:cubicBezTo>
                    <a:cubicBezTo>
                      <a:pt x="4" y="10"/>
                      <a:pt x="1" y="23"/>
                      <a:pt x="6" y="31"/>
                    </a:cubicBezTo>
                    <a:cubicBezTo>
                      <a:pt x="12" y="39"/>
                      <a:pt x="133" y="224"/>
                      <a:pt x="234" y="328"/>
                    </a:cubicBezTo>
                    <a:cubicBezTo>
                      <a:pt x="334" y="428"/>
                      <a:pt x="459" y="537"/>
                      <a:pt x="462" y="539"/>
                    </a:cubicBezTo>
                    <a:cubicBezTo>
                      <a:pt x="464" y="542"/>
                      <a:pt x="469" y="545"/>
                      <a:pt x="475" y="545"/>
                    </a:cubicBezTo>
                    <a:cubicBezTo>
                      <a:pt x="480" y="545"/>
                      <a:pt x="485" y="542"/>
                      <a:pt x="491" y="537"/>
                    </a:cubicBezTo>
                    <a:cubicBezTo>
                      <a:pt x="499" y="529"/>
                      <a:pt x="496" y="516"/>
                      <a:pt x="488" y="508"/>
                    </a:cubicBezTo>
                    <a:cubicBezTo>
                      <a:pt x="485" y="508"/>
                      <a:pt x="364" y="396"/>
                      <a:pt x="263" y="298"/>
                    </a:cubicBezTo>
                    <a:cubicBezTo>
                      <a:pt x="165" y="198"/>
                      <a:pt x="43" y="10"/>
                      <a:pt x="43" y="10"/>
                    </a:cubicBezTo>
                    <a:cubicBezTo>
                      <a:pt x="38" y="4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79"/>
              <p:cNvSpPr/>
              <p:nvPr/>
            </p:nvSpPr>
            <p:spPr>
              <a:xfrm>
                <a:off x="2161050" y="2225300"/>
                <a:ext cx="11075" cy="16300"/>
              </a:xfrm>
              <a:custGeom>
                <a:rect b="b" l="l" r="r" t="t"/>
                <a:pathLst>
                  <a:path extrusionOk="0" h="652" w="443">
                    <a:moveTo>
                      <a:pt x="419" y="0"/>
                    </a:moveTo>
                    <a:cubicBezTo>
                      <a:pt x="408" y="0"/>
                      <a:pt x="400" y="8"/>
                      <a:pt x="400" y="19"/>
                    </a:cubicBezTo>
                    <a:cubicBezTo>
                      <a:pt x="400" y="19"/>
                      <a:pt x="363" y="252"/>
                      <a:pt x="260" y="369"/>
                    </a:cubicBezTo>
                    <a:cubicBezTo>
                      <a:pt x="151" y="488"/>
                      <a:pt x="11" y="615"/>
                      <a:pt x="11" y="617"/>
                    </a:cubicBezTo>
                    <a:cubicBezTo>
                      <a:pt x="0" y="625"/>
                      <a:pt x="0" y="639"/>
                      <a:pt x="8" y="647"/>
                    </a:cubicBezTo>
                    <a:cubicBezTo>
                      <a:pt x="14" y="652"/>
                      <a:pt x="19" y="652"/>
                      <a:pt x="24" y="652"/>
                    </a:cubicBezTo>
                    <a:cubicBezTo>
                      <a:pt x="29" y="652"/>
                      <a:pt x="35" y="652"/>
                      <a:pt x="37" y="647"/>
                    </a:cubicBezTo>
                    <a:cubicBezTo>
                      <a:pt x="40" y="647"/>
                      <a:pt x="180" y="517"/>
                      <a:pt x="289" y="395"/>
                    </a:cubicBezTo>
                    <a:cubicBezTo>
                      <a:pt x="403" y="271"/>
                      <a:pt x="440" y="35"/>
                      <a:pt x="440" y="25"/>
                    </a:cubicBezTo>
                    <a:cubicBezTo>
                      <a:pt x="442" y="14"/>
                      <a:pt x="434" y="3"/>
                      <a:pt x="424" y="1"/>
                    </a:cubicBezTo>
                    <a:cubicBezTo>
                      <a:pt x="422" y="0"/>
                      <a:pt x="420" y="0"/>
                      <a:pt x="4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79"/>
              <p:cNvSpPr/>
              <p:nvPr/>
            </p:nvSpPr>
            <p:spPr>
              <a:xfrm>
                <a:off x="2144575" y="2226700"/>
                <a:ext cx="14450" cy="14050"/>
              </a:xfrm>
              <a:custGeom>
                <a:rect b="b" l="l" r="r" t="t"/>
                <a:pathLst>
                  <a:path extrusionOk="0" h="562" w="578">
                    <a:moveTo>
                      <a:pt x="0" y="0"/>
                    </a:moveTo>
                    <a:cubicBezTo>
                      <a:pt x="3" y="56"/>
                      <a:pt x="11" y="130"/>
                      <a:pt x="29" y="191"/>
                    </a:cubicBezTo>
                    <a:cubicBezTo>
                      <a:pt x="64" y="294"/>
                      <a:pt x="143" y="318"/>
                      <a:pt x="254" y="432"/>
                    </a:cubicBezTo>
                    <a:cubicBezTo>
                      <a:pt x="323" y="503"/>
                      <a:pt x="474" y="540"/>
                      <a:pt x="577" y="561"/>
                    </a:cubicBezTo>
                    <a:cubicBezTo>
                      <a:pt x="561" y="554"/>
                      <a:pt x="546" y="546"/>
                      <a:pt x="524" y="535"/>
                    </a:cubicBezTo>
                    <a:cubicBezTo>
                      <a:pt x="379" y="458"/>
                      <a:pt x="265" y="405"/>
                      <a:pt x="122" y="220"/>
                    </a:cubicBezTo>
                    <a:cubicBezTo>
                      <a:pt x="43" y="122"/>
                      <a:pt x="11" y="37"/>
                      <a:pt x="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79"/>
              <p:cNvSpPr/>
              <p:nvPr/>
            </p:nvSpPr>
            <p:spPr>
              <a:xfrm>
                <a:off x="2129075" y="2509850"/>
                <a:ext cx="25050" cy="36325"/>
              </a:xfrm>
              <a:custGeom>
                <a:rect b="b" l="l" r="r" t="t"/>
                <a:pathLst>
                  <a:path extrusionOk="0" h="1453" w="1002">
                    <a:moveTo>
                      <a:pt x="19" y="0"/>
                    </a:moveTo>
                    <a:lnTo>
                      <a:pt x="1" y="106"/>
                    </a:lnTo>
                    <a:cubicBezTo>
                      <a:pt x="1" y="106"/>
                      <a:pt x="3" y="106"/>
                      <a:pt x="6" y="106"/>
                    </a:cubicBezTo>
                    <a:cubicBezTo>
                      <a:pt x="24" y="106"/>
                      <a:pt x="83" y="112"/>
                      <a:pt x="123" y="180"/>
                    </a:cubicBezTo>
                    <a:cubicBezTo>
                      <a:pt x="178" y="276"/>
                      <a:pt x="239" y="1112"/>
                      <a:pt x="326" y="1252"/>
                    </a:cubicBezTo>
                    <a:cubicBezTo>
                      <a:pt x="414" y="1393"/>
                      <a:pt x="469" y="1417"/>
                      <a:pt x="610" y="1446"/>
                    </a:cubicBezTo>
                    <a:cubicBezTo>
                      <a:pt x="634" y="1450"/>
                      <a:pt x="661" y="1452"/>
                      <a:pt x="688" y="1452"/>
                    </a:cubicBezTo>
                    <a:cubicBezTo>
                      <a:pt x="821" y="1452"/>
                      <a:pt x="975" y="1409"/>
                      <a:pt x="975" y="1409"/>
                    </a:cubicBezTo>
                    <a:lnTo>
                      <a:pt x="1001" y="1263"/>
                    </a:lnTo>
                    <a:cubicBezTo>
                      <a:pt x="1001" y="1263"/>
                      <a:pt x="596" y="1205"/>
                      <a:pt x="501" y="847"/>
                    </a:cubicBezTo>
                    <a:cubicBezTo>
                      <a:pt x="403" y="487"/>
                      <a:pt x="215" y="38"/>
                      <a:pt x="215" y="38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79"/>
              <p:cNvSpPr/>
              <p:nvPr/>
            </p:nvSpPr>
            <p:spPr>
              <a:xfrm>
                <a:off x="2094800" y="2277625"/>
                <a:ext cx="63625" cy="150925"/>
              </a:xfrm>
              <a:custGeom>
                <a:rect b="b" l="l" r="r" t="t"/>
                <a:pathLst>
                  <a:path extrusionOk="0" h="6037" w="2545">
                    <a:moveTo>
                      <a:pt x="154" y="0"/>
                    </a:moveTo>
                    <a:cubicBezTo>
                      <a:pt x="73" y="0"/>
                      <a:pt x="27" y="12"/>
                      <a:pt x="27" y="12"/>
                    </a:cubicBezTo>
                    <a:cubicBezTo>
                      <a:pt x="27" y="12"/>
                      <a:pt x="51" y="2122"/>
                      <a:pt x="27" y="2272"/>
                    </a:cubicBezTo>
                    <a:cubicBezTo>
                      <a:pt x="1" y="2423"/>
                      <a:pt x="660" y="3760"/>
                      <a:pt x="911" y="4109"/>
                    </a:cubicBezTo>
                    <a:cubicBezTo>
                      <a:pt x="1163" y="4459"/>
                      <a:pt x="1359" y="4829"/>
                      <a:pt x="1393" y="4959"/>
                    </a:cubicBezTo>
                    <a:cubicBezTo>
                      <a:pt x="1478" y="5290"/>
                      <a:pt x="1361" y="5634"/>
                      <a:pt x="1697" y="6036"/>
                    </a:cubicBezTo>
                    <a:cubicBezTo>
                      <a:pt x="1700" y="6036"/>
                      <a:pt x="1703" y="6037"/>
                      <a:pt x="1706" y="6037"/>
                    </a:cubicBezTo>
                    <a:cubicBezTo>
                      <a:pt x="1854" y="6037"/>
                      <a:pt x="2533" y="5919"/>
                      <a:pt x="2494" y="5740"/>
                    </a:cubicBezTo>
                    <a:cubicBezTo>
                      <a:pt x="2470" y="5631"/>
                      <a:pt x="2256" y="5610"/>
                      <a:pt x="2341" y="5496"/>
                    </a:cubicBezTo>
                    <a:cubicBezTo>
                      <a:pt x="2344" y="5491"/>
                      <a:pt x="2353" y="5489"/>
                      <a:pt x="2364" y="5489"/>
                    </a:cubicBezTo>
                    <a:cubicBezTo>
                      <a:pt x="2406" y="5489"/>
                      <a:pt x="2489" y="5516"/>
                      <a:pt x="2526" y="5516"/>
                    </a:cubicBezTo>
                    <a:cubicBezTo>
                      <a:pt x="2537" y="5516"/>
                      <a:pt x="2544" y="5514"/>
                      <a:pt x="2544" y="5507"/>
                    </a:cubicBezTo>
                    <a:cubicBezTo>
                      <a:pt x="2542" y="5398"/>
                      <a:pt x="2454" y="5269"/>
                      <a:pt x="2441" y="5253"/>
                    </a:cubicBezTo>
                    <a:cubicBezTo>
                      <a:pt x="2407" y="5216"/>
                      <a:pt x="1944" y="4776"/>
                      <a:pt x="1922" y="4745"/>
                    </a:cubicBezTo>
                    <a:cubicBezTo>
                      <a:pt x="1740" y="4491"/>
                      <a:pt x="1650" y="4051"/>
                      <a:pt x="1568" y="3845"/>
                    </a:cubicBezTo>
                    <a:cubicBezTo>
                      <a:pt x="1478" y="3625"/>
                      <a:pt x="1316" y="3040"/>
                      <a:pt x="1184" y="2834"/>
                    </a:cubicBezTo>
                    <a:cubicBezTo>
                      <a:pt x="1052" y="2625"/>
                      <a:pt x="832" y="2254"/>
                      <a:pt x="832" y="2254"/>
                    </a:cubicBezTo>
                    <a:cubicBezTo>
                      <a:pt x="832" y="2254"/>
                      <a:pt x="1062" y="557"/>
                      <a:pt x="1022" y="330"/>
                    </a:cubicBezTo>
                    <a:cubicBezTo>
                      <a:pt x="999" y="181"/>
                      <a:pt x="562" y="78"/>
                      <a:pt x="535" y="70"/>
                    </a:cubicBezTo>
                    <a:cubicBezTo>
                      <a:pt x="373" y="14"/>
                      <a:pt x="243" y="0"/>
                      <a:pt x="15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79"/>
              <p:cNvSpPr/>
              <p:nvPr/>
            </p:nvSpPr>
            <p:spPr>
              <a:xfrm>
                <a:off x="2095475" y="2277675"/>
                <a:ext cx="24825" cy="8725"/>
              </a:xfrm>
              <a:custGeom>
                <a:rect b="b" l="l" r="r" t="t"/>
                <a:pathLst>
                  <a:path extrusionOk="0" h="349" w="993">
                    <a:moveTo>
                      <a:pt x="141" y="0"/>
                    </a:moveTo>
                    <a:cubicBezTo>
                      <a:pt x="82" y="0"/>
                      <a:pt x="35" y="5"/>
                      <a:pt x="0" y="10"/>
                    </a:cubicBezTo>
                    <a:lnTo>
                      <a:pt x="0" y="129"/>
                    </a:lnTo>
                    <a:cubicBezTo>
                      <a:pt x="0" y="129"/>
                      <a:pt x="400" y="134"/>
                      <a:pt x="575" y="174"/>
                    </a:cubicBezTo>
                    <a:cubicBezTo>
                      <a:pt x="831" y="232"/>
                      <a:pt x="980" y="338"/>
                      <a:pt x="993" y="349"/>
                    </a:cubicBezTo>
                    <a:lnTo>
                      <a:pt x="993" y="306"/>
                    </a:lnTo>
                    <a:cubicBezTo>
                      <a:pt x="993" y="306"/>
                      <a:pt x="961" y="201"/>
                      <a:pt x="532" y="66"/>
                    </a:cubicBezTo>
                    <a:cubicBezTo>
                      <a:pt x="373" y="14"/>
                      <a:pt x="241" y="0"/>
                      <a:pt x="14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79"/>
              <p:cNvSpPr/>
              <p:nvPr/>
            </p:nvSpPr>
            <p:spPr>
              <a:xfrm>
                <a:off x="2108625" y="2333425"/>
                <a:ext cx="7525" cy="1100"/>
              </a:xfrm>
              <a:custGeom>
                <a:rect b="b" l="l" r="r" t="t"/>
                <a:pathLst>
                  <a:path extrusionOk="0" h="44" w="301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lnTo>
                      <a:pt x="279" y="43"/>
                    </a:lnTo>
                    <a:cubicBezTo>
                      <a:pt x="289" y="43"/>
                      <a:pt x="300" y="35"/>
                      <a:pt x="300" y="22"/>
                    </a:cubicBezTo>
                    <a:cubicBezTo>
                      <a:pt x="300" y="11"/>
                      <a:pt x="289" y="1"/>
                      <a:pt x="2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79"/>
              <p:cNvSpPr/>
              <p:nvPr/>
            </p:nvSpPr>
            <p:spPr>
              <a:xfrm>
                <a:off x="2135700" y="2420600"/>
                <a:ext cx="5975" cy="7475"/>
              </a:xfrm>
              <a:custGeom>
                <a:rect b="b" l="l" r="r" t="t"/>
                <a:pathLst>
                  <a:path extrusionOk="0" h="299" w="239">
                    <a:moveTo>
                      <a:pt x="30" y="0"/>
                    </a:moveTo>
                    <a:cubicBezTo>
                      <a:pt x="25" y="0"/>
                      <a:pt x="19" y="2"/>
                      <a:pt x="14" y="5"/>
                    </a:cubicBezTo>
                    <a:cubicBezTo>
                      <a:pt x="3" y="13"/>
                      <a:pt x="1" y="32"/>
                      <a:pt x="8" y="45"/>
                    </a:cubicBezTo>
                    <a:lnTo>
                      <a:pt x="186" y="288"/>
                    </a:lnTo>
                    <a:cubicBezTo>
                      <a:pt x="191" y="294"/>
                      <a:pt x="199" y="299"/>
                      <a:pt x="207" y="299"/>
                    </a:cubicBezTo>
                    <a:cubicBezTo>
                      <a:pt x="212" y="299"/>
                      <a:pt x="220" y="296"/>
                      <a:pt x="223" y="294"/>
                    </a:cubicBezTo>
                    <a:cubicBezTo>
                      <a:pt x="236" y="283"/>
                      <a:pt x="239" y="267"/>
                      <a:pt x="231" y="254"/>
                    </a:cubicBezTo>
                    <a:lnTo>
                      <a:pt x="53" y="10"/>
                    </a:lnTo>
                    <a:cubicBezTo>
                      <a:pt x="47" y="4"/>
                      <a:pt x="39" y="0"/>
                      <a:pt x="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79"/>
              <p:cNvSpPr/>
              <p:nvPr/>
            </p:nvSpPr>
            <p:spPr>
              <a:xfrm>
                <a:off x="2141250" y="2419250"/>
                <a:ext cx="5600" cy="7500"/>
              </a:xfrm>
              <a:custGeom>
                <a:rect b="b" l="l" r="r" t="t"/>
                <a:pathLst>
                  <a:path extrusionOk="0" h="300" w="224">
                    <a:moveTo>
                      <a:pt x="33" y="0"/>
                    </a:moveTo>
                    <a:cubicBezTo>
                      <a:pt x="27" y="0"/>
                      <a:pt x="22" y="2"/>
                      <a:pt x="17" y="6"/>
                    </a:cubicBezTo>
                    <a:cubicBezTo>
                      <a:pt x="4" y="14"/>
                      <a:pt x="1" y="30"/>
                      <a:pt x="9" y="43"/>
                    </a:cubicBezTo>
                    <a:lnTo>
                      <a:pt x="170" y="287"/>
                    </a:lnTo>
                    <a:cubicBezTo>
                      <a:pt x="176" y="295"/>
                      <a:pt x="184" y="300"/>
                      <a:pt x="194" y="300"/>
                    </a:cubicBezTo>
                    <a:cubicBezTo>
                      <a:pt x="197" y="300"/>
                      <a:pt x="202" y="297"/>
                      <a:pt x="207" y="295"/>
                    </a:cubicBezTo>
                    <a:cubicBezTo>
                      <a:pt x="221" y="287"/>
                      <a:pt x="223" y="268"/>
                      <a:pt x="215" y="255"/>
                    </a:cubicBezTo>
                    <a:lnTo>
                      <a:pt x="54" y="11"/>
                    </a:lnTo>
                    <a:cubicBezTo>
                      <a:pt x="49" y="5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79"/>
              <p:cNvSpPr/>
              <p:nvPr/>
            </p:nvSpPr>
            <p:spPr>
              <a:xfrm>
                <a:off x="2146825" y="2418200"/>
                <a:ext cx="6100" cy="6575"/>
              </a:xfrm>
              <a:custGeom>
                <a:rect b="b" l="l" r="r" t="t"/>
                <a:pathLst>
                  <a:path extrusionOk="0" h="263" w="244">
                    <a:moveTo>
                      <a:pt x="32" y="1"/>
                    </a:moveTo>
                    <a:cubicBezTo>
                      <a:pt x="25" y="1"/>
                      <a:pt x="18" y="3"/>
                      <a:pt x="13" y="8"/>
                    </a:cubicBezTo>
                    <a:cubicBezTo>
                      <a:pt x="0" y="19"/>
                      <a:pt x="0" y="35"/>
                      <a:pt x="11" y="48"/>
                    </a:cubicBezTo>
                    <a:lnTo>
                      <a:pt x="191" y="255"/>
                    </a:lnTo>
                    <a:cubicBezTo>
                      <a:pt x="196" y="260"/>
                      <a:pt x="204" y="263"/>
                      <a:pt x="212" y="263"/>
                    </a:cubicBezTo>
                    <a:cubicBezTo>
                      <a:pt x="220" y="263"/>
                      <a:pt x="225" y="263"/>
                      <a:pt x="231" y="257"/>
                    </a:cubicBezTo>
                    <a:cubicBezTo>
                      <a:pt x="241" y="247"/>
                      <a:pt x="244" y="228"/>
                      <a:pt x="233" y="218"/>
                    </a:cubicBezTo>
                    <a:lnTo>
                      <a:pt x="51" y="11"/>
                    </a:lnTo>
                    <a:cubicBezTo>
                      <a:pt x="46" y="4"/>
                      <a:pt x="39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79"/>
              <p:cNvSpPr/>
              <p:nvPr/>
            </p:nvSpPr>
            <p:spPr>
              <a:xfrm>
                <a:off x="2152450" y="2414925"/>
                <a:ext cx="16025" cy="8800"/>
              </a:xfrm>
              <a:custGeom>
                <a:rect b="b" l="l" r="r" t="t"/>
                <a:pathLst>
                  <a:path extrusionOk="0" h="352" w="641">
                    <a:moveTo>
                      <a:pt x="62" y="1"/>
                    </a:moveTo>
                    <a:cubicBezTo>
                      <a:pt x="36" y="1"/>
                      <a:pt x="13" y="18"/>
                      <a:pt x="6" y="44"/>
                    </a:cubicBezTo>
                    <a:cubicBezTo>
                      <a:pt x="0" y="73"/>
                      <a:pt x="21" y="102"/>
                      <a:pt x="51" y="110"/>
                    </a:cubicBezTo>
                    <a:cubicBezTo>
                      <a:pt x="130" y="126"/>
                      <a:pt x="350" y="171"/>
                      <a:pt x="429" y="206"/>
                    </a:cubicBezTo>
                    <a:cubicBezTo>
                      <a:pt x="500" y="235"/>
                      <a:pt x="527" y="311"/>
                      <a:pt x="527" y="314"/>
                    </a:cubicBezTo>
                    <a:cubicBezTo>
                      <a:pt x="535" y="338"/>
                      <a:pt x="556" y="351"/>
                      <a:pt x="580" y="351"/>
                    </a:cubicBezTo>
                    <a:lnTo>
                      <a:pt x="596" y="351"/>
                    </a:lnTo>
                    <a:cubicBezTo>
                      <a:pt x="625" y="341"/>
                      <a:pt x="641" y="311"/>
                      <a:pt x="633" y="282"/>
                    </a:cubicBezTo>
                    <a:cubicBezTo>
                      <a:pt x="630" y="277"/>
                      <a:pt x="593" y="155"/>
                      <a:pt x="471" y="102"/>
                    </a:cubicBezTo>
                    <a:cubicBezTo>
                      <a:pt x="368" y="60"/>
                      <a:pt x="82" y="4"/>
                      <a:pt x="72" y="2"/>
                    </a:cubicBezTo>
                    <a:cubicBezTo>
                      <a:pt x="68" y="1"/>
                      <a:pt x="65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79"/>
              <p:cNvSpPr/>
              <p:nvPr/>
            </p:nvSpPr>
            <p:spPr>
              <a:xfrm>
                <a:off x="2124575" y="2427675"/>
                <a:ext cx="91350" cy="116475"/>
              </a:xfrm>
              <a:custGeom>
                <a:rect b="b" l="l" r="r" t="t"/>
                <a:pathLst>
                  <a:path extrusionOk="0" h="4659" w="3654">
                    <a:moveTo>
                      <a:pt x="2467" y="1"/>
                    </a:moveTo>
                    <a:cubicBezTo>
                      <a:pt x="2435" y="1"/>
                      <a:pt x="2403" y="3"/>
                      <a:pt x="2370" y="8"/>
                    </a:cubicBezTo>
                    <a:lnTo>
                      <a:pt x="615" y="267"/>
                    </a:lnTo>
                    <a:cubicBezTo>
                      <a:pt x="252" y="320"/>
                      <a:pt x="1" y="659"/>
                      <a:pt x="54" y="1022"/>
                    </a:cubicBezTo>
                    <a:lnTo>
                      <a:pt x="565" y="4486"/>
                    </a:lnTo>
                    <a:cubicBezTo>
                      <a:pt x="579" y="4588"/>
                      <a:pt x="666" y="4658"/>
                      <a:pt x="765" y="4658"/>
                    </a:cubicBezTo>
                    <a:cubicBezTo>
                      <a:pt x="775" y="4658"/>
                      <a:pt x="785" y="4657"/>
                      <a:pt x="795" y="4656"/>
                    </a:cubicBezTo>
                    <a:lnTo>
                      <a:pt x="3466" y="4262"/>
                    </a:lnTo>
                    <a:cubicBezTo>
                      <a:pt x="3577" y="4246"/>
                      <a:pt x="3654" y="4142"/>
                      <a:pt x="3638" y="4031"/>
                    </a:cubicBezTo>
                    <a:lnTo>
                      <a:pt x="3127" y="569"/>
                    </a:lnTo>
                    <a:cubicBezTo>
                      <a:pt x="3076" y="239"/>
                      <a:pt x="2793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79"/>
              <p:cNvSpPr/>
              <p:nvPr/>
            </p:nvSpPr>
            <p:spPr>
              <a:xfrm>
                <a:off x="2151975" y="2422375"/>
                <a:ext cx="19100" cy="12450"/>
              </a:xfrm>
              <a:custGeom>
                <a:rect b="b" l="l" r="r" t="t"/>
                <a:pathLst>
                  <a:path extrusionOk="0" h="498" w="764">
                    <a:moveTo>
                      <a:pt x="705" y="0"/>
                    </a:moveTo>
                    <a:lnTo>
                      <a:pt x="1" y="103"/>
                    </a:lnTo>
                    <a:lnTo>
                      <a:pt x="59" y="498"/>
                    </a:lnTo>
                    <a:lnTo>
                      <a:pt x="763" y="395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79"/>
              <p:cNvSpPr/>
              <p:nvPr/>
            </p:nvSpPr>
            <p:spPr>
              <a:xfrm>
                <a:off x="2142050" y="2518125"/>
                <a:ext cx="69500" cy="12125"/>
              </a:xfrm>
              <a:custGeom>
                <a:rect b="b" l="l" r="r" t="t"/>
                <a:pathLst>
                  <a:path extrusionOk="0" h="485" w="2780">
                    <a:moveTo>
                      <a:pt x="2769" y="0"/>
                    </a:moveTo>
                    <a:lnTo>
                      <a:pt x="1" y="411"/>
                    </a:lnTo>
                    <a:lnTo>
                      <a:pt x="11" y="485"/>
                    </a:lnTo>
                    <a:lnTo>
                      <a:pt x="2780" y="74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79"/>
              <p:cNvSpPr/>
              <p:nvPr/>
            </p:nvSpPr>
            <p:spPr>
              <a:xfrm>
                <a:off x="2131525" y="2455050"/>
                <a:ext cx="69575" cy="12150"/>
              </a:xfrm>
              <a:custGeom>
                <a:rect b="b" l="l" r="r" t="t"/>
                <a:pathLst>
                  <a:path extrusionOk="0" h="486" w="2783">
                    <a:moveTo>
                      <a:pt x="2772" y="1"/>
                    </a:moveTo>
                    <a:lnTo>
                      <a:pt x="1" y="411"/>
                    </a:lnTo>
                    <a:lnTo>
                      <a:pt x="14" y="485"/>
                    </a:lnTo>
                    <a:lnTo>
                      <a:pt x="2783" y="75"/>
                    </a:lnTo>
                    <a:lnTo>
                      <a:pt x="27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79"/>
              <p:cNvSpPr/>
              <p:nvPr/>
            </p:nvSpPr>
            <p:spPr>
              <a:xfrm>
                <a:off x="2131475" y="2422950"/>
                <a:ext cx="24775" cy="12675"/>
              </a:xfrm>
              <a:custGeom>
                <a:rect b="b" l="l" r="r" t="t"/>
                <a:pathLst>
                  <a:path extrusionOk="0" h="507" w="991">
                    <a:moveTo>
                      <a:pt x="63" y="1"/>
                    </a:moveTo>
                    <a:cubicBezTo>
                      <a:pt x="54" y="1"/>
                      <a:pt x="46" y="2"/>
                      <a:pt x="37" y="6"/>
                    </a:cubicBezTo>
                    <a:cubicBezTo>
                      <a:pt x="11" y="20"/>
                      <a:pt x="0" y="54"/>
                      <a:pt x="13" y="80"/>
                    </a:cubicBezTo>
                    <a:cubicBezTo>
                      <a:pt x="19" y="88"/>
                      <a:pt x="117" y="279"/>
                      <a:pt x="257" y="361"/>
                    </a:cubicBezTo>
                    <a:cubicBezTo>
                      <a:pt x="260" y="364"/>
                      <a:pt x="535" y="507"/>
                      <a:pt x="755" y="507"/>
                    </a:cubicBezTo>
                    <a:cubicBezTo>
                      <a:pt x="845" y="507"/>
                      <a:pt x="924" y="483"/>
                      <a:pt x="972" y="414"/>
                    </a:cubicBezTo>
                    <a:cubicBezTo>
                      <a:pt x="990" y="387"/>
                      <a:pt x="985" y="353"/>
                      <a:pt x="958" y="337"/>
                    </a:cubicBezTo>
                    <a:cubicBezTo>
                      <a:pt x="949" y="330"/>
                      <a:pt x="939" y="327"/>
                      <a:pt x="928" y="327"/>
                    </a:cubicBezTo>
                    <a:cubicBezTo>
                      <a:pt x="911" y="327"/>
                      <a:pt x="893" y="336"/>
                      <a:pt x="882" y="350"/>
                    </a:cubicBezTo>
                    <a:cubicBezTo>
                      <a:pt x="859" y="383"/>
                      <a:pt x="812" y="396"/>
                      <a:pt x="755" y="396"/>
                    </a:cubicBezTo>
                    <a:cubicBezTo>
                      <a:pt x="608" y="396"/>
                      <a:pt x="390" y="314"/>
                      <a:pt x="312" y="268"/>
                    </a:cubicBezTo>
                    <a:cubicBezTo>
                      <a:pt x="220" y="210"/>
                      <a:pt x="135" y="78"/>
                      <a:pt x="111" y="30"/>
                    </a:cubicBezTo>
                    <a:cubicBezTo>
                      <a:pt x="102" y="11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79"/>
          <p:cNvSpPr/>
          <p:nvPr/>
        </p:nvSpPr>
        <p:spPr>
          <a:xfrm>
            <a:off x="4803004" y="28780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9"/>
          <p:cNvSpPr/>
          <p:nvPr/>
        </p:nvSpPr>
        <p:spPr>
          <a:xfrm flipH="1">
            <a:off x="184116" y="-1438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370925" y="535275"/>
            <a:ext cx="4058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0"/>
          <p:cNvSpPr txBox="1"/>
          <p:nvPr>
            <p:ph idx="1" type="subTitle"/>
          </p:nvPr>
        </p:nvSpPr>
        <p:spPr>
          <a:xfrm>
            <a:off x="4370825" y="1260600"/>
            <a:ext cx="4058100" cy="29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88" name="Google Shape;288;p50"/>
          <p:cNvGrpSpPr/>
          <p:nvPr/>
        </p:nvGrpSpPr>
        <p:grpSpPr>
          <a:xfrm>
            <a:off x="-248180" y="3905498"/>
            <a:ext cx="9850086" cy="736965"/>
            <a:chOff x="-111775" y="4060775"/>
            <a:chExt cx="9552062" cy="736965"/>
          </a:xfrm>
        </p:grpSpPr>
        <p:sp>
          <p:nvSpPr>
            <p:cNvPr id="289" name="Google Shape;289;p50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0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50"/>
          <p:cNvSpPr/>
          <p:nvPr/>
        </p:nvSpPr>
        <p:spPr>
          <a:xfrm>
            <a:off x="0" y="45338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0"/>
          <p:cNvSpPr/>
          <p:nvPr/>
        </p:nvSpPr>
        <p:spPr>
          <a:xfrm flipH="1">
            <a:off x="-1374382" y="-24699"/>
            <a:ext cx="4852632" cy="4859613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0"/>
          <p:cNvSpPr/>
          <p:nvPr/>
        </p:nvSpPr>
        <p:spPr>
          <a:xfrm flipH="1">
            <a:off x="8320493" y="3657242"/>
            <a:ext cx="1045781" cy="1110989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0"/>
          <p:cNvSpPr/>
          <p:nvPr/>
        </p:nvSpPr>
        <p:spPr>
          <a:xfrm>
            <a:off x="1882075" y="248700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0"/>
          <p:cNvSpPr/>
          <p:nvPr/>
        </p:nvSpPr>
        <p:spPr>
          <a:xfrm rot="921107">
            <a:off x="3540600" y="183374"/>
            <a:ext cx="509639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50"/>
          <p:cNvGrpSpPr/>
          <p:nvPr/>
        </p:nvGrpSpPr>
        <p:grpSpPr>
          <a:xfrm>
            <a:off x="5163863" y="4740899"/>
            <a:ext cx="1704390" cy="140654"/>
            <a:chOff x="2934399" y="4593026"/>
            <a:chExt cx="1333326" cy="110032"/>
          </a:xfrm>
        </p:grpSpPr>
        <p:sp>
          <p:nvSpPr>
            <p:cNvPr id="297" name="Google Shape;297;p50"/>
            <p:cNvSpPr/>
            <p:nvPr/>
          </p:nvSpPr>
          <p:spPr>
            <a:xfrm>
              <a:off x="2934399" y="4660450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0"/>
            <p:cNvSpPr/>
            <p:nvPr/>
          </p:nvSpPr>
          <p:spPr>
            <a:xfrm>
              <a:off x="3462822" y="4660432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0"/>
            <p:cNvSpPr/>
            <p:nvPr/>
          </p:nvSpPr>
          <p:spPr>
            <a:xfrm>
              <a:off x="4116950" y="4593026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50"/>
          <p:cNvGrpSpPr/>
          <p:nvPr/>
        </p:nvGrpSpPr>
        <p:grpSpPr>
          <a:xfrm>
            <a:off x="483870" y="4676075"/>
            <a:ext cx="856317" cy="237150"/>
            <a:chOff x="976352" y="4867842"/>
            <a:chExt cx="669887" cy="185520"/>
          </a:xfrm>
        </p:grpSpPr>
        <p:sp>
          <p:nvSpPr>
            <p:cNvPr id="301" name="Google Shape;301;p50"/>
            <p:cNvSpPr/>
            <p:nvPr/>
          </p:nvSpPr>
          <p:spPr>
            <a:xfrm>
              <a:off x="1495464" y="4956686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0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0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50"/>
          <p:cNvSpPr/>
          <p:nvPr/>
        </p:nvSpPr>
        <p:spPr>
          <a:xfrm flipH="1">
            <a:off x="7001974" y="118048"/>
            <a:ext cx="2460924" cy="613699"/>
          </a:xfrm>
          <a:custGeom>
            <a:rect b="b" l="l" r="r" t="t"/>
            <a:pathLst>
              <a:path extrusionOk="0" h="3137" w="12579">
                <a:moveTo>
                  <a:pt x="7640" y="0"/>
                </a:moveTo>
                <a:cubicBezTo>
                  <a:pt x="6965" y="0"/>
                  <a:pt x="6353" y="149"/>
                  <a:pt x="5694" y="252"/>
                </a:cubicBezTo>
                <a:cubicBezTo>
                  <a:pt x="5298" y="315"/>
                  <a:pt x="4893" y="325"/>
                  <a:pt x="4488" y="325"/>
                </a:cubicBezTo>
                <a:cubicBezTo>
                  <a:pt x="4306" y="325"/>
                  <a:pt x="4124" y="323"/>
                  <a:pt x="3942" y="323"/>
                </a:cubicBezTo>
                <a:cubicBezTo>
                  <a:pt x="3339" y="323"/>
                  <a:pt x="2742" y="344"/>
                  <a:pt x="2179" y="532"/>
                </a:cubicBezTo>
                <a:cubicBezTo>
                  <a:pt x="2071" y="569"/>
                  <a:pt x="1949" y="628"/>
                  <a:pt x="1925" y="728"/>
                </a:cubicBezTo>
                <a:cubicBezTo>
                  <a:pt x="1893" y="869"/>
                  <a:pt x="2065" y="982"/>
                  <a:pt x="2221" y="998"/>
                </a:cubicBezTo>
                <a:cubicBezTo>
                  <a:pt x="2243" y="1000"/>
                  <a:pt x="2266" y="1001"/>
                  <a:pt x="2288" y="1001"/>
                </a:cubicBezTo>
                <a:cubicBezTo>
                  <a:pt x="2384" y="1001"/>
                  <a:pt x="2482" y="987"/>
                  <a:pt x="2578" y="987"/>
                </a:cubicBezTo>
                <a:cubicBezTo>
                  <a:pt x="2617" y="987"/>
                  <a:pt x="2657" y="989"/>
                  <a:pt x="2695" y="996"/>
                </a:cubicBezTo>
                <a:cubicBezTo>
                  <a:pt x="2793" y="1014"/>
                  <a:pt x="2902" y="1099"/>
                  <a:pt x="2854" y="1178"/>
                </a:cubicBezTo>
                <a:cubicBezTo>
                  <a:pt x="2838" y="1205"/>
                  <a:pt x="2806" y="1223"/>
                  <a:pt x="2777" y="1239"/>
                </a:cubicBezTo>
                <a:cubicBezTo>
                  <a:pt x="2535" y="1356"/>
                  <a:pt x="2265" y="1387"/>
                  <a:pt x="1985" y="1387"/>
                </a:cubicBezTo>
                <a:cubicBezTo>
                  <a:pt x="1677" y="1387"/>
                  <a:pt x="1358" y="1350"/>
                  <a:pt x="1052" y="1350"/>
                </a:cubicBezTo>
                <a:cubicBezTo>
                  <a:pt x="743" y="1350"/>
                  <a:pt x="448" y="1388"/>
                  <a:pt x="194" y="1541"/>
                </a:cubicBezTo>
                <a:cubicBezTo>
                  <a:pt x="112" y="1591"/>
                  <a:pt x="32" y="1660"/>
                  <a:pt x="19" y="1747"/>
                </a:cubicBezTo>
                <a:cubicBezTo>
                  <a:pt x="1" y="1853"/>
                  <a:pt x="83" y="1956"/>
                  <a:pt x="189" y="2009"/>
                </a:cubicBezTo>
                <a:cubicBezTo>
                  <a:pt x="292" y="2060"/>
                  <a:pt x="414" y="2070"/>
                  <a:pt x="533" y="2081"/>
                </a:cubicBezTo>
                <a:cubicBezTo>
                  <a:pt x="885" y="2110"/>
                  <a:pt x="1239" y="2139"/>
                  <a:pt x="1591" y="2168"/>
                </a:cubicBezTo>
                <a:cubicBezTo>
                  <a:pt x="1671" y="2174"/>
                  <a:pt x="1756" y="2181"/>
                  <a:pt x="1822" y="2226"/>
                </a:cubicBezTo>
                <a:cubicBezTo>
                  <a:pt x="1885" y="2269"/>
                  <a:pt x="1917" y="2361"/>
                  <a:pt x="1864" y="2414"/>
                </a:cubicBezTo>
                <a:cubicBezTo>
                  <a:pt x="1835" y="2446"/>
                  <a:pt x="1787" y="2457"/>
                  <a:pt x="1745" y="2467"/>
                </a:cubicBezTo>
                <a:cubicBezTo>
                  <a:pt x="1568" y="2504"/>
                  <a:pt x="1388" y="2544"/>
                  <a:pt x="1210" y="2584"/>
                </a:cubicBezTo>
                <a:cubicBezTo>
                  <a:pt x="1083" y="2613"/>
                  <a:pt x="927" y="2668"/>
                  <a:pt x="919" y="2788"/>
                </a:cubicBezTo>
                <a:cubicBezTo>
                  <a:pt x="911" y="2928"/>
                  <a:pt x="1115" y="2989"/>
                  <a:pt x="1274" y="3002"/>
                </a:cubicBezTo>
                <a:cubicBezTo>
                  <a:pt x="2274" y="3087"/>
                  <a:pt x="3283" y="3132"/>
                  <a:pt x="4289" y="3137"/>
                </a:cubicBezTo>
                <a:cubicBezTo>
                  <a:pt x="4397" y="3137"/>
                  <a:pt x="4516" y="3134"/>
                  <a:pt x="4598" y="3071"/>
                </a:cubicBezTo>
                <a:cubicBezTo>
                  <a:pt x="4715" y="2981"/>
                  <a:pt x="4699" y="2801"/>
                  <a:pt x="4596" y="2700"/>
                </a:cubicBezTo>
                <a:cubicBezTo>
                  <a:pt x="4492" y="2597"/>
                  <a:pt x="4331" y="2563"/>
                  <a:pt x="4177" y="2560"/>
                </a:cubicBezTo>
                <a:cubicBezTo>
                  <a:pt x="4170" y="2560"/>
                  <a:pt x="4162" y="2560"/>
                  <a:pt x="4154" y="2560"/>
                </a:cubicBezTo>
                <a:cubicBezTo>
                  <a:pt x="4082" y="2560"/>
                  <a:pt x="4009" y="2566"/>
                  <a:pt x="3937" y="2566"/>
                </a:cubicBezTo>
                <a:cubicBezTo>
                  <a:pt x="3877" y="2566"/>
                  <a:pt x="3817" y="2562"/>
                  <a:pt x="3759" y="2547"/>
                </a:cubicBezTo>
                <a:cubicBezTo>
                  <a:pt x="3624" y="2510"/>
                  <a:pt x="3503" y="2388"/>
                  <a:pt x="3545" y="2266"/>
                </a:cubicBezTo>
                <a:lnTo>
                  <a:pt x="3545" y="2266"/>
                </a:lnTo>
                <a:cubicBezTo>
                  <a:pt x="4453" y="2274"/>
                  <a:pt x="5361" y="2279"/>
                  <a:pt x="6269" y="2285"/>
                </a:cubicBezTo>
                <a:cubicBezTo>
                  <a:pt x="6294" y="2285"/>
                  <a:pt x="6319" y="2285"/>
                  <a:pt x="6344" y="2285"/>
                </a:cubicBezTo>
                <a:cubicBezTo>
                  <a:pt x="6533" y="2285"/>
                  <a:pt x="6726" y="2272"/>
                  <a:pt x="6877" y="2176"/>
                </a:cubicBezTo>
                <a:cubicBezTo>
                  <a:pt x="6769" y="2028"/>
                  <a:pt x="6581" y="1930"/>
                  <a:pt x="6382" y="1919"/>
                </a:cubicBezTo>
                <a:cubicBezTo>
                  <a:pt x="6388" y="1856"/>
                  <a:pt x="6393" y="1792"/>
                  <a:pt x="6398" y="1729"/>
                </a:cubicBezTo>
                <a:lnTo>
                  <a:pt x="8508" y="1755"/>
                </a:lnTo>
                <a:cubicBezTo>
                  <a:pt x="9026" y="1762"/>
                  <a:pt x="9544" y="1769"/>
                  <a:pt x="10062" y="1769"/>
                </a:cubicBezTo>
                <a:cubicBezTo>
                  <a:pt x="10142" y="1769"/>
                  <a:pt x="10222" y="1769"/>
                  <a:pt x="10303" y="1769"/>
                </a:cubicBezTo>
                <a:cubicBezTo>
                  <a:pt x="10853" y="1763"/>
                  <a:pt x="11420" y="1745"/>
                  <a:pt x="11922" y="1544"/>
                </a:cubicBezTo>
                <a:cubicBezTo>
                  <a:pt x="12039" y="1499"/>
                  <a:pt x="12169" y="1398"/>
                  <a:pt x="12118" y="1295"/>
                </a:cubicBezTo>
                <a:cubicBezTo>
                  <a:pt x="12089" y="1231"/>
                  <a:pt x="12010" y="1205"/>
                  <a:pt x="11936" y="1189"/>
                </a:cubicBezTo>
                <a:cubicBezTo>
                  <a:pt x="11441" y="1088"/>
                  <a:pt x="10898" y="1218"/>
                  <a:pt x="10437" y="1027"/>
                </a:cubicBezTo>
                <a:cubicBezTo>
                  <a:pt x="10355" y="993"/>
                  <a:pt x="10265" y="908"/>
                  <a:pt x="10318" y="842"/>
                </a:cubicBezTo>
                <a:cubicBezTo>
                  <a:pt x="10345" y="810"/>
                  <a:pt x="10395" y="802"/>
                  <a:pt x="10440" y="797"/>
                </a:cubicBezTo>
                <a:cubicBezTo>
                  <a:pt x="11075" y="734"/>
                  <a:pt x="11764" y="850"/>
                  <a:pt x="12322" y="567"/>
                </a:cubicBezTo>
                <a:cubicBezTo>
                  <a:pt x="12449" y="503"/>
                  <a:pt x="12579" y="392"/>
                  <a:pt x="12566" y="260"/>
                </a:cubicBezTo>
                <a:cubicBezTo>
                  <a:pt x="12547" y="59"/>
                  <a:pt x="12251" y="3"/>
                  <a:pt x="12026" y="3"/>
                </a:cubicBezTo>
                <a:cubicBezTo>
                  <a:pt x="10565" y="3"/>
                  <a:pt x="9103" y="0"/>
                  <a:pt x="7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type="title"/>
          </p:nvPr>
        </p:nvSpPr>
        <p:spPr>
          <a:xfrm>
            <a:off x="3559627" y="1918875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7" name="Google Shape;307;p62"/>
          <p:cNvSpPr txBox="1"/>
          <p:nvPr>
            <p:ph idx="1" type="subTitle"/>
          </p:nvPr>
        </p:nvSpPr>
        <p:spPr>
          <a:xfrm flipH="1">
            <a:off x="3559604" y="274265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2"/>
          <p:cNvSpPr txBox="1"/>
          <p:nvPr>
            <p:ph idx="2" type="title"/>
          </p:nvPr>
        </p:nvSpPr>
        <p:spPr>
          <a:xfrm>
            <a:off x="3559642" y="3301449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9" name="Google Shape;309;p62"/>
          <p:cNvSpPr txBox="1"/>
          <p:nvPr>
            <p:ph idx="3" type="subTitle"/>
          </p:nvPr>
        </p:nvSpPr>
        <p:spPr>
          <a:xfrm flipH="1">
            <a:off x="3559604" y="412390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0" name="Google Shape;310;p62"/>
          <p:cNvSpPr txBox="1"/>
          <p:nvPr>
            <p:ph idx="4" type="title"/>
          </p:nvPr>
        </p:nvSpPr>
        <p:spPr>
          <a:xfrm>
            <a:off x="3559697" y="536300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1" name="Google Shape;311;p62"/>
          <p:cNvSpPr txBox="1"/>
          <p:nvPr>
            <p:ph idx="5" type="subTitle"/>
          </p:nvPr>
        </p:nvSpPr>
        <p:spPr>
          <a:xfrm flipH="1">
            <a:off x="3559674" y="136140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2"/>
          <p:cNvSpPr/>
          <p:nvPr/>
        </p:nvSpPr>
        <p:spPr>
          <a:xfrm>
            <a:off x="-4269225" y="22900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62"/>
          <p:cNvGrpSpPr/>
          <p:nvPr/>
        </p:nvGrpSpPr>
        <p:grpSpPr>
          <a:xfrm flipH="1">
            <a:off x="-204025" y="4367850"/>
            <a:ext cx="9552062" cy="736965"/>
            <a:chOff x="-111775" y="4060775"/>
            <a:chExt cx="9552062" cy="736965"/>
          </a:xfrm>
        </p:grpSpPr>
        <p:sp>
          <p:nvSpPr>
            <p:cNvPr id="314" name="Google Shape;314;p62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2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62"/>
          <p:cNvSpPr/>
          <p:nvPr/>
        </p:nvSpPr>
        <p:spPr>
          <a:xfrm flipH="1">
            <a:off x="82" y="4681780"/>
            <a:ext cx="9143921" cy="461717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62"/>
          <p:cNvGrpSpPr/>
          <p:nvPr/>
        </p:nvGrpSpPr>
        <p:grpSpPr>
          <a:xfrm flipH="1">
            <a:off x="6739147" y="4835401"/>
            <a:ext cx="750173" cy="154475"/>
            <a:chOff x="4308832" y="4618451"/>
            <a:chExt cx="750173" cy="154475"/>
          </a:xfrm>
        </p:grpSpPr>
        <p:sp>
          <p:nvSpPr>
            <p:cNvPr id="318" name="Google Shape;318;p62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2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2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2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62"/>
          <p:cNvGrpSpPr/>
          <p:nvPr/>
        </p:nvGrpSpPr>
        <p:grpSpPr>
          <a:xfrm flipH="1">
            <a:off x="1344274" y="4745375"/>
            <a:ext cx="533703" cy="321197"/>
            <a:chOff x="2867050" y="4449300"/>
            <a:chExt cx="533703" cy="321197"/>
          </a:xfrm>
        </p:grpSpPr>
        <p:sp>
          <p:nvSpPr>
            <p:cNvPr id="323" name="Google Shape;323;p62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2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2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62"/>
          <p:cNvGrpSpPr/>
          <p:nvPr/>
        </p:nvGrpSpPr>
        <p:grpSpPr>
          <a:xfrm flipH="1">
            <a:off x="4041712" y="4743850"/>
            <a:ext cx="533703" cy="321197"/>
            <a:chOff x="2867050" y="4449300"/>
            <a:chExt cx="533703" cy="321197"/>
          </a:xfrm>
        </p:grpSpPr>
        <p:sp>
          <p:nvSpPr>
            <p:cNvPr id="327" name="Google Shape;327;p62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2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2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62"/>
          <p:cNvSpPr/>
          <p:nvPr/>
        </p:nvSpPr>
        <p:spPr>
          <a:xfrm flipH="1">
            <a:off x="8430779" y="-5596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8"/>
          <p:cNvSpPr/>
          <p:nvPr/>
        </p:nvSpPr>
        <p:spPr>
          <a:xfrm>
            <a:off x="-111775" y="427642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8"/>
          <p:cNvSpPr/>
          <p:nvPr/>
        </p:nvSpPr>
        <p:spPr>
          <a:xfrm>
            <a:off x="0" y="43418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8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78"/>
          <p:cNvGrpSpPr/>
          <p:nvPr/>
        </p:nvGrpSpPr>
        <p:grpSpPr>
          <a:xfrm>
            <a:off x="-49022" y="4101825"/>
            <a:ext cx="2032255" cy="651258"/>
            <a:chOff x="4076225" y="3187725"/>
            <a:chExt cx="711275" cy="216250"/>
          </a:xfrm>
        </p:grpSpPr>
        <p:sp>
          <p:nvSpPr>
            <p:cNvPr id="336" name="Google Shape;336;p78"/>
            <p:cNvSpPr/>
            <p:nvPr/>
          </p:nvSpPr>
          <p:spPr>
            <a:xfrm>
              <a:off x="4077025" y="3206775"/>
              <a:ext cx="167525" cy="178225"/>
            </a:xfrm>
            <a:custGeom>
              <a:rect b="b" l="l" r="r" t="t"/>
              <a:pathLst>
                <a:path extrusionOk="0" h="7129" w="6701">
                  <a:moveTo>
                    <a:pt x="3349" y="1"/>
                  </a:moveTo>
                  <a:lnTo>
                    <a:pt x="1" y="1914"/>
                  </a:lnTo>
                  <a:lnTo>
                    <a:pt x="1" y="7129"/>
                  </a:lnTo>
                  <a:lnTo>
                    <a:pt x="6700" y="7129"/>
                  </a:lnTo>
                  <a:lnTo>
                    <a:pt x="6700" y="1914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8"/>
            <p:cNvSpPr/>
            <p:nvPr/>
          </p:nvSpPr>
          <p:spPr>
            <a:xfrm>
              <a:off x="4234125" y="3253175"/>
              <a:ext cx="2750" cy="131050"/>
            </a:xfrm>
            <a:custGeom>
              <a:rect b="b" l="l" r="r" t="t"/>
              <a:pathLst>
                <a:path extrusionOk="0" h="5242" w="110">
                  <a:moveTo>
                    <a:pt x="1" y="0"/>
                  </a:moveTo>
                  <a:lnTo>
                    <a:pt x="1" y="5241"/>
                  </a:lnTo>
                  <a:lnTo>
                    <a:pt x="109" y="52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8"/>
            <p:cNvSpPr/>
            <p:nvPr/>
          </p:nvSpPr>
          <p:spPr>
            <a:xfrm>
              <a:off x="4084975" y="3258800"/>
              <a:ext cx="2675" cy="126925"/>
            </a:xfrm>
            <a:custGeom>
              <a:rect b="b" l="l" r="r" t="t"/>
              <a:pathLst>
                <a:path extrusionOk="0" h="5077" w="107">
                  <a:moveTo>
                    <a:pt x="0" y="0"/>
                  </a:moveTo>
                  <a:lnTo>
                    <a:pt x="0" y="5077"/>
                  </a:lnTo>
                  <a:lnTo>
                    <a:pt x="106" y="507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8"/>
            <p:cNvSpPr/>
            <p:nvPr/>
          </p:nvSpPr>
          <p:spPr>
            <a:xfrm>
              <a:off x="4215525" y="3245825"/>
              <a:ext cx="2675" cy="138200"/>
            </a:xfrm>
            <a:custGeom>
              <a:rect b="b" l="l" r="r" t="t"/>
              <a:pathLst>
                <a:path extrusionOk="0" h="5528" w="107">
                  <a:moveTo>
                    <a:pt x="1" y="0"/>
                  </a:moveTo>
                  <a:lnTo>
                    <a:pt x="1" y="5527"/>
                  </a:lnTo>
                  <a:lnTo>
                    <a:pt x="107" y="552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8"/>
            <p:cNvSpPr/>
            <p:nvPr/>
          </p:nvSpPr>
          <p:spPr>
            <a:xfrm>
              <a:off x="4103625" y="3247400"/>
              <a:ext cx="2675" cy="138150"/>
            </a:xfrm>
            <a:custGeom>
              <a:rect b="b" l="l" r="r" t="t"/>
              <a:pathLst>
                <a:path extrusionOk="0" h="5526" w="107">
                  <a:moveTo>
                    <a:pt x="1" y="1"/>
                  </a:moveTo>
                  <a:lnTo>
                    <a:pt x="1" y="5525"/>
                  </a:lnTo>
                  <a:lnTo>
                    <a:pt x="107" y="552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8"/>
            <p:cNvSpPr/>
            <p:nvPr/>
          </p:nvSpPr>
          <p:spPr>
            <a:xfrm>
              <a:off x="4196875" y="322960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8"/>
            <p:cNvSpPr/>
            <p:nvPr/>
          </p:nvSpPr>
          <p:spPr>
            <a:xfrm>
              <a:off x="4122300" y="323185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8"/>
            <p:cNvSpPr/>
            <p:nvPr/>
          </p:nvSpPr>
          <p:spPr>
            <a:xfrm>
              <a:off x="4178200" y="3220875"/>
              <a:ext cx="2675" cy="162350"/>
            </a:xfrm>
            <a:custGeom>
              <a:rect b="b" l="l" r="r" t="t"/>
              <a:pathLst>
                <a:path extrusionOk="0" h="6494" w="107">
                  <a:moveTo>
                    <a:pt x="1" y="1"/>
                  </a:moveTo>
                  <a:lnTo>
                    <a:pt x="1" y="6493"/>
                  </a:lnTo>
                  <a:lnTo>
                    <a:pt x="107" y="64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8"/>
            <p:cNvSpPr/>
            <p:nvPr/>
          </p:nvSpPr>
          <p:spPr>
            <a:xfrm>
              <a:off x="4140900" y="3220875"/>
              <a:ext cx="2725" cy="162350"/>
            </a:xfrm>
            <a:custGeom>
              <a:rect b="b" l="l" r="r" t="t"/>
              <a:pathLst>
                <a:path extrusionOk="0" h="6494" w="109">
                  <a:moveTo>
                    <a:pt x="0" y="1"/>
                  </a:moveTo>
                  <a:lnTo>
                    <a:pt x="0" y="6493"/>
                  </a:lnTo>
                  <a:lnTo>
                    <a:pt x="109" y="6493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8"/>
            <p:cNvSpPr/>
            <p:nvPr/>
          </p:nvSpPr>
          <p:spPr>
            <a:xfrm>
              <a:off x="4159550" y="3210350"/>
              <a:ext cx="2675" cy="173325"/>
            </a:xfrm>
            <a:custGeom>
              <a:rect b="b" l="l" r="r" t="t"/>
              <a:pathLst>
                <a:path extrusionOk="0" h="6933" w="107">
                  <a:moveTo>
                    <a:pt x="0" y="1"/>
                  </a:moveTo>
                  <a:lnTo>
                    <a:pt x="0" y="6933"/>
                  </a:lnTo>
                  <a:lnTo>
                    <a:pt x="106" y="6933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8"/>
            <p:cNvSpPr/>
            <p:nvPr/>
          </p:nvSpPr>
          <p:spPr>
            <a:xfrm>
              <a:off x="4076225" y="3198575"/>
              <a:ext cx="169300" cy="64400"/>
            </a:xfrm>
            <a:custGeom>
              <a:rect b="b" l="l" r="r" t="t"/>
              <a:pathLst>
                <a:path extrusionOk="0" h="2576" w="6772">
                  <a:moveTo>
                    <a:pt x="3381" y="1"/>
                  </a:moveTo>
                  <a:lnTo>
                    <a:pt x="1" y="1920"/>
                  </a:lnTo>
                  <a:lnTo>
                    <a:pt x="1" y="2576"/>
                  </a:lnTo>
                  <a:lnTo>
                    <a:pt x="3381" y="657"/>
                  </a:lnTo>
                  <a:lnTo>
                    <a:pt x="6764" y="2576"/>
                  </a:lnTo>
                  <a:lnTo>
                    <a:pt x="6772" y="1925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8"/>
            <p:cNvSpPr/>
            <p:nvPr/>
          </p:nvSpPr>
          <p:spPr>
            <a:xfrm>
              <a:off x="4488950" y="3219225"/>
              <a:ext cx="197950" cy="80300"/>
            </a:xfrm>
            <a:custGeom>
              <a:rect b="b" l="l" r="r" t="t"/>
              <a:pathLst>
                <a:path extrusionOk="0" h="3212" w="7918">
                  <a:moveTo>
                    <a:pt x="1" y="0"/>
                  </a:moveTo>
                  <a:lnTo>
                    <a:pt x="1" y="3211"/>
                  </a:lnTo>
                  <a:lnTo>
                    <a:pt x="7918" y="3211"/>
                  </a:lnTo>
                  <a:lnTo>
                    <a:pt x="7918" y="0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8"/>
            <p:cNvSpPr/>
            <p:nvPr/>
          </p:nvSpPr>
          <p:spPr>
            <a:xfrm>
              <a:off x="4478450" y="3187725"/>
              <a:ext cx="218850" cy="33375"/>
            </a:xfrm>
            <a:custGeom>
              <a:rect b="b" l="l" r="r" t="t"/>
              <a:pathLst>
                <a:path extrusionOk="0" h="1335" w="8754">
                  <a:moveTo>
                    <a:pt x="0" y="0"/>
                  </a:moveTo>
                  <a:lnTo>
                    <a:pt x="0" y="1334"/>
                  </a:lnTo>
                  <a:lnTo>
                    <a:pt x="8753" y="1334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8"/>
            <p:cNvSpPr/>
            <p:nvPr/>
          </p:nvSpPr>
          <p:spPr>
            <a:xfrm>
              <a:off x="4554800" y="3229800"/>
              <a:ext cx="33175" cy="15575"/>
            </a:xfrm>
            <a:custGeom>
              <a:rect b="b" l="l" r="r" t="t"/>
              <a:pathLst>
                <a:path extrusionOk="0" h="623" w="1327">
                  <a:moveTo>
                    <a:pt x="1" y="1"/>
                  </a:moveTo>
                  <a:lnTo>
                    <a:pt x="1" y="623"/>
                  </a:lnTo>
                  <a:lnTo>
                    <a:pt x="1327" y="6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8"/>
            <p:cNvSpPr/>
            <p:nvPr/>
          </p:nvSpPr>
          <p:spPr>
            <a:xfrm>
              <a:off x="4352775" y="3282075"/>
              <a:ext cx="259750" cy="102075"/>
            </a:xfrm>
            <a:custGeom>
              <a:rect b="b" l="l" r="r" t="t"/>
              <a:pathLst>
                <a:path extrusionOk="0" h="4083" w="10390">
                  <a:moveTo>
                    <a:pt x="1" y="1"/>
                  </a:moveTo>
                  <a:lnTo>
                    <a:pt x="1" y="4082"/>
                  </a:lnTo>
                  <a:lnTo>
                    <a:pt x="10390" y="4082"/>
                  </a:lnTo>
                  <a:lnTo>
                    <a:pt x="10390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8"/>
            <p:cNvSpPr/>
            <p:nvPr/>
          </p:nvSpPr>
          <p:spPr>
            <a:xfrm>
              <a:off x="4347550" y="3275275"/>
              <a:ext cx="266250" cy="6825"/>
            </a:xfrm>
            <a:custGeom>
              <a:rect b="b" l="l" r="r" t="t"/>
              <a:pathLst>
                <a:path extrusionOk="0" h="273" w="10650">
                  <a:moveTo>
                    <a:pt x="0" y="0"/>
                  </a:moveTo>
                  <a:lnTo>
                    <a:pt x="0" y="273"/>
                  </a:lnTo>
                  <a:lnTo>
                    <a:pt x="10649" y="273"/>
                  </a:lnTo>
                  <a:lnTo>
                    <a:pt x="10649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8"/>
            <p:cNvSpPr/>
            <p:nvPr/>
          </p:nvSpPr>
          <p:spPr>
            <a:xfrm>
              <a:off x="4561100" y="3288625"/>
              <a:ext cx="32825" cy="42725"/>
            </a:xfrm>
            <a:custGeom>
              <a:rect b="b" l="l" r="r" t="t"/>
              <a:pathLst>
                <a:path extrusionOk="0" h="1709" w="1313">
                  <a:moveTo>
                    <a:pt x="0" y="1"/>
                  </a:moveTo>
                  <a:lnTo>
                    <a:pt x="0" y="1708"/>
                  </a:lnTo>
                  <a:lnTo>
                    <a:pt x="1313" y="1708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8"/>
            <p:cNvSpPr/>
            <p:nvPr/>
          </p:nvSpPr>
          <p:spPr>
            <a:xfrm>
              <a:off x="4612500" y="3261825"/>
              <a:ext cx="172075" cy="130000"/>
            </a:xfrm>
            <a:custGeom>
              <a:rect b="b" l="l" r="r" t="t"/>
              <a:pathLst>
                <a:path extrusionOk="0" h="5200" w="6883">
                  <a:moveTo>
                    <a:pt x="1" y="1"/>
                  </a:moveTo>
                  <a:lnTo>
                    <a:pt x="1" y="5200"/>
                  </a:lnTo>
                  <a:lnTo>
                    <a:pt x="6883" y="5200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E9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8"/>
            <p:cNvSpPr/>
            <p:nvPr/>
          </p:nvSpPr>
          <p:spPr>
            <a:xfrm>
              <a:off x="4603825" y="3255025"/>
              <a:ext cx="183675" cy="6825"/>
            </a:xfrm>
            <a:custGeom>
              <a:rect b="b" l="l" r="r" t="t"/>
              <a:pathLst>
                <a:path extrusionOk="0" h="273" w="7347">
                  <a:moveTo>
                    <a:pt x="1" y="0"/>
                  </a:moveTo>
                  <a:lnTo>
                    <a:pt x="1" y="273"/>
                  </a:lnTo>
                  <a:lnTo>
                    <a:pt x="7346" y="273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8"/>
            <p:cNvSpPr/>
            <p:nvPr/>
          </p:nvSpPr>
          <p:spPr>
            <a:xfrm>
              <a:off x="4692500" y="3281225"/>
              <a:ext cx="35375" cy="22400"/>
            </a:xfrm>
            <a:custGeom>
              <a:rect b="b" l="l" r="r" t="t"/>
              <a:pathLst>
                <a:path extrusionOk="0" h="896" w="1415">
                  <a:moveTo>
                    <a:pt x="1" y="1"/>
                  </a:moveTo>
                  <a:lnTo>
                    <a:pt x="1" y="895"/>
                  </a:lnTo>
                  <a:lnTo>
                    <a:pt x="1414" y="895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8"/>
            <p:cNvSpPr/>
            <p:nvPr/>
          </p:nvSpPr>
          <p:spPr>
            <a:xfrm>
              <a:off x="4512525" y="3287700"/>
              <a:ext cx="28600" cy="8375"/>
            </a:xfrm>
            <a:custGeom>
              <a:rect b="b" l="l" r="r" t="t"/>
              <a:pathLst>
                <a:path extrusionOk="0" h="335" w="1144">
                  <a:moveTo>
                    <a:pt x="0" y="1"/>
                  </a:moveTo>
                  <a:lnTo>
                    <a:pt x="0" y="334"/>
                  </a:lnTo>
                  <a:lnTo>
                    <a:pt x="1144" y="3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8"/>
            <p:cNvSpPr/>
            <p:nvPr/>
          </p:nvSpPr>
          <p:spPr>
            <a:xfrm>
              <a:off x="4480700" y="3301200"/>
              <a:ext cx="28675" cy="8375"/>
            </a:xfrm>
            <a:custGeom>
              <a:rect b="b" l="l" r="r" t="t"/>
              <a:pathLst>
                <a:path extrusionOk="0" h="335" w="1147">
                  <a:moveTo>
                    <a:pt x="0" y="1"/>
                  </a:moveTo>
                  <a:lnTo>
                    <a:pt x="0" y="334"/>
                  </a:lnTo>
                  <a:lnTo>
                    <a:pt x="1146" y="334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8"/>
            <p:cNvSpPr/>
            <p:nvPr/>
          </p:nvSpPr>
          <p:spPr>
            <a:xfrm>
              <a:off x="4372425" y="3336275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1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8"/>
            <p:cNvSpPr/>
            <p:nvPr/>
          </p:nvSpPr>
          <p:spPr>
            <a:xfrm>
              <a:off x="44020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8"/>
            <p:cNvSpPr/>
            <p:nvPr/>
          </p:nvSpPr>
          <p:spPr>
            <a:xfrm>
              <a:off x="4543225" y="3336675"/>
              <a:ext cx="28600" cy="8425"/>
            </a:xfrm>
            <a:custGeom>
              <a:rect b="b" l="l" r="r" t="t"/>
              <a:pathLst>
                <a:path extrusionOk="0" h="337" w="1144">
                  <a:moveTo>
                    <a:pt x="0" y="1"/>
                  </a:moveTo>
                  <a:lnTo>
                    <a:pt x="0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8"/>
            <p:cNvSpPr/>
            <p:nvPr/>
          </p:nvSpPr>
          <p:spPr>
            <a:xfrm>
              <a:off x="45718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8"/>
            <p:cNvSpPr/>
            <p:nvPr/>
          </p:nvSpPr>
          <p:spPr>
            <a:xfrm>
              <a:off x="4263175" y="3287900"/>
              <a:ext cx="55075" cy="64425"/>
            </a:xfrm>
            <a:custGeom>
              <a:rect b="b" l="l" r="r" t="t"/>
              <a:pathLst>
                <a:path extrusionOk="0" h="2577" w="2203">
                  <a:moveTo>
                    <a:pt x="162" y="1"/>
                  </a:moveTo>
                  <a:cubicBezTo>
                    <a:pt x="162" y="1"/>
                    <a:pt x="215" y="1261"/>
                    <a:pt x="215" y="1491"/>
                  </a:cubicBezTo>
                  <a:cubicBezTo>
                    <a:pt x="215" y="1721"/>
                    <a:pt x="1" y="2335"/>
                    <a:pt x="1" y="2335"/>
                  </a:cubicBezTo>
                  <a:cubicBezTo>
                    <a:pt x="123" y="2317"/>
                    <a:pt x="215" y="2308"/>
                    <a:pt x="293" y="2308"/>
                  </a:cubicBezTo>
                  <a:cubicBezTo>
                    <a:pt x="527" y="2308"/>
                    <a:pt x="628" y="2390"/>
                    <a:pt x="1022" y="2539"/>
                  </a:cubicBezTo>
                  <a:cubicBezTo>
                    <a:pt x="1074" y="2558"/>
                    <a:pt x="1129" y="2566"/>
                    <a:pt x="1188" y="2566"/>
                  </a:cubicBezTo>
                  <a:cubicBezTo>
                    <a:pt x="1390" y="2566"/>
                    <a:pt x="1626" y="2477"/>
                    <a:pt x="1836" y="2477"/>
                  </a:cubicBezTo>
                  <a:cubicBezTo>
                    <a:pt x="1947" y="2477"/>
                    <a:pt x="2051" y="2502"/>
                    <a:pt x="2139" y="2576"/>
                  </a:cubicBezTo>
                  <a:cubicBezTo>
                    <a:pt x="2139" y="2576"/>
                    <a:pt x="2123" y="2148"/>
                    <a:pt x="2163" y="1975"/>
                  </a:cubicBezTo>
                  <a:cubicBezTo>
                    <a:pt x="2203" y="1803"/>
                    <a:pt x="2190" y="1674"/>
                    <a:pt x="2163" y="1377"/>
                  </a:cubicBezTo>
                  <a:cubicBezTo>
                    <a:pt x="2137" y="1083"/>
                    <a:pt x="2142" y="191"/>
                    <a:pt x="2142" y="191"/>
                  </a:cubicBezTo>
                  <a:cubicBezTo>
                    <a:pt x="2109" y="187"/>
                    <a:pt x="2074" y="186"/>
                    <a:pt x="2036" y="186"/>
                  </a:cubicBezTo>
                  <a:cubicBezTo>
                    <a:pt x="1846" y="186"/>
                    <a:pt x="1603" y="230"/>
                    <a:pt x="1357" y="230"/>
                  </a:cubicBezTo>
                  <a:cubicBezTo>
                    <a:pt x="1277" y="230"/>
                    <a:pt x="1196" y="225"/>
                    <a:pt x="1118" y="213"/>
                  </a:cubicBezTo>
                  <a:cubicBezTo>
                    <a:pt x="885" y="186"/>
                    <a:pt x="284" y="136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8"/>
            <p:cNvSpPr/>
            <p:nvPr/>
          </p:nvSpPr>
          <p:spPr>
            <a:xfrm>
              <a:off x="4314075" y="3286900"/>
              <a:ext cx="1875" cy="6200"/>
            </a:xfrm>
            <a:custGeom>
              <a:rect b="b" l="l" r="r" t="t"/>
              <a:pathLst>
                <a:path extrusionOk="0" h="248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4"/>
                    <a:pt x="11" y="237"/>
                  </a:cubicBezTo>
                  <a:cubicBezTo>
                    <a:pt x="11" y="245"/>
                    <a:pt x="16" y="247"/>
                    <a:pt x="21" y="247"/>
                  </a:cubicBezTo>
                  <a:cubicBezTo>
                    <a:pt x="22" y="247"/>
                    <a:pt x="24" y="247"/>
                    <a:pt x="26" y="247"/>
                  </a:cubicBezTo>
                  <a:cubicBezTo>
                    <a:pt x="32" y="247"/>
                    <a:pt x="41" y="248"/>
                    <a:pt x="51" y="248"/>
                  </a:cubicBezTo>
                  <a:cubicBezTo>
                    <a:pt x="63" y="248"/>
                    <a:pt x="74" y="246"/>
                    <a:pt x="74" y="237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8"/>
            <p:cNvSpPr/>
            <p:nvPr/>
          </p:nvSpPr>
          <p:spPr>
            <a:xfrm>
              <a:off x="4266625" y="3283775"/>
              <a:ext cx="1825" cy="6225"/>
            </a:xfrm>
            <a:custGeom>
              <a:rect b="b" l="l" r="r" t="t"/>
              <a:pathLst>
                <a:path extrusionOk="0" h="249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" y="1"/>
                    <a:pt x="16" y="237"/>
                    <a:pt x="11" y="240"/>
                  </a:cubicBezTo>
                  <a:cubicBezTo>
                    <a:pt x="11" y="245"/>
                    <a:pt x="16" y="248"/>
                    <a:pt x="19" y="248"/>
                  </a:cubicBezTo>
                  <a:cubicBezTo>
                    <a:pt x="20" y="248"/>
                    <a:pt x="21" y="247"/>
                    <a:pt x="23" y="247"/>
                  </a:cubicBezTo>
                  <a:cubicBezTo>
                    <a:pt x="30" y="247"/>
                    <a:pt x="42" y="249"/>
                    <a:pt x="52" y="249"/>
                  </a:cubicBezTo>
                  <a:cubicBezTo>
                    <a:pt x="64" y="249"/>
                    <a:pt x="73" y="247"/>
                    <a:pt x="72" y="240"/>
                  </a:cubicBezTo>
                  <a:lnTo>
                    <a:pt x="72" y="10"/>
                  </a:lnTo>
                  <a:cubicBezTo>
                    <a:pt x="73" y="2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8"/>
            <p:cNvSpPr/>
            <p:nvPr/>
          </p:nvSpPr>
          <p:spPr>
            <a:xfrm>
              <a:off x="4271775" y="3292675"/>
              <a:ext cx="41250" cy="5900"/>
            </a:xfrm>
            <a:custGeom>
              <a:rect b="b" l="l" r="r" t="t"/>
              <a:pathLst>
                <a:path extrusionOk="0" h="236" w="1650">
                  <a:moveTo>
                    <a:pt x="22" y="0"/>
                  </a:moveTo>
                  <a:cubicBezTo>
                    <a:pt x="11" y="0"/>
                    <a:pt x="3" y="6"/>
                    <a:pt x="1" y="14"/>
                  </a:cubicBezTo>
                  <a:cubicBezTo>
                    <a:pt x="1" y="24"/>
                    <a:pt x="6" y="32"/>
                    <a:pt x="14" y="32"/>
                  </a:cubicBezTo>
                  <a:cubicBezTo>
                    <a:pt x="165" y="59"/>
                    <a:pt x="297" y="96"/>
                    <a:pt x="427" y="130"/>
                  </a:cubicBezTo>
                  <a:cubicBezTo>
                    <a:pt x="631" y="186"/>
                    <a:pt x="819" y="236"/>
                    <a:pt x="1028" y="236"/>
                  </a:cubicBezTo>
                  <a:cubicBezTo>
                    <a:pt x="1210" y="236"/>
                    <a:pt x="1406" y="196"/>
                    <a:pt x="1639" y="85"/>
                  </a:cubicBezTo>
                  <a:cubicBezTo>
                    <a:pt x="1647" y="82"/>
                    <a:pt x="1650" y="72"/>
                    <a:pt x="1647" y="64"/>
                  </a:cubicBezTo>
                  <a:cubicBezTo>
                    <a:pt x="1643" y="58"/>
                    <a:pt x="1638" y="54"/>
                    <a:pt x="1631" y="54"/>
                  </a:cubicBezTo>
                  <a:cubicBezTo>
                    <a:pt x="1629" y="54"/>
                    <a:pt x="1626" y="55"/>
                    <a:pt x="1623" y="56"/>
                  </a:cubicBezTo>
                  <a:cubicBezTo>
                    <a:pt x="1397" y="165"/>
                    <a:pt x="1205" y="204"/>
                    <a:pt x="1026" y="204"/>
                  </a:cubicBezTo>
                  <a:cubicBezTo>
                    <a:pt x="823" y="204"/>
                    <a:pt x="636" y="153"/>
                    <a:pt x="435" y="98"/>
                  </a:cubicBezTo>
                  <a:cubicBezTo>
                    <a:pt x="305" y="64"/>
                    <a:pt x="173" y="27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8"/>
            <p:cNvSpPr/>
            <p:nvPr/>
          </p:nvSpPr>
          <p:spPr>
            <a:xfrm>
              <a:off x="4272650" y="3303000"/>
              <a:ext cx="32825" cy="31525"/>
            </a:xfrm>
            <a:custGeom>
              <a:rect b="b" l="l" r="r" t="t"/>
              <a:pathLst>
                <a:path extrusionOk="0" h="1261" w="1313">
                  <a:moveTo>
                    <a:pt x="422" y="0"/>
                  </a:moveTo>
                  <a:cubicBezTo>
                    <a:pt x="417" y="0"/>
                    <a:pt x="411" y="3"/>
                    <a:pt x="408" y="8"/>
                  </a:cubicBezTo>
                  <a:cubicBezTo>
                    <a:pt x="402" y="16"/>
                    <a:pt x="405" y="27"/>
                    <a:pt x="413" y="32"/>
                  </a:cubicBezTo>
                  <a:cubicBezTo>
                    <a:pt x="715" y="225"/>
                    <a:pt x="1249" y="651"/>
                    <a:pt x="1189" y="802"/>
                  </a:cubicBezTo>
                  <a:cubicBezTo>
                    <a:pt x="1175" y="834"/>
                    <a:pt x="1127" y="864"/>
                    <a:pt x="999" y="864"/>
                  </a:cubicBezTo>
                  <a:cubicBezTo>
                    <a:pt x="905" y="864"/>
                    <a:pt x="768" y="848"/>
                    <a:pt x="569" y="805"/>
                  </a:cubicBezTo>
                  <a:cubicBezTo>
                    <a:pt x="475" y="786"/>
                    <a:pt x="416" y="779"/>
                    <a:pt x="379" y="779"/>
                  </a:cubicBezTo>
                  <a:cubicBezTo>
                    <a:pt x="342" y="779"/>
                    <a:pt x="326" y="786"/>
                    <a:pt x="318" y="800"/>
                  </a:cubicBezTo>
                  <a:cubicBezTo>
                    <a:pt x="299" y="824"/>
                    <a:pt x="318" y="855"/>
                    <a:pt x="342" y="895"/>
                  </a:cubicBezTo>
                  <a:cubicBezTo>
                    <a:pt x="371" y="943"/>
                    <a:pt x="408" y="1006"/>
                    <a:pt x="381" y="1064"/>
                  </a:cubicBezTo>
                  <a:cubicBezTo>
                    <a:pt x="349" y="1136"/>
                    <a:pt x="225" y="1189"/>
                    <a:pt x="16" y="1229"/>
                  </a:cubicBezTo>
                  <a:cubicBezTo>
                    <a:pt x="5" y="1229"/>
                    <a:pt x="0" y="1239"/>
                    <a:pt x="3" y="1247"/>
                  </a:cubicBezTo>
                  <a:cubicBezTo>
                    <a:pt x="3" y="1255"/>
                    <a:pt x="11" y="1260"/>
                    <a:pt x="19" y="1260"/>
                  </a:cubicBezTo>
                  <a:lnTo>
                    <a:pt x="21" y="1260"/>
                  </a:lnTo>
                  <a:cubicBezTo>
                    <a:pt x="246" y="1221"/>
                    <a:pt x="373" y="1160"/>
                    <a:pt x="413" y="1078"/>
                  </a:cubicBezTo>
                  <a:cubicBezTo>
                    <a:pt x="445" y="1004"/>
                    <a:pt x="402" y="929"/>
                    <a:pt x="371" y="876"/>
                  </a:cubicBezTo>
                  <a:cubicBezTo>
                    <a:pt x="357" y="858"/>
                    <a:pt x="339" y="826"/>
                    <a:pt x="344" y="818"/>
                  </a:cubicBezTo>
                  <a:cubicBezTo>
                    <a:pt x="347" y="816"/>
                    <a:pt x="354" y="812"/>
                    <a:pt x="378" y="812"/>
                  </a:cubicBezTo>
                  <a:cubicBezTo>
                    <a:pt x="407" y="812"/>
                    <a:pt x="461" y="818"/>
                    <a:pt x="561" y="839"/>
                  </a:cubicBezTo>
                  <a:cubicBezTo>
                    <a:pt x="743" y="878"/>
                    <a:pt x="887" y="897"/>
                    <a:pt x="993" y="897"/>
                  </a:cubicBezTo>
                  <a:cubicBezTo>
                    <a:pt x="1121" y="897"/>
                    <a:pt x="1196" y="869"/>
                    <a:pt x="1218" y="813"/>
                  </a:cubicBezTo>
                  <a:cubicBezTo>
                    <a:pt x="1313" y="585"/>
                    <a:pt x="439" y="8"/>
                    <a:pt x="432" y="3"/>
                  </a:cubicBezTo>
                  <a:cubicBezTo>
                    <a:pt x="429" y="1"/>
                    <a:pt x="426" y="0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8"/>
            <p:cNvSpPr/>
            <p:nvPr/>
          </p:nvSpPr>
          <p:spPr>
            <a:xfrm>
              <a:off x="4242600" y="3279500"/>
              <a:ext cx="22850" cy="53425"/>
            </a:xfrm>
            <a:custGeom>
              <a:rect b="b" l="l" r="r" t="t"/>
              <a:pathLst>
                <a:path extrusionOk="0" h="2137" w="914">
                  <a:moveTo>
                    <a:pt x="138" y="0"/>
                  </a:moveTo>
                  <a:cubicBezTo>
                    <a:pt x="134" y="0"/>
                    <a:pt x="132" y="1"/>
                    <a:pt x="130" y="3"/>
                  </a:cubicBezTo>
                  <a:cubicBezTo>
                    <a:pt x="117" y="244"/>
                    <a:pt x="104" y="1089"/>
                    <a:pt x="14" y="1390"/>
                  </a:cubicBezTo>
                  <a:cubicBezTo>
                    <a:pt x="0" y="1501"/>
                    <a:pt x="114" y="2081"/>
                    <a:pt x="114" y="2110"/>
                  </a:cubicBezTo>
                  <a:cubicBezTo>
                    <a:pt x="114" y="2131"/>
                    <a:pt x="184" y="2135"/>
                    <a:pt x="230" y="2135"/>
                  </a:cubicBezTo>
                  <a:cubicBezTo>
                    <a:pt x="253" y="2135"/>
                    <a:pt x="270" y="2134"/>
                    <a:pt x="270" y="2134"/>
                  </a:cubicBezTo>
                  <a:cubicBezTo>
                    <a:pt x="270" y="2134"/>
                    <a:pt x="215" y="1848"/>
                    <a:pt x="212" y="1655"/>
                  </a:cubicBezTo>
                  <a:cubicBezTo>
                    <a:pt x="209" y="1462"/>
                    <a:pt x="228" y="1266"/>
                    <a:pt x="228" y="1266"/>
                  </a:cubicBezTo>
                  <a:cubicBezTo>
                    <a:pt x="249" y="1263"/>
                    <a:pt x="472" y="1250"/>
                    <a:pt x="479" y="1237"/>
                  </a:cubicBezTo>
                  <a:lnTo>
                    <a:pt x="479" y="1237"/>
                  </a:lnTo>
                  <a:cubicBezTo>
                    <a:pt x="487" y="1274"/>
                    <a:pt x="482" y="2034"/>
                    <a:pt x="413" y="2094"/>
                  </a:cubicBezTo>
                  <a:cubicBezTo>
                    <a:pt x="428" y="2115"/>
                    <a:pt x="558" y="2136"/>
                    <a:pt x="623" y="2136"/>
                  </a:cubicBezTo>
                  <a:cubicBezTo>
                    <a:pt x="640" y="2136"/>
                    <a:pt x="652" y="2135"/>
                    <a:pt x="657" y="2131"/>
                  </a:cubicBezTo>
                  <a:cubicBezTo>
                    <a:pt x="622" y="1856"/>
                    <a:pt x="704" y="1404"/>
                    <a:pt x="824" y="1012"/>
                  </a:cubicBezTo>
                  <a:cubicBezTo>
                    <a:pt x="914" y="739"/>
                    <a:pt x="744" y="212"/>
                    <a:pt x="744" y="212"/>
                  </a:cubicBezTo>
                  <a:cubicBezTo>
                    <a:pt x="744" y="212"/>
                    <a:pt x="725" y="212"/>
                    <a:pt x="698" y="212"/>
                  </a:cubicBezTo>
                  <a:cubicBezTo>
                    <a:pt x="643" y="212"/>
                    <a:pt x="558" y="213"/>
                    <a:pt x="535" y="220"/>
                  </a:cubicBezTo>
                  <a:cubicBezTo>
                    <a:pt x="533" y="224"/>
                    <a:pt x="530" y="226"/>
                    <a:pt x="525" y="226"/>
                  </a:cubicBezTo>
                  <a:cubicBezTo>
                    <a:pt x="465" y="226"/>
                    <a:pt x="194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8"/>
            <p:cNvSpPr/>
            <p:nvPr/>
          </p:nvSpPr>
          <p:spPr>
            <a:xfrm>
              <a:off x="4259875" y="32812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1" y="1"/>
                    <a:pt x="16" y="237"/>
                    <a:pt x="11" y="239"/>
                  </a:cubicBezTo>
                  <a:cubicBezTo>
                    <a:pt x="11" y="245"/>
                    <a:pt x="16" y="250"/>
                    <a:pt x="21" y="250"/>
                  </a:cubicBezTo>
                  <a:cubicBezTo>
                    <a:pt x="23" y="249"/>
                    <a:pt x="26" y="249"/>
                    <a:pt x="30" y="249"/>
                  </a:cubicBezTo>
                  <a:cubicBezTo>
                    <a:pt x="36" y="249"/>
                    <a:pt x="46" y="250"/>
                    <a:pt x="54" y="250"/>
                  </a:cubicBezTo>
                  <a:cubicBezTo>
                    <a:pt x="65" y="250"/>
                    <a:pt x="74" y="248"/>
                    <a:pt x="74" y="239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8"/>
            <p:cNvSpPr/>
            <p:nvPr/>
          </p:nvSpPr>
          <p:spPr>
            <a:xfrm>
              <a:off x="4245650" y="3276425"/>
              <a:ext cx="1825" cy="6300"/>
            </a:xfrm>
            <a:custGeom>
              <a:rect b="b" l="l" r="r" t="t"/>
              <a:pathLst>
                <a:path extrusionOk="0" h="252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" y="2"/>
                    <a:pt x="16" y="238"/>
                    <a:pt x="11" y="240"/>
                  </a:cubicBezTo>
                  <a:cubicBezTo>
                    <a:pt x="11" y="245"/>
                    <a:pt x="13" y="251"/>
                    <a:pt x="19" y="251"/>
                  </a:cubicBezTo>
                  <a:cubicBezTo>
                    <a:pt x="20" y="250"/>
                    <a:pt x="21" y="250"/>
                    <a:pt x="23" y="250"/>
                  </a:cubicBezTo>
                  <a:cubicBezTo>
                    <a:pt x="29" y="250"/>
                    <a:pt x="40" y="251"/>
                    <a:pt x="49" y="251"/>
                  </a:cubicBezTo>
                  <a:cubicBezTo>
                    <a:pt x="62" y="251"/>
                    <a:pt x="73" y="249"/>
                    <a:pt x="72" y="240"/>
                  </a:cubicBezTo>
                  <a:lnTo>
                    <a:pt x="72" y="10"/>
                  </a:lnTo>
                  <a:cubicBezTo>
                    <a:pt x="73" y="3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8"/>
            <p:cNvSpPr/>
            <p:nvPr/>
          </p:nvSpPr>
          <p:spPr>
            <a:xfrm>
              <a:off x="4246225" y="3307325"/>
              <a:ext cx="9500" cy="2175"/>
            </a:xfrm>
            <a:custGeom>
              <a:rect b="b" l="l" r="r" t="t"/>
              <a:pathLst>
                <a:path extrusionOk="0" h="87" w="380">
                  <a:moveTo>
                    <a:pt x="41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6" y="15"/>
                    <a:pt x="4" y="42"/>
                    <a:pt x="1" y="71"/>
                  </a:cubicBezTo>
                  <a:cubicBezTo>
                    <a:pt x="1" y="79"/>
                    <a:pt x="9" y="87"/>
                    <a:pt x="17" y="87"/>
                  </a:cubicBezTo>
                  <a:lnTo>
                    <a:pt x="19" y="87"/>
                  </a:lnTo>
                  <a:cubicBezTo>
                    <a:pt x="27" y="87"/>
                    <a:pt x="35" y="81"/>
                    <a:pt x="35" y="71"/>
                  </a:cubicBezTo>
                  <a:cubicBezTo>
                    <a:pt x="35" y="39"/>
                    <a:pt x="41" y="34"/>
                    <a:pt x="41" y="34"/>
                  </a:cubicBezTo>
                  <a:cubicBezTo>
                    <a:pt x="41" y="34"/>
                    <a:pt x="42" y="33"/>
                    <a:pt x="43" y="33"/>
                  </a:cubicBezTo>
                  <a:cubicBezTo>
                    <a:pt x="50" y="33"/>
                    <a:pt x="66" y="42"/>
                    <a:pt x="75" y="47"/>
                  </a:cubicBezTo>
                  <a:cubicBezTo>
                    <a:pt x="109" y="63"/>
                    <a:pt x="160" y="87"/>
                    <a:pt x="226" y="87"/>
                  </a:cubicBezTo>
                  <a:cubicBezTo>
                    <a:pt x="340" y="87"/>
                    <a:pt x="366" y="71"/>
                    <a:pt x="374" y="58"/>
                  </a:cubicBezTo>
                  <a:cubicBezTo>
                    <a:pt x="379" y="47"/>
                    <a:pt x="379" y="39"/>
                    <a:pt x="377" y="34"/>
                  </a:cubicBezTo>
                  <a:cubicBezTo>
                    <a:pt x="375" y="28"/>
                    <a:pt x="369" y="24"/>
                    <a:pt x="363" y="24"/>
                  </a:cubicBezTo>
                  <a:cubicBezTo>
                    <a:pt x="360" y="24"/>
                    <a:pt x="358" y="24"/>
                    <a:pt x="356" y="26"/>
                  </a:cubicBezTo>
                  <a:cubicBezTo>
                    <a:pt x="350" y="29"/>
                    <a:pt x="345" y="34"/>
                    <a:pt x="345" y="39"/>
                  </a:cubicBezTo>
                  <a:cubicBezTo>
                    <a:pt x="340" y="42"/>
                    <a:pt x="316" y="55"/>
                    <a:pt x="226" y="55"/>
                  </a:cubicBezTo>
                  <a:cubicBezTo>
                    <a:pt x="168" y="55"/>
                    <a:pt x="123" y="34"/>
                    <a:pt x="91" y="18"/>
                  </a:cubicBezTo>
                  <a:cubicBezTo>
                    <a:pt x="72" y="8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8"/>
            <p:cNvSpPr/>
            <p:nvPr/>
          </p:nvSpPr>
          <p:spPr>
            <a:xfrm>
              <a:off x="4247950" y="3284375"/>
              <a:ext cx="10350" cy="7075"/>
            </a:xfrm>
            <a:custGeom>
              <a:rect b="b" l="l" r="r" t="t"/>
              <a:pathLst>
                <a:path extrusionOk="0" h="283" w="414">
                  <a:moveTo>
                    <a:pt x="15" y="1"/>
                  </a:moveTo>
                  <a:cubicBezTo>
                    <a:pt x="13" y="1"/>
                    <a:pt x="11" y="1"/>
                    <a:pt x="9" y="2"/>
                  </a:cubicBezTo>
                  <a:cubicBezTo>
                    <a:pt x="1" y="7"/>
                    <a:pt x="1" y="17"/>
                    <a:pt x="3" y="25"/>
                  </a:cubicBezTo>
                  <a:cubicBezTo>
                    <a:pt x="6" y="28"/>
                    <a:pt x="191" y="282"/>
                    <a:pt x="316" y="282"/>
                  </a:cubicBezTo>
                  <a:cubicBezTo>
                    <a:pt x="324" y="282"/>
                    <a:pt x="329" y="282"/>
                    <a:pt x="337" y="279"/>
                  </a:cubicBezTo>
                  <a:cubicBezTo>
                    <a:pt x="379" y="269"/>
                    <a:pt x="406" y="224"/>
                    <a:pt x="414" y="142"/>
                  </a:cubicBezTo>
                  <a:cubicBezTo>
                    <a:pt x="414" y="134"/>
                    <a:pt x="408" y="126"/>
                    <a:pt x="398" y="123"/>
                  </a:cubicBezTo>
                  <a:cubicBezTo>
                    <a:pt x="390" y="123"/>
                    <a:pt x="382" y="131"/>
                    <a:pt x="379" y="139"/>
                  </a:cubicBezTo>
                  <a:cubicBezTo>
                    <a:pt x="374" y="205"/>
                    <a:pt x="358" y="240"/>
                    <a:pt x="329" y="248"/>
                  </a:cubicBezTo>
                  <a:cubicBezTo>
                    <a:pt x="325" y="249"/>
                    <a:pt x="321" y="249"/>
                    <a:pt x="316" y="249"/>
                  </a:cubicBezTo>
                  <a:cubicBezTo>
                    <a:pt x="223" y="249"/>
                    <a:pt x="53" y="40"/>
                    <a:pt x="33" y="7"/>
                  </a:cubicBezTo>
                  <a:cubicBezTo>
                    <a:pt x="29" y="3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8"/>
            <p:cNvSpPr/>
            <p:nvPr/>
          </p:nvSpPr>
          <p:spPr>
            <a:xfrm>
              <a:off x="4322350" y="3286875"/>
              <a:ext cx="28675" cy="33900"/>
            </a:xfrm>
            <a:custGeom>
              <a:rect b="b" l="l" r="r" t="t"/>
              <a:pathLst>
                <a:path extrusionOk="0" h="1356" w="1147">
                  <a:moveTo>
                    <a:pt x="926" y="1"/>
                  </a:moveTo>
                  <a:cubicBezTo>
                    <a:pt x="906" y="1"/>
                    <a:pt x="885" y="6"/>
                    <a:pt x="860" y="18"/>
                  </a:cubicBezTo>
                  <a:cubicBezTo>
                    <a:pt x="825" y="23"/>
                    <a:pt x="593" y="141"/>
                    <a:pt x="482" y="141"/>
                  </a:cubicBezTo>
                  <a:cubicBezTo>
                    <a:pt x="467" y="141"/>
                    <a:pt x="454" y="139"/>
                    <a:pt x="445" y="134"/>
                  </a:cubicBezTo>
                  <a:cubicBezTo>
                    <a:pt x="378" y="111"/>
                    <a:pt x="288" y="82"/>
                    <a:pt x="288" y="82"/>
                  </a:cubicBezTo>
                  <a:cubicBezTo>
                    <a:pt x="281" y="79"/>
                    <a:pt x="274" y="78"/>
                    <a:pt x="266" y="78"/>
                  </a:cubicBezTo>
                  <a:cubicBezTo>
                    <a:pt x="160" y="78"/>
                    <a:pt x="0" y="294"/>
                    <a:pt x="3" y="344"/>
                  </a:cubicBezTo>
                  <a:cubicBezTo>
                    <a:pt x="3" y="344"/>
                    <a:pt x="63" y="383"/>
                    <a:pt x="79" y="431"/>
                  </a:cubicBezTo>
                  <a:cubicBezTo>
                    <a:pt x="93" y="481"/>
                    <a:pt x="140" y="545"/>
                    <a:pt x="140" y="545"/>
                  </a:cubicBezTo>
                  <a:lnTo>
                    <a:pt x="185" y="500"/>
                  </a:lnTo>
                  <a:lnTo>
                    <a:pt x="185" y="500"/>
                  </a:lnTo>
                  <a:cubicBezTo>
                    <a:pt x="145" y="561"/>
                    <a:pt x="185" y="1183"/>
                    <a:pt x="190" y="1228"/>
                  </a:cubicBezTo>
                  <a:cubicBezTo>
                    <a:pt x="307" y="1325"/>
                    <a:pt x="397" y="1355"/>
                    <a:pt x="481" y="1355"/>
                  </a:cubicBezTo>
                  <a:cubicBezTo>
                    <a:pt x="620" y="1355"/>
                    <a:pt x="741" y="1273"/>
                    <a:pt x="926" y="1273"/>
                  </a:cubicBezTo>
                  <a:cubicBezTo>
                    <a:pt x="928" y="1273"/>
                    <a:pt x="930" y="1273"/>
                    <a:pt x="932" y="1273"/>
                  </a:cubicBezTo>
                  <a:cubicBezTo>
                    <a:pt x="932" y="1273"/>
                    <a:pt x="924" y="1140"/>
                    <a:pt x="897" y="1019"/>
                  </a:cubicBezTo>
                  <a:cubicBezTo>
                    <a:pt x="851" y="819"/>
                    <a:pt x="949" y="530"/>
                    <a:pt x="933" y="379"/>
                  </a:cubicBezTo>
                  <a:lnTo>
                    <a:pt x="933" y="379"/>
                  </a:lnTo>
                  <a:cubicBezTo>
                    <a:pt x="944" y="397"/>
                    <a:pt x="977" y="434"/>
                    <a:pt x="977" y="434"/>
                  </a:cubicBezTo>
                  <a:cubicBezTo>
                    <a:pt x="1032" y="426"/>
                    <a:pt x="1128" y="333"/>
                    <a:pt x="1146" y="291"/>
                  </a:cubicBezTo>
                  <a:cubicBezTo>
                    <a:pt x="1146" y="291"/>
                    <a:pt x="1098" y="224"/>
                    <a:pt x="1059" y="148"/>
                  </a:cubicBezTo>
                  <a:cubicBezTo>
                    <a:pt x="1021" y="49"/>
                    <a:pt x="982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8"/>
            <p:cNvSpPr/>
            <p:nvPr/>
          </p:nvSpPr>
          <p:spPr>
            <a:xfrm>
              <a:off x="4331325" y="3288450"/>
              <a:ext cx="10875" cy="6425"/>
            </a:xfrm>
            <a:custGeom>
              <a:rect b="b" l="l" r="r" t="t"/>
              <a:pathLst>
                <a:path extrusionOk="0" h="257" w="435">
                  <a:moveTo>
                    <a:pt x="422" y="0"/>
                  </a:moveTo>
                  <a:cubicBezTo>
                    <a:pt x="411" y="0"/>
                    <a:pt x="403" y="5"/>
                    <a:pt x="401" y="13"/>
                  </a:cubicBezTo>
                  <a:cubicBezTo>
                    <a:pt x="401" y="16"/>
                    <a:pt x="377" y="127"/>
                    <a:pt x="289" y="172"/>
                  </a:cubicBezTo>
                  <a:cubicBezTo>
                    <a:pt x="271" y="183"/>
                    <a:pt x="252" y="191"/>
                    <a:pt x="239" y="199"/>
                  </a:cubicBezTo>
                  <a:cubicBezTo>
                    <a:pt x="213" y="214"/>
                    <a:pt x="198" y="223"/>
                    <a:pt x="181" y="223"/>
                  </a:cubicBezTo>
                  <a:cubicBezTo>
                    <a:pt x="166" y="223"/>
                    <a:pt x="151" y="215"/>
                    <a:pt x="125" y="196"/>
                  </a:cubicBezTo>
                  <a:cubicBezTo>
                    <a:pt x="54" y="140"/>
                    <a:pt x="35" y="79"/>
                    <a:pt x="35" y="77"/>
                  </a:cubicBezTo>
                  <a:cubicBezTo>
                    <a:pt x="33" y="70"/>
                    <a:pt x="27" y="66"/>
                    <a:pt x="19" y="66"/>
                  </a:cubicBezTo>
                  <a:cubicBezTo>
                    <a:pt x="18" y="66"/>
                    <a:pt x="16" y="66"/>
                    <a:pt x="14" y="66"/>
                  </a:cubicBezTo>
                  <a:cubicBezTo>
                    <a:pt x="6" y="69"/>
                    <a:pt x="1" y="77"/>
                    <a:pt x="4" y="87"/>
                  </a:cubicBezTo>
                  <a:cubicBezTo>
                    <a:pt x="4" y="90"/>
                    <a:pt x="22" y="159"/>
                    <a:pt x="104" y="222"/>
                  </a:cubicBezTo>
                  <a:cubicBezTo>
                    <a:pt x="139" y="246"/>
                    <a:pt x="162" y="257"/>
                    <a:pt x="184" y="257"/>
                  </a:cubicBezTo>
                  <a:cubicBezTo>
                    <a:pt x="205" y="257"/>
                    <a:pt x="226" y="246"/>
                    <a:pt x="255" y="228"/>
                  </a:cubicBezTo>
                  <a:cubicBezTo>
                    <a:pt x="271" y="220"/>
                    <a:pt x="287" y="212"/>
                    <a:pt x="305" y="201"/>
                  </a:cubicBezTo>
                  <a:cubicBezTo>
                    <a:pt x="406" y="148"/>
                    <a:pt x="432" y="27"/>
                    <a:pt x="432" y="21"/>
                  </a:cubicBezTo>
                  <a:cubicBezTo>
                    <a:pt x="435" y="11"/>
                    <a:pt x="430" y="3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8"/>
            <p:cNvSpPr/>
            <p:nvPr/>
          </p:nvSpPr>
          <p:spPr>
            <a:xfrm>
              <a:off x="4344725" y="3282650"/>
              <a:ext cx="1850" cy="6225"/>
            </a:xfrm>
            <a:custGeom>
              <a:rect b="b" l="l" r="r" t="t"/>
              <a:pathLst>
                <a:path extrusionOk="0" h="249" w="74">
                  <a:moveTo>
                    <a:pt x="54" y="1"/>
                  </a:moveTo>
                  <a:cubicBezTo>
                    <a:pt x="45" y="1"/>
                    <a:pt x="33" y="2"/>
                    <a:pt x="26" y="2"/>
                  </a:cubicBezTo>
                  <a:cubicBezTo>
                    <a:pt x="24" y="2"/>
                    <a:pt x="22" y="2"/>
                    <a:pt x="21" y="2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0" y="1"/>
                    <a:pt x="15" y="235"/>
                    <a:pt x="13" y="240"/>
                  </a:cubicBezTo>
                  <a:cubicBezTo>
                    <a:pt x="13" y="245"/>
                    <a:pt x="15" y="248"/>
                    <a:pt x="21" y="248"/>
                  </a:cubicBezTo>
                  <a:cubicBezTo>
                    <a:pt x="22" y="248"/>
                    <a:pt x="24" y="247"/>
                    <a:pt x="26" y="247"/>
                  </a:cubicBezTo>
                  <a:cubicBezTo>
                    <a:pt x="33" y="247"/>
                    <a:pt x="45" y="249"/>
                    <a:pt x="54" y="249"/>
                  </a:cubicBezTo>
                  <a:cubicBezTo>
                    <a:pt x="65" y="249"/>
                    <a:pt x="74" y="247"/>
                    <a:pt x="74" y="240"/>
                  </a:cubicBezTo>
                  <a:lnTo>
                    <a:pt x="74" y="10"/>
                  </a:lnTo>
                  <a:cubicBezTo>
                    <a:pt x="74" y="2"/>
                    <a:pt x="65" y="1"/>
                    <a:pt x="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8"/>
            <p:cNvSpPr/>
            <p:nvPr/>
          </p:nvSpPr>
          <p:spPr>
            <a:xfrm>
              <a:off x="4327775" y="32847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1" y="1"/>
                  </a:moveTo>
                  <a:cubicBezTo>
                    <a:pt x="41" y="1"/>
                    <a:pt x="32" y="2"/>
                    <a:pt x="26" y="2"/>
                  </a:cubicBezTo>
                  <a:cubicBezTo>
                    <a:pt x="24" y="2"/>
                    <a:pt x="22" y="2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5"/>
                    <a:pt x="11" y="240"/>
                  </a:cubicBezTo>
                  <a:cubicBezTo>
                    <a:pt x="11" y="245"/>
                    <a:pt x="16" y="248"/>
                    <a:pt x="21" y="248"/>
                  </a:cubicBezTo>
                  <a:cubicBezTo>
                    <a:pt x="22" y="247"/>
                    <a:pt x="24" y="247"/>
                    <a:pt x="25" y="247"/>
                  </a:cubicBezTo>
                  <a:cubicBezTo>
                    <a:pt x="33" y="247"/>
                    <a:pt x="46" y="250"/>
                    <a:pt x="56" y="250"/>
                  </a:cubicBezTo>
                  <a:cubicBezTo>
                    <a:pt x="66" y="250"/>
                    <a:pt x="74" y="248"/>
                    <a:pt x="74" y="240"/>
                  </a:cubicBezTo>
                  <a:lnTo>
                    <a:pt x="74" y="12"/>
                  </a:lnTo>
                  <a:cubicBezTo>
                    <a:pt x="74" y="3"/>
                    <a:pt x="63" y="1"/>
                    <a:pt x="5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8"/>
            <p:cNvSpPr/>
            <p:nvPr/>
          </p:nvSpPr>
          <p:spPr>
            <a:xfrm>
              <a:off x="4330150" y="3295300"/>
              <a:ext cx="10075" cy="16125"/>
            </a:xfrm>
            <a:custGeom>
              <a:rect b="b" l="l" r="r" t="t"/>
              <a:pathLst>
                <a:path extrusionOk="0" h="645" w="403">
                  <a:moveTo>
                    <a:pt x="34" y="0"/>
                  </a:moveTo>
                  <a:cubicBezTo>
                    <a:pt x="29" y="0"/>
                    <a:pt x="24" y="2"/>
                    <a:pt x="21" y="7"/>
                  </a:cubicBezTo>
                  <a:cubicBezTo>
                    <a:pt x="16" y="15"/>
                    <a:pt x="16" y="22"/>
                    <a:pt x="24" y="30"/>
                  </a:cubicBezTo>
                  <a:cubicBezTo>
                    <a:pt x="24" y="30"/>
                    <a:pt x="186" y="168"/>
                    <a:pt x="283" y="263"/>
                  </a:cubicBezTo>
                  <a:cubicBezTo>
                    <a:pt x="297" y="279"/>
                    <a:pt x="310" y="290"/>
                    <a:pt x="323" y="303"/>
                  </a:cubicBezTo>
                  <a:cubicBezTo>
                    <a:pt x="342" y="319"/>
                    <a:pt x="366" y="343"/>
                    <a:pt x="366" y="348"/>
                  </a:cubicBezTo>
                  <a:cubicBezTo>
                    <a:pt x="360" y="367"/>
                    <a:pt x="262" y="396"/>
                    <a:pt x="225" y="406"/>
                  </a:cubicBezTo>
                  <a:cubicBezTo>
                    <a:pt x="69" y="454"/>
                    <a:pt x="6" y="488"/>
                    <a:pt x="3" y="536"/>
                  </a:cubicBezTo>
                  <a:cubicBezTo>
                    <a:pt x="0" y="573"/>
                    <a:pt x="37" y="605"/>
                    <a:pt x="122" y="642"/>
                  </a:cubicBezTo>
                  <a:cubicBezTo>
                    <a:pt x="125" y="645"/>
                    <a:pt x="127" y="645"/>
                    <a:pt x="127" y="645"/>
                  </a:cubicBezTo>
                  <a:cubicBezTo>
                    <a:pt x="135" y="645"/>
                    <a:pt x="141" y="642"/>
                    <a:pt x="143" y="634"/>
                  </a:cubicBezTo>
                  <a:cubicBezTo>
                    <a:pt x="148" y="626"/>
                    <a:pt x="143" y="615"/>
                    <a:pt x="135" y="613"/>
                  </a:cubicBezTo>
                  <a:cubicBezTo>
                    <a:pt x="48" y="573"/>
                    <a:pt x="35" y="549"/>
                    <a:pt x="35" y="539"/>
                  </a:cubicBezTo>
                  <a:cubicBezTo>
                    <a:pt x="37" y="510"/>
                    <a:pt x="103" y="478"/>
                    <a:pt x="233" y="438"/>
                  </a:cubicBezTo>
                  <a:cubicBezTo>
                    <a:pt x="355" y="401"/>
                    <a:pt x="389" y="385"/>
                    <a:pt x="397" y="356"/>
                  </a:cubicBezTo>
                  <a:cubicBezTo>
                    <a:pt x="403" y="330"/>
                    <a:pt x="379" y="308"/>
                    <a:pt x="344" y="277"/>
                  </a:cubicBezTo>
                  <a:cubicBezTo>
                    <a:pt x="334" y="266"/>
                    <a:pt x="321" y="255"/>
                    <a:pt x="307" y="242"/>
                  </a:cubicBezTo>
                  <a:cubicBezTo>
                    <a:pt x="209" y="144"/>
                    <a:pt x="45" y="7"/>
                    <a:pt x="45" y="4"/>
                  </a:cubicBezTo>
                  <a:cubicBezTo>
                    <a:pt x="42" y="2"/>
                    <a:pt x="3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8"/>
            <p:cNvSpPr/>
            <p:nvPr/>
          </p:nvSpPr>
          <p:spPr>
            <a:xfrm>
              <a:off x="4244775" y="3277800"/>
              <a:ext cx="110350" cy="11975"/>
            </a:xfrm>
            <a:custGeom>
              <a:rect b="b" l="l" r="r" t="t"/>
              <a:pathLst>
                <a:path extrusionOk="0" h="479" w="4414">
                  <a:moveTo>
                    <a:pt x="26" y="0"/>
                  </a:moveTo>
                  <a:cubicBezTo>
                    <a:pt x="18" y="0"/>
                    <a:pt x="10" y="5"/>
                    <a:pt x="6" y="13"/>
                  </a:cubicBezTo>
                  <a:cubicBezTo>
                    <a:pt x="1" y="24"/>
                    <a:pt x="6" y="37"/>
                    <a:pt x="17" y="42"/>
                  </a:cubicBezTo>
                  <a:cubicBezTo>
                    <a:pt x="644" y="349"/>
                    <a:pt x="1573" y="479"/>
                    <a:pt x="2486" y="479"/>
                  </a:cubicBezTo>
                  <a:cubicBezTo>
                    <a:pt x="3177" y="479"/>
                    <a:pt x="3857" y="405"/>
                    <a:pt x="4395" y="273"/>
                  </a:cubicBezTo>
                  <a:cubicBezTo>
                    <a:pt x="4405" y="270"/>
                    <a:pt x="4413" y="259"/>
                    <a:pt x="4410" y="246"/>
                  </a:cubicBezTo>
                  <a:cubicBezTo>
                    <a:pt x="4408" y="237"/>
                    <a:pt x="4398" y="230"/>
                    <a:pt x="4388" y="230"/>
                  </a:cubicBezTo>
                  <a:cubicBezTo>
                    <a:pt x="4387" y="230"/>
                    <a:pt x="4385" y="230"/>
                    <a:pt x="4384" y="230"/>
                  </a:cubicBezTo>
                  <a:cubicBezTo>
                    <a:pt x="3851" y="361"/>
                    <a:pt x="3173" y="436"/>
                    <a:pt x="2487" y="436"/>
                  </a:cubicBezTo>
                  <a:cubicBezTo>
                    <a:pt x="1581" y="436"/>
                    <a:pt x="659" y="305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8"/>
            <p:cNvSpPr/>
            <p:nvPr/>
          </p:nvSpPr>
          <p:spPr>
            <a:xfrm>
              <a:off x="4461075" y="3383175"/>
              <a:ext cx="105300" cy="20800"/>
            </a:xfrm>
            <a:custGeom>
              <a:rect b="b" l="l" r="r" t="t"/>
              <a:pathLst>
                <a:path extrusionOk="0" h="832" w="4212">
                  <a:moveTo>
                    <a:pt x="2106" y="0"/>
                  </a:moveTo>
                  <a:cubicBezTo>
                    <a:pt x="1053" y="0"/>
                    <a:pt x="0" y="139"/>
                    <a:pt x="44" y="417"/>
                  </a:cubicBezTo>
                  <a:cubicBezTo>
                    <a:pt x="0" y="694"/>
                    <a:pt x="1053" y="832"/>
                    <a:pt x="2106" y="832"/>
                  </a:cubicBezTo>
                  <a:cubicBezTo>
                    <a:pt x="3159" y="832"/>
                    <a:pt x="4211" y="694"/>
                    <a:pt x="4168" y="417"/>
                  </a:cubicBezTo>
                  <a:cubicBezTo>
                    <a:pt x="4211" y="139"/>
                    <a:pt x="3159" y="0"/>
                    <a:pt x="210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8"/>
            <p:cNvSpPr/>
            <p:nvPr/>
          </p:nvSpPr>
          <p:spPr>
            <a:xfrm>
              <a:off x="4520900" y="3342825"/>
              <a:ext cx="31475" cy="18025"/>
            </a:xfrm>
            <a:custGeom>
              <a:rect b="b" l="l" r="r" t="t"/>
              <a:pathLst>
                <a:path extrusionOk="0" h="721" w="1259">
                  <a:moveTo>
                    <a:pt x="243" y="0"/>
                  </a:moveTo>
                  <a:cubicBezTo>
                    <a:pt x="0" y="0"/>
                    <a:pt x="113" y="94"/>
                    <a:pt x="277" y="663"/>
                  </a:cubicBezTo>
                  <a:cubicBezTo>
                    <a:pt x="267" y="701"/>
                    <a:pt x="480" y="721"/>
                    <a:pt x="686" y="721"/>
                  </a:cubicBezTo>
                  <a:cubicBezTo>
                    <a:pt x="878" y="721"/>
                    <a:pt x="1063" y="704"/>
                    <a:pt x="1055" y="668"/>
                  </a:cubicBezTo>
                  <a:cubicBezTo>
                    <a:pt x="1055" y="668"/>
                    <a:pt x="1200" y="220"/>
                    <a:pt x="1251" y="70"/>
                  </a:cubicBezTo>
                  <a:cubicBezTo>
                    <a:pt x="1259" y="43"/>
                    <a:pt x="1240" y="17"/>
                    <a:pt x="1214" y="17"/>
                  </a:cubicBezTo>
                  <a:cubicBezTo>
                    <a:pt x="1099" y="21"/>
                    <a:pt x="994" y="23"/>
                    <a:pt x="900" y="23"/>
                  </a:cubicBezTo>
                  <a:cubicBezTo>
                    <a:pt x="570" y="23"/>
                    <a:pt x="363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8"/>
            <p:cNvSpPr/>
            <p:nvPr/>
          </p:nvSpPr>
          <p:spPr>
            <a:xfrm>
              <a:off x="4504050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8" y="0"/>
                  </a:moveTo>
                  <a:cubicBezTo>
                    <a:pt x="400" y="0"/>
                    <a:pt x="1" y="1019"/>
                    <a:pt x="858" y="1409"/>
                  </a:cubicBezTo>
                  <a:cubicBezTo>
                    <a:pt x="922" y="1451"/>
                    <a:pt x="1138" y="1472"/>
                    <a:pt x="1351" y="1472"/>
                  </a:cubicBezTo>
                  <a:cubicBezTo>
                    <a:pt x="1553" y="1472"/>
                    <a:pt x="1752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1" y="345"/>
                    <a:pt x="1872" y="3"/>
                    <a:pt x="1342" y="1"/>
                  </a:cubicBezTo>
                  <a:cubicBezTo>
                    <a:pt x="1331" y="0"/>
                    <a:pt x="1319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8"/>
            <p:cNvSpPr/>
            <p:nvPr/>
          </p:nvSpPr>
          <p:spPr>
            <a:xfrm>
              <a:off x="4527200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6" y="1"/>
                  </a:moveTo>
                  <a:cubicBezTo>
                    <a:pt x="16" y="1"/>
                    <a:pt x="6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50" y="105"/>
                    <a:pt x="432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7" y="46"/>
                    <a:pt x="824" y="30"/>
                    <a:pt x="824" y="23"/>
                  </a:cubicBezTo>
                  <a:cubicBezTo>
                    <a:pt x="822" y="13"/>
                    <a:pt x="811" y="6"/>
                    <a:pt x="802" y="6"/>
                  </a:cubicBezTo>
                  <a:cubicBezTo>
                    <a:pt x="800" y="6"/>
                    <a:pt x="799" y="6"/>
                    <a:pt x="798" y="7"/>
                  </a:cubicBezTo>
                  <a:cubicBezTo>
                    <a:pt x="787" y="9"/>
                    <a:pt x="782" y="17"/>
                    <a:pt x="779" y="25"/>
                  </a:cubicBezTo>
                  <a:cubicBezTo>
                    <a:pt x="758" y="41"/>
                    <a:pt x="631" y="60"/>
                    <a:pt x="414" y="60"/>
                  </a:cubicBezTo>
                  <a:cubicBezTo>
                    <a:pt x="194" y="57"/>
                    <a:pt x="70" y="36"/>
                    <a:pt x="46" y="20"/>
                  </a:cubicBezTo>
                  <a:cubicBezTo>
                    <a:pt x="46" y="12"/>
                    <a:pt x="41" y="4"/>
                    <a:pt x="30" y="1"/>
                  </a:cubicBezTo>
                  <a:cubicBezTo>
                    <a:pt x="29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8"/>
            <p:cNvSpPr/>
            <p:nvPr/>
          </p:nvSpPr>
          <p:spPr>
            <a:xfrm>
              <a:off x="4523575" y="3342575"/>
              <a:ext cx="28200" cy="1275"/>
            </a:xfrm>
            <a:custGeom>
              <a:rect b="b" l="l" r="r" t="t"/>
              <a:pathLst>
                <a:path extrusionOk="0" h="51" w="1128">
                  <a:moveTo>
                    <a:pt x="24" y="0"/>
                  </a:moveTo>
                  <a:cubicBezTo>
                    <a:pt x="11" y="0"/>
                    <a:pt x="0" y="8"/>
                    <a:pt x="0" y="21"/>
                  </a:cubicBezTo>
                  <a:cubicBezTo>
                    <a:pt x="0" y="32"/>
                    <a:pt x="11" y="43"/>
                    <a:pt x="24" y="43"/>
                  </a:cubicBezTo>
                  <a:lnTo>
                    <a:pt x="1107" y="50"/>
                  </a:lnTo>
                  <a:cubicBezTo>
                    <a:pt x="1117" y="50"/>
                    <a:pt x="1128" y="40"/>
                    <a:pt x="1128" y="27"/>
                  </a:cubicBezTo>
                  <a:cubicBezTo>
                    <a:pt x="1128" y="16"/>
                    <a:pt x="1117" y="6"/>
                    <a:pt x="1107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8"/>
            <p:cNvSpPr/>
            <p:nvPr/>
          </p:nvSpPr>
          <p:spPr>
            <a:xfrm>
              <a:off x="4471700" y="3342800"/>
              <a:ext cx="31450" cy="18050"/>
            </a:xfrm>
            <a:custGeom>
              <a:rect b="b" l="l" r="r" t="t"/>
              <a:pathLst>
                <a:path extrusionOk="0" h="722" w="1258">
                  <a:moveTo>
                    <a:pt x="240" y="1"/>
                  </a:moveTo>
                  <a:cubicBezTo>
                    <a:pt x="0" y="1"/>
                    <a:pt x="111" y="95"/>
                    <a:pt x="275" y="664"/>
                  </a:cubicBezTo>
                  <a:cubicBezTo>
                    <a:pt x="266" y="702"/>
                    <a:pt x="479" y="722"/>
                    <a:pt x="685" y="722"/>
                  </a:cubicBezTo>
                  <a:cubicBezTo>
                    <a:pt x="876" y="722"/>
                    <a:pt x="1061" y="705"/>
                    <a:pt x="1054" y="669"/>
                  </a:cubicBezTo>
                  <a:cubicBezTo>
                    <a:pt x="1054" y="669"/>
                    <a:pt x="1196" y="227"/>
                    <a:pt x="1247" y="71"/>
                  </a:cubicBezTo>
                  <a:cubicBezTo>
                    <a:pt x="1257" y="47"/>
                    <a:pt x="1236" y="18"/>
                    <a:pt x="1210" y="18"/>
                  </a:cubicBezTo>
                  <a:cubicBezTo>
                    <a:pt x="1096" y="22"/>
                    <a:pt x="994" y="24"/>
                    <a:pt x="901" y="24"/>
                  </a:cubicBezTo>
                  <a:cubicBezTo>
                    <a:pt x="568" y="24"/>
                    <a:pt x="360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8"/>
            <p:cNvSpPr/>
            <p:nvPr/>
          </p:nvSpPr>
          <p:spPr>
            <a:xfrm>
              <a:off x="4454825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7" y="0"/>
                  </a:moveTo>
                  <a:cubicBezTo>
                    <a:pt x="400" y="0"/>
                    <a:pt x="0" y="1019"/>
                    <a:pt x="858" y="1409"/>
                  </a:cubicBezTo>
                  <a:cubicBezTo>
                    <a:pt x="921" y="1451"/>
                    <a:pt x="1138" y="1472"/>
                    <a:pt x="1350" y="1472"/>
                  </a:cubicBezTo>
                  <a:cubicBezTo>
                    <a:pt x="1553" y="1472"/>
                    <a:pt x="1751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0" y="345"/>
                    <a:pt x="1871" y="3"/>
                    <a:pt x="1342" y="1"/>
                  </a:cubicBezTo>
                  <a:cubicBezTo>
                    <a:pt x="1330" y="0"/>
                    <a:pt x="1319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8"/>
            <p:cNvSpPr/>
            <p:nvPr/>
          </p:nvSpPr>
          <p:spPr>
            <a:xfrm>
              <a:off x="4477975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5" y="1"/>
                  </a:moveTo>
                  <a:cubicBezTo>
                    <a:pt x="16" y="1"/>
                    <a:pt x="5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49" y="105"/>
                    <a:pt x="429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6" y="46"/>
                    <a:pt x="824" y="30"/>
                    <a:pt x="824" y="23"/>
                  </a:cubicBezTo>
                  <a:cubicBezTo>
                    <a:pt x="821" y="13"/>
                    <a:pt x="811" y="6"/>
                    <a:pt x="802" y="6"/>
                  </a:cubicBezTo>
                  <a:cubicBezTo>
                    <a:pt x="800" y="6"/>
                    <a:pt x="799" y="6"/>
                    <a:pt x="797" y="7"/>
                  </a:cubicBezTo>
                  <a:cubicBezTo>
                    <a:pt x="787" y="9"/>
                    <a:pt x="781" y="17"/>
                    <a:pt x="779" y="25"/>
                  </a:cubicBezTo>
                  <a:cubicBezTo>
                    <a:pt x="755" y="41"/>
                    <a:pt x="630" y="60"/>
                    <a:pt x="413" y="60"/>
                  </a:cubicBezTo>
                  <a:cubicBezTo>
                    <a:pt x="194" y="57"/>
                    <a:pt x="69" y="36"/>
                    <a:pt x="46" y="20"/>
                  </a:cubicBezTo>
                  <a:cubicBezTo>
                    <a:pt x="46" y="12"/>
                    <a:pt x="40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8"/>
            <p:cNvSpPr/>
            <p:nvPr/>
          </p:nvSpPr>
          <p:spPr>
            <a:xfrm>
              <a:off x="4474400" y="3342575"/>
              <a:ext cx="28075" cy="1275"/>
            </a:xfrm>
            <a:custGeom>
              <a:rect b="b" l="l" r="r" t="t"/>
              <a:pathLst>
                <a:path extrusionOk="0" h="51" w="1123">
                  <a:moveTo>
                    <a:pt x="24" y="0"/>
                  </a:moveTo>
                  <a:cubicBezTo>
                    <a:pt x="11" y="0"/>
                    <a:pt x="1" y="8"/>
                    <a:pt x="1" y="21"/>
                  </a:cubicBezTo>
                  <a:cubicBezTo>
                    <a:pt x="1" y="32"/>
                    <a:pt x="11" y="43"/>
                    <a:pt x="24" y="43"/>
                  </a:cubicBezTo>
                  <a:lnTo>
                    <a:pt x="1102" y="50"/>
                  </a:lnTo>
                  <a:cubicBezTo>
                    <a:pt x="1112" y="50"/>
                    <a:pt x="1123" y="40"/>
                    <a:pt x="1123" y="27"/>
                  </a:cubicBezTo>
                  <a:cubicBezTo>
                    <a:pt x="1123" y="16"/>
                    <a:pt x="1112" y="6"/>
                    <a:pt x="1102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78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388" name="Google Shape;388;p7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78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392" name="Google Shape;392;p7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78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397" name="Google Shape;397;p78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8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8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78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401" name="Google Shape;401;p78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8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8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78"/>
          <p:cNvSpPr/>
          <p:nvPr/>
        </p:nvSpPr>
        <p:spPr>
          <a:xfrm flipH="1">
            <a:off x="8430845" y="3353685"/>
            <a:ext cx="1378694" cy="1380614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78"/>
          <p:cNvGrpSpPr/>
          <p:nvPr/>
        </p:nvGrpSpPr>
        <p:grpSpPr>
          <a:xfrm>
            <a:off x="40049" y="3274502"/>
            <a:ext cx="1597368" cy="1826354"/>
            <a:chOff x="3945475" y="2257850"/>
            <a:chExt cx="165850" cy="189625"/>
          </a:xfrm>
        </p:grpSpPr>
        <p:sp>
          <p:nvSpPr>
            <p:cNvPr id="406" name="Google Shape;406;p78"/>
            <p:cNvSpPr/>
            <p:nvPr/>
          </p:nvSpPr>
          <p:spPr>
            <a:xfrm>
              <a:off x="4005300" y="2426525"/>
              <a:ext cx="71225" cy="20950"/>
            </a:xfrm>
            <a:custGeom>
              <a:rect b="b" l="l" r="r" t="t"/>
              <a:pathLst>
                <a:path extrusionOk="0" h="838" w="2849">
                  <a:moveTo>
                    <a:pt x="1424" y="1"/>
                  </a:moveTo>
                  <a:cubicBezTo>
                    <a:pt x="638" y="1"/>
                    <a:pt x="0" y="189"/>
                    <a:pt x="0" y="419"/>
                  </a:cubicBezTo>
                  <a:cubicBezTo>
                    <a:pt x="0" y="652"/>
                    <a:pt x="638" y="837"/>
                    <a:pt x="1424" y="837"/>
                  </a:cubicBezTo>
                  <a:cubicBezTo>
                    <a:pt x="2211" y="837"/>
                    <a:pt x="2849" y="652"/>
                    <a:pt x="2849" y="419"/>
                  </a:cubicBezTo>
                  <a:cubicBezTo>
                    <a:pt x="2849" y="189"/>
                    <a:pt x="2211" y="1"/>
                    <a:pt x="1424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8"/>
            <p:cNvSpPr/>
            <p:nvPr/>
          </p:nvSpPr>
          <p:spPr>
            <a:xfrm>
              <a:off x="4047850" y="2279900"/>
              <a:ext cx="45075" cy="35175"/>
            </a:xfrm>
            <a:custGeom>
              <a:rect b="b" l="l" r="r" t="t"/>
              <a:pathLst>
                <a:path extrusionOk="0" h="1407" w="1803">
                  <a:moveTo>
                    <a:pt x="1573" y="0"/>
                  </a:moveTo>
                  <a:cubicBezTo>
                    <a:pt x="1481" y="0"/>
                    <a:pt x="1384" y="27"/>
                    <a:pt x="1350" y="69"/>
                  </a:cubicBezTo>
                  <a:cubicBezTo>
                    <a:pt x="1295" y="143"/>
                    <a:pt x="1332" y="445"/>
                    <a:pt x="1332" y="445"/>
                  </a:cubicBezTo>
                  <a:cubicBezTo>
                    <a:pt x="1332" y="445"/>
                    <a:pt x="1128" y="855"/>
                    <a:pt x="1091" y="1041"/>
                  </a:cubicBezTo>
                  <a:cubicBezTo>
                    <a:pt x="924" y="898"/>
                    <a:pt x="718" y="689"/>
                    <a:pt x="490" y="562"/>
                  </a:cubicBezTo>
                  <a:cubicBezTo>
                    <a:pt x="262" y="437"/>
                    <a:pt x="215" y="392"/>
                    <a:pt x="96" y="374"/>
                  </a:cubicBezTo>
                  <a:cubicBezTo>
                    <a:pt x="72" y="368"/>
                    <a:pt x="0" y="368"/>
                    <a:pt x="0" y="368"/>
                  </a:cubicBezTo>
                  <a:lnTo>
                    <a:pt x="0" y="368"/>
                  </a:lnTo>
                  <a:lnTo>
                    <a:pt x="96" y="887"/>
                  </a:lnTo>
                  <a:cubicBezTo>
                    <a:pt x="96" y="887"/>
                    <a:pt x="943" y="1398"/>
                    <a:pt x="1107" y="1406"/>
                  </a:cubicBezTo>
                  <a:cubicBezTo>
                    <a:pt x="1108" y="1406"/>
                    <a:pt x="1110" y="1406"/>
                    <a:pt x="1112" y="1406"/>
                  </a:cubicBezTo>
                  <a:cubicBezTo>
                    <a:pt x="1218" y="1406"/>
                    <a:pt x="1412" y="1230"/>
                    <a:pt x="1472" y="988"/>
                  </a:cubicBezTo>
                  <a:cubicBezTo>
                    <a:pt x="1499" y="879"/>
                    <a:pt x="1525" y="588"/>
                    <a:pt x="1578" y="466"/>
                  </a:cubicBezTo>
                  <a:cubicBezTo>
                    <a:pt x="1618" y="363"/>
                    <a:pt x="1803" y="138"/>
                    <a:pt x="1750" y="61"/>
                  </a:cubicBezTo>
                  <a:cubicBezTo>
                    <a:pt x="1720" y="18"/>
                    <a:pt x="1648" y="0"/>
                    <a:pt x="1573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8"/>
            <p:cNvSpPr/>
            <p:nvPr/>
          </p:nvSpPr>
          <p:spPr>
            <a:xfrm>
              <a:off x="4065925" y="2300675"/>
              <a:ext cx="3725" cy="11150"/>
            </a:xfrm>
            <a:custGeom>
              <a:rect b="b" l="l" r="r" t="t"/>
              <a:pathLst>
                <a:path extrusionOk="0" h="446" w="149">
                  <a:moveTo>
                    <a:pt x="132" y="1"/>
                  </a:moveTo>
                  <a:cubicBezTo>
                    <a:pt x="101" y="109"/>
                    <a:pt x="40" y="305"/>
                    <a:pt x="0" y="411"/>
                  </a:cubicBezTo>
                  <a:lnTo>
                    <a:pt x="66" y="445"/>
                  </a:lnTo>
                  <a:cubicBezTo>
                    <a:pt x="66" y="445"/>
                    <a:pt x="87" y="252"/>
                    <a:pt x="101" y="186"/>
                  </a:cubicBezTo>
                  <a:cubicBezTo>
                    <a:pt x="111" y="120"/>
                    <a:pt x="148" y="14"/>
                    <a:pt x="148" y="14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8"/>
            <p:cNvSpPr/>
            <p:nvPr/>
          </p:nvSpPr>
          <p:spPr>
            <a:xfrm>
              <a:off x="3978625" y="2279900"/>
              <a:ext cx="45100" cy="35175"/>
            </a:xfrm>
            <a:custGeom>
              <a:rect b="b" l="l" r="r" t="t"/>
              <a:pathLst>
                <a:path extrusionOk="0" h="1407" w="1804">
                  <a:moveTo>
                    <a:pt x="228" y="0"/>
                  </a:moveTo>
                  <a:cubicBezTo>
                    <a:pt x="154" y="0"/>
                    <a:pt x="83" y="19"/>
                    <a:pt x="54" y="61"/>
                  </a:cubicBezTo>
                  <a:cubicBezTo>
                    <a:pt x="1" y="138"/>
                    <a:pt x="183" y="366"/>
                    <a:pt x="226" y="466"/>
                  </a:cubicBezTo>
                  <a:cubicBezTo>
                    <a:pt x="276" y="591"/>
                    <a:pt x="302" y="879"/>
                    <a:pt x="332" y="990"/>
                  </a:cubicBezTo>
                  <a:cubicBezTo>
                    <a:pt x="392" y="1230"/>
                    <a:pt x="534" y="1406"/>
                    <a:pt x="639" y="1406"/>
                  </a:cubicBezTo>
                  <a:cubicBezTo>
                    <a:pt x="641" y="1406"/>
                    <a:pt x="642" y="1406"/>
                    <a:pt x="644" y="1406"/>
                  </a:cubicBezTo>
                  <a:cubicBezTo>
                    <a:pt x="808" y="1398"/>
                    <a:pt x="1732" y="996"/>
                    <a:pt x="1732" y="996"/>
                  </a:cubicBezTo>
                  <a:lnTo>
                    <a:pt x="1803" y="371"/>
                  </a:lnTo>
                  <a:lnTo>
                    <a:pt x="1803" y="371"/>
                  </a:lnTo>
                  <a:cubicBezTo>
                    <a:pt x="1803" y="371"/>
                    <a:pt x="1729" y="371"/>
                    <a:pt x="1705" y="374"/>
                  </a:cubicBezTo>
                  <a:cubicBezTo>
                    <a:pt x="1589" y="392"/>
                    <a:pt x="1541" y="437"/>
                    <a:pt x="1314" y="564"/>
                  </a:cubicBezTo>
                  <a:cubicBezTo>
                    <a:pt x="1086" y="689"/>
                    <a:pt x="880" y="898"/>
                    <a:pt x="713" y="1041"/>
                  </a:cubicBezTo>
                  <a:cubicBezTo>
                    <a:pt x="673" y="855"/>
                    <a:pt x="472" y="445"/>
                    <a:pt x="472" y="445"/>
                  </a:cubicBezTo>
                  <a:cubicBezTo>
                    <a:pt x="472" y="445"/>
                    <a:pt x="509" y="146"/>
                    <a:pt x="451" y="72"/>
                  </a:cubicBezTo>
                  <a:cubicBezTo>
                    <a:pt x="417" y="28"/>
                    <a:pt x="320" y="0"/>
                    <a:pt x="228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8"/>
            <p:cNvSpPr/>
            <p:nvPr/>
          </p:nvSpPr>
          <p:spPr>
            <a:xfrm>
              <a:off x="4004050" y="2298625"/>
              <a:ext cx="2925" cy="12850"/>
            </a:xfrm>
            <a:custGeom>
              <a:rect b="b" l="l" r="r" t="t"/>
              <a:pathLst>
                <a:path extrusionOk="0" h="514" w="117">
                  <a:moveTo>
                    <a:pt x="29" y="0"/>
                  </a:moveTo>
                  <a:lnTo>
                    <a:pt x="3" y="22"/>
                  </a:lnTo>
                  <a:cubicBezTo>
                    <a:pt x="3" y="22"/>
                    <a:pt x="0" y="194"/>
                    <a:pt x="8" y="305"/>
                  </a:cubicBezTo>
                  <a:cubicBezTo>
                    <a:pt x="19" y="413"/>
                    <a:pt x="69" y="514"/>
                    <a:pt x="69" y="514"/>
                  </a:cubicBezTo>
                  <a:lnTo>
                    <a:pt x="117" y="495"/>
                  </a:lnTo>
                  <a:cubicBezTo>
                    <a:pt x="72" y="368"/>
                    <a:pt x="32" y="101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8"/>
            <p:cNvSpPr/>
            <p:nvPr/>
          </p:nvSpPr>
          <p:spPr>
            <a:xfrm>
              <a:off x="3962475" y="2282075"/>
              <a:ext cx="146275" cy="8375"/>
            </a:xfrm>
            <a:custGeom>
              <a:rect b="b" l="l" r="r" t="t"/>
              <a:pathLst>
                <a:path extrusionOk="0" h="335" w="5851">
                  <a:moveTo>
                    <a:pt x="115" y="1"/>
                  </a:moveTo>
                  <a:lnTo>
                    <a:pt x="86" y="70"/>
                  </a:lnTo>
                  <a:lnTo>
                    <a:pt x="38" y="109"/>
                  </a:lnTo>
                  <a:lnTo>
                    <a:pt x="1" y="183"/>
                  </a:lnTo>
                  <a:cubicBezTo>
                    <a:pt x="101" y="191"/>
                    <a:pt x="1970" y="334"/>
                    <a:pt x="3085" y="334"/>
                  </a:cubicBezTo>
                  <a:cubicBezTo>
                    <a:pt x="3397" y="334"/>
                    <a:pt x="3648" y="324"/>
                    <a:pt x="3789" y="295"/>
                  </a:cubicBezTo>
                  <a:cubicBezTo>
                    <a:pt x="4172" y="215"/>
                    <a:pt x="5835" y="207"/>
                    <a:pt x="5851" y="207"/>
                  </a:cubicBezTo>
                  <a:lnTo>
                    <a:pt x="5851" y="149"/>
                  </a:lnTo>
                  <a:lnTo>
                    <a:pt x="5806" y="96"/>
                  </a:lnTo>
                  <a:lnTo>
                    <a:pt x="5779" y="17"/>
                  </a:lnTo>
                  <a:cubicBezTo>
                    <a:pt x="5710" y="17"/>
                    <a:pt x="4151" y="25"/>
                    <a:pt x="3749" y="107"/>
                  </a:cubicBezTo>
                  <a:cubicBezTo>
                    <a:pt x="3618" y="134"/>
                    <a:pt x="3378" y="145"/>
                    <a:pt x="3081" y="145"/>
                  </a:cubicBezTo>
                  <a:cubicBezTo>
                    <a:pt x="1992" y="145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8"/>
            <p:cNvSpPr/>
            <p:nvPr/>
          </p:nvSpPr>
          <p:spPr>
            <a:xfrm>
              <a:off x="3979700" y="2282275"/>
              <a:ext cx="10475" cy="5000"/>
            </a:xfrm>
            <a:custGeom>
              <a:rect b="b" l="l" r="r" t="t"/>
              <a:pathLst>
                <a:path extrusionOk="0" h="200" w="419">
                  <a:moveTo>
                    <a:pt x="400" y="1"/>
                  </a:moveTo>
                  <a:lnTo>
                    <a:pt x="0" y="17"/>
                  </a:lnTo>
                  <a:cubicBezTo>
                    <a:pt x="0" y="17"/>
                    <a:pt x="48" y="170"/>
                    <a:pt x="77" y="170"/>
                  </a:cubicBezTo>
                  <a:cubicBezTo>
                    <a:pt x="106" y="167"/>
                    <a:pt x="101" y="146"/>
                    <a:pt x="101" y="146"/>
                  </a:cubicBezTo>
                  <a:lnTo>
                    <a:pt x="101" y="146"/>
                  </a:lnTo>
                  <a:cubicBezTo>
                    <a:pt x="101" y="147"/>
                    <a:pt x="115" y="200"/>
                    <a:pt x="163" y="200"/>
                  </a:cubicBezTo>
                  <a:cubicBezTo>
                    <a:pt x="165" y="200"/>
                    <a:pt x="167" y="199"/>
                    <a:pt x="169" y="199"/>
                  </a:cubicBezTo>
                  <a:cubicBezTo>
                    <a:pt x="220" y="197"/>
                    <a:pt x="207" y="146"/>
                    <a:pt x="207" y="146"/>
                  </a:cubicBezTo>
                  <a:lnTo>
                    <a:pt x="207" y="146"/>
                  </a:lnTo>
                  <a:cubicBezTo>
                    <a:pt x="207" y="146"/>
                    <a:pt x="227" y="195"/>
                    <a:pt x="264" y="195"/>
                  </a:cubicBezTo>
                  <a:cubicBezTo>
                    <a:pt x="267" y="195"/>
                    <a:pt x="270" y="194"/>
                    <a:pt x="273" y="194"/>
                  </a:cubicBezTo>
                  <a:cubicBezTo>
                    <a:pt x="315" y="186"/>
                    <a:pt x="299" y="146"/>
                    <a:pt x="299" y="146"/>
                  </a:cubicBezTo>
                  <a:lnTo>
                    <a:pt x="299" y="146"/>
                  </a:lnTo>
                  <a:cubicBezTo>
                    <a:pt x="299" y="146"/>
                    <a:pt x="323" y="193"/>
                    <a:pt x="362" y="193"/>
                  </a:cubicBezTo>
                  <a:cubicBezTo>
                    <a:pt x="366" y="193"/>
                    <a:pt x="369" y="192"/>
                    <a:pt x="373" y="191"/>
                  </a:cubicBezTo>
                  <a:cubicBezTo>
                    <a:pt x="418" y="181"/>
                    <a:pt x="413" y="149"/>
                    <a:pt x="413" y="14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8"/>
            <p:cNvSpPr/>
            <p:nvPr/>
          </p:nvSpPr>
          <p:spPr>
            <a:xfrm>
              <a:off x="3986375" y="2281025"/>
              <a:ext cx="1225" cy="5125"/>
            </a:xfrm>
            <a:custGeom>
              <a:rect b="b" l="l" r="r" t="t"/>
              <a:pathLst>
                <a:path extrusionOk="0" h="205" w="49">
                  <a:moveTo>
                    <a:pt x="14" y="0"/>
                  </a:moveTo>
                  <a:cubicBezTo>
                    <a:pt x="6" y="0"/>
                    <a:pt x="0" y="8"/>
                    <a:pt x="3" y="14"/>
                  </a:cubicBezTo>
                  <a:lnTo>
                    <a:pt x="24" y="194"/>
                  </a:lnTo>
                  <a:cubicBezTo>
                    <a:pt x="24" y="199"/>
                    <a:pt x="30" y="204"/>
                    <a:pt x="35" y="204"/>
                  </a:cubicBezTo>
                  <a:cubicBezTo>
                    <a:pt x="37" y="204"/>
                    <a:pt x="37" y="202"/>
                    <a:pt x="37" y="202"/>
                  </a:cubicBezTo>
                  <a:cubicBezTo>
                    <a:pt x="43" y="202"/>
                    <a:pt x="48" y="196"/>
                    <a:pt x="48" y="188"/>
                  </a:cubicBezTo>
                  <a:lnTo>
                    <a:pt x="27" y="11"/>
                  </a:lnTo>
                  <a:cubicBezTo>
                    <a:pt x="24" y="3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8"/>
            <p:cNvSpPr/>
            <p:nvPr/>
          </p:nvSpPr>
          <p:spPr>
            <a:xfrm>
              <a:off x="3984050" y="2281025"/>
              <a:ext cx="1150" cy="5125"/>
            </a:xfrm>
            <a:custGeom>
              <a:rect b="b" l="l" r="r" t="t"/>
              <a:pathLst>
                <a:path extrusionOk="0" h="205" w="46">
                  <a:moveTo>
                    <a:pt x="11" y="0"/>
                  </a:moveTo>
                  <a:cubicBezTo>
                    <a:pt x="3" y="0"/>
                    <a:pt x="1" y="8"/>
                    <a:pt x="1" y="14"/>
                  </a:cubicBezTo>
                  <a:lnTo>
                    <a:pt x="22" y="194"/>
                  </a:lnTo>
                  <a:cubicBezTo>
                    <a:pt x="22" y="199"/>
                    <a:pt x="27" y="204"/>
                    <a:pt x="35" y="204"/>
                  </a:cubicBezTo>
                  <a:cubicBezTo>
                    <a:pt x="35" y="204"/>
                    <a:pt x="35" y="202"/>
                    <a:pt x="35" y="202"/>
                  </a:cubicBezTo>
                  <a:cubicBezTo>
                    <a:pt x="43" y="202"/>
                    <a:pt x="46" y="196"/>
                    <a:pt x="46" y="188"/>
                  </a:cubicBezTo>
                  <a:lnTo>
                    <a:pt x="25" y="11"/>
                  </a:lnTo>
                  <a:cubicBezTo>
                    <a:pt x="25" y="3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8"/>
            <p:cNvSpPr/>
            <p:nvPr/>
          </p:nvSpPr>
          <p:spPr>
            <a:xfrm>
              <a:off x="3981750" y="2281025"/>
              <a:ext cx="1000" cy="5125"/>
            </a:xfrm>
            <a:custGeom>
              <a:rect b="b" l="l" r="r" t="t"/>
              <a:pathLst>
                <a:path extrusionOk="0" h="205" w="40">
                  <a:moveTo>
                    <a:pt x="13" y="0"/>
                  </a:moveTo>
                  <a:cubicBezTo>
                    <a:pt x="5" y="0"/>
                    <a:pt x="0" y="6"/>
                    <a:pt x="3" y="14"/>
                  </a:cubicBezTo>
                  <a:lnTo>
                    <a:pt x="16" y="191"/>
                  </a:lnTo>
                  <a:cubicBezTo>
                    <a:pt x="16" y="199"/>
                    <a:pt x="21" y="204"/>
                    <a:pt x="27" y="204"/>
                  </a:cubicBezTo>
                  <a:cubicBezTo>
                    <a:pt x="27" y="204"/>
                    <a:pt x="27" y="204"/>
                    <a:pt x="29" y="202"/>
                  </a:cubicBezTo>
                  <a:cubicBezTo>
                    <a:pt x="35" y="202"/>
                    <a:pt x="40" y="196"/>
                    <a:pt x="40" y="191"/>
                  </a:cubicBezTo>
                  <a:lnTo>
                    <a:pt x="27" y="11"/>
                  </a:lnTo>
                  <a:cubicBezTo>
                    <a:pt x="24" y="6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8"/>
            <p:cNvSpPr/>
            <p:nvPr/>
          </p:nvSpPr>
          <p:spPr>
            <a:xfrm>
              <a:off x="4081400" y="2282225"/>
              <a:ext cx="10400" cy="5050"/>
            </a:xfrm>
            <a:custGeom>
              <a:rect b="b" l="l" r="r" t="t"/>
              <a:pathLst>
                <a:path extrusionOk="0" h="202" w="416">
                  <a:moveTo>
                    <a:pt x="16" y="0"/>
                  </a:moveTo>
                  <a:lnTo>
                    <a:pt x="3" y="148"/>
                  </a:lnTo>
                  <a:cubicBezTo>
                    <a:pt x="3" y="148"/>
                    <a:pt x="0" y="180"/>
                    <a:pt x="43" y="193"/>
                  </a:cubicBezTo>
                  <a:cubicBezTo>
                    <a:pt x="47" y="194"/>
                    <a:pt x="50" y="195"/>
                    <a:pt x="54" y="195"/>
                  </a:cubicBezTo>
                  <a:cubicBezTo>
                    <a:pt x="93" y="195"/>
                    <a:pt x="119" y="148"/>
                    <a:pt x="120" y="148"/>
                  </a:cubicBezTo>
                  <a:lnTo>
                    <a:pt x="120" y="148"/>
                  </a:lnTo>
                  <a:cubicBezTo>
                    <a:pt x="119" y="148"/>
                    <a:pt x="101" y="185"/>
                    <a:pt x="143" y="193"/>
                  </a:cubicBezTo>
                  <a:cubicBezTo>
                    <a:pt x="146" y="194"/>
                    <a:pt x="150" y="194"/>
                    <a:pt x="152" y="194"/>
                  </a:cubicBezTo>
                  <a:cubicBezTo>
                    <a:pt x="192" y="194"/>
                    <a:pt x="212" y="148"/>
                    <a:pt x="212" y="148"/>
                  </a:cubicBezTo>
                  <a:lnTo>
                    <a:pt x="212" y="148"/>
                  </a:lnTo>
                  <a:cubicBezTo>
                    <a:pt x="212" y="148"/>
                    <a:pt x="196" y="196"/>
                    <a:pt x="249" y="201"/>
                  </a:cubicBezTo>
                  <a:cubicBezTo>
                    <a:pt x="250" y="201"/>
                    <a:pt x="252" y="201"/>
                    <a:pt x="253" y="201"/>
                  </a:cubicBezTo>
                  <a:cubicBezTo>
                    <a:pt x="303" y="201"/>
                    <a:pt x="318" y="149"/>
                    <a:pt x="318" y="148"/>
                  </a:cubicBezTo>
                  <a:lnTo>
                    <a:pt x="318" y="148"/>
                  </a:lnTo>
                  <a:cubicBezTo>
                    <a:pt x="318" y="149"/>
                    <a:pt x="313" y="167"/>
                    <a:pt x="339" y="169"/>
                  </a:cubicBezTo>
                  <a:cubicBezTo>
                    <a:pt x="339" y="169"/>
                    <a:pt x="340" y="169"/>
                    <a:pt x="340" y="169"/>
                  </a:cubicBezTo>
                  <a:cubicBezTo>
                    <a:pt x="369" y="169"/>
                    <a:pt x="416" y="19"/>
                    <a:pt x="416" y="19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8"/>
            <p:cNvSpPr/>
            <p:nvPr/>
          </p:nvSpPr>
          <p:spPr>
            <a:xfrm>
              <a:off x="4083925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7" y="1"/>
                    <a:pt x="24" y="5"/>
                    <a:pt x="24" y="9"/>
                  </a:cubicBezTo>
                  <a:lnTo>
                    <a:pt x="3" y="189"/>
                  </a:lnTo>
                  <a:cubicBezTo>
                    <a:pt x="0" y="195"/>
                    <a:pt x="5" y="203"/>
                    <a:pt x="11" y="203"/>
                  </a:cubicBezTo>
                  <a:lnTo>
                    <a:pt x="13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8" y="15"/>
                  </a:lnTo>
                  <a:cubicBezTo>
                    <a:pt x="48" y="7"/>
                    <a:pt x="42" y="1"/>
                    <a:pt x="37" y="1"/>
                  </a:cubicBezTo>
                  <a:cubicBezTo>
                    <a:pt x="36" y="1"/>
                    <a:pt x="34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8"/>
            <p:cNvSpPr/>
            <p:nvPr/>
          </p:nvSpPr>
          <p:spPr>
            <a:xfrm>
              <a:off x="4086300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8" y="1"/>
                    <a:pt x="24" y="5"/>
                    <a:pt x="24" y="9"/>
                  </a:cubicBezTo>
                  <a:lnTo>
                    <a:pt x="0" y="189"/>
                  </a:lnTo>
                  <a:cubicBezTo>
                    <a:pt x="0" y="195"/>
                    <a:pt x="6" y="203"/>
                    <a:pt x="11" y="203"/>
                  </a:cubicBezTo>
                  <a:lnTo>
                    <a:pt x="14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5" y="15"/>
                  </a:lnTo>
                  <a:cubicBezTo>
                    <a:pt x="48" y="7"/>
                    <a:pt x="43" y="1"/>
                    <a:pt x="37" y="1"/>
                  </a:cubicBezTo>
                  <a:cubicBezTo>
                    <a:pt x="36" y="1"/>
                    <a:pt x="35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8"/>
            <p:cNvSpPr/>
            <p:nvPr/>
          </p:nvSpPr>
          <p:spPr>
            <a:xfrm>
              <a:off x="4088800" y="2280950"/>
              <a:ext cx="950" cy="5125"/>
            </a:xfrm>
            <a:custGeom>
              <a:rect b="b" l="l" r="r" t="t"/>
              <a:pathLst>
                <a:path extrusionOk="0" h="205" w="38">
                  <a:moveTo>
                    <a:pt x="27" y="1"/>
                  </a:moveTo>
                  <a:cubicBezTo>
                    <a:pt x="19" y="1"/>
                    <a:pt x="14" y="6"/>
                    <a:pt x="14" y="14"/>
                  </a:cubicBezTo>
                  <a:lnTo>
                    <a:pt x="1" y="191"/>
                  </a:lnTo>
                  <a:cubicBezTo>
                    <a:pt x="1" y="199"/>
                    <a:pt x="4" y="205"/>
                    <a:pt x="11" y="205"/>
                  </a:cubicBezTo>
                  <a:cubicBezTo>
                    <a:pt x="19" y="205"/>
                    <a:pt x="25" y="199"/>
                    <a:pt x="25" y="194"/>
                  </a:cubicBezTo>
                  <a:lnTo>
                    <a:pt x="38" y="14"/>
                  </a:lnTo>
                  <a:cubicBezTo>
                    <a:pt x="38" y="9"/>
                    <a:pt x="33" y="3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8"/>
            <p:cNvSpPr/>
            <p:nvPr/>
          </p:nvSpPr>
          <p:spPr>
            <a:xfrm>
              <a:off x="3945475" y="2307425"/>
              <a:ext cx="26375" cy="53450"/>
            </a:xfrm>
            <a:custGeom>
              <a:rect b="b" l="l" r="r" t="t"/>
              <a:pathLst>
                <a:path extrusionOk="0" h="2138" w="1055">
                  <a:moveTo>
                    <a:pt x="637" y="1"/>
                  </a:moveTo>
                  <a:cubicBezTo>
                    <a:pt x="563" y="1"/>
                    <a:pt x="446" y="60"/>
                    <a:pt x="432" y="122"/>
                  </a:cubicBezTo>
                  <a:lnTo>
                    <a:pt x="384" y="331"/>
                  </a:lnTo>
                  <a:cubicBezTo>
                    <a:pt x="369" y="395"/>
                    <a:pt x="419" y="469"/>
                    <a:pt x="411" y="503"/>
                  </a:cubicBezTo>
                  <a:cubicBezTo>
                    <a:pt x="403" y="535"/>
                    <a:pt x="353" y="601"/>
                    <a:pt x="326" y="636"/>
                  </a:cubicBezTo>
                  <a:cubicBezTo>
                    <a:pt x="313" y="652"/>
                    <a:pt x="305" y="670"/>
                    <a:pt x="300" y="689"/>
                  </a:cubicBezTo>
                  <a:lnTo>
                    <a:pt x="16" y="1898"/>
                  </a:lnTo>
                  <a:cubicBezTo>
                    <a:pt x="1" y="1967"/>
                    <a:pt x="43" y="2036"/>
                    <a:pt x="109" y="2052"/>
                  </a:cubicBezTo>
                  <a:lnTo>
                    <a:pt x="469" y="2134"/>
                  </a:lnTo>
                  <a:cubicBezTo>
                    <a:pt x="479" y="2136"/>
                    <a:pt x="489" y="2137"/>
                    <a:pt x="499" y="2137"/>
                  </a:cubicBezTo>
                  <a:cubicBezTo>
                    <a:pt x="555" y="2137"/>
                    <a:pt x="606" y="2100"/>
                    <a:pt x="620" y="2041"/>
                  </a:cubicBezTo>
                  <a:lnTo>
                    <a:pt x="901" y="842"/>
                  </a:lnTo>
                  <a:cubicBezTo>
                    <a:pt x="909" y="816"/>
                    <a:pt x="909" y="787"/>
                    <a:pt x="901" y="760"/>
                  </a:cubicBezTo>
                  <a:cubicBezTo>
                    <a:pt x="893" y="715"/>
                    <a:pt x="879" y="646"/>
                    <a:pt x="885" y="620"/>
                  </a:cubicBezTo>
                  <a:cubicBezTo>
                    <a:pt x="895" y="580"/>
                    <a:pt x="975" y="525"/>
                    <a:pt x="993" y="456"/>
                  </a:cubicBezTo>
                  <a:lnTo>
                    <a:pt x="1038" y="263"/>
                  </a:lnTo>
                  <a:cubicBezTo>
                    <a:pt x="1054" y="196"/>
                    <a:pt x="956" y="75"/>
                    <a:pt x="887" y="59"/>
                  </a:cubicBezTo>
                  <a:lnTo>
                    <a:pt x="660" y="3"/>
                  </a:lnTo>
                  <a:cubicBezTo>
                    <a:pt x="653" y="2"/>
                    <a:pt x="645" y="1"/>
                    <a:pt x="637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8"/>
            <p:cNvSpPr/>
            <p:nvPr/>
          </p:nvSpPr>
          <p:spPr>
            <a:xfrm>
              <a:off x="3962025" y="2303200"/>
              <a:ext cx="6575" cy="5650"/>
            </a:xfrm>
            <a:custGeom>
              <a:rect b="b" l="l" r="r" t="t"/>
              <a:pathLst>
                <a:path extrusionOk="0" h="226" w="263">
                  <a:moveTo>
                    <a:pt x="40" y="0"/>
                  </a:moveTo>
                  <a:lnTo>
                    <a:pt x="0" y="175"/>
                  </a:lnTo>
                  <a:lnTo>
                    <a:pt x="223" y="225"/>
                  </a:lnTo>
                  <a:lnTo>
                    <a:pt x="262" y="5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8"/>
            <p:cNvSpPr/>
            <p:nvPr/>
          </p:nvSpPr>
          <p:spPr>
            <a:xfrm>
              <a:off x="3954025" y="2325400"/>
              <a:ext cx="12525" cy="3425"/>
            </a:xfrm>
            <a:custGeom>
              <a:rect b="b" l="l" r="r" t="t"/>
              <a:pathLst>
                <a:path extrusionOk="0" h="137" w="501">
                  <a:moveTo>
                    <a:pt x="17" y="1"/>
                  </a:moveTo>
                  <a:cubicBezTo>
                    <a:pt x="11" y="1"/>
                    <a:pt x="5" y="6"/>
                    <a:pt x="3" y="12"/>
                  </a:cubicBezTo>
                  <a:cubicBezTo>
                    <a:pt x="0" y="20"/>
                    <a:pt x="5" y="31"/>
                    <a:pt x="16" y="31"/>
                  </a:cubicBezTo>
                  <a:lnTo>
                    <a:pt x="482" y="136"/>
                  </a:lnTo>
                  <a:lnTo>
                    <a:pt x="484" y="136"/>
                  </a:lnTo>
                  <a:cubicBezTo>
                    <a:pt x="492" y="136"/>
                    <a:pt x="498" y="131"/>
                    <a:pt x="500" y="126"/>
                  </a:cubicBezTo>
                  <a:cubicBezTo>
                    <a:pt x="500" y="115"/>
                    <a:pt x="495" y="107"/>
                    <a:pt x="487" y="105"/>
                  </a:cubicBezTo>
                  <a:lnTo>
                    <a:pt x="21" y="1"/>
                  </a:lnTo>
                  <a:cubicBezTo>
                    <a:pt x="20" y="1"/>
                    <a:pt x="18" y="1"/>
                    <a:pt x="1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8"/>
            <p:cNvSpPr/>
            <p:nvPr/>
          </p:nvSpPr>
          <p:spPr>
            <a:xfrm>
              <a:off x="3953625" y="2328000"/>
              <a:ext cx="12525" cy="3475"/>
            </a:xfrm>
            <a:custGeom>
              <a:rect b="b" l="l" r="r" t="t"/>
              <a:pathLst>
                <a:path extrusionOk="0" h="139" w="501">
                  <a:moveTo>
                    <a:pt x="19" y="1"/>
                  </a:moveTo>
                  <a:cubicBezTo>
                    <a:pt x="11" y="1"/>
                    <a:pt x="3" y="6"/>
                    <a:pt x="0" y="14"/>
                  </a:cubicBezTo>
                  <a:cubicBezTo>
                    <a:pt x="0" y="22"/>
                    <a:pt x="5" y="30"/>
                    <a:pt x="13" y="32"/>
                  </a:cubicBezTo>
                  <a:lnTo>
                    <a:pt x="479" y="138"/>
                  </a:lnTo>
                  <a:lnTo>
                    <a:pt x="482" y="138"/>
                  </a:lnTo>
                  <a:cubicBezTo>
                    <a:pt x="490" y="138"/>
                    <a:pt x="495" y="133"/>
                    <a:pt x="498" y="128"/>
                  </a:cubicBezTo>
                  <a:cubicBezTo>
                    <a:pt x="500" y="117"/>
                    <a:pt x="495" y="109"/>
                    <a:pt x="485" y="107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8"/>
            <p:cNvSpPr/>
            <p:nvPr/>
          </p:nvSpPr>
          <p:spPr>
            <a:xfrm>
              <a:off x="3952750" y="2331125"/>
              <a:ext cx="12550" cy="3450"/>
            </a:xfrm>
            <a:custGeom>
              <a:rect b="b" l="l" r="r" t="t"/>
              <a:pathLst>
                <a:path extrusionOk="0" h="138" w="502">
                  <a:moveTo>
                    <a:pt x="22" y="0"/>
                  </a:moveTo>
                  <a:cubicBezTo>
                    <a:pt x="14" y="0"/>
                    <a:pt x="6" y="5"/>
                    <a:pt x="3" y="13"/>
                  </a:cubicBezTo>
                  <a:cubicBezTo>
                    <a:pt x="1" y="21"/>
                    <a:pt x="6" y="29"/>
                    <a:pt x="14" y="32"/>
                  </a:cubicBezTo>
                  <a:lnTo>
                    <a:pt x="480" y="138"/>
                  </a:lnTo>
                  <a:lnTo>
                    <a:pt x="483" y="138"/>
                  </a:lnTo>
                  <a:cubicBezTo>
                    <a:pt x="490" y="138"/>
                    <a:pt x="498" y="132"/>
                    <a:pt x="498" y="125"/>
                  </a:cubicBezTo>
                  <a:cubicBezTo>
                    <a:pt x="501" y="117"/>
                    <a:pt x="496" y="109"/>
                    <a:pt x="488" y="10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8"/>
            <p:cNvSpPr/>
            <p:nvPr/>
          </p:nvSpPr>
          <p:spPr>
            <a:xfrm>
              <a:off x="3965800" y="2281550"/>
              <a:ext cx="2600" cy="24775"/>
            </a:xfrm>
            <a:custGeom>
              <a:rect b="b" l="l" r="r" t="t"/>
              <a:pathLst>
                <a:path extrusionOk="0" h="991" w="104">
                  <a:moveTo>
                    <a:pt x="89" y="0"/>
                  </a:moveTo>
                  <a:cubicBezTo>
                    <a:pt x="86" y="0"/>
                    <a:pt x="83" y="3"/>
                    <a:pt x="80" y="6"/>
                  </a:cubicBezTo>
                  <a:cubicBezTo>
                    <a:pt x="80" y="9"/>
                    <a:pt x="45" y="64"/>
                    <a:pt x="35" y="106"/>
                  </a:cubicBezTo>
                  <a:cubicBezTo>
                    <a:pt x="24" y="146"/>
                    <a:pt x="51" y="223"/>
                    <a:pt x="56" y="239"/>
                  </a:cubicBezTo>
                  <a:cubicBezTo>
                    <a:pt x="56" y="271"/>
                    <a:pt x="48" y="617"/>
                    <a:pt x="32" y="752"/>
                  </a:cubicBezTo>
                  <a:cubicBezTo>
                    <a:pt x="13" y="895"/>
                    <a:pt x="0" y="977"/>
                    <a:pt x="0" y="977"/>
                  </a:cubicBezTo>
                  <a:cubicBezTo>
                    <a:pt x="0" y="983"/>
                    <a:pt x="6" y="991"/>
                    <a:pt x="11" y="991"/>
                  </a:cubicBezTo>
                  <a:lnTo>
                    <a:pt x="13" y="991"/>
                  </a:lnTo>
                  <a:cubicBezTo>
                    <a:pt x="19" y="991"/>
                    <a:pt x="24" y="988"/>
                    <a:pt x="24" y="980"/>
                  </a:cubicBezTo>
                  <a:cubicBezTo>
                    <a:pt x="24" y="980"/>
                    <a:pt x="37" y="898"/>
                    <a:pt x="56" y="755"/>
                  </a:cubicBezTo>
                  <a:cubicBezTo>
                    <a:pt x="72" y="612"/>
                    <a:pt x="80" y="241"/>
                    <a:pt x="80" y="236"/>
                  </a:cubicBezTo>
                  <a:cubicBezTo>
                    <a:pt x="80" y="236"/>
                    <a:pt x="80" y="234"/>
                    <a:pt x="80" y="231"/>
                  </a:cubicBezTo>
                  <a:cubicBezTo>
                    <a:pt x="72" y="210"/>
                    <a:pt x="51" y="141"/>
                    <a:pt x="58" y="112"/>
                  </a:cubicBezTo>
                  <a:cubicBezTo>
                    <a:pt x="66" y="72"/>
                    <a:pt x="101" y="19"/>
                    <a:pt x="101" y="19"/>
                  </a:cubicBezTo>
                  <a:cubicBezTo>
                    <a:pt x="103" y="14"/>
                    <a:pt x="103" y="6"/>
                    <a:pt x="96" y="3"/>
                  </a:cubicBezTo>
                  <a:cubicBezTo>
                    <a:pt x="93" y="1"/>
                    <a:pt x="91" y="0"/>
                    <a:pt x="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8"/>
            <p:cNvSpPr/>
            <p:nvPr/>
          </p:nvSpPr>
          <p:spPr>
            <a:xfrm>
              <a:off x="4092375" y="2308800"/>
              <a:ext cx="18950" cy="53375"/>
            </a:xfrm>
            <a:custGeom>
              <a:rect b="b" l="l" r="r" t="t"/>
              <a:pathLst>
                <a:path extrusionOk="0" h="2135" w="758">
                  <a:moveTo>
                    <a:pt x="425" y="1"/>
                  </a:moveTo>
                  <a:cubicBezTo>
                    <a:pt x="423" y="1"/>
                    <a:pt x="421" y="1"/>
                    <a:pt x="419" y="1"/>
                  </a:cubicBezTo>
                  <a:lnTo>
                    <a:pt x="186" y="17"/>
                  </a:lnTo>
                  <a:cubicBezTo>
                    <a:pt x="117" y="22"/>
                    <a:pt x="1" y="128"/>
                    <a:pt x="6" y="197"/>
                  </a:cubicBezTo>
                  <a:lnTo>
                    <a:pt x="19" y="411"/>
                  </a:lnTo>
                  <a:cubicBezTo>
                    <a:pt x="25" y="475"/>
                    <a:pt x="96" y="531"/>
                    <a:pt x="99" y="568"/>
                  </a:cubicBezTo>
                  <a:cubicBezTo>
                    <a:pt x="101" y="602"/>
                    <a:pt x="72" y="679"/>
                    <a:pt x="54" y="721"/>
                  </a:cubicBezTo>
                  <a:cubicBezTo>
                    <a:pt x="48" y="740"/>
                    <a:pt x="46" y="758"/>
                    <a:pt x="46" y="777"/>
                  </a:cubicBezTo>
                  <a:lnTo>
                    <a:pt x="133" y="2018"/>
                  </a:lnTo>
                  <a:cubicBezTo>
                    <a:pt x="138" y="2084"/>
                    <a:pt x="194" y="2135"/>
                    <a:pt x="259" y="2135"/>
                  </a:cubicBezTo>
                  <a:cubicBezTo>
                    <a:pt x="262" y="2135"/>
                    <a:pt x="265" y="2135"/>
                    <a:pt x="268" y="2135"/>
                  </a:cubicBezTo>
                  <a:lnTo>
                    <a:pt x="636" y="2108"/>
                  </a:lnTo>
                  <a:cubicBezTo>
                    <a:pt x="705" y="2105"/>
                    <a:pt x="758" y="2045"/>
                    <a:pt x="753" y="1976"/>
                  </a:cubicBezTo>
                  <a:lnTo>
                    <a:pt x="665" y="748"/>
                  </a:lnTo>
                  <a:cubicBezTo>
                    <a:pt x="665" y="718"/>
                    <a:pt x="657" y="692"/>
                    <a:pt x="641" y="668"/>
                  </a:cubicBezTo>
                  <a:cubicBezTo>
                    <a:pt x="620" y="628"/>
                    <a:pt x="586" y="565"/>
                    <a:pt x="583" y="538"/>
                  </a:cubicBezTo>
                  <a:cubicBezTo>
                    <a:pt x="580" y="499"/>
                    <a:pt x="644" y="422"/>
                    <a:pt x="639" y="351"/>
                  </a:cubicBezTo>
                  <a:lnTo>
                    <a:pt x="625" y="155"/>
                  </a:lnTo>
                  <a:cubicBezTo>
                    <a:pt x="620" y="85"/>
                    <a:pt x="498" y="1"/>
                    <a:pt x="425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8"/>
            <p:cNvSpPr/>
            <p:nvPr/>
          </p:nvSpPr>
          <p:spPr>
            <a:xfrm>
              <a:off x="4096825" y="2304375"/>
              <a:ext cx="5975" cy="4850"/>
            </a:xfrm>
            <a:custGeom>
              <a:rect b="b" l="l" r="r" t="t"/>
              <a:pathLst>
                <a:path extrusionOk="0" h="194" w="239">
                  <a:moveTo>
                    <a:pt x="225" y="1"/>
                  </a:moveTo>
                  <a:lnTo>
                    <a:pt x="0" y="17"/>
                  </a:lnTo>
                  <a:lnTo>
                    <a:pt x="11" y="194"/>
                  </a:lnTo>
                  <a:lnTo>
                    <a:pt x="238" y="17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8"/>
            <p:cNvSpPr/>
            <p:nvPr/>
          </p:nvSpPr>
          <p:spPr>
            <a:xfrm>
              <a:off x="4095300" y="2327750"/>
              <a:ext cx="12725" cy="1600"/>
            </a:xfrm>
            <a:custGeom>
              <a:rect b="b" l="l" r="r" t="t"/>
              <a:pathLst>
                <a:path extrusionOk="0" h="64" w="509">
                  <a:moveTo>
                    <a:pt x="490" y="0"/>
                  </a:moveTo>
                  <a:lnTo>
                    <a:pt x="16" y="32"/>
                  </a:lnTo>
                  <a:cubicBezTo>
                    <a:pt x="6" y="32"/>
                    <a:pt x="0" y="40"/>
                    <a:pt x="0" y="48"/>
                  </a:cubicBezTo>
                  <a:cubicBezTo>
                    <a:pt x="0" y="56"/>
                    <a:pt x="8" y="64"/>
                    <a:pt x="16" y="64"/>
                  </a:cubicBezTo>
                  <a:lnTo>
                    <a:pt x="493" y="32"/>
                  </a:lnTo>
                  <a:lnTo>
                    <a:pt x="498" y="32"/>
                  </a:lnTo>
                  <a:cubicBezTo>
                    <a:pt x="503" y="29"/>
                    <a:pt x="508" y="24"/>
                    <a:pt x="508" y="16"/>
                  </a:cubicBezTo>
                  <a:cubicBezTo>
                    <a:pt x="508" y="8"/>
                    <a:pt x="501" y="0"/>
                    <a:pt x="490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8"/>
            <p:cNvSpPr/>
            <p:nvPr/>
          </p:nvSpPr>
          <p:spPr>
            <a:xfrm>
              <a:off x="4095550" y="2330450"/>
              <a:ext cx="12800" cy="1550"/>
            </a:xfrm>
            <a:custGeom>
              <a:rect b="b" l="l" r="r" t="t"/>
              <a:pathLst>
                <a:path extrusionOk="0" h="62" w="512">
                  <a:moveTo>
                    <a:pt x="496" y="0"/>
                  </a:moveTo>
                  <a:cubicBezTo>
                    <a:pt x="495" y="0"/>
                    <a:pt x="494" y="0"/>
                    <a:pt x="493" y="1"/>
                  </a:cubicBezTo>
                  <a:lnTo>
                    <a:pt x="17" y="30"/>
                  </a:lnTo>
                  <a:cubicBezTo>
                    <a:pt x="9" y="30"/>
                    <a:pt x="1" y="38"/>
                    <a:pt x="4" y="46"/>
                  </a:cubicBezTo>
                  <a:cubicBezTo>
                    <a:pt x="4" y="54"/>
                    <a:pt x="11" y="62"/>
                    <a:pt x="19" y="62"/>
                  </a:cubicBezTo>
                  <a:lnTo>
                    <a:pt x="496" y="32"/>
                  </a:lnTo>
                  <a:cubicBezTo>
                    <a:pt x="496" y="32"/>
                    <a:pt x="498" y="30"/>
                    <a:pt x="498" y="30"/>
                  </a:cubicBezTo>
                  <a:cubicBezTo>
                    <a:pt x="506" y="30"/>
                    <a:pt x="512" y="22"/>
                    <a:pt x="509" y="14"/>
                  </a:cubicBezTo>
                  <a:cubicBezTo>
                    <a:pt x="509" y="7"/>
                    <a:pt x="503" y="0"/>
                    <a:pt x="496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8"/>
            <p:cNvSpPr/>
            <p:nvPr/>
          </p:nvSpPr>
          <p:spPr>
            <a:xfrm>
              <a:off x="4095700" y="2333625"/>
              <a:ext cx="12725" cy="1550"/>
            </a:xfrm>
            <a:custGeom>
              <a:rect b="b" l="l" r="r" t="t"/>
              <a:pathLst>
                <a:path extrusionOk="0" h="62" w="509">
                  <a:moveTo>
                    <a:pt x="490" y="1"/>
                  </a:moveTo>
                  <a:lnTo>
                    <a:pt x="13" y="30"/>
                  </a:lnTo>
                  <a:cubicBezTo>
                    <a:pt x="5" y="30"/>
                    <a:pt x="0" y="38"/>
                    <a:pt x="0" y="48"/>
                  </a:cubicBezTo>
                  <a:cubicBezTo>
                    <a:pt x="0" y="56"/>
                    <a:pt x="8" y="62"/>
                    <a:pt x="16" y="62"/>
                  </a:cubicBezTo>
                  <a:lnTo>
                    <a:pt x="492" y="32"/>
                  </a:lnTo>
                  <a:lnTo>
                    <a:pt x="495" y="32"/>
                  </a:lnTo>
                  <a:cubicBezTo>
                    <a:pt x="503" y="30"/>
                    <a:pt x="508" y="25"/>
                    <a:pt x="508" y="17"/>
                  </a:cubicBezTo>
                  <a:cubicBezTo>
                    <a:pt x="506" y="6"/>
                    <a:pt x="500" y="1"/>
                    <a:pt x="490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8"/>
            <p:cNvSpPr/>
            <p:nvPr/>
          </p:nvSpPr>
          <p:spPr>
            <a:xfrm>
              <a:off x="4101250" y="2281600"/>
              <a:ext cx="2150" cy="27250"/>
            </a:xfrm>
            <a:custGeom>
              <a:rect b="b" l="l" r="r" t="t"/>
              <a:pathLst>
                <a:path extrusionOk="0" h="1090" w="86">
                  <a:moveTo>
                    <a:pt x="29" y="0"/>
                  </a:moveTo>
                  <a:cubicBezTo>
                    <a:pt x="18" y="0"/>
                    <a:pt x="10" y="4"/>
                    <a:pt x="8" y="4"/>
                  </a:cubicBezTo>
                  <a:cubicBezTo>
                    <a:pt x="3" y="7"/>
                    <a:pt x="0" y="14"/>
                    <a:pt x="3" y="20"/>
                  </a:cubicBezTo>
                  <a:cubicBezTo>
                    <a:pt x="5" y="24"/>
                    <a:pt x="11" y="28"/>
                    <a:pt x="16" y="28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19" y="26"/>
                    <a:pt x="23" y="25"/>
                    <a:pt x="29" y="25"/>
                  </a:cubicBezTo>
                  <a:cubicBezTo>
                    <a:pt x="33" y="25"/>
                    <a:pt x="37" y="25"/>
                    <a:pt x="40" y="28"/>
                  </a:cubicBezTo>
                  <a:cubicBezTo>
                    <a:pt x="53" y="36"/>
                    <a:pt x="59" y="57"/>
                    <a:pt x="59" y="89"/>
                  </a:cubicBezTo>
                  <a:cubicBezTo>
                    <a:pt x="59" y="184"/>
                    <a:pt x="32" y="253"/>
                    <a:pt x="32" y="253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30" y="258"/>
                    <a:pt x="3" y="483"/>
                    <a:pt x="3" y="597"/>
                  </a:cubicBezTo>
                  <a:cubicBezTo>
                    <a:pt x="3" y="713"/>
                    <a:pt x="56" y="1065"/>
                    <a:pt x="59" y="1079"/>
                  </a:cubicBezTo>
                  <a:cubicBezTo>
                    <a:pt x="61" y="1086"/>
                    <a:pt x="67" y="1089"/>
                    <a:pt x="72" y="1089"/>
                  </a:cubicBezTo>
                  <a:cubicBezTo>
                    <a:pt x="80" y="1089"/>
                    <a:pt x="85" y="1081"/>
                    <a:pt x="83" y="1076"/>
                  </a:cubicBezTo>
                  <a:cubicBezTo>
                    <a:pt x="83" y="1073"/>
                    <a:pt x="27" y="713"/>
                    <a:pt x="27" y="597"/>
                  </a:cubicBezTo>
                  <a:cubicBezTo>
                    <a:pt x="27" y="488"/>
                    <a:pt x="51" y="279"/>
                    <a:pt x="53" y="261"/>
                  </a:cubicBezTo>
                  <a:cubicBezTo>
                    <a:pt x="59" y="250"/>
                    <a:pt x="83" y="181"/>
                    <a:pt x="83" y="89"/>
                  </a:cubicBezTo>
                  <a:cubicBezTo>
                    <a:pt x="83" y="49"/>
                    <a:pt x="75" y="20"/>
                    <a:pt x="53" y="9"/>
                  </a:cubicBezTo>
                  <a:cubicBezTo>
                    <a:pt x="45" y="2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8"/>
            <p:cNvSpPr/>
            <p:nvPr/>
          </p:nvSpPr>
          <p:spPr>
            <a:xfrm>
              <a:off x="4026150" y="2277375"/>
              <a:ext cx="20725" cy="18625"/>
            </a:xfrm>
            <a:custGeom>
              <a:rect b="b" l="l" r="r" t="t"/>
              <a:pathLst>
                <a:path extrusionOk="0" h="745" w="829">
                  <a:moveTo>
                    <a:pt x="614" y="1"/>
                  </a:moveTo>
                  <a:lnTo>
                    <a:pt x="260" y="22"/>
                  </a:lnTo>
                  <a:cubicBezTo>
                    <a:pt x="252" y="30"/>
                    <a:pt x="302" y="255"/>
                    <a:pt x="186" y="427"/>
                  </a:cubicBezTo>
                  <a:cubicBezTo>
                    <a:pt x="143" y="485"/>
                    <a:pt x="0" y="504"/>
                    <a:pt x="0" y="504"/>
                  </a:cubicBezTo>
                  <a:cubicBezTo>
                    <a:pt x="0" y="504"/>
                    <a:pt x="162" y="689"/>
                    <a:pt x="408" y="739"/>
                  </a:cubicBezTo>
                  <a:cubicBezTo>
                    <a:pt x="428" y="743"/>
                    <a:pt x="447" y="745"/>
                    <a:pt x="466" y="745"/>
                  </a:cubicBezTo>
                  <a:cubicBezTo>
                    <a:pt x="679" y="745"/>
                    <a:pt x="829" y="517"/>
                    <a:pt x="829" y="517"/>
                  </a:cubicBezTo>
                  <a:cubicBezTo>
                    <a:pt x="829" y="517"/>
                    <a:pt x="707" y="483"/>
                    <a:pt x="659" y="371"/>
                  </a:cubicBezTo>
                  <a:cubicBezTo>
                    <a:pt x="609" y="263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8"/>
            <p:cNvSpPr/>
            <p:nvPr/>
          </p:nvSpPr>
          <p:spPr>
            <a:xfrm>
              <a:off x="4032025" y="2284200"/>
              <a:ext cx="9950" cy="1975"/>
            </a:xfrm>
            <a:custGeom>
              <a:rect b="b" l="l" r="r" t="t"/>
              <a:pathLst>
                <a:path extrusionOk="0" h="79" w="398">
                  <a:moveTo>
                    <a:pt x="398" y="0"/>
                  </a:moveTo>
                  <a:lnTo>
                    <a:pt x="398" y="0"/>
                  </a:lnTo>
                  <a:cubicBezTo>
                    <a:pt x="398" y="0"/>
                    <a:pt x="337" y="27"/>
                    <a:pt x="250" y="32"/>
                  </a:cubicBezTo>
                  <a:cubicBezTo>
                    <a:pt x="234" y="34"/>
                    <a:pt x="218" y="34"/>
                    <a:pt x="203" y="34"/>
                  </a:cubicBezTo>
                  <a:cubicBezTo>
                    <a:pt x="97" y="34"/>
                    <a:pt x="14" y="6"/>
                    <a:pt x="14" y="6"/>
                  </a:cubicBezTo>
                  <a:cubicBezTo>
                    <a:pt x="14" y="6"/>
                    <a:pt x="1" y="43"/>
                    <a:pt x="1" y="48"/>
                  </a:cubicBezTo>
                  <a:cubicBezTo>
                    <a:pt x="1" y="50"/>
                    <a:pt x="106" y="78"/>
                    <a:pt x="190" y="78"/>
                  </a:cubicBezTo>
                  <a:cubicBezTo>
                    <a:pt x="206" y="78"/>
                    <a:pt x="222" y="77"/>
                    <a:pt x="236" y="75"/>
                  </a:cubicBezTo>
                  <a:cubicBezTo>
                    <a:pt x="321" y="56"/>
                    <a:pt x="398" y="1"/>
                    <a:pt x="39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8"/>
            <p:cNvSpPr/>
            <p:nvPr/>
          </p:nvSpPr>
          <p:spPr>
            <a:xfrm>
              <a:off x="4029250" y="2289300"/>
              <a:ext cx="13600" cy="4300"/>
            </a:xfrm>
            <a:custGeom>
              <a:rect b="b" l="l" r="r" t="t"/>
              <a:pathLst>
                <a:path extrusionOk="0" h="172" w="54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8" y="57"/>
                    <a:pt x="135" y="172"/>
                    <a:pt x="319" y="172"/>
                  </a:cubicBezTo>
                  <a:cubicBezTo>
                    <a:pt x="340" y="172"/>
                    <a:pt x="361" y="170"/>
                    <a:pt x="384" y="167"/>
                  </a:cubicBezTo>
                  <a:cubicBezTo>
                    <a:pt x="448" y="159"/>
                    <a:pt x="501" y="135"/>
                    <a:pt x="543" y="109"/>
                  </a:cubicBezTo>
                  <a:lnTo>
                    <a:pt x="543" y="109"/>
                  </a:lnTo>
                  <a:cubicBezTo>
                    <a:pt x="506" y="120"/>
                    <a:pt x="436" y="136"/>
                    <a:pt x="376" y="136"/>
                  </a:cubicBezTo>
                  <a:cubicBezTo>
                    <a:pt x="368" y="136"/>
                    <a:pt x="360" y="136"/>
                    <a:pt x="353" y="135"/>
                  </a:cubicBezTo>
                  <a:cubicBezTo>
                    <a:pt x="260" y="127"/>
                    <a:pt x="157" y="96"/>
                    <a:pt x="88" y="53"/>
                  </a:cubicBezTo>
                  <a:cubicBezTo>
                    <a:pt x="31" y="20"/>
                    <a:pt x="6" y="6"/>
                    <a:pt x="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8"/>
            <p:cNvSpPr/>
            <p:nvPr/>
          </p:nvSpPr>
          <p:spPr>
            <a:xfrm>
              <a:off x="4021575" y="2257850"/>
              <a:ext cx="30325" cy="27225"/>
            </a:xfrm>
            <a:custGeom>
              <a:rect b="b" l="l" r="r" t="t"/>
              <a:pathLst>
                <a:path extrusionOk="0" h="1089" w="1213">
                  <a:moveTo>
                    <a:pt x="615" y="1"/>
                  </a:moveTo>
                  <a:cubicBezTo>
                    <a:pt x="263" y="1"/>
                    <a:pt x="212" y="207"/>
                    <a:pt x="189" y="459"/>
                  </a:cubicBezTo>
                  <a:cubicBezTo>
                    <a:pt x="173" y="451"/>
                    <a:pt x="157" y="448"/>
                    <a:pt x="141" y="448"/>
                  </a:cubicBezTo>
                  <a:cubicBezTo>
                    <a:pt x="64" y="448"/>
                    <a:pt x="1" y="509"/>
                    <a:pt x="1" y="586"/>
                  </a:cubicBezTo>
                  <a:cubicBezTo>
                    <a:pt x="1" y="663"/>
                    <a:pt x="64" y="726"/>
                    <a:pt x="141" y="726"/>
                  </a:cubicBezTo>
                  <a:cubicBezTo>
                    <a:pt x="154" y="726"/>
                    <a:pt x="167" y="721"/>
                    <a:pt x="181" y="718"/>
                  </a:cubicBezTo>
                  <a:cubicBezTo>
                    <a:pt x="218" y="988"/>
                    <a:pt x="384" y="1089"/>
                    <a:pt x="625" y="1089"/>
                  </a:cubicBezTo>
                  <a:cubicBezTo>
                    <a:pt x="826" y="1089"/>
                    <a:pt x="1006" y="1002"/>
                    <a:pt x="1038" y="721"/>
                  </a:cubicBezTo>
                  <a:cubicBezTo>
                    <a:pt x="1049" y="724"/>
                    <a:pt x="1062" y="726"/>
                    <a:pt x="1073" y="726"/>
                  </a:cubicBezTo>
                  <a:cubicBezTo>
                    <a:pt x="1149" y="726"/>
                    <a:pt x="1213" y="663"/>
                    <a:pt x="1213" y="586"/>
                  </a:cubicBezTo>
                  <a:cubicBezTo>
                    <a:pt x="1213" y="509"/>
                    <a:pt x="1149" y="448"/>
                    <a:pt x="1073" y="448"/>
                  </a:cubicBezTo>
                  <a:cubicBezTo>
                    <a:pt x="1057" y="448"/>
                    <a:pt x="1041" y="451"/>
                    <a:pt x="1025" y="456"/>
                  </a:cubicBezTo>
                  <a:cubicBezTo>
                    <a:pt x="1006" y="197"/>
                    <a:pt x="932" y="1"/>
                    <a:pt x="615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8"/>
            <p:cNvSpPr/>
            <p:nvPr/>
          </p:nvSpPr>
          <p:spPr>
            <a:xfrm>
              <a:off x="4035550" y="2274875"/>
              <a:ext cx="2850" cy="1150"/>
            </a:xfrm>
            <a:custGeom>
              <a:rect b="b" l="l" r="r" t="t"/>
              <a:pathLst>
                <a:path extrusionOk="0" h="46" w="114">
                  <a:moveTo>
                    <a:pt x="18" y="0"/>
                  </a:moveTo>
                  <a:cubicBezTo>
                    <a:pt x="13" y="0"/>
                    <a:pt x="9" y="3"/>
                    <a:pt x="5" y="8"/>
                  </a:cubicBezTo>
                  <a:cubicBezTo>
                    <a:pt x="0" y="16"/>
                    <a:pt x="3" y="24"/>
                    <a:pt x="8" y="29"/>
                  </a:cubicBezTo>
                  <a:cubicBezTo>
                    <a:pt x="27" y="43"/>
                    <a:pt x="42" y="45"/>
                    <a:pt x="56" y="45"/>
                  </a:cubicBezTo>
                  <a:cubicBezTo>
                    <a:pt x="82" y="45"/>
                    <a:pt x="103" y="29"/>
                    <a:pt x="103" y="29"/>
                  </a:cubicBezTo>
                  <a:cubicBezTo>
                    <a:pt x="111" y="24"/>
                    <a:pt x="114" y="13"/>
                    <a:pt x="109" y="8"/>
                  </a:cubicBezTo>
                  <a:cubicBezTo>
                    <a:pt x="105" y="3"/>
                    <a:pt x="100" y="1"/>
                    <a:pt x="94" y="1"/>
                  </a:cubicBezTo>
                  <a:cubicBezTo>
                    <a:pt x="91" y="1"/>
                    <a:pt x="88" y="2"/>
                    <a:pt x="85" y="3"/>
                  </a:cubicBezTo>
                  <a:cubicBezTo>
                    <a:pt x="85" y="5"/>
                    <a:pt x="73" y="13"/>
                    <a:pt x="56" y="13"/>
                  </a:cubicBezTo>
                  <a:cubicBezTo>
                    <a:pt x="47" y="13"/>
                    <a:pt x="37" y="10"/>
                    <a:pt x="27" y="3"/>
                  </a:cubicBezTo>
                  <a:cubicBezTo>
                    <a:pt x="24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8"/>
            <p:cNvSpPr/>
            <p:nvPr/>
          </p:nvSpPr>
          <p:spPr>
            <a:xfrm>
              <a:off x="4033425" y="2278300"/>
              <a:ext cx="6575" cy="2475"/>
            </a:xfrm>
            <a:custGeom>
              <a:rect b="b" l="l" r="r" t="t"/>
              <a:pathLst>
                <a:path extrusionOk="0" h="99" w="263">
                  <a:moveTo>
                    <a:pt x="133" y="1"/>
                  </a:moveTo>
                  <a:cubicBezTo>
                    <a:pt x="59" y="1"/>
                    <a:pt x="0" y="22"/>
                    <a:pt x="0" y="49"/>
                  </a:cubicBezTo>
                  <a:cubicBezTo>
                    <a:pt x="0" y="78"/>
                    <a:pt x="59" y="99"/>
                    <a:pt x="133" y="99"/>
                  </a:cubicBezTo>
                  <a:cubicBezTo>
                    <a:pt x="204" y="99"/>
                    <a:pt x="262" y="78"/>
                    <a:pt x="262" y="49"/>
                  </a:cubicBezTo>
                  <a:cubicBezTo>
                    <a:pt x="262" y="22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E86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8"/>
            <p:cNvSpPr/>
            <p:nvPr/>
          </p:nvSpPr>
          <p:spPr>
            <a:xfrm>
              <a:off x="4031775" y="2278775"/>
              <a:ext cx="9550" cy="1025"/>
            </a:xfrm>
            <a:custGeom>
              <a:rect b="b" l="l" r="r" t="t"/>
              <a:pathLst>
                <a:path extrusionOk="0" h="41" w="382">
                  <a:moveTo>
                    <a:pt x="365" y="0"/>
                  </a:moveTo>
                  <a:lnTo>
                    <a:pt x="13" y="8"/>
                  </a:lnTo>
                  <a:cubicBezTo>
                    <a:pt x="6" y="8"/>
                    <a:pt x="0" y="16"/>
                    <a:pt x="0" y="24"/>
                  </a:cubicBezTo>
                  <a:cubicBezTo>
                    <a:pt x="0" y="32"/>
                    <a:pt x="6" y="40"/>
                    <a:pt x="16" y="40"/>
                  </a:cubicBezTo>
                  <a:lnTo>
                    <a:pt x="365" y="32"/>
                  </a:lnTo>
                  <a:cubicBezTo>
                    <a:pt x="373" y="32"/>
                    <a:pt x="381" y="24"/>
                    <a:pt x="381" y="16"/>
                  </a:cubicBezTo>
                  <a:cubicBezTo>
                    <a:pt x="381" y="8"/>
                    <a:pt x="373" y="0"/>
                    <a:pt x="36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8"/>
            <p:cNvSpPr/>
            <p:nvPr/>
          </p:nvSpPr>
          <p:spPr>
            <a:xfrm>
              <a:off x="4040300" y="2270625"/>
              <a:ext cx="3525" cy="2825"/>
            </a:xfrm>
            <a:custGeom>
              <a:rect b="b" l="l" r="r" t="t"/>
              <a:pathLst>
                <a:path extrusionOk="0" h="113" w="141">
                  <a:moveTo>
                    <a:pt x="69" y="1"/>
                  </a:moveTo>
                  <a:cubicBezTo>
                    <a:pt x="32" y="1"/>
                    <a:pt x="1" y="27"/>
                    <a:pt x="1" y="56"/>
                  </a:cubicBezTo>
                  <a:cubicBezTo>
                    <a:pt x="1" y="86"/>
                    <a:pt x="32" y="112"/>
                    <a:pt x="69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6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8"/>
            <p:cNvSpPr/>
            <p:nvPr/>
          </p:nvSpPr>
          <p:spPr>
            <a:xfrm>
              <a:off x="4042150" y="2271950"/>
              <a:ext cx="1300" cy="1100"/>
            </a:xfrm>
            <a:custGeom>
              <a:rect b="b" l="l" r="r" t="t"/>
              <a:pathLst>
                <a:path extrusionOk="0" h="44" w="52">
                  <a:moveTo>
                    <a:pt x="27" y="1"/>
                  </a:moveTo>
                  <a:cubicBezTo>
                    <a:pt x="11" y="1"/>
                    <a:pt x="1" y="11"/>
                    <a:pt x="1" y="22"/>
                  </a:cubicBezTo>
                  <a:cubicBezTo>
                    <a:pt x="1" y="35"/>
                    <a:pt x="11" y="43"/>
                    <a:pt x="27" y="43"/>
                  </a:cubicBezTo>
                  <a:cubicBezTo>
                    <a:pt x="40" y="43"/>
                    <a:pt x="51" y="35"/>
                    <a:pt x="51" y="22"/>
                  </a:cubicBezTo>
                  <a:cubicBezTo>
                    <a:pt x="51" y="11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8"/>
            <p:cNvSpPr/>
            <p:nvPr/>
          </p:nvSpPr>
          <p:spPr>
            <a:xfrm>
              <a:off x="4029775" y="2270625"/>
              <a:ext cx="3550" cy="2825"/>
            </a:xfrm>
            <a:custGeom>
              <a:rect b="b" l="l" r="r" t="t"/>
              <a:pathLst>
                <a:path extrusionOk="0" h="113" w="142">
                  <a:moveTo>
                    <a:pt x="72" y="1"/>
                  </a:moveTo>
                  <a:cubicBezTo>
                    <a:pt x="33" y="1"/>
                    <a:pt x="1" y="27"/>
                    <a:pt x="1" y="56"/>
                  </a:cubicBezTo>
                  <a:cubicBezTo>
                    <a:pt x="1" y="86"/>
                    <a:pt x="33" y="112"/>
                    <a:pt x="72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8"/>
            <p:cNvSpPr/>
            <p:nvPr/>
          </p:nvSpPr>
          <p:spPr>
            <a:xfrm>
              <a:off x="4031775" y="2271825"/>
              <a:ext cx="1350" cy="1025"/>
            </a:xfrm>
            <a:custGeom>
              <a:rect b="b" l="l" r="r" t="t"/>
              <a:pathLst>
                <a:path extrusionOk="0" h="41" w="54">
                  <a:moveTo>
                    <a:pt x="27" y="0"/>
                  </a:moveTo>
                  <a:cubicBezTo>
                    <a:pt x="13" y="0"/>
                    <a:pt x="0" y="8"/>
                    <a:pt x="0" y="22"/>
                  </a:cubicBezTo>
                  <a:cubicBezTo>
                    <a:pt x="0" y="32"/>
                    <a:pt x="13" y="40"/>
                    <a:pt x="27" y="40"/>
                  </a:cubicBezTo>
                  <a:cubicBezTo>
                    <a:pt x="43" y="40"/>
                    <a:pt x="53" y="32"/>
                    <a:pt x="53" y="22"/>
                  </a:cubicBezTo>
                  <a:cubicBezTo>
                    <a:pt x="53" y="8"/>
                    <a:pt x="43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8"/>
            <p:cNvSpPr/>
            <p:nvPr/>
          </p:nvSpPr>
          <p:spPr>
            <a:xfrm>
              <a:off x="4028125" y="2268250"/>
              <a:ext cx="5525" cy="1475"/>
            </a:xfrm>
            <a:custGeom>
              <a:rect b="b" l="l" r="r" t="t"/>
              <a:pathLst>
                <a:path extrusionOk="0" h="59" w="221">
                  <a:moveTo>
                    <a:pt x="150" y="1"/>
                  </a:moveTo>
                  <a:cubicBezTo>
                    <a:pt x="112" y="1"/>
                    <a:pt x="60" y="7"/>
                    <a:pt x="9" y="35"/>
                  </a:cubicBezTo>
                  <a:cubicBezTo>
                    <a:pt x="3" y="40"/>
                    <a:pt x="1" y="46"/>
                    <a:pt x="3" y="54"/>
                  </a:cubicBezTo>
                  <a:cubicBezTo>
                    <a:pt x="6" y="56"/>
                    <a:pt x="9" y="59"/>
                    <a:pt x="14" y="59"/>
                  </a:cubicBezTo>
                  <a:cubicBezTo>
                    <a:pt x="17" y="59"/>
                    <a:pt x="17" y="59"/>
                    <a:pt x="19" y="56"/>
                  </a:cubicBezTo>
                  <a:cubicBezTo>
                    <a:pt x="67" y="31"/>
                    <a:pt x="115" y="25"/>
                    <a:pt x="151" y="25"/>
                  </a:cubicBezTo>
                  <a:cubicBezTo>
                    <a:pt x="182" y="25"/>
                    <a:pt x="203" y="30"/>
                    <a:pt x="204" y="30"/>
                  </a:cubicBezTo>
                  <a:cubicBezTo>
                    <a:pt x="210" y="30"/>
                    <a:pt x="218" y="27"/>
                    <a:pt x="218" y="19"/>
                  </a:cubicBezTo>
                  <a:cubicBezTo>
                    <a:pt x="220" y="14"/>
                    <a:pt x="215" y="9"/>
                    <a:pt x="210" y="6"/>
                  </a:cubicBezTo>
                  <a:cubicBezTo>
                    <a:pt x="207" y="6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8"/>
            <p:cNvSpPr/>
            <p:nvPr/>
          </p:nvSpPr>
          <p:spPr>
            <a:xfrm>
              <a:off x="4039500" y="2268700"/>
              <a:ext cx="5800" cy="1425"/>
            </a:xfrm>
            <a:custGeom>
              <a:rect b="b" l="l" r="r" t="t"/>
              <a:pathLst>
                <a:path extrusionOk="0" h="57" w="232">
                  <a:moveTo>
                    <a:pt x="34" y="0"/>
                  </a:moveTo>
                  <a:cubicBezTo>
                    <a:pt x="21" y="0"/>
                    <a:pt x="13" y="1"/>
                    <a:pt x="11" y="1"/>
                  </a:cubicBezTo>
                  <a:cubicBezTo>
                    <a:pt x="6" y="4"/>
                    <a:pt x="1" y="9"/>
                    <a:pt x="1" y="14"/>
                  </a:cubicBezTo>
                  <a:cubicBezTo>
                    <a:pt x="3" y="21"/>
                    <a:pt x="7" y="26"/>
                    <a:pt x="11" y="26"/>
                  </a:cubicBezTo>
                  <a:cubicBezTo>
                    <a:pt x="12" y="26"/>
                    <a:pt x="13" y="25"/>
                    <a:pt x="14" y="25"/>
                  </a:cubicBezTo>
                  <a:cubicBezTo>
                    <a:pt x="15" y="25"/>
                    <a:pt x="22" y="24"/>
                    <a:pt x="35" y="24"/>
                  </a:cubicBezTo>
                  <a:cubicBezTo>
                    <a:pt x="66" y="24"/>
                    <a:pt x="132" y="28"/>
                    <a:pt x="215" y="57"/>
                  </a:cubicBezTo>
                  <a:lnTo>
                    <a:pt x="218" y="57"/>
                  </a:lnTo>
                  <a:cubicBezTo>
                    <a:pt x="223" y="57"/>
                    <a:pt x="229" y="54"/>
                    <a:pt x="231" y="49"/>
                  </a:cubicBezTo>
                  <a:cubicBezTo>
                    <a:pt x="231" y="41"/>
                    <a:pt x="229" y="36"/>
                    <a:pt x="223" y="33"/>
                  </a:cubicBezTo>
                  <a:cubicBezTo>
                    <a:pt x="136" y="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8"/>
            <p:cNvSpPr/>
            <p:nvPr/>
          </p:nvSpPr>
          <p:spPr>
            <a:xfrm>
              <a:off x="4047125" y="2272500"/>
              <a:ext cx="2600" cy="2800"/>
            </a:xfrm>
            <a:custGeom>
              <a:rect b="b" l="l" r="r" t="t"/>
              <a:pathLst>
                <a:path extrusionOk="0" h="112" w="104">
                  <a:moveTo>
                    <a:pt x="91" y="1"/>
                  </a:moveTo>
                  <a:cubicBezTo>
                    <a:pt x="87" y="1"/>
                    <a:pt x="84" y="2"/>
                    <a:pt x="82" y="5"/>
                  </a:cubicBezTo>
                  <a:lnTo>
                    <a:pt x="6" y="93"/>
                  </a:lnTo>
                  <a:cubicBezTo>
                    <a:pt x="0" y="98"/>
                    <a:pt x="0" y="106"/>
                    <a:pt x="6" y="108"/>
                  </a:cubicBezTo>
                  <a:cubicBezTo>
                    <a:pt x="8" y="111"/>
                    <a:pt x="11" y="111"/>
                    <a:pt x="14" y="111"/>
                  </a:cubicBezTo>
                  <a:cubicBezTo>
                    <a:pt x="16" y="111"/>
                    <a:pt x="21" y="111"/>
                    <a:pt x="24" y="108"/>
                  </a:cubicBezTo>
                  <a:lnTo>
                    <a:pt x="101" y="21"/>
                  </a:lnTo>
                  <a:cubicBezTo>
                    <a:pt x="104" y="16"/>
                    <a:pt x="104" y="8"/>
                    <a:pt x="98" y="3"/>
                  </a:cubicBezTo>
                  <a:cubicBezTo>
                    <a:pt x="96" y="2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8"/>
            <p:cNvSpPr/>
            <p:nvPr/>
          </p:nvSpPr>
          <p:spPr>
            <a:xfrm>
              <a:off x="4047125" y="2272375"/>
              <a:ext cx="2475" cy="2575"/>
            </a:xfrm>
            <a:custGeom>
              <a:rect b="b" l="l" r="r" t="t"/>
              <a:pathLst>
                <a:path extrusionOk="0" h="103" w="99">
                  <a:moveTo>
                    <a:pt x="13" y="1"/>
                  </a:moveTo>
                  <a:cubicBezTo>
                    <a:pt x="10" y="1"/>
                    <a:pt x="8" y="1"/>
                    <a:pt x="6" y="2"/>
                  </a:cubicBezTo>
                  <a:cubicBezTo>
                    <a:pt x="0" y="8"/>
                    <a:pt x="0" y="16"/>
                    <a:pt x="6" y="21"/>
                  </a:cubicBezTo>
                  <a:lnTo>
                    <a:pt x="77" y="98"/>
                  </a:lnTo>
                  <a:cubicBezTo>
                    <a:pt x="80" y="100"/>
                    <a:pt x="82" y="103"/>
                    <a:pt x="85" y="103"/>
                  </a:cubicBezTo>
                  <a:cubicBezTo>
                    <a:pt x="88" y="103"/>
                    <a:pt x="90" y="100"/>
                    <a:pt x="93" y="98"/>
                  </a:cubicBezTo>
                  <a:cubicBezTo>
                    <a:pt x="98" y="95"/>
                    <a:pt x="98" y="87"/>
                    <a:pt x="93" y="82"/>
                  </a:cubicBezTo>
                  <a:lnTo>
                    <a:pt x="24" y="5"/>
                  </a:lnTo>
                  <a:cubicBezTo>
                    <a:pt x="21" y="2"/>
                    <a:pt x="17" y="1"/>
                    <a:pt x="1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8"/>
            <p:cNvSpPr/>
            <p:nvPr/>
          </p:nvSpPr>
          <p:spPr>
            <a:xfrm>
              <a:off x="4024150" y="2272375"/>
              <a:ext cx="2750" cy="2650"/>
            </a:xfrm>
            <a:custGeom>
              <a:rect b="b" l="l" r="r" t="t"/>
              <a:pathLst>
                <a:path extrusionOk="0" h="106" w="110">
                  <a:moveTo>
                    <a:pt x="95" y="0"/>
                  </a:moveTo>
                  <a:cubicBezTo>
                    <a:pt x="92" y="0"/>
                    <a:pt x="89" y="1"/>
                    <a:pt x="88" y="2"/>
                  </a:cubicBezTo>
                  <a:lnTo>
                    <a:pt x="6" y="84"/>
                  </a:lnTo>
                  <a:cubicBezTo>
                    <a:pt x="1" y="90"/>
                    <a:pt x="1" y="98"/>
                    <a:pt x="6" y="103"/>
                  </a:cubicBezTo>
                  <a:cubicBezTo>
                    <a:pt x="9" y="103"/>
                    <a:pt x="11" y="106"/>
                    <a:pt x="14" y="106"/>
                  </a:cubicBezTo>
                  <a:cubicBezTo>
                    <a:pt x="17" y="106"/>
                    <a:pt x="19" y="103"/>
                    <a:pt x="22" y="103"/>
                  </a:cubicBezTo>
                  <a:lnTo>
                    <a:pt x="104" y="21"/>
                  </a:lnTo>
                  <a:cubicBezTo>
                    <a:pt x="109" y="16"/>
                    <a:pt x="109" y="8"/>
                    <a:pt x="104" y="2"/>
                  </a:cubicBezTo>
                  <a:cubicBezTo>
                    <a:pt x="101" y="1"/>
                    <a:pt x="98" y="0"/>
                    <a:pt x="9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4024350" y="2272200"/>
              <a:ext cx="2075" cy="2825"/>
            </a:xfrm>
            <a:custGeom>
              <a:rect b="b" l="l" r="r" t="t"/>
              <a:pathLst>
                <a:path extrusionOk="0" h="113" w="83">
                  <a:moveTo>
                    <a:pt x="12" y="0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1" y="15"/>
                    <a:pt x="1" y="20"/>
                    <a:pt x="6" y="23"/>
                  </a:cubicBezTo>
                  <a:cubicBezTo>
                    <a:pt x="11" y="28"/>
                    <a:pt x="35" y="70"/>
                    <a:pt x="59" y="107"/>
                  </a:cubicBezTo>
                  <a:cubicBezTo>
                    <a:pt x="59" y="110"/>
                    <a:pt x="64" y="113"/>
                    <a:pt x="67" y="113"/>
                  </a:cubicBezTo>
                  <a:cubicBezTo>
                    <a:pt x="70" y="113"/>
                    <a:pt x="72" y="113"/>
                    <a:pt x="75" y="110"/>
                  </a:cubicBezTo>
                  <a:cubicBezTo>
                    <a:pt x="80" y="107"/>
                    <a:pt x="83" y="99"/>
                    <a:pt x="78" y="94"/>
                  </a:cubicBezTo>
                  <a:cubicBezTo>
                    <a:pt x="25" y="4"/>
                    <a:pt x="22" y="4"/>
                    <a:pt x="17" y="1"/>
                  </a:cubicBez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8"/>
            <p:cNvSpPr/>
            <p:nvPr/>
          </p:nvSpPr>
          <p:spPr>
            <a:xfrm>
              <a:off x="4004700" y="2288625"/>
              <a:ext cx="65200" cy="56375"/>
            </a:xfrm>
            <a:custGeom>
              <a:rect b="b" l="l" r="r" t="t"/>
              <a:pathLst>
                <a:path extrusionOk="0" h="2255" w="2608">
                  <a:moveTo>
                    <a:pt x="967" y="1"/>
                  </a:moveTo>
                  <a:cubicBezTo>
                    <a:pt x="967" y="1"/>
                    <a:pt x="713" y="1"/>
                    <a:pt x="654" y="9"/>
                  </a:cubicBezTo>
                  <a:cubicBezTo>
                    <a:pt x="294" y="67"/>
                    <a:pt x="1" y="345"/>
                    <a:pt x="1" y="345"/>
                  </a:cubicBezTo>
                  <a:cubicBezTo>
                    <a:pt x="1" y="345"/>
                    <a:pt x="6" y="877"/>
                    <a:pt x="133" y="938"/>
                  </a:cubicBezTo>
                  <a:cubicBezTo>
                    <a:pt x="183" y="919"/>
                    <a:pt x="472" y="787"/>
                    <a:pt x="472" y="787"/>
                  </a:cubicBezTo>
                  <a:cubicBezTo>
                    <a:pt x="472" y="787"/>
                    <a:pt x="517" y="1303"/>
                    <a:pt x="490" y="1478"/>
                  </a:cubicBezTo>
                  <a:cubicBezTo>
                    <a:pt x="461" y="1650"/>
                    <a:pt x="371" y="2192"/>
                    <a:pt x="371" y="2192"/>
                  </a:cubicBezTo>
                  <a:cubicBezTo>
                    <a:pt x="371" y="2192"/>
                    <a:pt x="404" y="2191"/>
                    <a:pt x="456" y="2191"/>
                  </a:cubicBezTo>
                  <a:cubicBezTo>
                    <a:pt x="543" y="2191"/>
                    <a:pt x="684" y="2194"/>
                    <a:pt x="816" y="2211"/>
                  </a:cubicBezTo>
                  <a:cubicBezTo>
                    <a:pt x="989" y="2234"/>
                    <a:pt x="1123" y="2254"/>
                    <a:pt x="1296" y="2254"/>
                  </a:cubicBezTo>
                  <a:cubicBezTo>
                    <a:pt x="1338" y="2254"/>
                    <a:pt x="1383" y="2253"/>
                    <a:pt x="1430" y="2251"/>
                  </a:cubicBezTo>
                  <a:cubicBezTo>
                    <a:pt x="1673" y="2237"/>
                    <a:pt x="1859" y="2179"/>
                    <a:pt x="1928" y="2137"/>
                  </a:cubicBezTo>
                  <a:cubicBezTo>
                    <a:pt x="1999" y="2092"/>
                    <a:pt x="2126" y="2084"/>
                    <a:pt x="2126" y="2084"/>
                  </a:cubicBezTo>
                  <a:cubicBezTo>
                    <a:pt x="2126" y="2084"/>
                    <a:pt x="2033" y="1499"/>
                    <a:pt x="2044" y="1367"/>
                  </a:cubicBezTo>
                  <a:cubicBezTo>
                    <a:pt x="2055" y="1234"/>
                    <a:pt x="2010" y="827"/>
                    <a:pt x="2010" y="787"/>
                  </a:cubicBezTo>
                  <a:cubicBezTo>
                    <a:pt x="2010" y="786"/>
                    <a:pt x="2010" y="786"/>
                    <a:pt x="2011" y="786"/>
                  </a:cubicBezTo>
                  <a:cubicBezTo>
                    <a:pt x="2032" y="786"/>
                    <a:pt x="2232" y="912"/>
                    <a:pt x="2409" y="962"/>
                  </a:cubicBezTo>
                  <a:cubicBezTo>
                    <a:pt x="2409" y="962"/>
                    <a:pt x="2410" y="962"/>
                    <a:pt x="2410" y="962"/>
                  </a:cubicBezTo>
                  <a:cubicBezTo>
                    <a:pt x="2443" y="962"/>
                    <a:pt x="2608" y="414"/>
                    <a:pt x="2605" y="382"/>
                  </a:cubicBezTo>
                  <a:cubicBezTo>
                    <a:pt x="2462" y="284"/>
                    <a:pt x="2108" y="35"/>
                    <a:pt x="1928" y="30"/>
                  </a:cubicBezTo>
                  <a:cubicBezTo>
                    <a:pt x="1861" y="30"/>
                    <a:pt x="1652" y="11"/>
                    <a:pt x="1652" y="11"/>
                  </a:cubicBezTo>
                  <a:cubicBezTo>
                    <a:pt x="1652" y="11"/>
                    <a:pt x="1560" y="170"/>
                    <a:pt x="1366" y="194"/>
                  </a:cubicBezTo>
                  <a:cubicBezTo>
                    <a:pt x="1344" y="197"/>
                    <a:pt x="1322" y="199"/>
                    <a:pt x="1301" y="199"/>
                  </a:cubicBezTo>
                  <a:cubicBezTo>
                    <a:pt x="1059" y="199"/>
                    <a:pt x="967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8"/>
            <p:cNvSpPr/>
            <p:nvPr/>
          </p:nvSpPr>
          <p:spPr>
            <a:xfrm>
              <a:off x="4053550" y="2290825"/>
              <a:ext cx="1675" cy="17425"/>
            </a:xfrm>
            <a:custGeom>
              <a:rect b="b" l="l" r="r" t="t"/>
              <a:pathLst>
                <a:path extrusionOk="0" h="697" w="67">
                  <a:moveTo>
                    <a:pt x="42" y="0"/>
                  </a:moveTo>
                  <a:cubicBezTo>
                    <a:pt x="37" y="0"/>
                    <a:pt x="29" y="5"/>
                    <a:pt x="29" y="11"/>
                  </a:cubicBezTo>
                  <a:cubicBezTo>
                    <a:pt x="29" y="13"/>
                    <a:pt x="0" y="204"/>
                    <a:pt x="13" y="432"/>
                  </a:cubicBezTo>
                  <a:cubicBezTo>
                    <a:pt x="21" y="641"/>
                    <a:pt x="40" y="688"/>
                    <a:pt x="40" y="691"/>
                  </a:cubicBezTo>
                  <a:cubicBezTo>
                    <a:pt x="42" y="694"/>
                    <a:pt x="48" y="696"/>
                    <a:pt x="53" y="696"/>
                  </a:cubicBezTo>
                  <a:lnTo>
                    <a:pt x="56" y="696"/>
                  </a:lnTo>
                  <a:cubicBezTo>
                    <a:pt x="64" y="694"/>
                    <a:pt x="66" y="688"/>
                    <a:pt x="64" y="680"/>
                  </a:cubicBezTo>
                  <a:cubicBezTo>
                    <a:pt x="64" y="680"/>
                    <a:pt x="45" y="633"/>
                    <a:pt x="37" y="432"/>
                  </a:cubicBezTo>
                  <a:cubicBezTo>
                    <a:pt x="24" y="204"/>
                    <a:pt x="53" y="16"/>
                    <a:pt x="53" y="13"/>
                  </a:cubicBezTo>
                  <a:cubicBezTo>
                    <a:pt x="53" y="8"/>
                    <a:pt x="48" y="3"/>
                    <a:pt x="4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8"/>
            <p:cNvSpPr/>
            <p:nvPr/>
          </p:nvSpPr>
          <p:spPr>
            <a:xfrm>
              <a:off x="4016150" y="2290000"/>
              <a:ext cx="6125" cy="18650"/>
            </a:xfrm>
            <a:custGeom>
              <a:rect b="b" l="l" r="r" t="t"/>
              <a:pathLst>
                <a:path extrusionOk="0" h="746" w="245">
                  <a:moveTo>
                    <a:pt x="229" y="0"/>
                  </a:moveTo>
                  <a:cubicBezTo>
                    <a:pt x="225" y="0"/>
                    <a:pt x="220" y="3"/>
                    <a:pt x="218" y="9"/>
                  </a:cubicBezTo>
                  <a:cubicBezTo>
                    <a:pt x="215" y="20"/>
                    <a:pt x="101" y="282"/>
                    <a:pt x="67" y="390"/>
                  </a:cubicBezTo>
                  <a:cubicBezTo>
                    <a:pt x="35" y="496"/>
                    <a:pt x="3" y="721"/>
                    <a:pt x="3" y="732"/>
                  </a:cubicBezTo>
                  <a:cubicBezTo>
                    <a:pt x="1" y="737"/>
                    <a:pt x="6" y="743"/>
                    <a:pt x="14" y="745"/>
                  </a:cubicBezTo>
                  <a:cubicBezTo>
                    <a:pt x="19" y="745"/>
                    <a:pt x="24" y="740"/>
                    <a:pt x="27" y="735"/>
                  </a:cubicBezTo>
                  <a:cubicBezTo>
                    <a:pt x="27" y="732"/>
                    <a:pt x="59" y="502"/>
                    <a:pt x="91" y="396"/>
                  </a:cubicBezTo>
                  <a:cubicBezTo>
                    <a:pt x="122" y="290"/>
                    <a:pt x="239" y="20"/>
                    <a:pt x="241" y="17"/>
                  </a:cubicBezTo>
                  <a:cubicBezTo>
                    <a:pt x="244" y="12"/>
                    <a:pt x="241" y="4"/>
                    <a:pt x="233" y="1"/>
                  </a:cubicBezTo>
                  <a:cubicBezTo>
                    <a:pt x="232" y="1"/>
                    <a:pt x="231" y="0"/>
                    <a:pt x="2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8"/>
            <p:cNvSpPr/>
            <p:nvPr/>
          </p:nvSpPr>
          <p:spPr>
            <a:xfrm>
              <a:off x="4016425" y="2338175"/>
              <a:ext cx="39200" cy="4225"/>
            </a:xfrm>
            <a:custGeom>
              <a:rect b="b" l="l" r="r" t="t"/>
              <a:pathLst>
                <a:path extrusionOk="0" h="169" w="1568">
                  <a:moveTo>
                    <a:pt x="1554" y="1"/>
                  </a:moveTo>
                  <a:cubicBezTo>
                    <a:pt x="1553" y="1"/>
                    <a:pt x="1552" y="1"/>
                    <a:pt x="1551" y="1"/>
                  </a:cubicBezTo>
                  <a:cubicBezTo>
                    <a:pt x="1549" y="1"/>
                    <a:pt x="1390" y="49"/>
                    <a:pt x="1271" y="89"/>
                  </a:cubicBezTo>
                  <a:cubicBezTo>
                    <a:pt x="1190" y="117"/>
                    <a:pt x="1020" y="145"/>
                    <a:pt x="832" y="145"/>
                  </a:cubicBezTo>
                  <a:cubicBezTo>
                    <a:pt x="755" y="145"/>
                    <a:pt x="674" y="140"/>
                    <a:pt x="596" y="128"/>
                  </a:cubicBezTo>
                  <a:cubicBezTo>
                    <a:pt x="414" y="102"/>
                    <a:pt x="203" y="99"/>
                    <a:pt x="90" y="99"/>
                  </a:cubicBezTo>
                  <a:cubicBezTo>
                    <a:pt x="42" y="99"/>
                    <a:pt x="12" y="99"/>
                    <a:pt x="11" y="99"/>
                  </a:cubicBezTo>
                  <a:cubicBezTo>
                    <a:pt x="5" y="99"/>
                    <a:pt x="0" y="105"/>
                    <a:pt x="0" y="113"/>
                  </a:cubicBezTo>
                  <a:cubicBezTo>
                    <a:pt x="0" y="118"/>
                    <a:pt x="5" y="123"/>
                    <a:pt x="13" y="123"/>
                  </a:cubicBezTo>
                  <a:cubicBezTo>
                    <a:pt x="14" y="123"/>
                    <a:pt x="43" y="122"/>
                    <a:pt x="91" y="122"/>
                  </a:cubicBezTo>
                  <a:cubicBezTo>
                    <a:pt x="201" y="122"/>
                    <a:pt x="411" y="126"/>
                    <a:pt x="593" y="152"/>
                  </a:cubicBezTo>
                  <a:cubicBezTo>
                    <a:pt x="670" y="163"/>
                    <a:pt x="752" y="168"/>
                    <a:pt x="829" y="168"/>
                  </a:cubicBezTo>
                  <a:cubicBezTo>
                    <a:pt x="1019" y="168"/>
                    <a:pt x="1197" y="139"/>
                    <a:pt x="1279" y="113"/>
                  </a:cubicBezTo>
                  <a:cubicBezTo>
                    <a:pt x="1395" y="70"/>
                    <a:pt x="1557" y="25"/>
                    <a:pt x="1557" y="25"/>
                  </a:cubicBezTo>
                  <a:cubicBezTo>
                    <a:pt x="1564" y="23"/>
                    <a:pt x="1567" y="17"/>
                    <a:pt x="1564" y="9"/>
                  </a:cubicBezTo>
                  <a:cubicBezTo>
                    <a:pt x="1564" y="5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8"/>
            <p:cNvSpPr/>
            <p:nvPr/>
          </p:nvSpPr>
          <p:spPr>
            <a:xfrm>
              <a:off x="4027075" y="2290025"/>
              <a:ext cx="20125" cy="5575"/>
            </a:xfrm>
            <a:custGeom>
              <a:rect b="b" l="l" r="r" t="t"/>
              <a:pathLst>
                <a:path extrusionOk="0" h="223" w="805">
                  <a:moveTo>
                    <a:pt x="12" y="0"/>
                  </a:moveTo>
                  <a:cubicBezTo>
                    <a:pt x="10" y="0"/>
                    <a:pt x="8" y="1"/>
                    <a:pt x="6" y="3"/>
                  </a:cubicBezTo>
                  <a:cubicBezTo>
                    <a:pt x="0" y="8"/>
                    <a:pt x="0" y="16"/>
                    <a:pt x="3" y="19"/>
                  </a:cubicBezTo>
                  <a:cubicBezTo>
                    <a:pt x="11" y="27"/>
                    <a:pt x="151" y="188"/>
                    <a:pt x="297" y="217"/>
                  </a:cubicBezTo>
                  <a:cubicBezTo>
                    <a:pt x="318" y="220"/>
                    <a:pt x="344" y="223"/>
                    <a:pt x="371" y="223"/>
                  </a:cubicBezTo>
                  <a:cubicBezTo>
                    <a:pt x="450" y="223"/>
                    <a:pt x="546" y="207"/>
                    <a:pt x="622" y="175"/>
                  </a:cubicBezTo>
                  <a:cubicBezTo>
                    <a:pt x="728" y="135"/>
                    <a:pt x="800" y="56"/>
                    <a:pt x="802" y="53"/>
                  </a:cubicBezTo>
                  <a:cubicBezTo>
                    <a:pt x="805" y="48"/>
                    <a:pt x="805" y="40"/>
                    <a:pt x="800" y="35"/>
                  </a:cubicBezTo>
                  <a:cubicBezTo>
                    <a:pt x="797" y="34"/>
                    <a:pt x="795" y="33"/>
                    <a:pt x="793" y="33"/>
                  </a:cubicBezTo>
                  <a:cubicBezTo>
                    <a:pt x="790" y="33"/>
                    <a:pt x="787" y="34"/>
                    <a:pt x="784" y="37"/>
                  </a:cubicBezTo>
                  <a:cubicBezTo>
                    <a:pt x="784" y="37"/>
                    <a:pt x="712" y="114"/>
                    <a:pt x="614" y="154"/>
                  </a:cubicBezTo>
                  <a:cubicBezTo>
                    <a:pt x="540" y="183"/>
                    <a:pt x="448" y="200"/>
                    <a:pt x="373" y="200"/>
                  </a:cubicBezTo>
                  <a:cubicBezTo>
                    <a:pt x="347" y="200"/>
                    <a:pt x="323" y="198"/>
                    <a:pt x="302" y="194"/>
                  </a:cubicBezTo>
                  <a:cubicBezTo>
                    <a:pt x="164" y="167"/>
                    <a:pt x="24" y="6"/>
                    <a:pt x="21" y="6"/>
                  </a:cubicBezTo>
                  <a:cubicBezTo>
                    <a:pt x="20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8"/>
            <p:cNvSpPr/>
            <p:nvPr/>
          </p:nvSpPr>
          <p:spPr>
            <a:xfrm>
              <a:off x="4063200" y="2298100"/>
              <a:ext cx="5000" cy="13125"/>
            </a:xfrm>
            <a:custGeom>
              <a:rect b="b" l="l" r="r" t="t"/>
              <a:pathLst>
                <a:path extrusionOk="0" h="525" w="200">
                  <a:moveTo>
                    <a:pt x="178" y="0"/>
                  </a:moveTo>
                  <a:cubicBezTo>
                    <a:pt x="178" y="0"/>
                    <a:pt x="112" y="191"/>
                    <a:pt x="72" y="315"/>
                  </a:cubicBezTo>
                  <a:cubicBezTo>
                    <a:pt x="32" y="437"/>
                    <a:pt x="3" y="506"/>
                    <a:pt x="3" y="509"/>
                  </a:cubicBezTo>
                  <a:cubicBezTo>
                    <a:pt x="1" y="514"/>
                    <a:pt x="3" y="522"/>
                    <a:pt x="11" y="522"/>
                  </a:cubicBezTo>
                  <a:cubicBezTo>
                    <a:pt x="11" y="524"/>
                    <a:pt x="14" y="524"/>
                    <a:pt x="14" y="524"/>
                  </a:cubicBezTo>
                  <a:cubicBezTo>
                    <a:pt x="19" y="524"/>
                    <a:pt x="24" y="522"/>
                    <a:pt x="24" y="516"/>
                  </a:cubicBezTo>
                  <a:cubicBezTo>
                    <a:pt x="27" y="516"/>
                    <a:pt x="53" y="445"/>
                    <a:pt x="96" y="323"/>
                  </a:cubicBezTo>
                  <a:cubicBezTo>
                    <a:pt x="136" y="199"/>
                    <a:pt x="199" y="8"/>
                    <a:pt x="199" y="8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8"/>
            <p:cNvSpPr/>
            <p:nvPr/>
          </p:nvSpPr>
          <p:spPr>
            <a:xfrm>
              <a:off x="4006150" y="2296775"/>
              <a:ext cx="2625" cy="13450"/>
            </a:xfrm>
            <a:custGeom>
              <a:rect b="b" l="l" r="r" t="t"/>
              <a:pathLst>
                <a:path extrusionOk="0" h="538" w="105">
                  <a:moveTo>
                    <a:pt x="22" y="0"/>
                  </a:moveTo>
                  <a:cubicBezTo>
                    <a:pt x="14" y="0"/>
                    <a:pt x="11" y="6"/>
                    <a:pt x="11" y="14"/>
                  </a:cubicBezTo>
                  <a:cubicBezTo>
                    <a:pt x="9" y="22"/>
                    <a:pt x="1" y="202"/>
                    <a:pt x="19" y="297"/>
                  </a:cubicBezTo>
                  <a:cubicBezTo>
                    <a:pt x="38" y="392"/>
                    <a:pt x="80" y="527"/>
                    <a:pt x="80" y="527"/>
                  </a:cubicBezTo>
                  <a:cubicBezTo>
                    <a:pt x="83" y="532"/>
                    <a:pt x="86" y="538"/>
                    <a:pt x="91" y="538"/>
                  </a:cubicBezTo>
                  <a:cubicBezTo>
                    <a:pt x="93" y="538"/>
                    <a:pt x="93" y="538"/>
                    <a:pt x="96" y="535"/>
                  </a:cubicBezTo>
                  <a:cubicBezTo>
                    <a:pt x="101" y="535"/>
                    <a:pt x="104" y="527"/>
                    <a:pt x="104" y="522"/>
                  </a:cubicBezTo>
                  <a:cubicBezTo>
                    <a:pt x="101" y="519"/>
                    <a:pt x="62" y="387"/>
                    <a:pt x="43" y="294"/>
                  </a:cubicBezTo>
                  <a:cubicBezTo>
                    <a:pt x="25" y="199"/>
                    <a:pt x="35" y="16"/>
                    <a:pt x="35" y="14"/>
                  </a:cubicBezTo>
                  <a:cubicBezTo>
                    <a:pt x="35" y="8"/>
                    <a:pt x="30" y="3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8"/>
            <p:cNvSpPr/>
            <p:nvPr/>
          </p:nvSpPr>
          <p:spPr>
            <a:xfrm>
              <a:off x="4046050" y="2397975"/>
              <a:ext cx="19425" cy="41050"/>
            </a:xfrm>
            <a:custGeom>
              <a:rect b="b" l="l" r="r" t="t"/>
              <a:pathLst>
                <a:path extrusionOk="0" h="1642" w="777">
                  <a:moveTo>
                    <a:pt x="509" y="1"/>
                  </a:moveTo>
                  <a:cubicBezTo>
                    <a:pt x="394" y="1"/>
                    <a:pt x="86" y="50"/>
                    <a:pt x="9" y="50"/>
                  </a:cubicBezTo>
                  <a:cubicBezTo>
                    <a:pt x="7" y="50"/>
                    <a:pt x="5" y="50"/>
                    <a:pt x="4" y="50"/>
                  </a:cubicBezTo>
                  <a:lnTo>
                    <a:pt x="4" y="50"/>
                  </a:lnTo>
                  <a:cubicBezTo>
                    <a:pt x="4" y="140"/>
                    <a:pt x="96" y="921"/>
                    <a:pt x="49" y="1064"/>
                  </a:cubicBezTo>
                  <a:cubicBezTo>
                    <a:pt x="27" y="1127"/>
                    <a:pt x="1" y="1207"/>
                    <a:pt x="49" y="1299"/>
                  </a:cubicBezTo>
                  <a:cubicBezTo>
                    <a:pt x="96" y="1392"/>
                    <a:pt x="165" y="1529"/>
                    <a:pt x="170" y="1553"/>
                  </a:cubicBezTo>
                  <a:cubicBezTo>
                    <a:pt x="189" y="1619"/>
                    <a:pt x="199" y="1627"/>
                    <a:pt x="340" y="1638"/>
                  </a:cubicBezTo>
                  <a:cubicBezTo>
                    <a:pt x="374" y="1640"/>
                    <a:pt x="408" y="1641"/>
                    <a:pt x="441" y="1641"/>
                  </a:cubicBezTo>
                  <a:cubicBezTo>
                    <a:pt x="545" y="1641"/>
                    <a:pt x="637" y="1630"/>
                    <a:pt x="697" y="1596"/>
                  </a:cubicBezTo>
                  <a:cubicBezTo>
                    <a:pt x="777" y="1548"/>
                    <a:pt x="578" y="1439"/>
                    <a:pt x="520" y="1352"/>
                  </a:cubicBezTo>
                  <a:cubicBezTo>
                    <a:pt x="459" y="1265"/>
                    <a:pt x="382" y="1056"/>
                    <a:pt x="374" y="1024"/>
                  </a:cubicBezTo>
                  <a:cubicBezTo>
                    <a:pt x="369" y="1008"/>
                    <a:pt x="517" y="129"/>
                    <a:pt x="536" y="2"/>
                  </a:cubicBezTo>
                  <a:cubicBezTo>
                    <a:pt x="529" y="1"/>
                    <a:pt x="520" y="1"/>
                    <a:pt x="509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8"/>
            <p:cNvSpPr/>
            <p:nvPr/>
          </p:nvSpPr>
          <p:spPr>
            <a:xfrm>
              <a:off x="4045275" y="2429975"/>
              <a:ext cx="19475" cy="10950"/>
            </a:xfrm>
            <a:custGeom>
              <a:rect b="b" l="l" r="r" t="t"/>
              <a:pathLst>
                <a:path extrusionOk="0" h="438" w="779">
                  <a:moveTo>
                    <a:pt x="55" y="0"/>
                  </a:moveTo>
                  <a:cubicBezTo>
                    <a:pt x="47" y="0"/>
                    <a:pt x="39" y="2"/>
                    <a:pt x="32" y="6"/>
                  </a:cubicBezTo>
                  <a:cubicBezTo>
                    <a:pt x="8" y="17"/>
                    <a:pt x="0" y="46"/>
                    <a:pt x="11" y="69"/>
                  </a:cubicBezTo>
                  <a:cubicBezTo>
                    <a:pt x="16" y="77"/>
                    <a:pt x="122" y="284"/>
                    <a:pt x="188" y="355"/>
                  </a:cubicBezTo>
                  <a:cubicBezTo>
                    <a:pt x="246" y="419"/>
                    <a:pt x="368" y="437"/>
                    <a:pt x="482" y="437"/>
                  </a:cubicBezTo>
                  <a:cubicBezTo>
                    <a:pt x="601" y="437"/>
                    <a:pt x="712" y="416"/>
                    <a:pt x="733" y="414"/>
                  </a:cubicBezTo>
                  <a:cubicBezTo>
                    <a:pt x="760" y="408"/>
                    <a:pt x="778" y="384"/>
                    <a:pt x="773" y="358"/>
                  </a:cubicBezTo>
                  <a:cubicBezTo>
                    <a:pt x="768" y="333"/>
                    <a:pt x="747" y="318"/>
                    <a:pt x="723" y="318"/>
                  </a:cubicBezTo>
                  <a:cubicBezTo>
                    <a:pt x="721" y="318"/>
                    <a:pt x="719" y="318"/>
                    <a:pt x="718" y="318"/>
                  </a:cubicBezTo>
                  <a:cubicBezTo>
                    <a:pt x="650" y="331"/>
                    <a:pt x="559" y="341"/>
                    <a:pt x="474" y="341"/>
                  </a:cubicBezTo>
                  <a:cubicBezTo>
                    <a:pt x="379" y="341"/>
                    <a:pt x="293" y="328"/>
                    <a:pt x="260" y="292"/>
                  </a:cubicBezTo>
                  <a:cubicBezTo>
                    <a:pt x="212" y="239"/>
                    <a:pt x="127" y="83"/>
                    <a:pt x="98" y="24"/>
                  </a:cubicBezTo>
                  <a:cubicBezTo>
                    <a:pt x="89" y="10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8"/>
            <p:cNvSpPr/>
            <p:nvPr/>
          </p:nvSpPr>
          <p:spPr>
            <a:xfrm>
              <a:off x="4047850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56" y="1"/>
                  </a:moveTo>
                  <a:cubicBezTo>
                    <a:pt x="19" y="1"/>
                    <a:pt x="0" y="7"/>
                    <a:pt x="0" y="7"/>
                  </a:cubicBezTo>
                  <a:lnTo>
                    <a:pt x="35" y="110"/>
                  </a:lnTo>
                  <a:cubicBezTo>
                    <a:pt x="35" y="110"/>
                    <a:pt x="75" y="76"/>
                    <a:pt x="143" y="76"/>
                  </a:cubicBezTo>
                  <a:cubicBezTo>
                    <a:pt x="167" y="76"/>
                    <a:pt x="195" y="80"/>
                    <a:pt x="225" y="92"/>
                  </a:cubicBezTo>
                  <a:cubicBezTo>
                    <a:pt x="249" y="100"/>
                    <a:pt x="331" y="171"/>
                    <a:pt x="331" y="171"/>
                  </a:cubicBezTo>
                  <a:lnTo>
                    <a:pt x="315" y="105"/>
                  </a:lnTo>
                  <a:cubicBezTo>
                    <a:pt x="315" y="105"/>
                    <a:pt x="260" y="39"/>
                    <a:pt x="159" y="15"/>
                  </a:cubicBezTo>
                  <a:cubicBezTo>
                    <a:pt x="116" y="4"/>
                    <a:pt x="81" y="1"/>
                    <a:pt x="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8"/>
            <p:cNvSpPr/>
            <p:nvPr/>
          </p:nvSpPr>
          <p:spPr>
            <a:xfrm>
              <a:off x="4055250" y="2430375"/>
              <a:ext cx="4200" cy="5250"/>
            </a:xfrm>
            <a:custGeom>
              <a:rect b="b" l="l" r="r" t="t"/>
              <a:pathLst>
                <a:path extrusionOk="0" h="210" w="168">
                  <a:moveTo>
                    <a:pt x="125" y="1"/>
                  </a:moveTo>
                  <a:cubicBezTo>
                    <a:pt x="125" y="1"/>
                    <a:pt x="117" y="3"/>
                    <a:pt x="78" y="38"/>
                  </a:cubicBezTo>
                  <a:cubicBezTo>
                    <a:pt x="46" y="67"/>
                    <a:pt x="1" y="146"/>
                    <a:pt x="1" y="146"/>
                  </a:cubicBezTo>
                  <a:lnTo>
                    <a:pt x="35" y="210"/>
                  </a:lnTo>
                  <a:cubicBezTo>
                    <a:pt x="35" y="210"/>
                    <a:pt x="49" y="146"/>
                    <a:pt x="78" y="122"/>
                  </a:cubicBezTo>
                  <a:cubicBezTo>
                    <a:pt x="136" y="67"/>
                    <a:pt x="168" y="67"/>
                    <a:pt x="168" y="67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8"/>
            <p:cNvSpPr/>
            <p:nvPr/>
          </p:nvSpPr>
          <p:spPr>
            <a:xfrm>
              <a:off x="4055800" y="2435500"/>
              <a:ext cx="1725" cy="3425"/>
            </a:xfrm>
            <a:custGeom>
              <a:rect b="b" l="l" r="r" t="t"/>
              <a:pathLst>
                <a:path extrusionOk="0" h="137" w="69">
                  <a:moveTo>
                    <a:pt x="14" y="1"/>
                  </a:moveTo>
                  <a:cubicBezTo>
                    <a:pt x="10" y="1"/>
                    <a:pt x="5" y="4"/>
                    <a:pt x="3" y="10"/>
                  </a:cubicBezTo>
                  <a:cubicBezTo>
                    <a:pt x="0" y="15"/>
                    <a:pt x="3" y="23"/>
                    <a:pt x="8" y="26"/>
                  </a:cubicBezTo>
                  <a:cubicBezTo>
                    <a:pt x="8" y="26"/>
                    <a:pt x="32" y="36"/>
                    <a:pt x="37" y="60"/>
                  </a:cubicBezTo>
                  <a:cubicBezTo>
                    <a:pt x="42" y="79"/>
                    <a:pt x="42" y="100"/>
                    <a:pt x="34" y="108"/>
                  </a:cubicBezTo>
                  <a:cubicBezTo>
                    <a:pt x="32" y="113"/>
                    <a:pt x="29" y="113"/>
                    <a:pt x="27" y="113"/>
                  </a:cubicBezTo>
                  <a:cubicBezTo>
                    <a:pt x="21" y="113"/>
                    <a:pt x="13" y="118"/>
                    <a:pt x="13" y="124"/>
                  </a:cubicBezTo>
                  <a:cubicBezTo>
                    <a:pt x="13" y="132"/>
                    <a:pt x="21" y="137"/>
                    <a:pt x="27" y="137"/>
                  </a:cubicBezTo>
                  <a:cubicBezTo>
                    <a:pt x="37" y="137"/>
                    <a:pt x="45" y="132"/>
                    <a:pt x="53" y="124"/>
                  </a:cubicBezTo>
                  <a:cubicBezTo>
                    <a:pt x="64" y="108"/>
                    <a:pt x="69" y="81"/>
                    <a:pt x="61" y="55"/>
                  </a:cubicBezTo>
                  <a:cubicBezTo>
                    <a:pt x="50" y="18"/>
                    <a:pt x="19" y="5"/>
                    <a:pt x="19" y="2"/>
                  </a:cubicBezTo>
                  <a:cubicBezTo>
                    <a:pt x="17" y="1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8"/>
            <p:cNvSpPr/>
            <p:nvPr/>
          </p:nvSpPr>
          <p:spPr>
            <a:xfrm>
              <a:off x="4057975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12" y="1"/>
                  </a:moveTo>
                  <a:cubicBezTo>
                    <a:pt x="8" y="1"/>
                    <a:pt x="5" y="3"/>
                    <a:pt x="3" y="6"/>
                  </a:cubicBezTo>
                  <a:cubicBezTo>
                    <a:pt x="0" y="12"/>
                    <a:pt x="0" y="19"/>
                    <a:pt x="6" y="22"/>
                  </a:cubicBezTo>
                  <a:cubicBezTo>
                    <a:pt x="16" y="30"/>
                    <a:pt x="32" y="43"/>
                    <a:pt x="35" y="54"/>
                  </a:cubicBezTo>
                  <a:cubicBezTo>
                    <a:pt x="37" y="67"/>
                    <a:pt x="30" y="104"/>
                    <a:pt x="24" y="115"/>
                  </a:cubicBezTo>
                  <a:cubicBezTo>
                    <a:pt x="19" y="115"/>
                    <a:pt x="16" y="120"/>
                    <a:pt x="19" y="125"/>
                  </a:cubicBezTo>
                  <a:cubicBezTo>
                    <a:pt x="19" y="131"/>
                    <a:pt x="24" y="136"/>
                    <a:pt x="30" y="136"/>
                  </a:cubicBezTo>
                  <a:lnTo>
                    <a:pt x="32" y="136"/>
                  </a:lnTo>
                  <a:cubicBezTo>
                    <a:pt x="37" y="133"/>
                    <a:pt x="43" y="128"/>
                    <a:pt x="45" y="125"/>
                  </a:cubicBezTo>
                  <a:cubicBezTo>
                    <a:pt x="53" y="109"/>
                    <a:pt x="64" y="67"/>
                    <a:pt x="56" y="46"/>
                  </a:cubicBezTo>
                  <a:cubicBezTo>
                    <a:pt x="51" y="25"/>
                    <a:pt x="22" y="6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8"/>
            <p:cNvSpPr/>
            <p:nvPr/>
          </p:nvSpPr>
          <p:spPr>
            <a:xfrm>
              <a:off x="4059750" y="2435100"/>
              <a:ext cx="2225" cy="3825"/>
            </a:xfrm>
            <a:custGeom>
              <a:rect b="b" l="l" r="r" t="t"/>
              <a:pathLst>
                <a:path extrusionOk="0" h="153" w="89">
                  <a:moveTo>
                    <a:pt x="16" y="0"/>
                  </a:moveTo>
                  <a:cubicBezTo>
                    <a:pt x="14" y="0"/>
                    <a:pt x="11" y="1"/>
                    <a:pt x="9" y="2"/>
                  </a:cubicBezTo>
                  <a:cubicBezTo>
                    <a:pt x="4" y="7"/>
                    <a:pt x="1" y="15"/>
                    <a:pt x="6" y="21"/>
                  </a:cubicBezTo>
                  <a:cubicBezTo>
                    <a:pt x="9" y="23"/>
                    <a:pt x="9" y="23"/>
                    <a:pt x="11" y="26"/>
                  </a:cubicBezTo>
                  <a:cubicBezTo>
                    <a:pt x="35" y="42"/>
                    <a:pt x="51" y="58"/>
                    <a:pt x="56" y="74"/>
                  </a:cubicBezTo>
                  <a:cubicBezTo>
                    <a:pt x="64" y="100"/>
                    <a:pt x="56" y="137"/>
                    <a:pt x="56" y="137"/>
                  </a:cubicBezTo>
                  <a:cubicBezTo>
                    <a:pt x="54" y="145"/>
                    <a:pt x="59" y="150"/>
                    <a:pt x="64" y="153"/>
                  </a:cubicBezTo>
                  <a:lnTo>
                    <a:pt x="67" y="153"/>
                  </a:lnTo>
                  <a:cubicBezTo>
                    <a:pt x="72" y="153"/>
                    <a:pt x="78" y="148"/>
                    <a:pt x="78" y="142"/>
                  </a:cubicBezTo>
                  <a:cubicBezTo>
                    <a:pt x="80" y="142"/>
                    <a:pt x="88" y="100"/>
                    <a:pt x="78" y="66"/>
                  </a:cubicBezTo>
                  <a:cubicBezTo>
                    <a:pt x="70" y="34"/>
                    <a:pt x="35" y="13"/>
                    <a:pt x="25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8"/>
            <p:cNvSpPr/>
            <p:nvPr/>
          </p:nvSpPr>
          <p:spPr>
            <a:xfrm>
              <a:off x="4062150" y="2435550"/>
              <a:ext cx="1675" cy="3125"/>
            </a:xfrm>
            <a:custGeom>
              <a:rect b="b" l="l" r="r" t="t"/>
              <a:pathLst>
                <a:path extrusionOk="0" h="125" w="67">
                  <a:moveTo>
                    <a:pt x="12" y="1"/>
                  </a:moveTo>
                  <a:cubicBezTo>
                    <a:pt x="9" y="1"/>
                    <a:pt x="7" y="1"/>
                    <a:pt x="5" y="3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24" y="37"/>
                    <a:pt x="40" y="58"/>
                    <a:pt x="40" y="66"/>
                  </a:cubicBezTo>
                  <a:cubicBezTo>
                    <a:pt x="37" y="77"/>
                    <a:pt x="27" y="98"/>
                    <a:pt x="21" y="108"/>
                  </a:cubicBezTo>
                  <a:cubicBezTo>
                    <a:pt x="19" y="114"/>
                    <a:pt x="21" y="122"/>
                    <a:pt x="27" y="124"/>
                  </a:cubicBezTo>
                  <a:lnTo>
                    <a:pt x="32" y="124"/>
                  </a:lnTo>
                  <a:cubicBezTo>
                    <a:pt x="37" y="124"/>
                    <a:pt x="40" y="124"/>
                    <a:pt x="43" y="119"/>
                  </a:cubicBezTo>
                  <a:cubicBezTo>
                    <a:pt x="45" y="116"/>
                    <a:pt x="61" y="87"/>
                    <a:pt x="64" y="69"/>
                  </a:cubicBezTo>
                  <a:cubicBezTo>
                    <a:pt x="66" y="48"/>
                    <a:pt x="35" y="16"/>
                    <a:pt x="21" y="3"/>
                  </a:cubicBezTo>
                  <a:cubicBezTo>
                    <a:pt x="19" y="1"/>
                    <a:pt x="15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8"/>
            <p:cNvSpPr/>
            <p:nvPr/>
          </p:nvSpPr>
          <p:spPr>
            <a:xfrm>
              <a:off x="4046600" y="2403100"/>
              <a:ext cx="12000" cy="3150"/>
            </a:xfrm>
            <a:custGeom>
              <a:rect b="b" l="l" r="r" t="t"/>
              <a:pathLst>
                <a:path extrusionOk="0" h="126" w="480">
                  <a:moveTo>
                    <a:pt x="479" y="1"/>
                  </a:moveTo>
                  <a:cubicBezTo>
                    <a:pt x="355" y="41"/>
                    <a:pt x="183" y="80"/>
                    <a:pt x="0" y="80"/>
                  </a:cubicBezTo>
                  <a:lnTo>
                    <a:pt x="5" y="125"/>
                  </a:lnTo>
                  <a:cubicBezTo>
                    <a:pt x="5" y="125"/>
                    <a:pt x="151" y="115"/>
                    <a:pt x="252" y="94"/>
                  </a:cubicBezTo>
                  <a:cubicBezTo>
                    <a:pt x="421" y="57"/>
                    <a:pt x="477" y="22"/>
                    <a:pt x="477" y="22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8"/>
            <p:cNvSpPr/>
            <p:nvPr/>
          </p:nvSpPr>
          <p:spPr>
            <a:xfrm>
              <a:off x="4013100" y="2400025"/>
              <a:ext cx="19425" cy="39000"/>
            </a:xfrm>
            <a:custGeom>
              <a:rect b="b" l="l" r="r" t="t"/>
              <a:pathLst>
                <a:path extrusionOk="0" h="1560" w="777">
                  <a:moveTo>
                    <a:pt x="206" y="1"/>
                  </a:moveTo>
                  <a:cubicBezTo>
                    <a:pt x="197" y="1"/>
                    <a:pt x="190" y="1"/>
                    <a:pt x="183" y="2"/>
                  </a:cubicBezTo>
                  <a:cubicBezTo>
                    <a:pt x="205" y="127"/>
                    <a:pt x="408" y="926"/>
                    <a:pt x="403" y="942"/>
                  </a:cubicBezTo>
                  <a:cubicBezTo>
                    <a:pt x="393" y="974"/>
                    <a:pt x="316" y="1183"/>
                    <a:pt x="258" y="1270"/>
                  </a:cubicBezTo>
                  <a:cubicBezTo>
                    <a:pt x="197" y="1357"/>
                    <a:pt x="1" y="1466"/>
                    <a:pt x="78" y="1514"/>
                  </a:cubicBezTo>
                  <a:cubicBezTo>
                    <a:pt x="138" y="1548"/>
                    <a:pt x="231" y="1559"/>
                    <a:pt x="334" y="1559"/>
                  </a:cubicBezTo>
                  <a:cubicBezTo>
                    <a:pt x="367" y="1559"/>
                    <a:pt x="401" y="1558"/>
                    <a:pt x="435" y="1556"/>
                  </a:cubicBezTo>
                  <a:cubicBezTo>
                    <a:pt x="575" y="1545"/>
                    <a:pt x="588" y="1537"/>
                    <a:pt x="604" y="1471"/>
                  </a:cubicBezTo>
                  <a:cubicBezTo>
                    <a:pt x="612" y="1447"/>
                    <a:pt x="678" y="1310"/>
                    <a:pt x="726" y="1217"/>
                  </a:cubicBezTo>
                  <a:cubicBezTo>
                    <a:pt x="776" y="1125"/>
                    <a:pt x="750" y="1045"/>
                    <a:pt x="726" y="982"/>
                  </a:cubicBezTo>
                  <a:cubicBezTo>
                    <a:pt x="681" y="839"/>
                    <a:pt x="731" y="169"/>
                    <a:pt x="731" y="79"/>
                  </a:cubicBezTo>
                  <a:cubicBezTo>
                    <a:pt x="662" y="79"/>
                    <a:pt x="325" y="1"/>
                    <a:pt x="206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8"/>
            <p:cNvSpPr/>
            <p:nvPr/>
          </p:nvSpPr>
          <p:spPr>
            <a:xfrm>
              <a:off x="4013825" y="2429975"/>
              <a:ext cx="19500" cy="10950"/>
            </a:xfrm>
            <a:custGeom>
              <a:rect b="b" l="l" r="r" t="t"/>
              <a:pathLst>
                <a:path extrusionOk="0" h="438" w="780">
                  <a:moveTo>
                    <a:pt x="723" y="0"/>
                  </a:moveTo>
                  <a:cubicBezTo>
                    <a:pt x="706" y="0"/>
                    <a:pt x="690" y="10"/>
                    <a:pt x="681" y="24"/>
                  </a:cubicBezTo>
                  <a:cubicBezTo>
                    <a:pt x="652" y="83"/>
                    <a:pt x="567" y="239"/>
                    <a:pt x="520" y="292"/>
                  </a:cubicBezTo>
                  <a:cubicBezTo>
                    <a:pt x="486" y="328"/>
                    <a:pt x="400" y="341"/>
                    <a:pt x="305" y="341"/>
                  </a:cubicBezTo>
                  <a:cubicBezTo>
                    <a:pt x="221" y="341"/>
                    <a:pt x="129" y="331"/>
                    <a:pt x="62" y="318"/>
                  </a:cubicBezTo>
                  <a:cubicBezTo>
                    <a:pt x="60" y="318"/>
                    <a:pt x="58" y="318"/>
                    <a:pt x="56" y="318"/>
                  </a:cubicBezTo>
                  <a:cubicBezTo>
                    <a:pt x="32" y="318"/>
                    <a:pt x="9" y="333"/>
                    <a:pt x="6" y="358"/>
                  </a:cubicBezTo>
                  <a:cubicBezTo>
                    <a:pt x="1" y="384"/>
                    <a:pt x="17" y="408"/>
                    <a:pt x="43" y="414"/>
                  </a:cubicBezTo>
                  <a:cubicBezTo>
                    <a:pt x="64" y="416"/>
                    <a:pt x="178" y="437"/>
                    <a:pt x="297" y="437"/>
                  </a:cubicBezTo>
                  <a:cubicBezTo>
                    <a:pt x="411" y="437"/>
                    <a:pt x="530" y="419"/>
                    <a:pt x="589" y="355"/>
                  </a:cubicBezTo>
                  <a:cubicBezTo>
                    <a:pt x="655" y="284"/>
                    <a:pt x="761" y="77"/>
                    <a:pt x="766" y="69"/>
                  </a:cubicBezTo>
                  <a:cubicBezTo>
                    <a:pt x="779" y="46"/>
                    <a:pt x="769" y="17"/>
                    <a:pt x="745" y="6"/>
                  </a:cubicBezTo>
                  <a:cubicBezTo>
                    <a:pt x="737" y="2"/>
                    <a:pt x="730" y="0"/>
                    <a:pt x="72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8"/>
            <p:cNvSpPr/>
            <p:nvPr/>
          </p:nvSpPr>
          <p:spPr>
            <a:xfrm>
              <a:off x="4022425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276" y="1"/>
                  </a:moveTo>
                  <a:cubicBezTo>
                    <a:pt x="250" y="1"/>
                    <a:pt x="215" y="4"/>
                    <a:pt x="173" y="15"/>
                  </a:cubicBezTo>
                  <a:cubicBezTo>
                    <a:pt x="72" y="39"/>
                    <a:pt x="17" y="105"/>
                    <a:pt x="17" y="105"/>
                  </a:cubicBezTo>
                  <a:lnTo>
                    <a:pt x="1" y="171"/>
                  </a:lnTo>
                  <a:cubicBezTo>
                    <a:pt x="1" y="171"/>
                    <a:pt x="83" y="100"/>
                    <a:pt x="104" y="92"/>
                  </a:cubicBezTo>
                  <a:cubicBezTo>
                    <a:pt x="135" y="80"/>
                    <a:pt x="163" y="76"/>
                    <a:pt x="188" y="76"/>
                  </a:cubicBezTo>
                  <a:cubicBezTo>
                    <a:pt x="257" y="76"/>
                    <a:pt x="297" y="110"/>
                    <a:pt x="297" y="110"/>
                  </a:cubicBezTo>
                  <a:lnTo>
                    <a:pt x="332" y="7"/>
                  </a:lnTo>
                  <a:cubicBezTo>
                    <a:pt x="332" y="7"/>
                    <a:pt x="312" y="1"/>
                    <a:pt x="27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8"/>
            <p:cNvSpPr/>
            <p:nvPr/>
          </p:nvSpPr>
          <p:spPr>
            <a:xfrm>
              <a:off x="4019075" y="2430375"/>
              <a:ext cx="4175" cy="5250"/>
            </a:xfrm>
            <a:custGeom>
              <a:rect b="b" l="l" r="r" t="t"/>
              <a:pathLst>
                <a:path extrusionOk="0" h="210" w="167">
                  <a:moveTo>
                    <a:pt x="45" y="1"/>
                  </a:moveTo>
                  <a:lnTo>
                    <a:pt x="0" y="67"/>
                  </a:lnTo>
                  <a:cubicBezTo>
                    <a:pt x="0" y="67"/>
                    <a:pt x="32" y="67"/>
                    <a:pt x="93" y="122"/>
                  </a:cubicBezTo>
                  <a:cubicBezTo>
                    <a:pt x="119" y="146"/>
                    <a:pt x="132" y="210"/>
                    <a:pt x="132" y="210"/>
                  </a:cubicBezTo>
                  <a:lnTo>
                    <a:pt x="167" y="146"/>
                  </a:lnTo>
                  <a:cubicBezTo>
                    <a:pt x="167" y="146"/>
                    <a:pt x="124" y="67"/>
                    <a:pt x="93" y="38"/>
                  </a:cubicBezTo>
                  <a:cubicBezTo>
                    <a:pt x="53" y="3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8"/>
            <p:cNvSpPr/>
            <p:nvPr/>
          </p:nvSpPr>
          <p:spPr>
            <a:xfrm>
              <a:off x="4021050" y="2435500"/>
              <a:ext cx="1750" cy="3425"/>
            </a:xfrm>
            <a:custGeom>
              <a:rect b="b" l="l" r="r" t="t"/>
              <a:pathLst>
                <a:path extrusionOk="0" h="137" w="70">
                  <a:moveTo>
                    <a:pt x="55" y="1"/>
                  </a:moveTo>
                  <a:cubicBezTo>
                    <a:pt x="54" y="1"/>
                    <a:pt x="52" y="1"/>
                    <a:pt x="51" y="2"/>
                  </a:cubicBezTo>
                  <a:cubicBezTo>
                    <a:pt x="48" y="5"/>
                    <a:pt x="16" y="18"/>
                    <a:pt x="6" y="55"/>
                  </a:cubicBezTo>
                  <a:cubicBezTo>
                    <a:pt x="0" y="81"/>
                    <a:pt x="3" y="108"/>
                    <a:pt x="16" y="124"/>
                  </a:cubicBezTo>
                  <a:cubicBezTo>
                    <a:pt x="22" y="132"/>
                    <a:pt x="32" y="137"/>
                    <a:pt x="43" y="137"/>
                  </a:cubicBezTo>
                  <a:cubicBezTo>
                    <a:pt x="48" y="137"/>
                    <a:pt x="53" y="132"/>
                    <a:pt x="53" y="124"/>
                  </a:cubicBezTo>
                  <a:cubicBezTo>
                    <a:pt x="53" y="118"/>
                    <a:pt x="48" y="113"/>
                    <a:pt x="43" y="113"/>
                  </a:cubicBezTo>
                  <a:cubicBezTo>
                    <a:pt x="40" y="113"/>
                    <a:pt x="37" y="113"/>
                    <a:pt x="35" y="108"/>
                  </a:cubicBezTo>
                  <a:cubicBezTo>
                    <a:pt x="27" y="100"/>
                    <a:pt x="24" y="79"/>
                    <a:pt x="30" y="60"/>
                  </a:cubicBezTo>
                  <a:cubicBezTo>
                    <a:pt x="37" y="36"/>
                    <a:pt x="59" y="26"/>
                    <a:pt x="61" y="26"/>
                  </a:cubicBezTo>
                  <a:cubicBezTo>
                    <a:pt x="67" y="23"/>
                    <a:pt x="69" y="15"/>
                    <a:pt x="67" y="10"/>
                  </a:cubicBezTo>
                  <a:cubicBezTo>
                    <a:pt x="65" y="4"/>
                    <a:pt x="60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8"/>
            <p:cNvSpPr/>
            <p:nvPr/>
          </p:nvSpPr>
          <p:spPr>
            <a:xfrm>
              <a:off x="4019000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50" y="1"/>
                  </a:moveTo>
                  <a:cubicBezTo>
                    <a:pt x="47" y="1"/>
                    <a:pt x="45" y="2"/>
                    <a:pt x="43" y="4"/>
                  </a:cubicBezTo>
                  <a:cubicBezTo>
                    <a:pt x="40" y="6"/>
                    <a:pt x="14" y="25"/>
                    <a:pt x="6" y="46"/>
                  </a:cubicBezTo>
                  <a:cubicBezTo>
                    <a:pt x="0" y="67"/>
                    <a:pt x="11" y="109"/>
                    <a:pt x="19" y="125"/>
                  </a:cubicBezTo>
                  <a:cubicBezTo>
                    <a:pt x="22" y="128"/>
                    <a:pt x="24" y="133"/>
                    <a:pt x="32" y="136"/>
                  </a:cubicBezTo>
                  <a:lnTo>
                    <a:pt x="35" y="136"/>
                  </a:lnTo>
                  <a:cubicBezTo>
                    <a:pt x="40" y="136"/>
                    <a:pt x="45" y="131"/>
                    <a:pt x="45" y="125"/>
                  </a:cubicBezTo>
                  <a:cubicBezTo>
                    <a:pt x="45" y="120"/>
                    <a:pt x="45" y="115"/>
                    <a:pt x="40" y="115"/>
                  </a:cubicBezTo>
                  <a:cubicBezTo>
                    <a:pt x="35" y="104"/>
                    <a:pt x="24" y="67"/>
                    <a:pt x="29" y="54"/>
                  </a:cubicBezTo>
                  <a:cubicBezTo>
                    <a:pt x="32" y="43"/>
                    <a:pt x="48" y="30"/>
                    <a:pt x="56" y="22"/>
                  </a:cubicBezTo>
                  <a:cubicBezTo>
                    <a:pt x="64" y="19"/>
                    <a:pt x="64" y="12"/>
                    <a:pt x="61" y="6"/>
                  </a:cubicBez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8"/>
            <p:cNvSpPr/>
            <p:nvPr/>
          </p:nvSpPr>
          <p:spPr>
            <a:xfrm>
              <a:off x="4016550" y="2435100"/>
              <a:ext cx="2200" cy="3825"/>
            </a:xfrm>
            <a:custGeom>
              <a:rect b="b" l="l" r="r" t="t"/>
              <a:pathLst>
                <a:path extrusionOk="0" h="153" w="88">
                  <a:moveTo>
                    <a:pt x="75" y="1"/>
                  </a:moveTo>
                  <a:cubicBezTo>
                    <a:pt x="72" y="1"/>
                    <a:pt x="69" y="2"/>
                    <a:pt x="67" y="5"/>
                  </a:cubicBezTo>
                  <a:cubicBezTo>
                    <a:pt x="53" y="13"/>
                    <a:pt x="22" y="34"/>
                    <a:pt x="11" y="66"/>
                  </a:cubicBezTo>
                  <a:cubicBezTo>
                    <a:pt x="0" y="100"/>
                    <a:pt x="11" y="142"/>
                    <a:pt x="11" y="142"/>
                  </a:cubicBezTo>
                  <a:cubicBezTo>
                    <a:pt x="14" y="148"/>
                    <a:pt x="16" y="153"/>
                    <a:pt x="24" y="153"/>
                  </a:cubicBezTo>
                  <a:lnTo>
                    <a:pt x="27" y="153"/>
                  </a:lnTo>
                  <a:cubicBezTo>
                    <a:pt x="32" y="150"/>
                    <a:pt x="35" y="145"/>
                    <a:pt x="35" y="137"/>
                  </a:cubicBezTo>
                  <a:cubicBezTo>
                    <a:pt x="35" y="137"/>
                    <a:pt x="27" y="100"/>
                    <a:pt x="35" y="74"/>
                  </a:cubicBezTo>
                  <a:cubicBezTo>
                    <a:pt x="40" y="58"/>
                    <a:pt x="53" y="42"/>
                    <a:pt x="77" y="26"/>
                  </a:cubicBezTo>
                  <a:cubicBezTo>
                    <a:pt x="82" y="23"/>
                    <a:pt x="82" y="23"/>
                    <a:pt x="85" y="21"/>
                  </a:cubicBezTo>
                  <a:cubicBezTo>
                    <a:pt x="88" y="15"/>
                    <a:pt x="88" y="7"/>
                    <a:pt x="82" y="5"/>
                  </a:cubicBezTo>
                  <a:cubicBezTo>
                    <a:pt x="80" y="2"/>
                    <a:pt x="77" y="1"/>
                    <a:pt x="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8"/>
            <p:cNvSpPr/>
            <p:nvPr/>
          </p:nvSpPr>
          <p:spPr>
            <a:xfrm>
              <a:off x="4014750" y="2435550"/>
              <a:ext cx="1700" cy="3125"/>
            </a:xfrm>
            <a:custGeom>
              <a:rect b="b" l="l" r="r" t="t"/>
              <a:pathLst>
                <a:path extrusionOk="0" h="125" w="68">
                  <a:moveTo>
                    <a:pt x="53" y="1"/>
                  </a:moveTo>
                  <a:cubicBezTo>
                    <a:pt x="50" y="1"/>
                    <a:pt x="47" y="1"/>
                    <a:pt x="46" y="3"/>
                  </a:cubicBezTo>
                  <a:cubicBezTo>
                    <a:pt x="30" y="16"/>
                    <a:pt x="1" y="48"/>
                    <a:pt x="4" y="69"/>
                  </a:cubicBezTo>
                  <a:cubicBezTo>
                    <a:pt x="6" y="87"/>
                    <a:pt x="22" y="116"/>
                    <a:pt x="25" y="119"/>
                  </a:cubicBezTo>
                  <a:cubicBezTo>
                    <a:pt x="25" y="124"/>
                    <a:pt x="30" y="124"/>
                    <a:pt x="33" y="124"/>
                  </a:cubicBezTo>
                  <a:lnTo>
                    <a:pt x="41" y="124"/>
                  </a:lnTo>
                  <a:cubicBezTo>
                    <a:pt x="46" y="122"/>
                    <a:pt x="49" y="114"/>
                    <a:pt x="43" y="108"/>
                  </a:cubicBezTo>
                  <a:cubicBezTo>
                    <a:pt x="41" y="101"/>
                    <a:pt x="27" y="77"/>
                    <a:pt x="27" y="66"/>
                  </a:cubicBezTo>
                  <a:cubicBezTo>
                    <a:pt x="27" y="58"/>
                    <a:pt x="43" y="37"/>
                    <a:pt x="62" y="21"/>
                  </a:cubicBezTo>
                  <a:cubicBezTo>
                    <a:pt x="67" y="16"/>
                    <a:pt x="67" y="8"/>
                    <a:pt x="62" y="3"/>
                  </a:cubicBezTo>
                  <a:cubicBezTo>
                    <a:pt x="59" y="1"/>
                    <a:pt x="56" y="1"/>
                    <a:pt x="5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8"/>
            <p:cNvSpPr/>
            <p:nvPr/>
          </p:nvSpPr>
          <p:spPr>
            <a:xfrm>
              <a:off x="4018675" y="2404700"/>
              <a:ext cx="12525" cy="2500"/>
            </a:xfrm>
            <a:custGeom>
              <a:rect b="b" l="l" r="r" t="t"/>
              <a:pathLst>
                <a:path extrusionOk="0" h="100" w="501">
                  <a:moveTo>
                    <a:pt x="0" y="0"/>
                  </a:moveTo>
                  <a:lnTo>
                    <a:pt x="11" y="40"/>
                  </a:lnTo>
                  <a:cubicBezTo>
                    <a:pt x="11" y="40"/>
                    <a:pt x="90" y="88"/>
                    <a:pt x="209" y="96"/>
                  </a:cubicBezTo>
                  <a:cubicBezTo>
                    <a:pt x="244" y="99"/>
                    <a:pt x="282" y="100"/>
                    <a:pt x="320" y="100"/>
                  </a:cubicBezTo>
                  <a:cubicBezTo>
                    <a:pt x="413" y="100"/>
                    <a:pt x="498" y="93"/>
                    <a:pt x="498" y="93"/>
                  </a:cubicBezTo>
                  <a:lnTo>
                    <a:pt x="500" y="59"/>
                  </a:lnTo>
                  <a:lnTo>
                    <a:pt x="500" y="59"/>
                  </a:lnTo>
                  <a:cubicBezTo>
                    <a:pt x="472" y="61"/>
                    <a:pt x="441" y="62"/>
                    <a:pt x="407" y="62"/>
                  </a:cubicBezTo>
                  <a:cubicBezTo>
                    <a:pt x="347" y="62"/>
                    <a:pt x="278" y="58"/>
                    <a:pt x="201" y="48"/>
                  </a:cubicBezTo>
                  <a:cubicBezTo>
                    <a:pt x="122" y="35"/>
                    <a:pt x="56" y="19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8"/>
            <p:cNvSpPr/>
            <p:nvPr/>
          </p:nvSpPr>
          <p:spPr>
            <a:xfrm>
              <a:off x="4012975" y="2340975"/>
              <a:ext cx="51050" cy="65325"/>
            </a:xfrm>
            <a:custGeom>
              <a:rect b="b" l="l" r="r" t="t"/>
              <a:pathLst>
                <a:path extrusionOk="0" h="2613" w="2042">
                  <a:moveTo>
                    <a:pt x="1726" y="1"/>
                  </a:moveTo>
                  <a:cubicBezTo>
                    <a:pt x="1687" y="6"/>
                    <a:pt x="1634" y="19"/>
                    <a:pt x="1597" y="43"/>
                  </a:cubicBezTo>
                  <a:cubicBezTo>
                    <a:pt x="1528" y="85"/>
                    <a:pt x="1342" y="143"/>
                    <a:pt x="1099" y="157"/>
                  </a:cubicBezTo>
                  <a:cubicBezTo>
                    <a:pt x="1052" y="159"/>
                    <a:pt x="1007" y="160"/>
                    <a:pt x="965" y="160"/>
                  </a:cubicBezTo>
                  <a:cubicBezTo>
                    <a:pt x="792" y="160"/>
                    <a:pt x="658" y="140"/>
                    <a:pt x="485" y="117"/>
                  </a:cubicBezTo>
                  <a:cubicBezTo>
                    <a:pt x="358" y="101"/>
                    <a:pt x="223" y="98"/>
                    <a:pt x="135" y="98"/>
                  </a:cubicBezTo>
                  <a:cubicBezTo>
                    <a:pt x="109" y="204"/>
                    <a:pt x="53" y="472"/>
                    <a:pt x="32" y="866"/>
                  </a:cubicBezTo>
                  <a:cubicBezTo>
                    <a:pt x="6" y="1343"/>
                    <a:pt x="0" y="2417"/>
                    <a:pt x="0" y="2417"/>
                  </a:cubicBezTo>
                  <a:cubicBezTo>
                    <a:pt x="0" y="2417"/>
                    <a:pt x="98" y="2547"/>
                    <a:pt x="429" y="2597"/>
                  </a:cubicBezTo>
                  <a:cubicBezTo>
                    <a:pt x="504" y="2608"/>
                    <a:pt x="570" y="2612"/>
                    <a:pt x="629" y="2612"/>
                  </a:cubicBezTo>
                  <a:cubicBezTo>
                    <a:pt x="830" y="2612"/>
                    <a:pt x="935" y="2563"/>
                    <a:pt x="935" y="2563"/>
                  </a:cubicBezTo>
                  <a:lnTo>
                    <a:pt x="951" y="1382"/>
                  </a:lnTo>
                  <a:cubicBezTo>
                    <a:pt x="951" y="1382"/>
                    <a:pt x="1059" y="2015"/>
                    <a:pt x="1120" y="2547"/>
                  </a:cubicBezTo>
                  <a:cubicBezTo>
                    <a:pt x="1192" y="2561"/>
                    <a:pt x="1265" y="2566"/>
                    <a:pt x="1336" y="2566"/>
                  </a:cubicBezTo>
                  <a:cubicBezTo>
                    <a:pt x="1713" y="2566"/>
                    <a:pt x="2041" y="2401"/>
                    <a:pt x="2041" y="2401"/>
                  </a:cubicBezTo>
                  <a:cubicBezTo>
                    <a:pt x="2041" y="2401"/>
                    <a:pt x="1922" y="1231"/>
                    <a:pt x="1922" y="855"/>
                  </a:cubicBezTo>
                  <a:cubicBezTo>
                    <a:pt x="1922" y="533"/>
                    <a:pt x="1769" y="109"/>
                    <a:pt x="1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8"/>
            <p:cNvSpPr/>
            <p:nvPr/>
          </p:nvSpPr>
          <p:spPr>
            <a:xfrm>
              <a:off x="4050700" y="2344650"/>
              <a:ext cx="9675" cy="9775"/>
            </a:xfrm>
            <a:custGeom>
              <a:rect b="b" l="l" r="r" t="t"/>
              <a:pathLst>
                <a:path extrusionOk="0" h="391" w="387">
                  <a:moveTo>
                    <a:pt x="13" y="0"/>
                  </a:moveTo>
                  <a:cubicBezTo>
                    <a:pt x="11" y="0"/>
                    <a:pt x="8" y="2"/>
                    <a:pt x="6" y="4"/>
                  </a:cubicBezTo>
                  <a:cubicBezTo>
                    <a:pt x="0" y="7"/>
                    <a:pt x="0" y="15"/>
                    <a:pt x="3" y="20"/>
                  </a:cubicBezTo>
                  <a:cubicBezTo>
                    <a:pt x="6" y="23"/>
                    <a:pt x="117" y="150"/>
                    <a:pt x="172" y="251"/>
                  </a:cubicBezTo>
                  <a:cubicBezTo>
                    <a:pt x="231" y="356"/>
                    <a:pt x="366" y="388"/>
                    <a:pt x="371" y="388"/>
                  </a:cubicBezTo>
                  <a:cubicBezTo>
                    <a:pt x="371" y="391"/>
                    <a:pt x="371" y="391"/>
                    <a:pt x="373" y="391"/>
                  </a:cubicBezTo>
                  <a:cubicBezTo>
                    <a:pt x="379" y="391"/>
                    <a:pt x="384" y="386"/>
                    <a:pt x="384" y="380"/>
                  </a:cubicBezTo>
                  <a:cubicBezTo>
                    <a:pt x="387" y="375"/>
                    <a:pt x="381" y="367"/>
                    <a:pt x="376" y="367"/>
                  </a:cubicBezTo>
                  <a:cubicBezTo>
                    <a:pt x="373" y="367"/>
                    <a:pt x="246" y="335"/>
                    <a:pt x="193" y="237"/>
                  </a:cubicBezTo>
                  <a:cubicBezTo>
                    <a:pt x="135" y="137"/>
                    <a:pt x="27" y="10"/>
                    <a:pt x="21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8"/>
            <p:cNvSpPr/>
            <p:nvPr/>
          </p:nvSpPr>
          <p:spPr>
            <a:xfrm>
              <a:off x="4046850" y="2344650"/>
              <a:ext cx="14200" cy="13700"/>
            </a:xfrm>
            <a:custGeom>
              <a:rect b="b" l="l" r="r" t="t"/>
              <a:pathLst>
                <a:path extrusionOk="0" h="548" w="568">
                  <a:moveTo>
                    <a:pt x="15" y="0"/>
                  </a:moveTo>
                  <a:cubicBezTo>
                    <a:pt x="12" y="0"/>
                    <a:pt x="9" y="2"/>
                    <a:pt x="6" y="4"/>
                  </a:cubicBezTo>
                  <a:cubicBezTo>
                    <a:pt x="3" y="7"/>
                    <a:pt x="1" y="15"/>
                    <a:pt x="6" y="20"/>
                  </a:cubicBezTo>
                  <a:cubicBezTo>
                    <a:pt x="9" y="23"/>
                    <a:pt x="276" y="341"/>
                    <a:pt x="326" y="425"/>
                  </a:cubicBezTo>
                  <a:cubicBezTo>
                    <a:pt x="382" y="515"/>
                    <a:pt x="543" y="544"/>
                    <a:pt x="551" y="547"/>
                  </a:cubicBezTo>
                  <a:lnTo>
                    <a:pt x="554" y="547"/>
                  </a:lnTo>
                  <a:cubicBezTo>
                    <a:pt x="559" y="547"/>
                    <a:pt x="565" y="542"/>
                    <a:pt x="565" y="536"/>
                  </a:cubicBezTo>
                  <a:cubicBezTo>
                    <a:pt x="567" y="531"/>
                    <a:pt x="562" y="523"/>
                    <a:pt x="557" y="523"/>
                  </a:cubicBezTo>
                  <a:cubicBezTo>
                    <a:pt x="554" y="523"/>
                    <a:pt x="395" y="491"/>
                    <a:pt x="347" y="412"/>
                  </a:cubicBezTo>
                  <a:cubicBezTo>
                    <a:pt x="295" y="325"/>
                    <a:pt x="35" y="18"/>
                    <a:pt x="25" y="4"/>
                  </a:cubicBezTo>
                  <a:cubicBezTo>
                    <a:pt x="22" y="2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8"/>
            <p:cNvSpPr/>
            <p:nvPr/>
          </p:nvSpPr>
          <p:spPr>
            <a:xfrm>
              <a:off x="4014625" y="2344650"/>
              <a:ext cx="10950" cy="13700"/>
            </a:xfrm>
            <a:custGeom>
              <a:rect b="b" l="l" r="r" t="t"/>
              <a:pathLst>
                <a:path extrusionOk="0" h="548" w="438">
                  <a:moveTo>
                    <a:pt x="425" y="1"/>
                  </a:moveTo>
                  <a:cubicBezTo>
                    <a:pt x="420" y="1"/>
                    <a:pt x="416" y="3"/>
                    <a:pt x="414" y="7"/>
                  </a:cubicBezTo>
                  <a:cubicBezTo>
                    <a:pt x="414" y="10"/>
                    <a:pt x="300" y="235"/>
                    <a:pt x="252" y="325"/>
                  </a:cubicBezTo>
                  <a:cubicBezTo>
                    <a:pt x="207" y="412"/>
                    <a:pt x="11" y="523"/>
                    <a:pt x="9" y="523"/>
                  </a:cubicBezTo>
                  <a:cubicBezTo>
                    <a:pt x="3" y="528"/>
                    <a:pt x="1" y="534"/>
                    <a:pt x="3" y="539"/>
                  </a:cubicBezTo>
                  <a:cubicBezTo>
                    <a:pt x="6" y="544"/>
                    <a:pt x="11" y="547"/>
                    <a:pt x="14" y="547"/>
                  </a:cubicBezTo>
                  <a:cubicBezTo>
                    <a:pt x="17" y="547"/>
                    <a:pt x="19" y="547"/>
                    <a:pt x="19" y="544"/>
                  </a:cubicBezTo>
                  <a:cubicBezTo>
                    <a:pt x="27" y="539"/>
                    <a:pt x="223" y="431"/>
                    <a:pt x="273" y="338"/>
                  </a:cubicBezTo>
                  <a:cubicBezTo>
                    <a:pt x="324" y="245"/>
                    <a:pt x="435" y="20"/>
                    <a:pt x="435" y="18"/>
                  </a:cubicBezTo>
                  <a:cubicBezTo>
                    <a:pt x="437" y="12"/>
                    <a:pt x="435" y="4"/>
                    <a:pt x="429" y="2"/>
                  </a:cubicBezTo>
                  <a:cubicBezTo>
                    <a:pt x="428" y="1"/>
                    <a:pt x="426" y="1"/>
                    <a:pt x="4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8"/>
            <p:cNvSpPr/>
            <p:nvPr/>
          </p:nvSpPr>
          <p:spPr>
            <a:xfrm>
              <a:off x="4014025" y="2344675"/>
              <a:ext cx="8900" cy="10950"/>
            </a:xfrm>
            <a:custGeom>
              <a:rect b="b" l="l" r="r" t="t"/>
              <a:pathLst>
                <a:path extrusionOk="0" h="438" w="356">
                  <a:moveTo>
                    <a:pt x="341" y="0"/>
                  </a:moveTo>
                  <a:cubicBezTo>
                    <a:pt x="335" y="0"/>
                    <a:pt x="331" y="4"/>
                    <a:pt x="329" y="9"/>
                  </a:cubicBezTo>
                  <a:cubicBezTo>
                    <a:pt x="329" y="11"/>
                    <a:pt x="266" y="257"/>
                    <a:pt x="183" y="316"/>
                  </a:cubicBezTo>
                  <a:cubicBezTo>
                    <a:pt x="101" y="377"/>
                    <a:pt x="9" y="414"/>
                    <a:pt x="9" y="416"/>
                  </a:cubicBezTo>
                  <a:cubicBezTo>
                    <a:pt x="3" y="419"/>
                    <a:pt x="1" y="424"/>
                    <a:pt x="3" y="432"/>
                  </a:cubicBezTo>
                  <a:cubicBezTo>
                    <a:pt x="3" y="435"/>
                    <a:pt x="9" y="437"/>
                    <a:pt x="14" y="437"/>
                  </a:cubicBezTo>
                  <a:lnTo>
                    <a:pt x="19" y="437"/>
                  </a:lnTo>
                  <a:cubicBezTo>
                    <a:pt x="22" y="435"/>
                    <a:pt x="112" y="398"/>
                    <a:pt x="199" y="334"/>
                  </a:cubicBezTo>
                  <a:cubicBezTo>
                    <a:pt x="287" y="273"/>
                    <a:pt x="350" y="25"/>
                    <a:pt x="353" y="14"/>
                  </a:cubicBezTo>
                  <a:cubicBezTo>
                    <a:pt x="356" y="9"/>
                    <a:pt x="350" y="1"/>
                    <a:pt x="345" y="1"/>
                  </a:cubicBezTo>
                  <a:cubicBezTo>
                    <a:pt x="343" y="0"/>
                    <a:pt x="342" y="0"/>
                    <a:pt x="3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8"/>
            <p:cNvSpPr/>
            <p:nvPr/>
          </p:nvSpPr>
          <p:spPr>
            <a:xfrm>
              <a:off x="4038175" y="2345275"/>
              <a:ext cx="3025" cy="24300"/>
            </a:xfrm>
            <a:custGeom>
              <a:rect b="b" l="l" r="r" t="t"/>
              <a:pathLst>
                <a:path extrusionOk="0" h="972" w="121">
                  <a:moveTo>
                    <a:pt x="64" y="1"/>
                  </a:moveTo>
                  <a:cubicBezTo>
                    <a:pt x="59" y="3"/>
                    <a:pt x="54" y="9"/>
                    <a:pt x="54" y="14"/>
                  </a:cubicBezTo>
                  <a:cubicBezTo>
                    <a:pt x="54" y="19"/>
                    <a:pt x="96" y="514"/>
                    <a:pt x="96" y="620"/>
                  </a:cubicBezTo>
                  <a:cubicBezTo>
                    <a:pt x="96" y="821"/>
                    <a:pt x="4" y="951"/>
                    <a:pt x="4" y="953"/>
                  </a:cubicBezTo>
                  <a:cubicBezTo>
                    <a:pt x="1" y="959"/>
                    <a:pt x="1" y="967"/>
                    <a:pt x="6" y="969"/>
                  </a:cubicBezTo>
                  <a:cubicBezTo>
                    <a:pt x="9" y="972"/>
                    <a:pt x="12" y="972"/>
                    <a:pt x="14" y="972"/>
                  </a:cubicBezTo>
                  <a:cubicBezTo>
                    <a:pt x="17" y="972"/>
                    <a:pt x="22" y="969"/>
                    <a:pt x="22" y="967"/>
                  </a:cubicBezTo>
                  <a:cubicBezTo>
                    <a:pt x="27" y="961"/>
                    <a:pt x="120" y="826"/>
                    <a:pt x="120" y="620"/>
                  </a:cubicBezTo>
                  <a:cubicBezTo>
                    <a:pt x="120" y="514"/>
                    <a:pt x="80" y="32"/>
                    <a:pt x="78" y="11"/>
                  </a:cubicBezTo>
                  <a:cubicBezTo>
                    <a:pt x="78" y="6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8"/>
            <p:cNvSpPr/>
            <p:nvPr/>
          </p:nvSpPr>
          <p:spPr>
            <a:xfrm>
              <a:off x="4014025" y="2399175"/>
              <a:ext cx="19950" cy="3950"/>
            </a:xfrm>
            <a:custGeom>
              <a:rect b="b" l="l" r="r" t="t"/>
              <a:pathLst>
                <a:path extrusionOk="0" h="158" w="798">
                  <a:moveTo>
                    <a:pt x="13" y="0"/>
                  </a:moveTo>
                  <a:cubicBezTo>
                    <a:pt x="10" y="0"/>
                    <a:pt x="7" y="2"/>
                    <a:pt x="6" y="4"/>
                  </a:cubicBezTo>
                  <a:cubicBezTo>
                    <a:pt x="1" y="10"/>
                    <a:pt x="1" y="18"/>
                    <a:pt x="6" y="23"/>
                  </a:cubicBezTo>
                  <a:cubicBezTo>
                    <a:pt x="11" y="26"/>
                    <a:pt x="136" y="142"/>
                    <a:pt x="374" y="155"/>
                  </a:cubicBezTo>
                  <a:cubicBezTo>
                    <a:pt x="395" y="155"/>
                    <a:pt x="419" y="158"/>
                    <a:pt x="440" y="158"/>
                  </a:cubicBezTo>
                  <a:cubicBezTo>
                    <a:pt x="641" y="158"/>
                    <a:pt x="787" y="110"/>
                    <a:pt x="790" y="110"/>
                  </a:cubicBezTo>
                  <a:cubicBezTo>
                    <a:pt x="795" y="108"/>
                    <a:pt x="798" y="102"/>
                    <a:pt x="795" y="94"/>
                  </a:cubicBezTo>
                  <a:cubicBezTo>
                    <a:pt x="795" y="89"/>
                    <a:pt x="787" y="87"/>
                    <a:pt x="782" y="87"/>
                  </a:cubicBezTo>
                  <a:cubicBezTo>
                    <a:pt x="779" y="87"/>
                    <a:pt x="633" y="133"/>
                    <a:pt x="433" y="133"/>
                  </a:cubicBezTo>
                  <a:cubicBezTo>
                    <a:pt x="414" y="133"/>
                    <a:pt x="394" y="132"/>
                    <a:pt x="374" y="132"/>
                  </a:cubicBezTo>
                  <a:cubicBezTo>
                    <a:pt x="146" y="118"/>
                    <a:pt x="22" y="4"/>
                    <a:pt x="22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8"/>
            <p:cNvSpPr/>
            <p:nvPr/>
          </p:nvSpPr>
          <p:spPr>
            <a:xfrm>
              <a:off x="4042350" y="2397275"/>
              <a:ext cx="20550" cy="3875"/>
            </a:xfrm>
            <a:custGeom>
              <a:rect b="b" l="l" r="r" t="t"/>
              <a:pathLst>
                <a:path extrusionOk="0" h="155" w="822">
                  <a:moveTo>
                    <a:pt x="807" y="0"/>
                  </a:moveTo>
                  <a:cubicBezTo>
                    <a:pt x="806" y="0"/>
                    <a:pt x="804" y="0"/>
                    <a:pt x="803" y="1"/>
                  </a:cubicBezTo>
                  <a:cubicBezTo>
                    <a:pt x="800" y="4"/>
                    <a:pt x="607" y="96"/>
                    <a:pt x="419" y="120"/>
                  </a:cubicBezTo>
                  <a:cubicBezTo>
                    <a:pt x="356" y="128"/>
                    <a:pt x="291" y="131"/>
                    <a:pt x="232" y="131"/>
                  </a:cubicBezTo>
                  <a:cubicBezTo>
                    <a:pt x="113" y="131"/>
                    <a:pt x="18" y="120"/>
                    <a:pt x="17" y="120"/>
                  </a:cubicBezTo>
                  <a:cubicBezTo>
                    <a:pt x="15" y="120"/>
                    <a:pt x="14" y="119"/>
                    <a:pt x="13" y="119"/>
                  </a:cubicBezTo>
                  <a:cubicBezTo>
                    <a:pt x="7" y="119"/>
                    <a:pt x="3" y="124"/>
                    <a:pt x="3" y="131"/>
                  </a:cubicBezTo>
                  <a:cubicBezTo>
                    <a:pt x="1" y="136"/>
                    <a:pt x="6" y="141"/>
                    <a:pt x="14" y="144"/>
                  </a:cubicBezTo>
                  <a:cubicBezTo>
                    <a:pt x="14" y="144"/>
                    <a:pt x="112" y="155"/>
                    <a:pt x="231" y="155"/>
                  </a:cubicBezTo>
                  <a:cubicBezTo>
                    <a:pt x="292" y="155"/>
                    <a:pt x="358" y="152"/>
                    <a:pt x="422" y="144"/>
                  </a:cubicBezTo>
                  <a:cubicBezTo>
                    <a:pt x="612" y="118"/>
                    <a:pt x="811" y="25"/>
                    <a:pt x="813" y="25"/>
                  </a:cubicBezTo>
                  <a:cubicBezTo>
                    <a:pt x="819" y="22"/>
                    <a:pt x="821" y="14"/>
                    <a:pt x="819" y="9"/>
                  </a:cubicBezTo>
                  <a:cubicBezTo>
                    <a:pt x="817" y="3"/>
                    <a:pt x="812" y="0"/>
                    <a:pt x="80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8"/>
            <p:cNvSpPr/>
            <p:nvPr/>
          </p:nvSpPr>
          <p:spPr>
            <a:xfrm>
              <a:off x="4015825" y="2341850"/>
              <a:ext cx="37350" cy="4575"/>
            </a:xfrm>
            <a:custGeom>
              <a:rect b="b" l="l" r="r" t="t"/>
              <a:pathLst>
                <a:path extrusionOk="0" h="183" w="1494">
                  <a:moveTo>
                    <a:pt x="1493" y="0"/>
                  </a:moveTo>
                  <a:lnTo>
                    <a:pt x="1493" y="0"/>
                  </a:lnTo>
                  <a:cubicBezTo>
                    <a:pt x="1493" y="0"/>
                    <a:pt x="1493" y="0"/>
                    <a:pt x="1493" y="1"/>
                  </a:cubicBezTo>
                  <a:lnTo>
                    <a:pt x="1493" y="1"/>
                  </a:lnTo>
                  <a:cubicBezTo>
                    <a:pt x="1493" y="0"/>
                    <a:pt x="1493" y="0"/>
                    <a:pt x="1493" y="0"/>
                  </a:cubicBezTo>
                  <a:close/>
                  <a:moveTo>
                    <a:pt x="1493" y="1"/>
                  </a:moveTo>
                  <a:cubicBezTo>
                    <a:pt x="1490" y="3"/>
                    <a:pt x="1487" y="5"/>
                    <a:pt x="1483" y="8"/>
                  </a:cubicBezTo>
                  <a:cubicBezTo>
                    <a:pt x="1414" y="50"/>
                    <a:pt x="1228" y="108"/>
                    <a:pt x="985" y="122"/>
                  </a:cubicBezTo>
                  <a:cubicBezTo>
                    <a:pt x="938" y="124"/>
                    <a:pt x="893" y="125"/>
                    <a:pt x="851" y="125"/>
                  </a:cubicBezTo>
                  <a:cubicBezTo>
                    <a:pt x="678" y="125"/>
                    <a:pt x="544" y="105"/>
                    <a:pt x="371" y="82"/>
                  </a:cubicBezTo>
                  <a:cubicBezTo>
                    <a:pt x="244" y="66"/>
                    <a:pt x="109" y="63"/>
                    <a:pt x="21" y="63"/>
                  </a:cubicBezTo>
                  <a:lnTo>
                    <a:pt x="0" y="164"/>
                  </a:lnTo>
                  <a:cubicBezTo>
                    <a:pt x="0" y="164"/>
                    <a:pt x="148" y="142"/>
                    <a:pt x="296" y="142"/>
                  </a:cubicBezTo>
                  <a:cubicBezTo>
                    <a:pt x="346" y="142"/>
                    <a:pt x="395" y="144"/>
                    <a:pt x="440" y="151"/>
                  </a:cubicBezTo>
                  <a:cubicBezTo>
                    <a:pt x="599" y="172"/>
                    <a:pt x="800" y="183"/>
                    <a:pt x="871" y="183"/>
                  </a:cubicBezTo>
                  <a:cubicBezTo>
                    <a:pt x="879" y="183"/>
                    <a:pt x="885" y="183"/>
                    <a:pt x="890" y="183"/>
                  </a:cubicBezTo>
                  <a:cubicBezTo>
                    <a:pt x="935" y="183"/>
                    <a:pt x="1215" y="169"/>
                    <a:pt x="1316" y="124"/>
                  </a:cubicBezTo>
                  <a:cubicBezTo>
                    <a:pt x="1384" y="95"/>
                    <a:pt x="1455" y="38"/>
                    <a:pt x="149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78"/>
          <p:cNvSpPr/>
          <p:nvPr/>
        </p:nvSpPr>
        <p:spPr>
          <a:xfrm flipH="1">
            <a:off x="6317629" y="2796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8"/>
          <p:cNvSpPr/>
          <p:nvPr/>
        </p:nvSpPr>
        <p:spPr>
          <a:xfrm>
            <a:off x="6652681" y="-213075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>
            <p:ph idx="1" type="subTitle"/>
          </p:nvPr>
        </p:nvSpPr>
        <p:spPr>
          <a:xfrm>
            <a:off x="713225" y="136457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p51"/>
          <p:cNvSpPr txBox="1"/>
          <p:nvPr>
            <p:ph idx="2" type="subTitle"/>
          </p:nvPr>
        </p:nvSpPr>
        <p:spPr>
          <a:xfrm>
            <a:off x="713225" y="2788188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8" name="Google Shape;488;p51"/>
          <p:cNvSpPr txBox="1"/>
          <p:nvPr>
            <p:ph idx="3" type="subTitle"/>
          </p:nvPr>
        </p:nvSpPr>
        <p:spPr>
          <a:xfrm>
            <a:off x="713225" y="1821767"/>
            <a:ext cx="47055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9" name="Google Shape;489;p51"/>
          <p:cNvSpPr txBox="1"/>
          <p:nvPr>
            <p:ph idx="4" type="subTitle"/>
          </p:nvPr>
        </p:nvSpPr>
        <p:spPr>
          <a:xfrm>
            <a:off x="713225" y="3245400"/>
            <a:ext cx="4705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51"/>
          <p:cNvSpPr txBox="1"/>
          <p:nvPr>
            <p:ph type="title"/>
          </p:nvPr>
        </p:nvSpPr>
        <p:spPr>
          <a:xfrm>
            <a:off x="713225" y="535000"/>
            <a:ext cx="766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51"/>
          <p:cNvSpPr/>
          <p:nvPr/>
        </p:nvSpPr>
        <p:spPr>
          <a:xfrm flipH="1">
            <a:off x="1874575" y="-1905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1"/>
          <p:cNvSpPr/>
          <p:nvPr/>
        </p:nvSpPr>
        <p:spPr>
          <a:xfrm flipH="1">
            <a:off x="6935958" y="-24607"/>
            <a:ext cx="4562389" cy="484686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51"/>
          <p:cNvGrpSpPr/>
          <p:nvPr/>
        </p:nvGrpSpPr>
        <p:grpSpPr>
          <a:xfrm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494" name="Google Shape;494;p51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1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-248175" y="386255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51"/>
          <p:cNvGrpSpPr/>
          <p:nvPr/>
        </p:nvGrpSpPr>
        <p:grpSpPr>
          <a:xfrm>
            <a:off x="2275975" y="4753050"/>
            <a:ext cx="533703" cy="321197"/>
            <a:chOff x="2867050" y="4449300"/>
            <a:chExt cx="533703" cy="321197"/>
          </a:xfrm>
        </p:grpSpPr>
        <p:sp>
          <p:nvSpPr>
            <p:cNvPr id="499" name="Google Shape;499;p51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51"/>
          <p:cNvGrpSpPr/>
          <p:nvPr/>
        </p:nvGrpSpPr>
        <p:grpSpPr>
          <a:xfrm>
            <a:off x="3717757" y="4922201"/>
            <a:ext cx="750173" cy="154475"/>
            <a:chOff x="4308832" y="4618451"/>
            <a:chExt cx="750173" cy="154475"/>
          </a:xfrm>
        </p:grpSpPr>
        <p:sp>
          <p:nvSpPr>
            <p:cNvPr id="503" name="Google Shape;503;p51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51"/>
          <p:cNvSpPr/>
          <p:nvPr/>
        </p:nvSpPr>
        <p:spPr>
          <a:xfrm>
            <a:off x="623178" y="481747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6514602" y="49798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4650105" y="-1905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1" type="subTitle"/>
          </p:nvPr>
        </p:nvSpPr>
        <p:spPr>
          <a:xfrm>
            <a:off x="715475" y="1364600"/>
            <a:ext cx="373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2" type="subTitle"/>
          </p:nvPr>
        </p:nvSpPr>
        <p:spPr>
          <a:xfrm>
            <a:off x="715520" y="1824925"/>
            <a:ext cx="3730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0"/>
          <p:cNvSpPr txBox="1"/>
          <p:nvPr>
            <p:ph idx="3" type="subTitle"/>
          </p:nvPr>
        </p:nvSpPr>
        <p:spPr>
          <a:xfrm>
            <a:off x="716780" y="3341321"/>
            <a:ext cx="372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60"/>
          <p:cNvSpPr txBox="1"/>
          <p:nvPr>
            <p:ph idx="4" type="subTitle"/>
          </p:nvPr>
        </p:nvSpPr>
        <p:spPr>
          <a:xfrm>
            <a:off x="4697375" y="1824926"/>
            <a:ext cx="37293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60"/>
          <p:cNvSpPr txBox="1"/>
          <p:nvPr>
            <p:ph idx="5" type="subTitle"/>
          </p:nvPr>
        </p:nvSpPr>
        <p:spPr>
          <a:xfrm>
            <a:off x="4697383" y="3334342"/>
            <a:ext cx="372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0"/>
          <p:cNvSpPr txBox="1"/>
          <p:nvPr>
            <p:ph idx="6" type="subTitle"/>
          </p:nvPr>
        </p:nvSpPr>
        <p:spPr>
          <a:xfrm>
            <a:off x="4698630" y="1364600"/>
            <a:ext cx="3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8" name="Google Shape;518;p60"/>
          <p:cNvSpPr txBox="1"/>
          <p:nvPr>
            <p:ph idx="7" type="subTitle"/>
          </p:nvPr>
        </p:nvSpPr>
        <p:spPr>
          <a:xfrm>
            <a:off x="715475" y="2881675"/>
            <a:ext cx="37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9" name="Google Shape;519;p60"/>
          <p:cNvSpPr txBox="1"/>
          <p:nvPr>
            <p:ph idx="8" type="subTitle"/>
          </p:nvPr>
        </p:nvSpPr>
        <p:spPr>
          <a:xfrm>
            <a:off x="4697372" y="2881675"/>
            <a:ext cx="37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0" name="Google Shape;520;p60"/>
          <p:cNvGrpSpPr/>
          <p:nvPr/>
        </p:nvGrpSpPr>
        <p:grpSpPr>
          <a:xfrm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521" name="Google Shape;521;p60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0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60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0"/>
          <p:cNvSpPr/>
          <p:nvPr/>
        </p:nvSpPr>
        <p:spPr>
          <a:xfrm flipH="1">
            <a:off x="-2937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0"/>
          <p:cNvSpPr/>
          <p:nvPr/>
        </p:nvSpPr>
        <p:spPr>
          <a:xfrm flipH="1">
            <a:off x="4121981" y="4253147"/>
            <a:ext cx="501377" cy="451447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0"/>
          <p:cNvSpPr/>
          <p:nvPr/>
        </p:nvSpPr>
        <p:spPr>
          <a:xfrm flipH="1">
            <a:off x="8273236" y="4068252"/>
            <a:ext cx="635457" cy="636340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60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528" name="Google Shape;528;p60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0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60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532" name="Google Shape;532;p60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0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0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60"/>
          <p:cNvSpPr/>
          <p:nvPr/>
        </p:nvSpPr>
        <p:spPr>
          <a:xfrm>
            <a:off x="1232978" y="48979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0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0"/>
          <p:cNvSpPr/>
          <p:nvPr/>
        </p:nvSpPr>
        <p:spPr>
          <a:xfrm>
            <a:off x="7537075" y="184275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0"/>
          <p:cNvSpPr/>
          <p:nvPr/>
        </p:nvSpPr>
        <p:spPr>
          <a:xfrm>
            <a:off x="3127281" y="237998"/>
            <a:ext cx="3649413" cy="419300"/>
          </a:xfrm>
          <a:custGeom>
            <a:rect b="b" l="l" r="r" t="t"/>
            <a:pathLst>
              <a:path extrusionOk="0" h="2375" w="20671">
                <a:moveTo>
                  <a:pt x="7488" y="1"/>
                </a:moveTo>
                <a:cubicBezTo>
                  <a:pt x="5661" y="1"/>
                  <a:pt x="3980" y="82"/>
                  <a:pt x="4636" y="602"/>
                </a:cubicBezTo>
                <a:cubicBezTo>
                  <a:pt x="4636" y="602"/>
                  <a:pt x="1721" y="631"/>
                  <a:pt x="861" y="782"/>
                </a:cubicBezTo>
                <a:cubicBezTo>
                  <a:pt x="1" y="933"/>
                  <a:pt x="432" y="1285"/>
                  <a:pt x="1369" y="1346"/>
                </a:cubicBezTo>
                <a:cubicBezTo>
                  <a:pt x="2309" y="1407"/>
                  <a:pt x="3932" y="1481"/>
                  <a:pt x="3932" y="1481"/>
                </a:cubicBezTo>
                <a:cubicBezTo>
                  <a:pt x="3932" y="1481"/>
                  <a:pt x="2756" y="1571"/>
                  <a:pt x="2785" y="1783"/>
                </a:cubicBezTo>
                <a:cubicBezTo>
                  <a:pt x="2828" y="2098"/>
                  <a:pt x="4890" y="2180"/>
                  <a:pt x="6669" y="2233"/>
                </a:cubicBezTo>
                <a:cubicBezTo>
                  <a:pt x="6715" y="2232"/>
                  <a:pt x="6764" y="2231"/>
                  <a:pt x="6817" y="2231"/>
                </a:cubicBezTo>
                <a:cubicBezTo>
                  <a:pt x="7887" y="2231"/>
                  <a:pt x="10170" y="2375"/>
                  <a:pt x="11782" y="2375"/>
                </a:cubicBezTo>
                <a:cubicBezTo>
                  <a:pt x="12997" y="2375"/>
                  <a:pt x="13830" y="2293"/>
                  <a:pt x="13471" y="2008"/>
                </a:cubicBezTo>
                <a:cubicBezTo>
                  <a:pt x="13471" y="2008"/>
                  <a:pt x="17166" y="1992"/>
                  <a:pt x="18498" y="1992"/>
                </a:cubicBezTo>
                <a:cubicBezTo>
                  <a:pt x="19826" y="1992"/>
                  <a:pt x="20671" y="1904"/>
                  <a:pt x="20560" y="1616"/>
                </a:cubicBezTo>
                <a:cubicBezTo>
                  <a:pt x="20451" y="1330"/>
                  <a:pt x="19826" y="1240"/>
                  <a:pt x="18535" y="1179"/>
                </a:cubicBezTo>
                <a:cubicBezTo>
                  <a:pt x="17246" y="1121"/>
                  <a:pt x="16248" y="1044"/>
                  <a:pt x="16248" y="1044"/>
                </a:cubicBezTo>
                <a:cubicBezTo>
                  <a:pt x="16248" y="1044"/>
                  <a:pt x="18540" y="1010"/>
                  <a:pt x="18752" y="766"/>
                </a:cubicBezTo>
                <a:cubicBezTo>
                  <a:pt x="19006" y="475"/>
                  <a:pt x="18262" y="324"/>
                  <a:pt x="17420" y="279"/>
                </a:cubicBezTo>
                <a:cubicBezTo>
                  <a:pt x="16581" y="234"/>
                  <a:pt x="12044" y="30"/>
                  <a:pt x="9932" y="17"/>
                </a:cubicBezTo>
                <a:cubicBezTo>
                  <a:pt x="9901" y="17"/>
                  <a:pt x="9869" y="17"/>
                  <a:pt x="9836" y="17"/>
                </a:cubicBezTo>
                <a:cubicBezTo>
                  <a:pt x="9156" y="17"/>
                  <a:pt x="8308" y="1"/>
                  <a:pt x="7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0"/>
          <p:cNvSpPr/>
          <p:nvPr/>
        </p:nvSpPr>
        <p:spPr>
          <a:xfrm>
            <a:off x="-186495" y="-4009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0"/>
          <p:cNvSpPr/>
          <p:nvPr/>
        </p:nvSpPr>
        <p:spPr>
          <a:xfrm>
            <a:off x="8093744" y="72366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713225" y="539500"/>
            <a:ext cx="759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4" name="Google Shape;544;p52"/>
          <p:cNvSpPr txBox="1"/>
          <p:nvPr>
            <p:ph idx="1" type="subTitle"/>
          </p:nvPr>
        </p:nvSpPr>
        <p:spPr>
          <a:xfrm>
            <a:off x="713225" y="1364600"/>
            <a:ext cx="2159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5" name="Google Shape;545;p52"/>
          <p:cNvSpPr txBox="1"/>
          <p:nvPr>
            <p:ph idx="2" type="subTitle"/>
          </p:nvPr>
        </p:nvSpPr>
        <p:spPr>
          <a:xfrm>
            <a:off x="713225" y="2125425"/>
            <a:ext cx="21597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52"/>
          <p:cNvSpPr txBox="1"/>
          <p:nvPr>
            <p:ph idx="3" type="subTitle"/>
          </p:nvPr>
        </p:nvSpPr>
        <p:spPr>
          <a:xfrm>
            <a:off x="3492705" y="2125425"/>
            <a:ext cx="2158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52"/>
          <p:cNvSpPr txBox="1"/>
          <p:nvPr>
            <p:ph idx="4" type="subTitle"/>
          </p:nvPr>
        </p:nvSpPr>
        <p:spPr>
          <a:xfrm>
            <a:off x="6272224" y="2125425"/>
            <a:ext cx="2158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52"/>
          <p:cNvSpPr txBox="1"/>
          <p:nvPr>
            <p:ph idx="5" type="subTitle"/>
          </p:nvPr>
        </p:nvSpPr>
        <p:spPr>
          <a:xfrm>
            <a:off x="3493941" y="1364600"/>
            <a:ext cx="2158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9" name="Google Shape;549;p52"/>
          <p:cNvSpPr txBox="1"/>
          <p:nvPr>
            <p:ph idx="6" type="subTitle"/>
          </p:nvPr>
        </p:nvSpPr>
        <p:spPr>
          <a:xfrm>
            <a:off x="6271076" y="1364600"/>
            <a:ext cx="2159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50" name="Google Shape;550;p52"/>
          <p:cNvGrpSpPr/>
          <p:nvPr/>
        </p:nvGrpSpPr>
        <p:grpSpPr>
          <a:xfrm>
            <a:off x="-248175" y="4017922"/>
            <a:ext cx="9850086" cy="834391"/>
            <a:chOff x="-111775" y="4060775"/>
            <a:chExt cx="9552062" cy="736965"/>
          </a:xfrm>
        </p:grpSpPr>
        <p:sp>
          <p:nvSpPr>
            <p:cNvPr id="551" name="Google Shape;551;p52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52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2"/>
          <p:cNvSpPr/>
          <p:nvPr/>
        </p:nvSpPr>
        <p:spPr>
          <a:xfrm>
            <a:off x="3837635" y="4828037"/>
            <a:ext cx="62206" cy="18905"/>
          </a:xfrm>
          <a:custGeom>
            <a:rect b="b" l="l" r="r" t="t"/>
            <a:pathLst>
              <a:path extrusionOk="0" h="327" w="1076">
                <a:moveTo>
                  <a:pt x="538" y="1"/>
                </a:moveTo>
                <a:cubicBezTo>
                  <a:pt x="241" y="1"/>
                  <a:pt x="1" y="72"/>
                  <a:pt x="1" y="162"/>
                </a:cubicBezTo>
                <a:cubicBezTo>
                  <a:pt x="1" y="255"/>
                  <a:pt x="241" y="326"/>
                  <a:pt x="538" y="326"/>
                </a:cubicBezTo>
                <a:cubicBezTo>
                  <a:pt x="834" y="326"/>
                  <a:pt x="1075" y="255"/>
                  <a:pt x="1075" y="162"/>
                </a:cubicBezTo>
                <a:cubicBezTo>
                  <a:pt x="1075" y="72"/>
                  <a:pt x="834" y="1"/>
                  <a:pt x="53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52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556" name="Google Shape;556;p52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52"/>
          <p:cNvSpPr/>
          <p:nvPr/>
        </p:nvSpPr>
        <p:spPr>
          <a:xfrm>
            <a:off x="6177307" y="4825142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52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561" name="Google Shape;561;p52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52"/>
          <p:cNvSpPr/>
          <p:nvPr/>
        </p:nvSpPr>
        <p:spPr>
          <a:xfrm>
            <a:off x="961902" y="47249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2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2"/>
          <p:cNvSpPr/>
          <p:nvPr/>
        </p:nvSpPr>
        <p:spPr>
          <a:xfrm>
            <a:off x="7350077" y="4825138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2"/>
          <p:cNvSpPr/>
          <p:nvPr/>
        </p:nvSpPr>
        <p:spPr>
          <a:xfrm flipH="1">
            <a:off x="-248182" y="3728979"/>
            <a:ext cx="1045781" cy="1110989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2"/>
          <p:cNvSpPr/>
          <p:nvPr/>
        </p:nvSpPr>
        <p:spPr>
          <a:xfrm>
            <a:off x="8231500" y="383630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2"/>
          <p:cNvSpPr/>
          <p:nvPr/>
        </p:nvSpPr>
        <p:spPr>
          <a:xfrm>
            <a:off x="4600090" y="176037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2"/>
          <p:cNvSpPr/>
          <p:nvPr/>
        </p:nvSpPr>
        <p:spPr>
          <a:xfrm>
            <a:off x="6713205" y="-2076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●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○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■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●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○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■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●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○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■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"/>
          <p:cNvSpPr/>
          <p:nvPr/>
        </p:nvSpPr>
        <p:spPr>
          <a:xfrm>
            <a:off x="3582740" y="-79388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"/>
          <p:cNvSpPr/>
          <p:nvPr/>
        </p:nvSpPr>
        <p:spPr>
          <a:xfrm>
            <a:off x="5136629" y="4263761"/>
            <a:ext cx="1530731" cy="185546"/>
          </a:xfrm>
          <a:custGeom>
            <a:rect b="b" l="l" r="r" t="t"/>
            <a:pathLst>
              <a:path extrusionOk="0" h="2177" w="17960">
                <a:moveTo>
                  <a:pt x="8981" y="1"/>
                </a:moveTo>
                <a:cubicBezTo>
                  <a:pt x="4021" y="1"/>
                  <a:pt x="0" y="488"/>
                  <a:pt x="0" y="1089"/>
                </a:cubicBezTo>
                <a:cubicBezTo>
                  <a:pt x="0" y="1689"/>
                  <a:pt x="4021" y="2177"/>
                  <a:pt x="8981" y="2177"/>
                </a:cubicBezTo>
                <a:cubicBezTo>
                  <a:pt x="13939" y="2177"/>
                  <a:pt x="17960" y="1689"/>
                  <a:pt x="17960" y="1089"/>
                </a:cubicBezTo>
                <a:cubicBezTo>
                  <a:pt x="17960" y="488"/>
                  <a:pt x="13939" y="1"/>
                  <a:pt x="898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2" name="Google Shape;932;p1"/>
          <p:cNvGrpSpPr/>
          <p:nvPr/>
        </p:nvGrpSpPr>
        <p:grpSpPr>
          <a:xfrm flipH="1">
            <a:off x="5974286" y="3361195"/>
            <a:ext cx="1310667" cy="1097421"/>
            <a:chOff x="5003896" y="3357547"/>
            <a:chExt cx="1310667" cy="1097421"/>
          </a:xfrm>
        </p:grpSpPr>
        <p:sp>
          <p:nvSpPr>
            <p:cNvPr id="933" name="Google Shape;933;p1"/>
            <p:cNvSpPr/>
            <p:nvPr/>
          </p:nvSpPr>
          <p:spPr>
            <a:xfrm>
              <a:off x="5949608" y="4051319"/>
              <a:ext cx="354557" cy="360779"/>
            </a:xfrm>
            <a:custGeom>
              <a:rect b="b" l="l" r="r" t="t"/>
              <a:pathLst>
                <a:path extrusionOk="0" h="4233" w="4160">
                  <a:moveTo>
                    <a:pt x="1" y="0"/>
                  </a:moveTo>
                  <a:lnTo>
                    <a:pt x="575" y="3934"/>
                  </a:lnTo>
                  <a:cubicBezTo>
                    <a:pt x="599" y="4106"/>
                    <a:pt x="747" y="4233"/>
                    <a:pt x="922" y="4233"/>
                  </a:cubicBezTo>
                  <a:lnTo>
                    <a:pt x="3241" y="4233"/>
                  </a:lnTo>
                  <a:cubicBezTo>
                    <a:pt x="3415" y="4233"/>
                    <a:pt x="3564" y="4106"/>
                    <a:pt x="3588" y="3934"/>
                  </a:cubicBezTo>
                  <a:lnTo>
                    <a:pt x="4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5942193" y="4021318"/>
              <a:ext cx="369643" cy="30086"/>
            </a:xfrm>
            <a:custGeom>
              <a:rect b="b" l="l" r="r" t="t"/>
              <a:pathLst>
                <a:path extrusionOk="0" h="353" w="4337">
                  <a:moveTo>
                    <a:pt x="1" y="0"/>
                  </a:moveTo>
                  <a:lnTo>
                    <a:pt x="1" y="352"/>
                  </a:lnTo>
                  <a:lnTo>
                    <a:pt x="4336" y="352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5937676" y="4046035"/>
              <a:ext cx="357028" cy="227820"/>
            </a:xfrm>
            <a:custGeom>
              <a:rect b="b" l="l" r="r" t="t"/>
              <a:pathLst>
                <a:path extrusionOk="0" h="2673" w="4189">
                  <a:moveTo>
                    <a:pt x="4121" y="1"/>
                  </a:moveTo>
                  <a:cubicBezTo>
                    <a:pt x="4104" y="1"/>
                    <a:pt x="4087" y="8"/>
                    <a:pt x="4074" y="20"/>
                  </a:cubicBezTo>
                  <a:cubicBezTo>
                    <a:pt x="4069" y="28"/>
                    <a:pt x="3338" y="814"/>
                    <a:pt x="2335" y="1611"/>
                  </a:cubicBezTo>
                  <a:cubicBezTo>
                    <a:pt x="1684" y="2130"/>
                    <a:pt x="617" y="2548"/>
                    <a:pt x="519" y="2548"/>
                  </a:cubicBezTo>
                  <a:cubicBezTo>
                    <a:pt x="512" y="2547"/>
                    <a:pt x="505" y="2547"/>
                    <a:pt x="497" y="2547"/>
                  </a:cubicBezTo>
                  <a:cubicBezTo>
                    <a:pt x="482" y="2547"/>
                    <a:pt x="467" y="2548"/>
                    <a:pt x="451" y="2548"/>
                  </a:cubicBezTo>
                  <a:cubicBezTo>
                    <a:pt x="440" y="2548"/>
                    <a:pt x="429" y="2549"/>
                    <a:pt x="419" y="2549"/>
                  </a:cubicBezTo>
                  <a:cubicBezTo>
                    <a:pt x="330" y="2549"/>
                    <a:pt x="249" y="2529"/>
                    <a:pt x="202" y="2326"/>
                  </a:cubicBezTo>
                  <a:cubicBezTo>
                    <a:pt x="130" y="2019"/>
                    <a:pt x="403" y="1550"/>
                    <a:pt x="406" y="1545"/>
                  </a:cubicBezTo>
                  <a:cubicBezTo>
                    <a:pt x="424" y="1516"/>
                    <a:pt x="414" y="1479"/>
                    <a:pt x="384" y="1463"/>
                  </a:cubicBezTo>
                  <a:cubicBezTo>
                    <a:pt x="375" y="1456"/>
                    <a:pt x="364" y="1453"/>
                    <a:pt x="353" y="1453"/>
                  </a:cubicBezTo>
                  <a:cubicBezTo>
                    <a:pt x="332" y="1453"/>
                    <a:pt x="312" y="1465"/>
                    <a:pt x="300" y="1484"/>
                  </a:cubicBezTo>
                  <a:cubicBezTo>
                    <a:pt x="289" y="1505"/>
                    <a:pt x="1" y="1997"/>
                    <a:pt x="83" y="2352"/>
                  </a:cubicBezTo>
                  <a:cubicBezTo>
                    <a:pt x="149" y="2643"/>
                    <a:pt x="302" y="2672"/>
                    <a:pt x="416" y="2672"/>
                  </a:cubicBezTo>
                  <a:lnTo>
                    <a:pt x="456" y="2672"/>
                  </a:lnTo>
                  <a:cubicBezTo>
                    <a:pt x="465" y="2671"/>
                    <a:pt x="474" y="2670"/>
                    <a:pt x="482" y="2670"/>
                  </a:cubicBezTo>
                  <a:cubicBezTo>
                    <a:pt x="490" y="2670"/>
                    <a:pt x="498" y="2671"/>
                    <a:pt x="506" y="2672"/>
                  </a:cubicBezTo>
                  <a:cubicBezTo>
                    <a:pt x="508" y="2672"/>
                    <a:pt x="509" y="2673"/>
                    <a:pt x="511" y="2673"/>
                  </a:cubicBezTo>
                  <a:cubicBezTo>
                    <a:pt x="667" y="2673"/>
                    <a:pt x="1771" y="2219"/>
                    <a:pt x="2412" y="1709"/>
                  </a:cubicBezTo>
                  <a:cubicBezTo>
                    <a:pt x="3423" y="904"/>
                    <a:pt x="4159" y="113"/>
                    <a:pt x="4167" y="105"/>
                  </a:cubicBezTo>
                  <a:cubicBezTo>
                    <a:pt x="4188" y="81"/>
                    <a:pt x="4188" y="41"/>
                    <a:pt x="4162" y="17"/>
                  </a:cubicBezTo>
                  <a:cubicBezTo>
                    <a:pt x="4150" y="6"/>
                    <a:pt x="4136" y="1"/>
                    <a:pt x="412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5942193" y="4048847"/>
              <a:ext cx="372370" cy="5284"/>
            </a:xfrm>
            <a:custGeom>
              <a:rect b="b" l="l" r="r" t="t"/>
              <a:pathLst>
                <a:path extrusionOk="0" h="62" w="4369">
                  <a:moveTo>
                    <a:pt x="32" y="0"/>
                  </a:moveTo>
                  <a:cubicBezTo>
                    <a:pt x="16" y="0"/>
                    <a:pt x="1" y="14"/>
                    <a:pt x="1" y="29"/>
                  </a:cubicBezTo>
                  <a:cubicBezTo>
                    <a:pt x="1" y="48"/>
                    <a:pt x="16" y="61"/>
                    <a:pt x="32" y="61"/>
                  </a:cubicBezTo>
                  <a:lnTo>
                    <a:pt x="4336" y="61"/>
                  </a:lnTo>
                  <a:cubicBezTo>
                    <a:pt x="4355" y="61"/>
                    <a:pt x="4368" y="48"/>
                    <a:pt x="4368" y="29"/>
                  </a:cubicBezTo>
                  <a:cubicBezTo>
                    <a:pt x="4368" y="14"/>
                    <a:pt x="4355" y="0"/>
                    <a:pt x="433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5546726" y="3832448"/>
              <a:ext cx="273077" cy="275549"/>
            </a:xfrm>
            <a:custGeom>
              <a:rect b="b" l="l" r="r" t="t"/>
              <a:pathLst>
                <a:path extrusionOk="0" h="3233" w="3204">
                  <a:moveTo>
                    <a:pt x="16" y="1"/>
                  </a:moveTo>
                  <a:lnTo>
                    <a:pt x="16" y="1"/>
                  </a:lnTo>
                  <a:cubicBezTo>
                    <a:pt x="1" y="255"/>
                    <a:pt x="30" y="504"/>
                    <a:pt x="117" y="639"/>
                  </a:cubicBezTo>
                  <a:cubicBezTo>
                    <a:pt x="212" y="790"/>
                    <a:pt x="1544" y="2103"/>
                    <a:pt x="1634" y="2230"/>
                  </a:cubicBezTo>
                  <a:cubicBezTo>
                    <a:pt x="1814" y="2492"/>
                    <a:pt x="1816" y="2696"/>
                    <a:pt x="1996" y="2833"/>
                  </a:cubicBezTo>
                  <a:cubicBezTo>
                    <a:pt x="2309" y="3071"/>
                    <a:pt x="2732" y="3233"/>
                    <a:pt x="2830" y="3233"/>
                  </a:cubicBezTo>
                  <a:cubicBezTo>
                    <a:pt x="2839" y="3233"/>
                    <a:pt x="2846" y="3231"/>
                    <a:pt x="2849" y="3228"/>
                  </a:cubicBezTo>
                  <a:cubicBezTo>
                    <a:pt x="2896" y="3172"/>
                    <a:pt x="2640" y="2997"/>
                    <a:pt x="2640" y="2997"/>
                  </a:cubicBezTo>
                  <a:lnTo>
                    <a:pt x="2640" y="2997"/>
                  </a:lnTo>
                  <a:cubicBezTo>
                    <a:pt x="2640" y="2997"/>
                    <a:pt x="2917" y="3168"/>
                    <a:pt x="3015" y="3168"/>
                  </a:cubicBezTo>
                  <a:cubicBezTo>
                    <a:pt x="3029" y="3168"/>
                    <a:pt x="3039" y="3164"/>
                    <a:pt x="3044" y="3156"/>
                  </a:cubicBezTo>
                  <a:cubicBezTo>
                    <a:pt x="3092" y="3082"/>
                    <a:pt x="2785" y="2878"/>
                    <a:pt x="2785" y="2878"/>
                  </a:cubicBezTo>
                  <a:lnTo>
                    <a:pt x="2785" y="2878"/>
                  </a:lnTo>
                  <a:cubicBezTo>
                    <a:pt x="2785" y="2878"/>
                    <a:pt x="3049" y="3033"/>
                    <a:pt x="3123" y="3033"/>
                  </a:cubicBezTo>
                  <a:cubicBezTo>
                    <a:pt x="3129" y="3033"/>
                    <a:pt x="3134" y="3032"/>
                    <a:pt x="3137" y="3029"/>
                  </a:cubicBezTo>
                  <a:cubicBezTo>
                    <a:pt x="3203" y="2979"/>
                    <a:pt x="2613" y="2561"/>
                    <a:pt x="2624" y="2513"/>
                  </a:cubicBezTo>
                  <a:cubicBezTo>
                    <a:pt x="2625" y="2506"/>
                    <a:pt x="2630" y="2503"/>
                    <a:pt x="2636" y="2503"/>
                  </a:cubicBezTo>
                  <a:cubicBezTo>
                    <a:pt x="2678" y="2503"/>
                    <a:pt x="2809" y="2625"/>
                    <a:pt x="2876" y="2625"/>
                  </a:cubicBezTo>
                  <a:cubicBezTo>
                    <a:pt x="2886" y="2625"/>
                    <a:pt x="2895" y="2623"/>
                    <a:pt x="2902" y="2616"/>
                  </a:cubicBezTo>
                  <a:cubicBezTo>
                    <a:pt x="2978" y="2547"/>
                    <a:pt x="2854" y="2394"/>
                    <a:pt x="2650" y="2288"/>
                  </a:cubicBezTo>
                  <a:cubicBezTo>
                    <a:pt x="2446" y="2182"/>
                    <a:pt x="2287" y="2182"/>
                    <a:pt x="2097" y="2058"/>
                  </a:cubicBezTo>
                  <a:cubicBezTo>
                    <a:pt x="1941" y="1954"/>
                    <a:pt x="1313" y="750"/>
                    <a:pt x="1054" y="268"/>
                  </a:cubicBezTo>
                  <a:cubicBezTo>
                    <a:pt x="1038" y="274"/>
                    <a:pt x="1020" y="277"/>
                    <a:pt x="998" y="277"/>
                  </a:cubicBezTo>
                  <a:cubicBezTo>
                    <a:pt x="866" y="277"/>
                    <a:pt x="631" y="174"/>
                    <a:pt x="424" y="83"/>
                  </a:cubicBezTo>
                  <a:cubicBezTo>
                    <a:pt x="300" y="30"/>
                    <a:pt x="199" y="102"/>
                    <a:pt x="16" y="1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5609029" y="3855034"/>
              <a:ext cx="298305" cy="250661"/>
            </a:xfrm>
            <a:custGeom>
              <a:rect b="b" l="l" r="r" t="t"/>
              <a:pathLst>
                <a:path extrusionOk="0" h="2941" w="3500">
                  <a:moveTo>
                    <a:pt x="0" y="1"/>
                  </a:moveTo>
                  <a:lnTo>
                    <a:pt x="0" y="1"/>
                  </a:lnTo>
                  <a:cubicBezTo>
                    <a:pt x="8" y="257"/>
                    <a:pt x="61" y="501"/>
                    <a:pt x="159" y="631"/>
                  </a:cubicBezTo>
                  <a:cubicBezTo>
                    <a:pt x="267" y="768"/>
                    <a:pt x="1599" y="1832"/>
                    <a:pt x="1649" y="1981"/>
                  </a:cubicBezTo>
                  <a:cubicBezTo>
                    <a:pt x="1699" y="2126"/>
                    <a:pt x="1975" y="2470"/>
                    <a:pt x="2157" y="2603"/>
                  </a:cubicBezTo>
                  <a:cubicBezTo>
                    <a:pt x="2321" y="2721"/>
                    <a:pt x="2769" y="2941"/>
                    <a:pt x="2895" y="2941"/>
                  </a:cubicBezTo>
                  <a:cubicBezTo>
                    <a:pt x="2910" y="2941"/>
                    <a:pt x="2920" y="2938"/>
                    <a:pt x="2925" y="2931"/>
                  </a:cubicBezTo>
                  <a:cubicBezTo>
                    <a:pt x="2957" y="2883"/>
                    <a:pt x="2705" y="2722"/>
                    <a:pt x="2705" y="2722"/>
                  </a:cubicBezTo>
                  <a:lnTo>
                    <a:pt x="2705" y="2722"/>
                  </a:lnTo>
                  <a:cubicBezTo>
                    <a:pt x="2705" y="2722"/>
                    <a:pt x="3059" y="2889"/>
                    <a:pt x="3171" y="2889"/>
                  </a:cubicBezTo>
                  <a:cubicBezTo>
                    <a:pt x="3183" y="2889"/>
                    <a:pt x="3192" y="2887"/>
                    <a:pt x="3198" y="2883"/>
                  </a:cubicBezTo>
                  <a:cubicBezTo>
                    <a:pt x="3298" y="2814"/>
                    <a:pt x="2967" y="2605"/>
                    <a:pt x="2846" y="2532"/>
                  </a:cubicBezTo>
                  <a:lnTo>
                    <a:pt x="2846" y="2532"/>
                  </a:lnTo>
                  <a:cubicBezTo>
                    <a:pt x="2956" y="2596"/>
                    <a:pt x="3249" y="2757"/>
                    <a:pt x="3368" y="2757"/>
                  </a:cubicBezTo>
                  <a:cubicBezTo>
                    <a:pt x="3391" y="2757"/>
                    <a:pt x="3407" y="2751"/>
                    <a:pt x="3415" y="2738"/>
                  </a:cubicBezTo>
                  <a:cubicBezTo>
                    <a:pt x="3466" y="2638"/>
                    <a:pt x="3011" y="2364"/>
                    <a:pt x="2940" y="2322"/>
                  </a:cubicBezTo>
                  <a:lnTo>
                    <a:pt x="2940" y="2322"/>
                  </a:lnTo>
                  <a:cubicBezTo>
                    <a:pt x="2997" y="2356"/>
                    <a:pt x="3304" y="2532"/>
                    <a:pt x="3404" y="2532"/>
                  </a:cubicBezTo>
                  <a:cubicBezTo>
                    <a:pt x="3416" y="2532"/>
                    <a:pt x="3425" y="2529"/>
                    <a:pt x="3430" y="2523"/>
                  </a:cubicBezTo>
                  <a:cubicBezTo>
                    <a:pt x="3499" y="2446"/>
                    <a:pt x="3052" y="2110"/>
                    <a:pt x="2838" y="2023"/>
                  </a:cubicBezTo>
                  <a:cubicBezTo>
                    <a:pt x="2626" y="1938"/>
                    <a:pt x="2467" y="1954"/>
                    <a:pt x="2266" y="1848"/>
                  </a:cubicBezTo>
                  <a:cubicBezTo>
                    <a:pt x="2099" y="1761"/>
                    <a:pt x="1361" y="623"/>
                    <a:pt x="1056" y="170"/>
                  </a:cubicBezTo>
                  <a:cubicBezTo>
                    <a:pt x="988" y="203"/>
                    <a:pt x="883" y="238"/>
                    <a:pt x="750" y="238"/>
                  </a:cubicBezTo>
                  <a:cubicBezTo>
                    <a:pt x="677" y="238"/>
                    <a:pt x="595" y="227"/>
                    <a:pt x="506" y="199"/>
                  </a:cubicBezTo>
                  <a:cubicBezTo>
                    <a:pt x="379" y="157"/>
                    <a:pt x="191" y="85"/>
                    <a:pt x="0" y="1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5611842" y="3880092"/>
              <a:ext cx="114805" cy="34177"/>
            </a:xfrm>
            <a:custGeom>
              <a:rect b="b" l="l" r="r" t="t"/>
              <a:pathLst>
                <a:path extrusionOk="0" h="401" w="1347">
                  <a:moveTo>
                    <a:pt x="11" y="1"/>
                  </a:moveTo>
                  <a:cubicBezTo>
                    <a:pt x="0" y="1"/>
                    <a:pt x="10" y="26"/>
                    <a:pt x="31" y="83"/>
                  </a:cubicBezTo>
                  <a:cubicBezTo>
                    <a:pt x="162" y="164"/>
                    <a:pt x="684" y="400"/>
                    <a:pt x="921" y="400"/>
                  </a:cubicBezTo>
                  <a:cubicBezTo>
                    <a:pt x="923" y="400"/>
                    <a:pt x="924" y="400"/>
                    <a:pt x="925" y="400"/>
                  </a:cubicBezTo>
                  <a:cubicBezTo>
                    <a:pt x="1163" y="398"/>
                    <a:pt x="1346" y="345"/>
                    <a:pt x="1346" y="345"/>
                  </a:cubicBezTo>
                  <a:lnTo>
                    <a:pt x="1246" y="191"/>
                  </a:lnTo>
                  <a:cubicBezTo>
                    <a:pt x="1188" y="228"/>
                    <a:pt x="1061" y="292"/>
                    <a:pt x="885" y="292"/>
                  </a:cubicBezTo>
                  <a:cubicBezTo>
                    <a:pt x="812" y="292"/>
                    <a:pt x="729" y="281"/>
                    <a:pt x="639" y="252"/>
                  </a:cubicBezTo>
                  <a:cubicBezTo>
                    <a:pt x="486" y="204"/>
                    <a:pt x="248" y="109"/>
                    <a:pt x="23" y="6"/>
                  </a:cubicBezTo>
                  <a:cubicBezTo>
                    <a:pt x="17" y="2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5728522" y="4037852"/>
              <a:ext cx="33922" cy="17643"/>
            </a:xfrm>
            <a:custGeom>
              <a:rect b="b" l="l" r="r" t="t"/>
              <a:pathLst>
                <a:path extrusionOk="0" h="207" w="398">
                  <a:moveTo>
                    <a:pt x="41" y="0"/>
                  </a:moveTo>
                  <a:cubicBezTo>
                    <a:pt x="29" y="0"/>
                    <a:pt x="18" y="6"/>
                    <a:pt x="12" y="16"/>
                  </a:cubicBezTo>
                  <a:cubicBezTo>
                    <a:pt x="9" y="21"/>
                    <a:pt x="1" y="37"/>
                    <a:pt x="6" y="58"/>
                  </a:cubicBezTo>
                  <a:cubicBezTo>
                    <a:pt x="12" y="92"/>
                    <a:pt x="46" y="127"/>
                    <a:pt x="107" y="166"/>
                  </a:cubicBezTo>
                  <a:cubicBezTo>
                    <a:pt x="160" y="198"/>
                    <a:pt x="215" y="206"/>
                    <a:pt x="260" y="206"/>
                  </a:cubicBezTo>
                  <a:cubicBezTo>
                    <a:pt x="321" y="206"/>
                    <a:pt x="369" y="190"/>
                    <a:pt x="372" y="190"/>
                  </a:cubicBezTo>
                  <a:cubicBezTo>
                    <a:pt x="390" y="182"/>
                    <a:pt x="398" y="164"/>
                    <a:pt x="393" y="145"/>
                  </a:cubicBezTo>
                  <a:cubicBezTo>
                    <a:pt x="387" y="131"/>
                    <a:pt x="374" y="121"/>
                    <a:pt x="360" y="121"/>
                  </a:cubicBezTo>
                  <a:cubicBezTo>
                    <a:pt x="356" y="121"/>
                    <a:pt x="352" y="122"/>
                    <a:pt x="348" y="124"/>
                  </a:cubicBezTo>
                  <a:cubicBezTo>
                    <a:pt x="348" y="124"/>
                    <a:pt x="311" y="136"/>
                    <a:pt x="263" y="136"/>
                  </a:cubicBezTo>
                  <a:cubicBezTo>
                    <a:pt x="227" y="136"/>
                    <a:pt x="184" y="129"/>
                    <a:pt x="144" y="106"/>
                  </a:cubicBezTo>
                  <a:cubicBezTo>
                    <a:pt x="91" y="71"/>
                    <a:pt x="78" y="53"/>
                    <a:pt x="75" y="45"/>
                  </a:cubicBezTo>
                  <a:cubicBezTo>
                    <a:pt x="78" y="31"/>
                    <a:pt x="72" y="16"/>
                    <a:pt x="62" y="8"/>
                  </a:cubicBezTo>
                  <a:cubicBezTo>
                    <a:pt x="56" y="2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5753409" y="4003334"/>
              <a:ext cx="45854" cy="40655"/>
            </a:xfrm>
            <a:custGeom>
              <a:rect b="b" l="l" r="r" t="t"/>
              <a:pathLst>
                <a:path extrusionOk="0" h="477" w="538">
                  <a:moveTo>
                    <a:pt x="500" y="1"/>
                  </a:moveTo>
                  <a:cubicBezTo>
                    <a:pt x="492" y="1"/>
                    <a:pt x="483" y="4"/>
                    <a:pt x="477" y="10"/>
                  </a:cubicBezTo>
                  <a:lnTo>
                    <a:pt x="16" y="415"/>
                  </a:lnTo>
                  <a:cubicBezTo>
                    <a:pt x="0" y="426"/>
                    <a:pt x="0" y="450"/>
                    <a:pt x="13" y="463"/>
                  </a:cubicBezTo>
                  <a:cubicBezTo>
                    <a:pt x="19" y="471"/>
                    <a:pt x="29" y="476"/>
                    <a:pt x="40" y="476"/>
                  </a:cubicBezTo>
                  <a:cubicBezTo>
                    <a:pt x="48" y="476"/>
                    <a:pt x="56" y="473"/>
                    <a:pt x="64" y="468"/>
                  </a:cubicBezTo>
                  <a:lnTo>
                    <a:pt x="522" y="63"/>
                  </a:lnTo>
                  <a:cubicBezTo>
                    <a:pt x="537" y="50"/>
                    <a:pt x="537" y="29"/>
                    <a:pt x="524" y="13"/>
                  </a:cubicBezTo>
                  <a:cubicBezTo>
                    <a:pt x="519" y="5"/>
                    <a:pt x="510" y="1"/>
                    <a:pt x="50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5745227" y="3992936"/>
              <a:ext cx="48581" cy="42018"/>
            </a:xfrm>
            <a:custGeom>
              <a:rect b="b" l="l" r="r" t="t"/>
              <a:pathLst>
                <a:path extrusionOk="0" h="493" w="570">
                  <a:moveTo>
                    <a:pt x="533" y="1"/>
                  </a:moveTo>
                  <a:cubicBezTo>
                    <a:pt x="524" y="1"/>
                    <a:pt x="515" y="4"/>
                    <a:pt x="509" y="11"/>
                  </a:cubicBezTo>
                  <a:lnTo>
                    <a:pt x="17" y="429"/>
                  </a:lnTo>
                  <a:cubicBezTo>
                    <a:pt x="3" y="442"/>
                    <a:pt x="1" y="463"/>
                    <a:pt x="14" y="479"/>
                  </a:cubicBezTo>
                  <a:cubicBezTo>
                    <a:pt x="22" y="487"/>
                    <a:pt x="30" y="492"/>
                    <a:pt x="41" y="492"/>
                  </a:cubicBezTo>
                  <a:cubicBezTo>
                    <a:pt x="48" y="492"/>
                    <a:pt x="56" y="490"/>
                    <a:pt x="64" y="482"/>
                  </a:cubicBezTo>
                  <a:lnTo>
                    <a:pt x="554" y="63"/>
                  </a:lnTo>
                  <a:cubicBezTo>
                    <a:pt x="567" y="50"/>
                    <a:pt x="570" y="29"/>
                    <a:pt x="557" y="13"/>
                  </a:cubicBezTo>
                  <a:cubicBezTo>
                    <a:pt x="551" y="5"/>
                    <a:pt x="542" y="1"/>
                    <a:pt x="5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5736874" y="3983817"/>
              <a:ext cx="50456" cy="42956"/>
            </a:xfrm>
            <a:custGeom>
              <a:rect b="b" l="l" r="r" t="t"/>
              <a:pathLst>
                <a:path extrusionOk="0" h="504" w="592">
                  <a:moveTo>
                    <a:pt x="554" y="0"/>
                  </a:moveTo>
                  <a:cubicBezTo>
                    <a:pt x="546" y="0"/>
                    <a:pt x="537" y="3"/>
                    <a:pt x="530" y="9"/>
                  </a:cubicBezTo>
                  <a:lnTo>
                    <a:pt x="17" y="440"/>
                  </a:lnTo>
                  <a:cubicBezTo>
                    <a:pt x="4" y="454"/>
                    <a:pt x="1" y="475"/>
                    <a:pt x="14" y="491"/>
                  </a:cubicBezTo>
                  <a:cubicBezTo>
                    <a:pt x="19" y="499"/>
                    <a:pt x="30" y="504"/>
                    <a:pt x="41" y="504"/>
                  </a:cubicBezTo>
                  <a:cubicBezTo>
                    <a:pt x="49" y="504"/>
                    <a:pt x="56" y="501"/>
                    <a:pt x="62" y="493"/>
                  </a:cubicBezTo>
                  <a:lnTo>
                    <a:pt x="575" y="62"/>
                  </a:lnTo>
                  <a:cubicBezTo>
                    <a:pt x="591" y="49"/>
                    <a:pt x="591" y="28"/>
                    <a:pt x="581" y="12"/>
                  </a:cubicBezTo>
                  <a:cubicBezTo>
                    <a:pt x="573" y="4"/>
                    <a:pt x="564" y="0"/>
                    <a:pt x="5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5606728" y="3852307"/>
              <a:ext cx="162278" cy="201313"/>
            </a:xfrm>
            <a:custGeom>
              <a:rect b="b" l="l" r="r" t="t"/>
              <a:pathLst>
                <a:path extrusionOk="0" h="2362" w="1904">
                  <a:moveTo>
                    <a:pt x="39" y="1"/>
                  </a:moveTo>
                  <a:cubicBezTo>
                    <a:pt x="38" y="1"/>
                    <a:pt x="36" y="1"/>
                    <a:pt x="35" y="1"/>
                  </a:cubicBezTo>
                  <a:cubicBezTo>
                    <a:pt x="14" y="1"/>
                    <a:pt x="1" y="17"/>
                    <a:pt x="1" y="38"/>
                  </a:cubicBezTo>
                  <a:cubicBezTo>
                    <a:pt x="11" y="324"/>
                    <a:pt x="72" y="562"/>
                    <a:pt x="167" y="686"/>
                  </a:cubicBezTo>
                  <a:cubicBezTo>
                    <a:pt x="199" y="726"/>
                    <a:pt x="313" y="819"/>
                    <a:pt x="488" y="959"/>
                  </a:cubicBezTo>
                  <a:cubicBezTo>
                    <a:pt x="924" y="1319"/>
                    <a:pt x="1740" y="1986"/>
                    <a:pt x="1830" y="2341"/>
                  </a:cubicBezTo>
                  <a:cubicBezTo>
                    <a:pt x="1832" y="2357"/>
                    <a:pt x="1859" y="2362"/>
                    <a:pt x="1875" y="2362"/>
                  </a:cubicBezTo>
                  <a:cubicBezTo>
                    <a:pt x="1877" y="2362"/>
                    <a:pt x="1883" y="2357"/>
                    <a:pt x="1885" y="2357"/>
                  </a:cubicBezTo>
                  <a:cubicBezTo>
                    <a:pt x="1904" y="2351"/>
                    <a:pt x="1904" y="2343"/>
                    <a:pt x="1898" y="2325"/>
                  </a:cubicBezTo>
                  <a:cubicBezTo>
                    <a:pt x="1803" y="1946"/>
                    <a:pt x="1006" y="1295"/>
                    <a:pt x="530" y="906"/>
                  </a:cubicBezTo>
                  <a:cubicBezTo>
                    <a:pt x="374" y="776"/>
                    <a:pt x="249" y="676"/>
                    <a:pt x="223" y="641"/>
                  </a:cubicBezTo>
                  <a:cubicBezTo>
                    <a:pt x="138" y="530"/>
                    <a:pt x="80" y="303"/>
                    <a:pt x="69" y="35"/>
                  </a:cubicBezTo>
                  <a:cubicBezTo>
                    <a:pt x="69" y="16"/>
                    <a:pt x="56" y="1"/>
                    <a:pt x="3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577409" y="3435958"/>
              <a:ext cx="297623" cy="158443"/>
            </a:xfrm>
            <a:custGeom>
              <a:rect b="b" l="l" r="r" t="t"/>
              <a:pathLst>
                <a:path extrusionOk="0" h="1859" w="3492">
                  <a:moveTo>
                    <a:pt x="1666" y="0"/>
                  </a:moveTo>
                  <a:cubicBezTo>
                    <a:pt x="1640" y="0"/>
                    <a:pt x="1615" y="2"/>
                    <a:pt x="1591" y="5"/>
                  </a:cubicBezTo>
                  <a:cubicBezTo>
                    <a:pt x="1414" y="29"/>
                    <a:pt x="890" y="860"/>
                    <a:pt x="170" y="953"/>
                  </a:cubicBezTo>
                  <a:cubicBezTo>
                    <a:pt x="0" y="976"/>
                    <a:pt x="644" y="1678"/>
                    <a:pt x="644" y="1678"/>
                  </a:cubicBezTo>
                  <a:cubicBezTo>
                    <a:pt x="644" y="1678"/>
                    <a:pt x="1050" y="1413"/>
                    <a:pt x="1275" y="1413"/>
                  </a:cubicBezTo>
                  <a:cubicBezTo>
                    <a:pt x="1336" y="1413"/>
                    <a:pt x="1383" y="1432"/>
                    <a:pt x="1406" y="1482"/>
                  </a:cubicBezTo>
                  <a:cubicBezTo>
                    <a:pt x="1494" y="1683"/>
                    <a:pt x="1622" y="1859"/>
                    <a:pt x="1785" y="1859"/>
                  </a:cubicBezTo>
                  <a:cubicBezTo>
                    <a:pt x="1813" y="1859"/>
                    <a:pt x="1842" y="1853"/>
                    <a:pt x="1872" y="1842"/>
                  </a:cubicBezTo>
                  <a:cubicBezTo>
                    <a:pt x="1896" y="1834"/>
                    <a:pt x="2036" y="1815"/>
                    <a:pt x="2192" y="1720"/>
                  </a:cubicBezTo>
                  <a:cubicBezTo>
                    <a:pt x="2241" y="1689"/>
                    <a:pt x="2281" y="1679"/>
                    <a:pt x="2316" y="1679"/>
                  </a:cubicBezTo>
                  <a:cubicBezTo>
                    <a:pt x="2382" y="1679"/>
                    <a:pt x="2427" y="1717"/>
                    <a:pt x="2472" y="1717"/>
                  </a:cubicBezTo>
                  <a:cubicBezTo>
                    <a:pt x="2483" y="1717"/>
                    <a:pt x="2493" y="1715"/>
                    <a:pt x="2504" y="1710"/>
                  </a:cubicBezTo>
                  <a:cubicBezTo>
                    <a:pt x="2642" y="1646"/>
                    <a:pt x="2430" y="1609"/>
                    <a:pt x="2565" y="1540"/>
                  </a:cubicBezTo>
                  <a:cubicBezTo>
                    <a:pt x="2782" y="1429"/>
                    <a:pt x="3246" y="1196"/>
                    <a:pt x="3309" y="1138"/>
                  </a:cubicBezTo>
                  <a:cubicBezTo>
                    <a:pt x="3492" y="968"/>
                    <a:pt x="3479" y="640"/>
                    <a:pt x="3031" y="444"/>
                  </a:cubicBezTo>
                  <a:cubicBezTo>
                    <a:pt x="2613" y="262"/>
                    <a:pt x="2014" y="0"/>
                    <a:pt x="1666" y="0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5790825" y="3509512"/>
              <a:ext cx="35967" cy="30683"/>
            </a:xfrm>
            <a:custGeom>
              <a:rect b="b" l="l" r="r" t="t"/>
              <a:pathLst>
                <a:path extrusionOk="0" h="360" w="422">
                  <a:moveTo>
                    <a:pt x="47" y="1"/>
                  </a:moveTo>
                  <a:cubicBezTo>
                    <a:pt x="40" y="1"/>
                    <a:pt x="35" y="2"/>
                    <a:pt x="32" y="2"/>
                  </a:cubicBezTo>
                  <a:cubicBezTo>
                    <a:pt x="14" y="5"/>
                    <a:pt x="0" y="23"/>
                    <a:pt x="3" y="42"/>
                  </a:cubicBezTo>
                  <a:cubicBezTo>
                    <a:pt x="6" y="59"/>
                    <a:pt x="19" y="71"/>
                    <a:pt x="38" y="71"/>
                  </a:cubicBezTo>
                  <a:cubicBezTo>
                    <a:pt x="39" y="71"/>
                    <a:pt x="41" y="71"/>
                    <a:pt x="43" y="71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51" y="71"/>
                    <a:pt x="97" y="73"/>
                    <a:pt x="186" y="121"/>
                  </a:cubicBezTo>
                  <a:cubicBezTo>
                    <a:pt x="339" y="209"/>
                    <a:pt x="318" y="312"/>
                    <a:pt x="318" y="317"/>
                  </a:cubicBezTo>
                  <a:cubicBezTo>
                    <a:pt x="313" y="336"/>
                    <a:pt x="323" y="354"/>
                    <a:pt x="342" y="360"/>
                  </a:cubicBezTo>
                  <a:lnTo>
                    <a:pt x="350" y="360"/>
                  </a:lnTo>
                  <a:cubicBezTo>
                    <a:pt x="366" y="360"/>
                    <a:pt x="382" y="349"/>
                    <a:pt x="384" y="333"/>
                  </a:cubicBezTo>
                  <a:cubicBezTo>
                    <a:pt x="387" y="325"/>
                    <a:pt x="421" y="174"/>
                    <a:pt x="220" y="60"/>
                  </a:cubicBezTo>
                  <a:cubicBezTo>
                    <a:pt x="128" y="9"/>
                    <a:pt x="73" y="1"/>
                    <a:pt x="4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5766705" y="3558178"/>
              <a:ext cx="42018" cy="27359"/>
            </a:xfrm>
            <a:custGeom>
              <a:rect b="b" l="l" r="r" t="t"/>
              <a:pathLst>
                <a:path extrusionOk="0" h="321" w="493">
                  <a:moveTo>
                    <a:pt x="450" y="1"/>
                  </a:moveTo>
                  <a:cubicBezTo>
                    <a:pt x="445" y="1"/>
                    <a:pt x="439" y="2"/>
                    <a:pt x="434" y="6"/>
                  </a:cubicBezTo>
                  <a:lnTo>
                    <a:pt x="276" y="96"/>
                  </a:lnTo>
                  <a:cubicBezTo>
                    <a:pt x="260" y="106"/>
                    <a:pt x="254" y="127"/>
                    <a:pt x="262" y="146"/>
                  </a:cubicBezTo>
                  <a:cubicBezTo>
                    <a:pt x="273" y="164"/>
                    <a:pt x="291" y="209"/>
                    <a:pt x="281" y="233"/>
                  </a:cubicBezTo>
                  <a:cubicBezTo>
                    <a:pt x="281" y="236"/>
                    <a:pt x="276" y="244"/>
                    <a:pt x="254" y="249"/>
                  </a:cubicBezTo>
                  <a:cubicBezTo>
                    <a:pt x="250" y="250"/>
                    <a:pt x="245" y="250"/>
                    <a:pt x="240" y="250"/>
                  </a:cubicBezTo>
                  <a:cubicBezTo>
                    <a:pt x="174" y="250"/>
                    <a:pt x="94" y="170"/>
                    <a:pt x="69" y="138"/>
                  </a:cubicBezTo>
                  <a:cubicBezTo>
                    <a:pt x="62" y="129"/>
                    <a:pt x="52" y="124"/>
                    <a:pt x="41" y="124"/>
                  </a:cubicBezTo>
                  <a:cubicBezTo>
                    <a:pt x="34" y="124"/>
                    <a:pt x="26" y="127"/>
                    <a:pt x="19" y="133"/>
                  </a:cubicBezTo>
                  <a:cubicBezTo>
                    <a:pt x="3" y="143"/>
                    <a:pt x="0" y="167"/>
                    <a:pt x="14" y="180"/>
                  </a:cubicBezTo>
                  <a:cubicBezTo>
                    <a:pt x="24" y="196"/>
                    <a:pt x="125" y="321"/>
                    <a:pt x="238" y="321"/>
                  </a:cubicBezTo>
                  <a:cubicBezTo>
                    <a:pt x="249" y="321"/>
                    <a:pt x="260" y="321"/>
                    <a:pt x="270" y="318"/>
                  </a:cubicBezTo>
                  <a:cubicBezTo>
                    <a:pt x="315" y="307"/>
                    <a:pt x="336" y="281"/>
                    <a:pt x="347" y="262"/>
                  </a:cubicBezTo>
                  <a:cubicBezTo>
                    <a:pt x="363" y="220"/>
                    <a:pt x="352" y="172"/>
                    <a:pt x="339" y="141"/>
                  </a:cubicBezTo>
                  <a:lnTo>
                    <a:pt x="469" y="67"/>
                  </a:lnTo>
                  <a:cubicBezTo>
                    <a:pt x="485" y="59"/>
                    <a:pt x="493" y="37"/>
                    <a:pt x="482" y="19"/>
                  </a:cubicBezTo>
                  <a:cubicBezTo>
                    <a:pt x="475" y="8"/>
                    <a:pt x="462" y="1"/>
                    <a:pt x="4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5733721" y="3564570"/>
              <a:ext cx="18836" cy="24802"/>
            </a:xfrm>
            <a:custGeom>
              <a:rect b="b" l="l" r="r" t="t"/>
              <a:pathLst>
                <a:path extrusionOk="0" h="291" w="221">
                  <a:moveTo>
                    <a:pt x="41" y="0"/>
                  </a:moveTo>
                  <a:cubicBezTo>
                    <a:pt x="34" y="0"/>
                    <a:pt x="26" y="2"/>
                    <a:pt x="19" y="7"/>
                  </a:cubicBezTo>
                  <a:cubicBezTo>
                    <a:pt x="3" y="15"/>
                    <a:pt x="1" y="39"/>
                    <a:pt x="9" y="55"/>
                  </a:cubicBezTo>
                  <a:lnTo>
                    <a:pt x="149" y="272"/>
                  </a:lnTo>
                  <a:cubicBezTo>
                    <a:pt x="157" y="283"/>
                    <a:pt x="168" y="291"/>
                    <a:pt x="181" y="291"/>
                  </a:cubicBezTo>
                  <a:cubicBezTo>
                    <a:pt x="186" y="291"/>
                    <a:pt x="191" y="288"/>
                    <a:pt x="199" y="283"/>
                  </a:cubicBezTo>
                  <a:cubicBezTo>
                    <a:pt x="215" y="272"/>
                    <a:pt x="221" y="251"/>
                    <a:pt x="210" y="235"/>
                  </a:cubicBezTo>
                  <a:lnTo>
                    <a:pt x="70" y="18"/>
                  </a:lnTo>
                  <a:cubicBezTo>
                    <a:pt x="63" y="6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5770029" y="3530393"/>
              <a:ext cx="27615" cy="17728"/>
            </a:xfrm>
            <a:custGeom>
              <a:rect b="b" l="l" r="r" t="t"/>
              <a:pathLst>
                <a:path extrusionOk="0" h="208" w="324">
                  <a:moveTo>
                    <a:pt x="162" y="1"/>
                  </a:moveTo>
                  <a:cubicBezTo>
                    <a:pt x="72" y="1"/>
                    <a:pt x="1" y="46"/>
                    <a:pt x="1" y="104"/>
                  </a:cubicBezTo>
                  <a:cubicBezTo>
                    <a:pt x="1" y="160"/>
                    <a:pt x="72" y="207"/>
                    <a:pt x="162" y="207"/>
                  </a:cubicBezTo>
                  <a:cubicBezTo>
                    <a:pt x="252" y="207"/>
                    <a:pt x="324" y="160"/>
                    <a:pt x="324" y="104"/>
                  </a:cubicBezTo>
                  <a:cubicBezTo>
                    <a:pt x="324" y="46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5779745" y="3540791"/>
              <a:ext cx="6904" cy="5540"/>
            </a:xfrm>
            <a:custGeom>
              <a:rect b="b" l="l" r="r" t="t"/>
              <a:pathLst>
                <a:path extrusionOk="0" h="65" w="81">
                  <a:moveTo>
                    <a:pt x="40" y="1"/>
                  </a:moveTo>
                  <a:cubicBezTo>
                    <a:pt x="19" y="1"/>
                    <a:pt x="1" y="14"/>
                    <a:pt x="1" y="32"/>
                  </a:cubicBezTo>
                  <a:cubicBezTo>
                    <a:pt x="1" y="48"/>
                    <a:pt x="19" y="64"/>
                    <a:pt x="40" y="64"/>
                  </a:cubicBezTo>
                  <a:cubicBezTo>
                    <a:pt x="62" y="64"/>
                    <a:pt x="80" y="48"/>
                    <a:pt x="80" y="32"/>
                  </a:cubicBezTo>
                  <a:cubicBezTo>
                    <a:pt x="80" y="14"/>
                    <a:pt x="62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5716419" y="3483261"/>
              <a:ext cx="111140" cy="24802"/>
            </a:xfrm>
            <a:custGeom>
              <a:rect b="b" l="l" r="r" t="t"/>
              <a:pathLst>
                <a:path extrusionOk="0" h="291" w="1304">
                  <a:moveTo>
                    <a:pt x="597" y="1"/>
                  </a:moveTo>
                  <a:cubicBezTo>
                    <a:pt x="441" y="1"/>
                    <a:pt x="252" y="34"/>
                    <a:pt x="85" y="159"/>
                  </a:cubicBezTo>
                  <a:cubicBezTo>
                    <a:pt x="56" y="181"/>
                    <a:pt x="26" y="199"/>
                    <a:pt x="0" y="218"/>
                  </a:cubicBezTo>
                  <a:cubicBezTo>
                    <a:pt x="152" y="174"/>
                    <a:pt x="349" y="82"/>
                    <a:pt x="574" y="82"/>
                  </a:cubicBezTo>
                  <a:cubicBezTo>
                    <a:pt x="580" y="82"/>
                    <a:pt x="587" y="82"/>
                    <a:pt x="593" y="83"/>
                  </a:cubicBezTo>
                  <a:cubicBezTo>
                    <a:pt x="908" y="88"/>
                    <a:pt x="908" y="130"/>
                    <a:pt x="1053" y="196"/>
                  </a:cubicBezTo>
                  <a:cubicBezTo>
                    <a:pt x="1173" y="252"/>
                    <a:pt x="1279" y="290"/>
                    <a:pt x="1299" y="290"/>
                  </a:cubicBezTo>
                  <a:cubicBezTo>
                    <a:pt x="1303" y="290"/>
                    <a:pt x="1303" y="288"/>
                    <a:pt x="1297" y="284"/>
                  </a:cubicBezTo>
                  <a:cubicBezTo>
                    <a:pt x="993" y="75"/>
                    <a:pt x="911" y="46"/>
                    <a:pt x="911" y="46"/>
                  </a:cubicBezTo>
                  <a:cubicBezTo>
                    <a:pt x="911" y="46"/>
                    <a:pt x="777" y="1"/>
                    <a:pt x="59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5688379" y="3507381"/>
              <a:ext cx="19092" cy="54036"/>
            </a:xfrm>
            <a:custGeom>
              <a:rect b="b" l="l" r="r" t="t"/>
              <a:pathLst>
                <a:path extrusionOk="0" h="634" w="224">
                  <a:moveTo>
                    <a:pt x="223" y="1"/>
                  </a:moveTo>
                  <a:lnTo>
                    <a:pt x="120" y="48"/>
                  </a:lnTo>
                  <a:cubicBezTo>
                    <a:pt x="120" y="48"/>
                    <a:pt x="40" y="162"/>
                    <a:pt x="19" y="258"/>
                  </a:cubicBezTo>
                  <a:cubicBezTo>
                    <a:pt x="3" y="329"/>
                    <a:pt x="1" y="374"/>
                    <a:pt x="1" y="374"/>
                  </a:cubicBezTo>
                  <a:lnTo>
                    <a:pt x="183" y="633"/>
                  </a:lnTo>
                  <a:cubicBezTo>
                    <a:pt x="183" y="633"/>
                    <a:pt x="101" y="464"/>
                    <a:pt x="99" y="271"/>
                  </a:cubicBezTo>
                  <a:cubicBezTo>
                    <a:pt x="96" y="78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5645337" y="3357547"/>
              <a:ext cx="287225" cy="181710"/>
            </a:xfrm>
            <a:custGeom>
              <a:rect b="b" l="l" r="r" t="t"/>
              <a:pathLst>
                <a:path extrusionOk="0" h="2132" w="3370">
                  <a:moveTo>
                    <a:pt x="1970" y="1"/>
                  </a:moveTo>
                  <a:cubicBezTo>
                    <a:pt x="1649" y="1"/>
                    <a:pt x="1247" y="153"/>
                    <a:pt x="1223" y="157"/>
                  </a:cubicBezTo>
                  <a:cubicBezTo>
                    <a:pt x="1194" y="163"/>
                    <a:pt x="620" y="210"/>
                    <a:pt x="620" y="210"/>
                  </a:cubicBezTo>
                  <a:cubicBezTo>
                    <a:pt x="620" y="210"/>
                    <a:pt x="43" y="920"/>
                    <a:pt x="19" y="1240"/>
                  </a:cubicBezTo>
                  <a:cubicBezTo>
                    <a:pt x="0" y="1491"/>
                    <a:pt x="376" y="1878"/>
                    <a:pt x="376" y="1878"/>
                  </a:cubicBezTo>
                  <a:cubicBezTo>
                    <a:pt x="376" y="1878"/>
                    <a:pt x="376" y="1878"/>
                    <a:pt x="377" y="1878"/>
                  </a:cubicBezTo>
                  <a:cubicBezTo>
                    <a:pt x="393" y="1878"/>
                    <a:pt x="599" y="1873"/>
                    <a:pt x="919" y="1634"/>
                  </a:cubicBezTo>
                  <a:cubicBezTo>
                    <a:pt x="1086" y="1509"/>
                    <a:pt x="1275" y="1476"/>
                    <a:pt x="1431" y="1476"/>
                  </a:cubicBezTo>
                  <a:cubicBezTo>
                    <a:pt x="1611" y="1476"/>
                    <a:pt x="1745" y="1521"/>
                    <a:pt x="1745" y="1521"/>
                  </a:cubicBezTo>
                  <a:cubicBezTo>
                    <a:pt x="1745" y="1521"/>
                    <a:pt x="1996" y="1663"/>
                    <a:pt x="2298" y="1875"/>
                  </a:cubicBezTo>
                  <a:cubicBezTo>
                    <a:pt x="2491" y="2008"/>
                    <a:pt x="2409" y="2132"/>
                    <a:pt x="2409" y="2132"/>
                  </a:cubicBezTo>
                  <a:cubicBezTo>
                    <a:pt x="2409" y="2132"/>
                    <a:pt x="3020" y="2129"/>
                    <a:pt x="3195" y="1955"/>
                  </a:cubicBezTo>
                  <a:cubicBezTo>
                    <a:pt x="3370" y="1780"/>
                    <a:pt x="3235" y="1486"/>
                    <a:pt x="3235" y="1486"/>
                  </a:cubicBezTo>
                  <a:lnTo>
                    <a:pt x="3301" y="1116"/>
                  </a:lnTo>
                  <a:cubicBezTo>
                    <a:pt x="3312" y="1060"/>
                    <a:pt x="3296" y="1002"/>
                    <a:pt x="3256" y="959"/>
                  </a:cubicBezTo>
                  <a:cubicBezTo>
                    <a:pt x="3057" y="750"/>
                    <a:pt x="2441" y="112"/>
                    <a:pt x="2171" y="28"/>
                  </a:cubicBezTo>
                  <a:cubicBezTo>
                    <a:pt x="2112" y="9"/>
                    <a:pt x="2043" y="1"/>
                    <a:pt x="1970" y="1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5735085" y="3387633"/>
              <a:ext cx="31706" cy="89151"/>
            </a:xfrm>
            <a:custGeom>
              <a:rect b="b" l="l" r="r" t="t"/>
              <a:pathLst>
                <a:path extrusionOk="0" h="1046" w="372">
                  <a:moveTo>
                    <a:pt x="88" y="0"/>
                  </a:moveTo>
                  <a:cubicBezTo>
                    <a:pt x="70" y="0"/>
                    <a:pt x="51" y="14"/>
                    <a:pt x="48" y="32"/>
                  </a:cubicBezTo>
                  <a:lnTo>
                    <a:pt x="3" y="437"/>
                  </a:lnTo>
                  <a:cubicBezTo>
                    <a:pt x="1" y="445"/>
                    <a:pt x="3" y="450"/>
                    <a:pt x="6" y="458"/>
                  </a:cubicBezTo>
                  <a:lnTo>
                    <a:pt x="300" y="1027"/>
                  </a:lnTo>
                  <a:cubicBezTo>
                    <a:pt x="305" y="1041"/>
                    <a:pt x="318" y="1046"/>
                    <a:pt x="329" y="1046"/>
                  </a:cubicBezTo>
                  <a:cubicBezTo>
                    <a:pt x="337" y="1046"/>
                    <a:pt x="342" y="1046"/>
                    <a:pt x="347" y="1043"/>
                  </a:cubicBezTo>
                  <a:cubicBezTo>
                    <a:pt x="363" y="1035"/>
                    <a:pt x="371" y="1011"/>
                    <a:pt x="361" y="996"/>
                  </a:cubicBezTo>
                  <a:lnTo>
                    <a:pt x="75" y="434"/>
                  </a:lnTo>
                  <a:lnTo>
                    <a:pt x="117" y="40"/>
                  </a:lnTo>
                  <a:cubicBezTo>
                    <a:pt x="120" y="21"/>
                    <a:pt x="107" y="3"/>
                    <a:pt x="8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5755881" y="3380729"/>
              <a:ext cx="165687" cy="102361"/>
            </a:xfrm>
            <a:custGeom>
              <a:rect b="b" l="l" r="r" t="t"/>
              <a:pathLst>
                <a:path extrusionOk="0" h="1201" w="1944">
                  <a:moveTo>
                    <a:pt x="37" y="1"/>
                  </a:moveTo>
                  <a:cubicBezTo>
                    <a:pt x="21" y="1"/>
                    <a:pt x="8" y="13"/>
                    <a:pt x="6" y="28"/>
                  </a:cubicBezTo>
                  <a:cubicBezTo>
                    <a:pt x="0" y="47"/>
                    <a:pt x="13" y="68"/>
                    <a:pt x="32" y="71"/>
                  </a:cubicBezTo>
                  <a:cubicBezTo>
                    <a:pt x="37" y="73"/>
                    <a:pt x="612" y="195"/>
                    <a:pt x="842" y="372"/>
                  </a:cubicBezTo>
                  <a:cubicBezTo>
                    <a:pt x="1080" y="552"/>
                    <a:pt x="1874" y="1188"/>
                    <a:pt x="1882" y="1193"/>
                  </a:cubicBezTo>
                  <a:cubicBezTo>
                    <a:pt x="1890" y="1198"/>
                    <a:pt x="1898" y="1201"/>
                    <a:pt x="1903" y="1201"/>
                  </a:cubicBezTo>
                  <a:cubicBezTo>
                    <a:pt x="1914" y="1201"/>
                    <a:pt x="1925" y="1196"/>
                    <a:pt x="1932" y="1188"/>
                  </a:cubicBezTo>
                  <a:cubicBezTo>
                    <a:pt x="1943" y="1172"/>
                    <a:pt x="1940" y="1151"/>
                    <a:pt x="1927" y="1137"/>
                  </a:cubicBezTo>
                  <a:cubicBezTo>
                    <a:pt x="1919" y="1132"/>
                    <a:pt x="1123" y="497"/>
                    <a:pt x="887" y="314"/>
                  </a:cubicBezTo>
                  <a:cubicBezTo>
                    <a:pt x="641" y="129"/>
                    <a:pt x="69" y="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5677810" y="3432379"/>
              <a:ext cx="55570" cy="54377"/>
            </a:xfrm>
            <a:custGeom>
              <a:rect b="b" l="l" r="r" t="t"/>
              <a:pathLst>
                <a:path extrusionOk="0" h="638" w="652">
                  <a:moveTo>
                    <a:pt x="612" y="1"/>
                  </a:moveTo>
                  <a:cubicBezTo>
                    <a:pt x="609" y="1"/>
                    <a:pt x="607" y="1"/>
                    <a:pt x="604" y="2"/>
                  </a:cubicBezTo>
                  <a:cubicBezTo>
                    <a:pt x="591" y="5"/>
                    <a:pt x="284" y="81"/>
                    <a:pt x="167" y="240"/>
                  </a:cubicBezTo>
                  <a:cubicBezTo>
                    <a:pt x="53" y="396"/>
                    <a:pt x="8" y="584"/>
                    <a:pt x="6" y="592"/>
                  </a:cubicBezTo>
                  <a:cubicBezTo>
                    <a:pt x="0" y="611"/>
                    <a:pt x="14" y="632"/>
                    <a:pt x="32" y="635"/>
                  </a:cubicBezTo>
                  <a:cubicBezTo>
                    <a:pt x="35" y="637"/>
                    <a:pt x="37" y="637"/>
                    <a:pt x="40" y="637"/>
                  </a:cubicBezTo>
                  <a:cubicBezTo>
                    <a:pt x="56" y="637"/>
                    <a:pt x="69" y="627"/>
                    <a:pt x="74" y="611"/>
                  </a:cubicBezTo>
                  <a:cubicBezTo>
                    <a:pt x="74" y="608"/>
                    <a:pt x="119" y="426"/>
                    <a:pt x="225" y="283"/>
                  </a:cubicBezTo>
                  <a:cubicBezTo>
                    <a:pt x="326" y="145"/>
                    <a:pt x="617" y="71"/>
                    <a:pt x="620" y="71"/>
                  </a:cubicBezTo>
                  <a:cubicBezTo>
                    <a:pt x="638" y="66"/>
                    <a:pt x="652" y="47"/>
                    <a:pt x="646" y="28"/>
                  </a:cubicBezTo>
                  <a:cubicBezTo>
                    <a:pt x="642" y="13"/>
                    <a:pt x="628" y="1"/>
                    <a:pt x="6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5110860" y="4383886"/>
              <a:ext cx="191597" cy="22586"/>
            </a:xfrm>
            <a:custGeom>
              <a:rect b="b" l="l" r="r" t="t"/>
              <a:pathLst>
                <a:path extrusionOk="0" h="265" w="2248">
                  <a:moveTo>
                    <a:pt x="1" y="0"/>
                  </a:moveTo>
                  <a:lnTo>
                    <a:pt x="1" y="265"/>
                  </a:lnTo>
                  <a:lnTo>
                    <a:pt x="2248" y="265"/>
                  </a:lnTo>
                  <a:lnTo>
                    <a:pt x="224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5110008" y="4008874"/>
              <a:ext cx="189296" cy="384387"/>
            </a:xfrm>
            <a:custGeom>
              <a:rect b="b" l="l" r="r" t="t"/>
              <a:pathLst>
                <a:path extrusionOk="0" h="4510" w="2221">
                  <a:moveTo>
                    <a:pt x="1678" y="1"/>
                  </a:moveTo>
                  <a:cubicBezTo>
                    <a:pt x="1678" y="1"/>
                    <a:pt x="376" y="652"/>
                    <a:pt x="331" y="758"/>
                  </a:cubicBezTo>
                  <a:cubicBezTo>
                    <a:pt x="289" y="866"/>
                    <a:pt x="368" y="1663"/>
                    <a:pt x="384" y="2492"/>
                  </a:cubicBezTo>
                  <a:cubicBezTo>
                    <a:pt x="392" y="2844"/>
                    <a:pt x="336" y="3587"/>
                    <a:pt x="191" y="3876"/>
                  </a:cubicBezTo>
                  <a:cubicBezTo>
                    <a:pt x="0" y="4252"/>
                    <a:pt x="148" y="4342"/>
                    <a:pt x="148" y="4342"/>
                  </a:cubicBezTo>
                  <a:cubicBezTo>
                    <a:pt x="148" y="4342"/>
                    <a:pt x="184" y="4423"/>
                    <a:pt x="444" y="4423"/>
                  </a:cubicBezTo>
                  <a:cubicBezTo>
                    <a:pt x="493" y="4423"/>
                    <a:pt x="549" y="4420"/>
                    <a:pt x="614" y="4413"/>
                  </a:cubicBezTo>
                  <a:cubicBezTo>
                    <a:pt x="657" y="4409"/>
                    <a:pt x="698" y="4407"/>
                    <a:pt x="738" y="4407"/>
                  </a:cubicBezTo>
                  <a:cubicBezTo>
                    <a:pt x="1007" y="4407"/>
                    <a:pt x="1209" y="4499"/>
                    <a:pt x="1421" y="4499"/>
                  </a:cubicBezTo>
                  <a:cubicBezTo>
                    <a:pt x="1431" y="4499"/>
                    <a:pt x="1441" y="4498"/>
                    <a:pt x="1451" y="4498"/>
                  </a:cubicBezTo>
                  <a:cubicBezTo>
                    <a:pt x="1458" y="4498"/>
                    <a:pt x="1465" y="4498"/>
                    <a:pt x="1474" y="4498"/>
                  </a:cubicBezTo>
                  <a:cubicBezTo>
                    <a:pt x="1578" y="4498"/>
                    <a:pt x="1794" y="4510"/>
                    <a:pt x="1910" y="4510"/>
                  </a:cubicBezTo>
                  <a:cubicBezTo>
                    <a:pt x="1928" y="4510"/>
                    <a:pt x="1944" y="4509"/>
                    <a:pt x="1956" y="4509"/>
                  </a:cubicBezTo>
                  <a:cubicBezTo>
                    <a:pt x="2221" y="4498"/>
                    <a:pt x="2022" y="4329"/>
                    <a:pt x="2022" y="4329"/>
                  </a:cubicBezTo>
                  <a:cubicBezTo>
                    <a:pt x="2022" y="4329"/>
                    <a:pt x="1681" y="4241"/>
                    <a:pt x="1554" y="4143"/>
                  </a:cubicBezTo>
                  <a:cubicBezTo>
                    <a:pt x="1427" y="4043"/>
                    <a:pt x="1162" y="3852"/>
                    <a:pt x="1056" y="3667"/>
                  </a:cubicBezTo>
                  <a:cubicBezTo>
                    <a:pt x="950" y="3482"/>
                    <a:pt x="993" y="2957"/>
                    <a:pt x="1136" y="2463"/>
                  </a:cubicBezTo>
                  <a:cubicBezTo>
                    <a:pt x="1276" y="1970"/>
                    <a:pt x="1699" y="184"/>
                    <a:pt x="1699" y="184"/>
                  </a:cubicBezTo>
                  <a:lnTo>
                    <a:pt x="1678" y="1"/>
                  </a:ln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5137281" y="4090610"/>
              <a:ext cx="91452" cy="60087"/>
            </a:xfrm>
            <a:custGeom>
              <a:rect b="b" l="l" r="r" t="t"/>
              <a:pathLst>
                <a:path extrusionOk="0" h="705" w="1073">
                  <a:moveTo>
                    <a:pt x="0" y="0"/>
                  </a:moveTo>
                  <a:lnTo>
                    <a:pt x="6" y="138"/>
                  </a:lnTo>
                  <a:cubicBezTo>
                    <a:pt x="6" y="138"/>
                    <a:pt x="104" y="302"/>
                    <a:pt x="297" y="437"/>
                  </a:cubicBezTo>
                  <a:cubicBezTo>
                    <a:pt x="487" y="572"/>
                    <a:pt x="1022" y="704"/>
                    <a:pt x="1022" y="704"/>
                  </a:cubicBezTo>
                  <a:lnTo>
                    <a:pt x="1072" y="495"/>
                  </a:lnTo>
                  <a:cubicBezTo>
                    <a:pt x="1072" y="495"/>
                    <a:pt x="601" y="384"/>
                    <a:pt x="416" y="304"/>
                  </a:cubicBezTo>
                  <a:cubicBezTo>
                    <a:pt x="231" y="2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5198647" y="4343487"/>
              <a:ext cx="66394" cy="52587"/>
            </a:xfrm>
            <a:custGeom>
              <a:rect b="b" l="l" r="r" t="t"/>
              <a:pathLst>
                <a:path extrusionOk="0" h="617" w="779">
                  <a:moveTo>
                    <a:pt x="358" y="0"/>
                  </a:moveTo>
                  <a:lnTo>
                    <a:pt x="0" y="606"/>
                  </a:lnTo>
                  <a:lnTo>
                    <a:pt x="747" y="617"/>
                  </a:lnTo>
                  <a:lnTo>
                    <a:pt x="778" y="305"/>
                  </a:lnTo>
                  <a:cubicBezTo>
                    <a:pt x="778" y="305"/>
                    <a:pt x="376" y="13"/>
                    <a:pt x="35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5267001" y="4057200"/>
              <a:ext cx="220064" cy="384473"/>
            </a:xfrm>
            <a:custGeom>
              <a:rect b="b" l="l" r="r" t="t"/>
              <a:pathLst>
                <a:path extrusionOk="0" h="4511" w="2582">
                  <a:moveTo>
                    <a:pt x="1678" y="0"/>
                  </a:moveTo>
                  <a:cubicBezTo>
                    <a:pt x="1678" y="0"/>
                    <a:pt x="376" y="654"/>
                    <a:pt x="334" y="760"/>
                  </a:cubicBezTo>
                  <a:cubicBezTo>
                    <a:pt x="291" y="866"/>
                    <a:pt x="371" y="1665"/>
                    <a:pt x="384" y="2494"/>
                  </a:cubicBezTo>
                  <a:cubicBezTo>
                    <a:pt x="392" y="2843"/>
                    <a:pt x="336" y="3590"/>
                    <a:pt x="191" y="3878"/>
                  </a:cubicBezTo>
                  <a:cubicBezTo>
                    <a:pt x="0" y="4254"/>
                    <a:pt x="149" y="4344"/>
                    <a:pt x="149" y="4344"/>
                  </a:cubicBezTo>
                  <a:cubicBezTo>
                    <a:pt x="149" y="4344"/>
                    <a:pt x="184" y="4425"/>
                    <a:pt x="445" y="4425"/>
                  </a:cubicBezTo>
                  <a:cubicBezTo>
                    <a:pt x="493" y="4425"/>
                    <a:pt x="549" y="4422"/>
                    <a:pt x="614" y="4415"/>
                  </a:cubicBezTo>
                  <a:cubicBezTo>
                    <a:pt x="657" y="4411"/>
                    <a:pt x="704" y="4409"/>
                    <a:pt x="753" y="4409"/>
                  </a:cubicBezTo>
                  <a:cubicBezTo>
                    <a:pt x="1088" y="4409"/>
                    <a:pt x="1546" y="4501"/>
                    <a:pt x="1780" y="4501"/>
                  </a:cubicBezTo>
                  <a:cubicBezTo>
                    <a:pt x="1791" y="4501"/>
                    <a:pt x="1801" y="4500"/>
                    <a:pt x="1811" y="4500"/>
                  </a:cubicBezTo>
                  <a:cubicBezTo>
                    <a:pt x="1819" y="4500"/>
                    <a:pt x="1828" y="4500"/>
                    <a:pt x="1838" y="4500"/>
                  </a:cubicBezTo>
                  <a:cubicBezTo>
                    <a:pt x="1950" y="4500"/>
                    <a:pt x="2182" y="4511"/>
                    <a:pt x="2290" y="4511"/>
                  </a:cubicBezTo>
                  <a:cubicBezTo>
                    <a:pt x="2300" y="4511"/>
                    <a:pt x="2309" y="4511"/>
                    <a:pt x="2316" y="4511"/>
                  </a:cubicBezTo>
                  <a:cubicBezTo>
                    <a:pt x="2581" y="4500"/>
                    <a:pt x="2428" y="4331"/>
                    <a:pt x="2393" y="4325"/>
                  </a:cubicBezTo>
                  <a:cubicBezTo>
                    <a:pt x="2266" y="4309"/>
                    <a:pt x="2041" y="4243"/>
                    <a:pt x="1914" y="4143"/>
                  </a:cubicBezTo>
                  <a:cubicBezTo>
                    <a:pt x="1787" y="4045"/>
                    <a:pt x="1165" y="3680"/>
                    <a:pt x="1056" y="3492"/>
                  </a:cubicBezTo>
                  <a:cubicBezTo>
                    <a:pt x="951" y="3306"/>
                    <a:pt x="993" y="2957"/>
                    <a:pt x="1136" y="2465"/>
                  </a:cubicBezTo>
                  <a:cubicBezTo>
                    <a:pt x="1276" y="1972"/>
                    <a:pt x="1700" y="186"/>
                    <a:pt x="1700" y="186"/>
                  </a:cubicBezTo>
                  <a:lnTo>
                    <a:pt x="1678" y="0"/>
                  </a:ln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5294957" y="4147203"/>
              <a:ext cx="96395" cy="30512"/>
            </a:xfrm>
            <a:custGeom>
              <a:rect b="b" l="l" r="r" t="t"/>
              <a:pathLst>
                <a:path extrusionOk="0" h="358" w="1131">
                  <a:moveTo>
                    <a:pt x="1" y="0"/>
                  </a:moveTo>
                  <a:lnTo>
                    <a:pt x="1" y="82"/>
                  </a:lnTo>
                  <a:cubicBezTo>
                    <a:pt x="1" y="82"/>
                    <a:pt x="191" y="162"/>
                    <a:pt x="477" y="231"/>
                  </a:cubicBezTo>
                  <a:cubicBezTo>
                    <a:pt x="829" y="313"/>
                    <a:pt x="1075" y="358"/>
                    <a:pt x="1075" y="358"/>
                  </a:cubicBezTo>
                  <a:lnTo>
                    <a:pt x="1131" y="130"/>
                  </a:lnTo>
                  <a:cubicBezTo>
                    <a:pt x="1131" y="130"/>
                    <a:pt x="874" y="120"/>
                    <a:pt x="628" y="90"/>
                  </a:cubicBezTo>
                  <a:cubicBezTo>
                    <a:pt x="382" y="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5275354" y="4432382"/>
              <a:ext cx="202166" cy="22586"/>
            </a:xfrm>
            <a:custGeom>
              <a:rect b="b" l="l" r="r" t="t"/>
              <a:pathLst>
                <a:path extrusionOk="0" h="265" w="2372">
                  <a:moveTo>
                    <a:pt x="0" y="0"/>
                  </a:moveTo>
                  <a:lnTo>
                    <a:pt x="0" y="265"/>
                  </a:lnTo>
                  <a:lnTo>
                    <a:pt x="2372" y="265"/>
                  </a:lnTo>
                  <a:lnTo>
                    <a:pt x="2372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5365613" y="4383886"/>
              <a:ext cx="67758" cy="57786"/>
            </a:xfrm>
            <a:custGeom>
              <a:rect b="b" l="l" r="r" t="t"/>
              <a:pathLst>
                <a:path extrusionOk="0" h="678" w="795">
                  <a:moveTo>
                    <a:pt x="394" y="0"/>
                  </a:moveTo>
                  <a:lnTo>
                    <a:pt x="0" y="643"/>
                  </a:lnTo>
                  <a:lnTo>
                    <a:pt x="720" y="678"/>
                  </a:lnTo>
                  <a:lnTo>
                    <a:pt x="794" y="310"/>
                  </a:lnTo>
                  <a:cubicBezTo>
                    <a:pt x="794" y="310"/>
                    <a:pt x="413" y="13"/>
                    <a:pt x="39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5021113" y="3481982"/>
              <a:ext cx="715676" cy="562603"/>
            </a:xfrm>
            <a:custGeom>
              <a:rect b="b" l="l" r="r" t="t"/>
              <a:pathLst>
                <a:path extrusionOk="0" h="6601" w="8397">
                  <a:moveTo>
                    <a:pt x="7082" y="1"/>
                  </a:moveTo>
                  <a:cubicBezTo>
                    <a:pt x="6801" y="1"/>
                    <a:pt x="6146" y="58"/>
                    <a:pt x="4826" y="423"/>
                  </a:cubicBezTo>
                  <a:cubicBezTo>
                    <a:pt x="4135" y="614"/>
                    <a:pt x="4000" y="630"/>
                    <a:pt x="2748" y="828"/>
                  </a:cubicBezTo>
                  <a:cubicBezTo>
                    <a:pt x="1684" y="995"/>
                    <a:pt x="990" y="1572"/>
                    <a:pt x="752" y="1972"/>
                  </a:cubicBezTo>
                  <a:cubicBezTo>
                    <a:pt x="514" y="2369"/>
                    <a:pt x="0" y="3586"/>
                    <a:pt x="0" y="3586"/>
                  </a:cubicBezTo>
                  <a:cubicBezTo>
                    <a:pt x="0" y="3586"/>
                    <a:pt x="585" y="4012"/>
                    <a:pt x="622" y="4272"/>
                  </a:cubicBezTo>
                  <a:cubicBezTo>
                    <a:pt x="662" y="4529"/>
                    <a:pt x="863" y="4664"/>
                    <a:pt x="863" y="4984"/>
                  </a:cubicBezTo>
                  <a:cubicBezTo>
                    <a:pt x="863" y="5304"/>
                    <a:pt x="956" y="5331"/>
                    <a:pt x="1432" y="5624"/>
                  </a:cubicBezTo>
                  <a:cubicBezTo>
                    <a:pt x="1911" y="5916"/>
                    <a:pt x="2409" y="6019"/>
                    <a:pt x="3211" y="6315"/>
                  </a:cubicBezTo>
                  <a:cubicBezTo>
                    <a:pt x="3839" y="6546"/>
                    <a:pt x="4414" y="6600"/>
                    <a:pt x="4814" y="6600"/>
                  </a:cubicBezTo>
                  <a:cubicBezTo>
                    <a:pt x="5165" y="6600"/>
                    <a:pt x="5381" y="6559"/>
                    <a:pt x="5381" y="6559"/>
                  </a:cubicBezTo>
                  <a:lnTo>
                    <a:pt x="5016" y="4031"/>
                  </a:lnTo>
                  <a:cubicBezTo>
                    <a:pt x="5016" y="4031"/>
                    <a:pt x="5241" y="3859"/>
                    <a:pt x="5241" y="3824"/>
                  </a:cubicBezTo>
                  <a:cubicBezTo>
                    <a:pt x="5238" y="3790"/>
                    <a:pt x="5270" y="3589"/>
                    <a:pt x="5270" y="3589"/>
                  </a:cubicBezTo>
                  <a:cubicBezTo>
                    <a:pt x="5270" y="3589"/>
                    <a:pt x="5392" y="3576"/>
                    <a:pt x="5493" y="3576"/>
                  </a:cubicBezTo>
                  <a:cubicBezTo>
                    <a:pt x="5590" y="3576"/>
                    <a:pt x="5535" y="3457"/>
                    <a:pt x="5680" y="3364"/>
                  </a:cubicBezTo>
                  <a:cubicBezTo>
                    <a:pt x="5685" y="3361"/>
                    <a:pt x="5693" y="3359"/>
                    <a:pt x="5704" y="3359"/>
                  </a:cubicBezTo>
                  <a:cubicBezTo>
                    <a:pt x="5773" y="3359"/>
                    <a:pt x="5952" y="3414"/>
                    <a:pt x="6086" y="3414"/>
                  </a:cubicBezTo>
                  <a:cubicBezTo>
                    <a:pt x="6127" y="3414"/>
                    <a:pt x="6163" y="3409"/>
                    <a:pt x="6191" y="3396"/>
                  </a:cubicBezTo>
                  <a:cubicBezTo>
                    <a:pt x="6218" y="3382"/>
                    <a:pt x="6239" y="3380"/>
                    <a:pt x="6258" y="3380"/>
                  </a:cubicBezTo>
                  <a:cubicBezTo>
                    <a:pt x="6157" y="3856"/>
                    <a:pt x="6146" y="4113"/>
                    <a:pt x="6091" y="4327"/>
                  </a:cubicBezTo>
                  <a:cubicBezTo>
                    <a:pt x="6062" y="4439"/>
                    <a:pt x="6570" y="4531"/>
                    <a:pt x="6948" y="4690"/>
                  </a:cubicBezTo>
                  <a:cubicBezTo>
                    <a:pt x="7181" y="4788"/>
                    <a:pt x="7422" y="4875"/>
                    <a:pt x="7570" y="4923"/>
                  </a:cubicBezTo>
                  <a:cubicBezTo>
                    <a:pt x="7661" y="4952"/>
                    <a:pt x="7744" y="4964"/>
                    <a:pt x="7818" y="4964"/>
                  </a:cubicBezTo>
                  <a:cubicBezTo>
                    <a:pt x="8065" y="4964"/>
                    <a:pt x="8214" y="4838"/>
                    <a:pt x="8214" y="4838"/>
                  </a:cubicBezTo>
                  <a:cubicBezTo>
                    <a:pt x="8214" y="4838"/>
                    <a:pt x="8359" y="2459"/>
                    <a:pt x="8338" y="2345"/>
                  </a:cubicBezTo>
                  <a:cubicBezTo>
                    <a:pt x="8319" y="2231"/>
                    <a:pt x="8396" y="1471"/>
                    <a:pt x="8177" y="1186"/>
                  </a:cubicBezTo>
                  <a:cubicBezTo>
                    <a:pt x="8068" y="1040"/>
                    <a:pt x="7936" y="754"/>
                    <a:pt x="7682" y="511"/>
                  </a:cubicBezTo>
                  <a:cubicBezTo>
                    <a:pt x="7433" y="270"/>
                    <a:pt x="7261" y="13"/>
                    <a:pt x="7261" y="13"/>
                  </a:cubicBezTo>
                  <a:cubicBezTo>
                    <a:pt x="7261" y="13"/>
                    <a:pt x="7210" y="1"/>
                    <a:pt x="7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5007306" y="3804322"/>
              <a:ext cx="485555" cy="352767"/>
            </a:xfrm>
            <a:custGeom>
              <a:rect b="b" l="l" r="r" t="t"/>
              <a:pathLst>
                <a:path extrusionOk="0" h="4139" w="5697">
                  <a:moveTo>
                    <a:pt x="406" y="0"/>
                  </a:moveTo>
                  <a:cubicBezTo>
                    <a:pt x="358" y="434"/>
                    <a:pt x="159" y="2276"/>
                    <a:pt x="30" y="2390"/>
                  </a:cubicBezTo>
                  <a:cubicBezTo>
                    <a:pt x="1" y="2416"/>
                    <a:pt x="0" y="2425"/>
                    <a:pt x="21" y="2425"/>
                  </a:cubicBezTo>
                  <a:cubicBezTo>
                    <a:pt x="66" y="2425"/>
                    <a:pt x="211" y="2383"/>
                    <a:pt x="379" y="2383"/>
                  </a:cubicBezTo>
                  <a:cubicBezTo>
                    <a:pt x="518" y="2383"/>
                    <a:pt x="674" y="2412"/>
                    <a:pt x="800" y="2520"/>
                  </a:cubicBezTo>
                  <a:cubicBezTo>
                    <a:pt x="1144" y="2814"/>
                    <a:pt x="1356" y="3213"/>
                    <a:pt x="1742" y="3534"/>
                  </a:cubicBezTo>
                  <a:cubicBezTo>
                    <a:pt x="2126" y="3854"/>
                    <a:pt x="2698" y="3836"/>
                    <a:pt x="3135" y="3963"/>
                  </a:cubicBezTo>
                  <a:cubicBezTo>
                    <a:pt x="3571" y="4092"/>
                    <a:pt x="4024" y="4113"/>
                    <a:pt x="4527" y="4137"/>
                  </a:cubicBezTo>
                  <a:cubicBezTo>
                    <a:pt x="4553" y="4138"/>
                    <a:pt x="4579" y="4139"/>
                    <a:pt x="4606" y="4139"/>
                  </a:cubicBezTo>
                  <a:cubicBezTo>
                    <a:pt x="5099" y="4139"/>
                    <a:pt x="5697" y="3963"/>
                    <a:pt x="5697" y="3963"/>
                  </a:cubicBezTo>
                  <a:lnTo>
                    <a:pt x="5459" y="2787"/>
                  </a:lnTo>
                  <a:cubicBezTo>
                    <a:pt x="5354" y="2798"/>
                    <a:pt x="5196" y="2810"/>
                    <a:pt x="4999" y="2810"/>
                  </a:cubicBezTo>
                  <a:cubicBezTo>
                    <a:pt x="4578" y="2810"/>
                    <a:pt x="3983" y="2757"/>
                    <a:pt x="3373" y="2533"/>
                  </a:cubicBezTo>
                  <a:cubicBezTo>
                    <a:pt x="2571" y="2237"/>
                    <a:pt x="2073" y="2134"/>
                    <a:pt x="1594" y="1842"/>
                  </a:cubicBezTo>
                  <a:cubicBezTo>
                    <a:pt x="1118" y="1549"/>
                    <a:pt x="1025" y="1522"/>
                    <a:pt x="1025" y="1202"/>
                  </a:cubicBezTo>
                  <a:cubicBezTo>
                    <a:pt x="1025" y="882"/>
                    <a:pt x="824" y="747"/>
                    <a:pt x="784" y="487"/>
                  </a:cubicBezTo>
                  <a:cubicBezTo>
                    <a:pt x="763" y="344"/>
                    <a:pt x="570" y="146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5003896" y="4004357"/>
              <a:ext cx="492118" cy="155800"/>
            </a:xfrm>
            <a:custGeom>
              <a:rect b="b" l="l" r="r" t="t"/>
              <a:pathLst>
                <a:path extrusionOk="0" h="1828" w="5774">
                  <a:moveTo>
                    <a:pt x="422" y="1"/>
                  </a:moveTo>
                  <a:cubicBezTo>
                    <a:pt x="307" y="1"/>
                    <a:pt x="203" y="20"/>
                    <a:pt x="133" y="33"/>
                  </a:cubicBezTo>
                  <a:cubicBezTo>
                    <a:pt x="123" y="35"/>
                    <a:pt x="115" y="35"/>
                    <a:pt x="104" y="38"/>
                  </a:cubicBezTo>
                  <a:cubicBezTo>
                    <a:pt x="104" y="33"/>
                    <a:pt x="102" y="25"/>
                    <a:pt x="96" y="19"/>
                  </a:cubicBezTo>
                  <a:cubicBezTo>
                    <a:pt x="89" y="12"/>
                    <a:pt x="79" y="8"/>
                    <a:pt x="69" y="8"/>
                  </a:cubicBezTo>
                  <a:cubicBezTo>
                    <a:pt x="61" y="8"/>
                    <a:pt x="53" y="11"/>
                    <a:pt x="46" y="17"/>
                  </a:cubicBezTo>
                  <a:cubicBezTo>
                    <a:pt x="30" y="33"/>
                    <a:pt x="1" y="59"/>
                    <a:pt x="14" y="91"/>
                  </a:cubicBezTo>
                  <a:cubicBezTo>
                    <a:pt x="23" y="108"/>
                    <a:pt x="36" y="114"/>
                    <a:pt x="59" y="114"/>
                  </a:cubicBezTo>
                  <a:cubicBezTo>
                    <a:pt x="79" y="114"/>
                    <a:pt x="106" y="109"/>
                    <a:pt x="144" y="102"/>
                  </a:cubicBezTo>
                  <a:cubicBezTo>
                    <a:pt x="211" y="90"/>
                    <a:pt x="310" y="72"/>
                    <a:pt x="417" y="72"/>
                  </a:cubicBezTo>
                  <a:cubicBezTo>
                    <a:pt x="551" y="72"/>
                    <a:pt x="699" y="100"/>
                    <a:pt x="816" y="199"/>
                  </a:cubicBezTo>
                  <a:cubicBezTo>
                    <a:pt x="980" y="337"/>
                    <a:pt x="1110" y="499"/>
                    <a:pt x="1250" y="671"/>
                  </a:cubicBezTo>
                  <a:cubicBezTo>
                    <a:pt x="1401" y="853"/>
                    <a:pt x="1555" y="1044"/>
                    <a:pt x="1759" y="1213"/>
                  </a:cubicBezTo>
                  <a:cubicBezTo>
                    <a:pt x="2031" y="1438"/>
                    <a:pt x="2383" y="1499"/>
                    <a:pt x="2727" y="1560"/>
                  </a:cubicBezTo>
                  <a:cubicBezTo>
                    <a:pt x="2883" y="1586"/>
                    <a:pt x="3029" y="1610"/>
                    <a:pt x="3164" y="1650"/>
                  </a:cubicBezTo>
                  <a:cubicBezTo>
                    <a:pt x="3609" y="1782"/>
                    <a:pt x="4075" y="1803"/>
                    <a:pt x="4567" y="1825"/>
                  </a:cubicBezTo>
                  <a:cubicBezTo>
                    <a:pt x="4596" y="1827"/>
                    <a:pt x="4625" y="1827"/>
                    <a:pt x="4654" y="1827"/>
                  </a:cubicBezTo>
                  <a:cubicBezTo>
                    <a:pt x="5141" y="1827"/>
                    <a:pt x="5721" y="1658"/>
                    <a:pt x="5745" y="1650"/>
                  </a:cubicBezTo>
                  <a:cubicBezTo>
                    <a:pt x="5763" y="1645"/>
                    <a:pt x="5774" y="1626"/>
                    <a:pt x="5769" y="1608"/>
                  </a:cubicBezTo>
                  <a:cubicBezTo>
                    <a:pt x="5764" y="1592"/>
                    <a:pt x="5751" y="1582"/>
                    <a:pt x="5736" y="1582"/>
                  </a:cubicBezTo>
                  <a:cubicBezTo>
                    <a:pt x="5733" y="1582"/>
                    <a:pt x="5730" y="1583"/>
                    <a:pt x="5726" y="1584"/>
                  </a:cubicBezTo>
                  <a:cubicBezTo>
                    <a:pt x="5719" y="1584"/>
                    <a:pt x="5136" y="1755"/>
                    <a:pt x="4657" y="1755"/>
                  </a:cubicBezTo>
                  <a:cubicBezTo>
                    <a:pt x="4627" y="1755"/>
                    <a:pt x="4598" y="1755"/>
                    <a:pt x="4570" y="1753"/>
                  </a:cubicBezTo>
                  <a:cubicBezTo>
                    <a:pt x="4083" y="1732"/>
                    <a:pt x="3622" y="1711"/>
                    <a:pt x="3185" y="1584"/>
                  </a:cubicBezTo>
                  <a:cubicBezTo>
                    <a:pt x="3045" y="1541"/>
                    <a:pt x="2897" y="1515"/>
                    <a:pt x="2738" y="1489"/>
                  </a:cubicBezTo>
                  <a:cubicBezTo>
                    <a:pt x="2404" y="1430"/>
                    <a:pt x="2060" y="1372"/>
                    <a:pt x="1804" y="1158"/>
                  </a:cubicBezTo>
                  <a:cubicBezTo>
                    <a:pt x="1605" y="994"/>
                    <a:pt x="1452" y="806"/>
                    <a:pt x="1303" y="626"/>
                  </a:cubicBezTo>
                  <a:cubicBezTo>
                    <a:pt x="1163" y="451"/>
                    <a:pt x="1031" y="289"/>
                    <a:pt x="861" y="144"/>
                  </a:cubicBezTo>
                  <a:cubicBezTo>
                    <a:pt x="730" y="31"/>
                    <a:pt x="567" y="1"/>
                    <a:pt x="42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5017704" y="3784464"/>
              <a:ext cx="465271" cy="263105"/>
            </a:xfrm>
            <a:custGeom>
              <a:rect b="b" l="l" r="r" t="t"/>
              <a:pathLst>
                <a:path extrusionOk="0" h="3087" w="5459">
                  <a:moveTo>
                    <a:pt x="41" y="1"/>
                  </a:moveTo>
                  <a:cubicBezTo>
                    <a:pt x="30" y="1"/>
                    <a:pt x="19" y="6"/>
                    <a:pt x="11" y="16"/>
                  </a:cubicBezTo>
                  <a:cubicBezTo>
                    <a:pt x="0" y="32"/>
                    <a:pt x="3" y="53"/>
                    <a:pt x="19" y="64"/>
                  </a:cubicBezTo>
                  <a:cubicBezTo>
                    <a:pt x="178" y="180"/>
                    <a:pt x="599" y="527"/>
                    <a:pt x="628" y="725"/>
                  </a:cubicBezTo>
                  <a:cubicBezTo>
                    <a:pt x="646" y="845"/>
                    <a:pt x="697" y="940"/>
                    <a:pt x="744" y="1030"/>
                  </a:cubicBezTo>
                  <a:cubicBezTo>
                    <a:pt x="808" y="1149"/>
                    <a:pt x="869" y="1263"/>
                    <a:pt x="869" y="1435"/>
                  </a:cubicBezTo>
                  <a:cubicBezTo>
                    <a:pt x="869" y="1747"/>
                    <a:pt x="959" y="1803"/>
                    <a:pt x="1340" y="2036"/>
                  </a:cubicBezTo>
                  <a:lnTo>
                    <a:pt x="1456" y="2104"/>
                  </a:lnTo>
                  <a:cubicBezTo>
                    <a:pt x="1782" y="2306"/>
                    <a:pt x="2123" y="2419"/>
                    <a:pt x="2552" y="2562"/>
                  </a:cubicBezTo>
                  <a:cubicBezTo>
                    <a:pt x="2753" y="2629"/>
                    <a:pt x="2984" y="2703"/>
                    <a:pt x="3240" y="2798"/>
                  </a:cubicBezTo>
                  <a:cubicBezTo>
                    <a:pt x="3870" y="3031"/>
                    <a:pt x="4453" y="3086"/>
                    <a:pt x="4858" y="3086"/>
                  </a:cubicBezTo>
                  <a:cubicBezTo>
                    <a:pt x="5207" y="3086"/>
                    <a:pt x="5424" y="3047"/>
                    <a:pt x="5427" y="3044"/>
                  </a:cubicBezTo>
                  <a:cubicBezTo>
                    <a:pt x="5448" y="3041"/>
                    <a:pt x="5458" y="3023"/>
                    <a:pt x="5456" y="3004"/>
                  </a:cubicBezTo>
                  <a:cubicBezTo>
                    <a:pt x="5453" y="2985"/>
                    <a:pt x="5438" y="2975"/>
                    <a:pt x="5420" y="2975"/>
                  </a:cubicBezTo>
                  <a:cubicBezTo>
                    <a:pt x="5418" y="2975"/>
                    <a:pt x="5416" y="2975"/>
                    <a:pt x="5413" y="2975"/>
                  </a:cubicBezTo>
                  <a:cubicBezTo>
                    <a:pt x="5410" y="2977"/>
                    <a:pt x="5199" y="3015"/>
                    <a:pt x="4860" y="3015"/>
                  </a:cubicBezTo>
                  <a:cubicBezTo>
                    <a:pt x="4462" y="3015"/>
                    <a:pt x="3887" y="2962"/>
                    <a:pt x="3264" y="2732"/>
                  </a:cubicBezTo>
                  <a:cubicBezTo>
                    <a:pt x="3005" y="2637"/>
                    <a:pt x="2777" y="2560"/>
                    <a:pt x="2576" y="2494"/>
                  </a:cubicBezTo>
                  <a:cubicBezTo>
                    <a:pt x="2150" y="2353"/>
                    <a:pt x="1814" y="2242"/>
                    <a:pt x="1491" y="2044"/>
                  </a:cubicBezTo>
                  <a:lnTo>
                    <a:pt x="1377" y="1975"/>
                  </a:lnTo>
                  <a:cubicBezTo>
                    <a:pt x="996" y="1742"/>
                    <a:pt x="937" y="1707"/>
                    <a:pt x="937" y="1435"/>
                  </a:cubicBezTo>
                  <a:cubicBezTo>
                    <a:pt x="937" y="1244"/>
                    <a:pt x="871" y="1117"/>
                    <a:pt x="805" y="995"/>
                  </a:cubicBezTo>
                  <a:cubicBezTo>
                    <a:pt x="757" y="908"/>
                    <a:pt x="712" y="823"/>
                    <a:pt x="697" y="718"/>
                  </a:cubicBezTo>
                  <a:cubicBezTo>
                    <a:pt x="657" y="445"/>
                    <a:pt x="85" y="24"/>
                    <a:pt x="61" y="8"/>
                  </a:cubicBezTo>
                  <a:cubicBezTo>
                    <a:pt x="55" y="3"/>
                    <a:pt x="48" y="1"/>
                    <a:pt x="4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5496185" y="3485051"/>
              <a:ext cx="95969" cy="75258"/>
            </a:xfrm>
            <a:custGeom>
              <a:rect b="b" l="l" r="r" t="t"/>
              <a:pathLst>
                <a:path extrusionOk="0" h="883" w="1126">
                  <a:moveTo>
                    <a:pt x="1041" y="1"/>
                  </a:moveTo>
                  <a:cubicBezTo>
                    <a:pt x="1022" y="3"/>
                    <a:pt x="1006" y="3"/>
                    <a:pt x="988" y="6"/>
                  </a:cubicBezTo>
                  <a:cubicBezTo>
                    <a:pt x="1046" y="149"/>
                    <a:pt x="1075" y="342"/>
                    <a:pt x="959" y="551"/>
                  </a:cubicBezTo>
                  <a:cubicBezTo>
                    <a:pt x="908" y="641"/>
                    <a:pt x="821" y="715"/>
                    <a:pt x="694" y="779"/>
                  </a:cubicBezTo>
                  <a:cubicBezTo>
                    <a:pt x="626" y="812"/>
                    <a:pt x="555" y="828"/>
                    <a:pt x="485" y="828"/>
                  </a:cubicBezTo>
                  <a:cubicBezTo>
                    <a:pt x="391" y="828"/>
                    <a:pt x="300" y="798"/>
                    <a:pt x="226" y="739"/>
                  </a:cubicBezTo>
                  <a:cubicBezTo>
                    <a:pt x="109" y="647"/>
                    <a:pt x="56" y="504"/>
                    <a:pt x="85" y="363"/>
                  </a:cubicBezTo>
                  <a:cubicBezTo>
                    <a:pt x="99" y="302"/>
                    <a:pt x="120" y="255"/>
                    <a:pt x="146" y="212"/>
                  </a:cubicBezTo>
                  <a:cubicBezTo>
                    <a:pt x="165" y="186"/>
                    <a:pt x="181" y="167"/>
                    <a:pt x="199" y="149"/>
                  </a:cubicBezTo>
                  <a:lnTo>
                    <a:pt x="199" y="149"/>
                  </a:lnTo>
                  <a:cubicBezTo>
                    <a:pt x="173" y="157"/>
                    <a:pt x="141" y="162"/>
                    <a:pt x="112" y="170"/>
                  </a:cubicBezTo>
                  <a:cubicBezTo>
                    <a:pt x="109" y="173"/>
                    <a:pt x="106" y="178"/>
                    <a:pt x="104" y="183"/>
                  </a:cubicBezTo>
                  <a:cubicBezTo>
                    <a:pt x="72" y="231"/>
                    <a:pt x="48" y="284"/>
                    <a:pt x="35" y="350"/>
                  </a:cubicBezTo>
                  <a:cubicBezTo>
                    <a:pt x="1" y="512"/>
                    <a:pt x="59" y="676"/>
                    <a:pt x="191" y="779"/>
                  </a:cubicBezTo>
                  <a:cubicBezTo>
                    <a:pt x="279" y="848"/>
                    <a:pt x="382" y="882"/>
                    <a:pt x="488" y="882"/>
                  </a:cubicBezTo>
                  <a:cubicBezTo>
                    <a:pt x="564" y="882"/>
                    <a:pt x="644" y="864"/>
                    <a:pt x="718" y="827"/>
                  </a:cubicBezTo>
                  <a:cubicBezTo>
                    <a:pt x="856" y="758"/>
                    <a:pt x="948" y="676"/>
                    <a:pt x="1004" y="578"/>
                  </a:cubicBezTo>
                  <a:cubicBezTo>
                    <a:pt x="1126" y="361"/>
                    <a:pt x="1099" y="154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5512890" y="3490250"/>
              <a:ext cx="63496" cy="54036"/>
            </a:xfrm>
            <a:custGeom>
              <a:rect b="b" l="l" r="r" t="t"/>
              <a:pathLst>
                <a:path extrusionOk="0" h="634" w="745">
                  <a:moveTo>
                    <a:pt x="673" y="83"/>
                  </a:moveTo>
                  <a:lnTo>
                    <a:pt x="673" y="83"/>
                  </a:lnTo>
                  <a:cubicBezTo>
                    <a:pt x="681" y="122"/>
                    <a:pt x="683" y="183"/>
                    <a:pt x="667" y="252"/>
                  </a:cubicBezTo>
                  <a:cubicBezTo>
                    <a:pt x="644" y="342"/>
                    <a:pt x="583" y="466"/>
                    <a:pt x="416" y="551"/>
                  </a:cubicBezTo>
                  <a:cubicBezTo>
                    <a:pt x="373" y="573"/>
                    <a:pt x="331" y="581"/>
                    <a:pt x="293" y="581"/>
                  </a:cubicBezTo>
                  <a:cubicBezTo>
                    <a:pt x="232" y="581"/>
                    <a:pt x="179" y="559"/>
                    <a:pt x="143" y="530"/>
                  </a:cubicBezTo>
                  <a:cubicBezTo>
                    <a:pt x="83" y="482"/>
                    <a:pt x="56" y="414"/>
                    <a:pt x="72" y="342"/>
                  </a:cubicBezTo>
                  <a:cubicBezTo>
                    <a:pt x="104" y="196"/>
                    <a:pt x="183" y="181"/>
                    <a:pt x="297" y="181"/>
                  </a:cubicBezTo>
                  <a:cubicBezTo>
                    <a:pt x="313" y="181"/>
                    <a:pt x="329" y="181"/>
                    <a:pt x="345" y="183"/>
                  </a:cubicBezTo>
                  <a:lnTo>
                    <a:pt x="395" y="183"/>
                  </a:lnTo>
                  <a:cubicBezTo>
                    <a:pt x="456" y="183"/>
                    <a:pt x="519" y="178"/>
                    <a:pt x="577" y="154"/>
                  </a:cubicBezTo>
                  <a:cubicBezTo>
                    <a:pt x="604" y="144"/>
                    <a:pt x="641" y="117"/>
                    <a:pt x="673" y="83"/>
                  </a:cubicBezTo>
                  <a:close/>
                  <a:moveTo>
                    <a:pt x="678" y="1"/>
                  </a:moveTo>
                  <a:cubicBezTo>
                    <a:pt x="667" y="1"/>
                    <a:pt x="660" y="6"/>
                    <a:pt x="654" y="14"/>
                  </a:cubicBezTo>
                  <a:cubicBezTo>
                    <a:pt x="630" y="61"/>
                    <a:pt x="583" y="96"/>
                    <a:pt x="559" y="106"/>
                  </a:cubicBezTo>
                  <a:cubicBezTo>
                    <a:pt x="504" y="129"/>
                    <a:pt x="443" y="130"/>
                    <a:pt x="383" y="130"/>
                  </a:cubicBezTo>
                  <a:cubicBezTo>
                    <a:pt x="371" y="130"/>
                    <a:pt x="359" y="130"/>
                    <a:pt x="347" y="130"/>
                  </a:cubicBezTo>
                  <a:cubicBezTo>
                    <a:pt x="328" y="130"/>
                    <a:pt x="308" y="129"/>
                    <a:pt x="289" y="129"/>
                  </a:cubicBezTo>
                  <a:cubicBezTo>
                    <a:pt x="169" y="129"/>
                    <a:pt x="58" y="153"/>
                    <a:pt x="19" y="329"/>
                  </a:cubicBezTo>
                  <a:cubicBezTo>
                    <a:pt x="0" y="421"/>
                    <a:pt x="35" y="511"/>
                    <a:pt x="109" y="572"/>
                  </a:cubicBezTo>
                  <a:cubicBezTo>
                    <a:pt x="162" y="612"/>
                    <a:pt x="225" y="633"/>
                    <a:pt x="292" y="633"/>
                  </a:cubicBezTo>
                  <a:cubicBezTo>
                    <a:pt x="339" y="633"/>
                    <a:pt x="392" y="623"/>
                    <a:pt x="440" y="599"/>
                  </a:cubicBezTo>
                  <a:cubicBezTo>
                    <a:pt x="625" y="506"/>
                    <a:pt x="694" y="366"/>
                    <a:pt x="718" y="265"/>
                  </a:cubicBezTo>
                  <a:cubicBezTo>
                    <a:pt x="744" y="154"/>
                    <a:pt x="728" y="54"/>
                    <a:pt x="699" y="11"/>
                  </a:cubicBezTo>
                  <a:cubicBezTo>
                    <a:pt x="694" y="6"/>
                    <a:pt x="686" y="1"/>
                    <a:pt x="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5342600" y="3520847"/>
              <a:ext cx="107901" cy="83014"/>
            </a:xfrm>
            <a:custGeom>
              <a:rect b="b" l="l" r="r" t="t"/>
              <a:pathLst>
                <a:path extrusionOk="0" h="974" w="1266">
                  <a:moveTo>
                    <a:pt x="672" y="53"/>
                  </a:moveTo>
                  <a:cubicBezTo>
                    <a:pt x="688" y="53"/>
                    <a:pt x="704" y="54"/>
                    <a:pt x="720" y="57"/>
                  </a:cubicBezTo>
                  <a:cubicBezTo>
                    <a:pt x="799" y="65"/>
                    <a:pt x="881" y="97"/>
                    <a:pt x="971" y="150"/>
                  </a:cubicBezTo>
                  <a:cubicBezTo>
                    <a:pt x="1125" y="237"/>
                    <a:pt x="1212" y="396"/>
                    <a:pt x="1199" y="565"/>
                  </a:cubicBezTo>
                  <a:cubicBezTo>
                    <a:pt x="1189" y="711"/>
                    <a:pt x="1096" y="835"/>
                    <a:pt x="964" y="888"/>
                  </a:cubicBezTo>
                  <a:cubicBezTo>
                    <a:pt x="908" y="909"/>
                    <a:pt x="855" y="920"/>
                    <a:pt x="805" y="920"/>
                  </a:cubicBezTo>
                  <a:cubicBezTo>
                    <a:pt x="641" y="920"/>
                    <a:pt x="556" y="804"/>
                    <a:pt x="487" y="714"/>
                  </a:cubicBezTo>
                  <a:cubicBezTo>
                    <a:pt x="476" y="698"/>
                    <a:pt x="466" y="682"/>
                    <a:pt x="455" y="669"/>
                  </a:cubicBezTo>
                  <a:cubicBezTo>
                    <a:pt x="373" y="568"/>
                    <a:pt x="249" y="544"/>
                    <a:pt x="154" y="544"/>
                  </a:cubicBezTo>
                  <a:cubicBezTo>
                    <a:pt x="119" y="544"/>
                    <a:pt x="87" y="547"/>
                    <a:pt x="64" y="552"/>
                  </a:cubicBezTo>
                  <a:cubicBezTo>
                    <a:pt x="90" y="465"/>
                    <a:pt x="172" y="256"/>
                    <a:pt x="368" y="137"/>
                  </a:cubicBezTo>
                  <a:cubicBezTo>
                    <a:pt x="439" y="94"/>
                    <a:pt x="529" y="62"/>
                    <a:pt x="638" y="55"/>
                  </a:cubicBezTo>
                  <a:cubicBezTo>
                    <a:pt x="649" y="53"/>
                    <a:pt x="660" y="53"/>
                    <a:pt x="672" y="53"/>
                  </a:cubicBezTo>
                  <a:close/>
                  <a:moveTo>
                    <a:pt x="673" y="0"/>
                  </a:moveTo>
                  <a:cubicBezTo>
                    <a:pt x="660" y="0"/>
                    <a:pt x="648" y="1"/>
                    <a:pt x="635" y="2"/>
                  </a:cubicBezTo>
                  <a:cubicBezTo>
                    <a:pt x="466" y="12"/>
                    <a:pt x="341" y="78"/>
                    <a:pt x="249" y="163"/>
                  </a:cubicBezTo>
                  <a:cubicBezTo>
                    <a:pt x="58" y="332"/>
                    <a:pt x="3" y="576"/>
                    <a:pt x="3" y="579"/>
                  </a:cubicBezTo>
                  <a:cubicBezTo>
                    <a:pt x="0" y="589"/>
                    <a:pt x="3" y="597"/>
                    <a:pt x="11" y="602"/>
                  </a:cubicBezTo>
                  <a:cubicBezTo>
                    <a:pt x="15" y="608"/>
                    <a:pt x="22" y="611"/>
                    <a:pt x="28" y="611"/>
                  </a:cubicBezTo>
                  <a:cubicBezTo>
                    <a:pt x="30" y="611"/>
                    <a:pt x="32" y="611"/>
                    <a:pt x="34" y="610"/>
                  </a:cubicBezTo>
                  <a:cubicBezTo>
                    <a:pt x="36" y="610"/>
                    <a:pt x="86" y="598"/>
                    <a:pt x="153" y="598"/>
                  </a:cubicBezTo>
                  <a:cubicBezTo>
                    <a:pt x="237" y="598"/>
                    <a:pt x="347" y="617"/>
                    <a:pt x="413" y="703"/>
                  </a:cubicBezTo>
                  <a:cubicBezTo>
                    <a:pt x="424" y="716"/>
                    <a:pt x="434" y="730"/>
                    <a:pt x="445" y="743"/>
                  </a:cubicBezTo>
                  <a:cubicBezTo>
                    <a:pt x="516" y="841"/>
                    <a:pt x="614" y="973"/>
                    <a:pt x="805" y="973"/>
                  </a:cubicBezTo>
                  <a:cubicBezTo>
                    <a:pt x="860" y="973"/>
                    <a:pt x="919" y="960"/>
                    <a:pt x="982" y="936"/>
                  </a:cubicBezTo>
                  <a:cubicBezTo>
                    <a:pt x="1136" y="878"/>
                    <a:pt x="1239" y="737"/>
                    <a:pt x="1252" y="568"/>
                  </a:cubicBezTo>
                  <a:cubicBezTo>
                    <a:pt x="1265" y="380"/>
                    <a:pt x="1170" y="203"/>
                    <a:pt x="998" y="102"/>
                  </a:cubicBezTo>
                  <a:cubicBezTo>
                    <a:pt x="942" y="70"/>
                    <a:pt x="887" y="44"/>
                    <a:pt x="831" y="28"/>
                  </a:cubicBezTo>
                  <a:cubicBezTo>
                    <a:pt x="776" y="9"/>
                    <a:pt x="724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5365783" y="3536700"/>
              <a:ext cx="68440" cy="51308"/>
            </a:xfrm>
            <a:custGeom>
              <a:rect b="b" l="l" r="r" t="t"/>
              <a:pathLst>
                <a:path extrusionOk="0" h="602" w="803">
                  <a:moveTo>
                    <a:pt x="366" y="54"/>
                  </a:moveTo>
                  <a:cubicBezTo>
                    <a:pt x="436" y="54"/>
                    <a:pt x="518" y="72"/>
                    <a:pt x="607" y="123"/>
                  </a:cubicBezTo>
                  <a:cubicBezTo>
                    <a:pt x="715" y="186"/>
                    <a:pt x="747" y="289"/>
                    <a:pt x="742" y="364"/>
                  </a:cubicBezTo>
                  <a:cubicBezTo>
                    <a:pt x="737" y="440"/>
                    <a:pt x="692" y="501"/>
                    <a:pt x="625" y="528"/>
                  </a:cubicBezTo>
                  <a:cubicBezTo>
                    <a:pt x="589" y="542"/>
                    <a:pt x="559" y="548"/>
                    <a:pt x="532" y="548"/>
                  </a:cubicBezTo>
                  <a:cubicBezTo>
                    <a:pt x="443" y="548"/>
                    <a:pt x="397" y="477"/>
                    <a:pt x="339" y="387"/>
                  </a:cubicBezTo>
                  <a:cubicBezTo>
                    <a:pt x="300" y="321"/>
                    <a:pt x="257" y="252"/>
                    <a:pt x="191" y="207"/>
                  </a:cubicBezTo>
                  <a:cubicBezTo>
                    <a:pt x="167" y="189"/>
                    <a:pt x="125" y="173"/>
                    <a:pt x="77" y="168"/>
                  </a:cubicBezTo>
                  <a:cubicBezTo>
                    <a:pt x="107" y="139"/>
                    <a:pt x="154" y="104"/>
                    <a:pt x="220" y="80"/>
                  </a:cubicBezTo>
                  <a:cubicBezTo>
                    <a:pt x="260" y="66"/>
                    <a:pt x="309" y="54"/>
                    <a:pt x="366" y="54"/>
                  </a:cubicBezTo>
                  <a:close/>
                  <a:moveTo>
                    <a:pt x="364" y="1"/>
                  </a:moveTo>
                  <a:cubicBezTo>
                    <a:pt x="301" y="1"/>
                    <a:pt x="246" y="13"/>
                    <a:pt x="202" y="30"/>
                  </a:cubicBezTo>
                  <a:cubicBezTo>
                    <a:pt x="96" y="67"/>
                    <a:pt x="22" y="136"/>
                    <a:pt x="3" y="184"/>
                  </a:cubicBezTo>
                  <a:cubicBezTo>
                    <a:pt x="1" y="191"/>
                    <a:pt x="3" y="202"/>
                    <a:pt x="9" y="207"/>
                  </a:cubicBezTo>
                  <a:cubicBezTo>
                    <a:pt x="13" y="214"/>
                    <a:pt x="19" y="219"/>
                    <a:pt x="26" y="219"/>
                  </a:cubicBezTo>
                  <a:cubicBezTo>
                    <a:pt x="27" y="219"/>
                    <a:pt x="28" y="218"/>
                    <a:pt x="30" y="218"/>
                  </a:cubicBezTo>
                  <a:lnTo>
                    <a:pt x="46" y="218"/>
                  </a:lnTo>
                  <a:cubicBezTo>
                    <a:pt x="93" y="218"/>
                    <a:pt x="141" y="236"/>
                    <a:pt x="159" y="250"/>
                  </a:cubicBezTo>
                  <a:cubicBezTo>
                    <a:pt x="218" y="292"/>
                    <a:pt x="257" y="353"/>
                    <a:pt x="297" y="414"/>
                  </a:cubicBezTo>
                  <a:cubicBezTo>
                    <a:pt x="355" y="506"/>
                    <a:pt x="414" y="602"/>
                    <a:pt x="530" y="602"/>
                  </a:cubicBezTo>
                  <a:cubicBezTo>
                    <a:pt x="564" y="602"/>
                    <a:pt x="602" y="594"/>
                    <a:pt x="644" y="578"/>
                  </a:cubicBezTo>
                  <a:cubicBezTo>
                    <a:pt x="731" y="544"/>
                    <a:pt x="787" y="464"/>
                    <a:pt x="795" y="369"/>
                  </a:cubicBezTo>
                  <a:cubicBezTo>
                    <a:pt x="803" y="252"/>
                    <a:pt x="742" y="141"/>
                    <a:pt x="633" y="78"/>
                  </a:cubicBezTo>
                  <a:cubicBezTo>
                    <a:pt x="535" y="20"/>
                    <a:pt x="443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5626842" y="3526558"/>
              <a:ext cx="95458" cy="88980"/>
            </a:xfrm>
            <a:custGeom>
              <a:rect b="b" l="l" r="r" t="t"/>
              <a:pathLst>
                <a:path extrusionOk="0" h="1044" w="1120">
                  <a:moveTo>
                    <a:pt x="588" y="1"/>
                  </a:moveTo>
                  <a:cubicBezTo>
                    <a:pt x="474" y="40"/>
                    <a:pt x="387" y="99"/>
                    <a:pt x="326" y="173"/>
                  </a:cubicBezTo>
                  <a:cubicBezTo>
                    <a:pt x="0" y="570"/>
                    <a:pt x="302" y="1028"/>
                    <a:pt x="307" y="1033"/>
                  </a:cubicBezTo>
                  <a:cubicBezTo>
                    <a:pt x="310" y="1038"/>
                    <a:pt x="320" y="1044"/>
                    <a:pt x="328" y="1044"/>
                  </a:cubicBezTo>
                  <a:cubicBezTo>
                    <a:pt x="339" y="1044"/>
                    <a:pt x="347" y="1038"/>
                    <a:pt x="350" y="1030"/>
                  </a:cubicBezTo>
                  <a:cubicBezTo>
                    <a:pt x="352" y="1028"/>
                    <a:pt x="474" y="818"/>
                    <a:pt x="655" y="818"/>
                  </a:cubicBezTo>
                  <a:cubicBezTo>
                    <a:pt x="663" y="818"/>
                    <a:pt x="670" y="818"/>
                    <a:pt x="678" y="819"/>
                  </a:cubicBezTo>
                  <a:cubicBezTo>
                    <a:pt x="696" y="821"/>
                    <a:pt x="712" y="821"/>
                    <a:pt x="731" y="824"/>
                  </a:cubicBezTo>
                  <a:cubicBezTo>
                    <a:pt x="770" y="829"/>
                    <a:pt x="815" y="835"/>
                    <a:pt x="860" y="835"/>
                  </a:cubicBezTo>
                  <a:cubicBezTo>
                    <a:pt x="945" y="835"/>
                    <a:pt x="1038" y="816"/>
                    <a:pt x="1120" y="742"/>
                  </a:cubicBezTo>
                  <a:cubicBezTo>
                    <a:pt x="1112" y="726"/>
                    <a:pt x="1104" y="710"/>
                    <a:pt x="1093" y="697"/>
                  </a:cubicBezTo>
                  <a:cubicBezTo>
                    <a:pt x="1022" y="765"/>
                    <a:pt x="942" y="782"/>
                    <a:pt x="864" y="782"/>
                  </a:cubicBezTo>
                  <a:cubicBezTo>
                    <a:pt x="819" y="782"/>
                    <a:pt x="776" y="777"/>
                    <a:pt x="736" y="771"/>
                  </a:cubicBezTo>
                  <a:cubicBezTo>
                    <a:pt x="717" y="768"/>
                    <a:pt x="702" y="768"/>
                    <a:pt x="683" y="766"/>
                  </a:cubicBezTo>
                  <a:cubicBezTo>
                    <a:pt x="674" y="765"/>
                    <a:pt x="665" y="765"/>
                    <a:pt x="657" y="765"/>
                  </a:cubicBezTo>
                  <a:cubicBezTo>
                    <a:pt x="493" y="765"/>
                    <a:pt x="376" y="902"/>
                    <a:pt x="328" y="967"/>
                  </a:cubicBezTo>
                  <a:cubicBezTo>
                    <a:pt x="268" y="858"/>
                    <a:pt x="111" y="517"/>
                    <a:pt x="365" y="207"/>
                  </a:cubicBezTo>
                  <a:cubicBezTo>
                    <a:pt x="426" y="136"/>
                    <a:pt x="511" y="80"/>
                    <a:pt x="630" y="40"/>
                  </a:cubicBezTo>
                  <a:cubicBezTo>
                    <a:pt x="617" y="27"/>
                    <a:pt x="604" y="14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5654372" y="3539427"/>
              <a:ext cx="59150" cy="47047"/>
            </a:xfrm>
            <a:custGeom>
              <a:rect b="b" l="l" r="r" t="t"/>
              <a:pathLst>
                <a:path extrusionOk="0" h="552" w="694">
                  <a:moveTo>
                    <a:pt x="402" y="1"/>
                  </a:moveTo>
                  <a:cubicBezTo>
                    <a:pt x="394" y="3"/>
                    <a:pt x="387" y="3"/>
                    <a:pt x="379" y="6"/>
                  </a:cubicBezTo>
                  <a:cubicBezTo>
                    <a:pt x="180" y="64"/>
                    <a:pt x="90" y="191"/>
                    <a:pt x="48" y="287"/>
                  </a:cubicBezTo>
                  <a:cubicBezTo>
                    <a:pt x="0" y="390"/>
                    <a:pt x="0" y="493"/>
                    <a:pt x="21" y="538"/>
                  </a:cubicBezTo>
                  <a:cubicBezTo>
                    <a:pt x="24" y="546"/>
                    <a:pt x="32" y="551"/>
                    <a:pt x="42" y="551"/>
                  </a:cubicBezTo>
                  <a:lnTo>
                    <a:pt x="45" y="551"/>
                  </a:lnTo>
                  <a:cubicBezTo>
                    <a:pt x="53" y="551"/>
                    <a:pt x="61" y="549"/>
                    <a:pt x="66" y="543"/>
                  </a:cubicBezTo>
                  <a:cubicBezTo>
                    <a:pt x="98" y="501"/>
                    <a:pt x="151" y="474"/>
                    <a:pt x="177" y="469"/>
                  </a:cubicBezTo>
                  <a:cubicBezTo>
                    <a:pt x="196" y="466"/>
                    <a:pt x="214" y="464"/>
                    <a:pt x="233" y="464"/>
                  </a:cubicBezTo>
                  <a:cubicBezTo>
                    <a:pt x="284" y="464"/>
                    <a:pt x="337" y="475"/>
                    <a:pt x="389" y="485"/>
                  </a:cubicBezTo>
                  <a:cubicBezTo>
                    <a:pt x="436" y="494"/>
                    <a:pt x="484" y="504"/>
                    <a:pt x="531" y="504"/>
                  </a:cubicBezTo>
                  <a:cubicBezTo>
                    <a:pt x="591" y="504"/>
                    <a:pt x="647" y="487"/>
                    <a:pt x="694" y="432"/>
                  </a:cubicBezTo>
                  <a:cubicBezTo>
                    <a:pt x="683" y="419"/>
                    <a:pt x="672" y="403"/>
                    <a:pt x="664" y="387"/>
                  </a:cubicBezTo>
                  <a:cubicBezTo>
                    <a:pt x="628" y="435"/>
                    <a:pt x="584" y="451"/>
                    <a:pt x="532" y="451"/>
                  </a:cubicBezTo>
                  <a:cubicBezTo>
                    <a:pt x="492" y="451"/>
                    <a:pt x="449" y="442"/>
                    <a:pt x="400" y="432"/>
                  </a:cubicBezTo>
                  <a:cubicBezTo>
                    <a:pt x="346" y="423"/>
                    <a:pt x="292" y="412"/>
                    <a:pt x="237" y="412"/>
                  </a:cubicBezTo>
                  <a:cubicBezTo>
                    <a:pt x="214" y="412"/>
                    <a:pt x="191" y="414"/>
                    <a:pt x="167" y="419"/>
                  </a:cubicBezTo>
                  <a:cubicBezTo>
                    <a:pt x="138" y="424"/>
                    <a:pt x="98" y="443"/>
                    <a:pt x="61" y="472"/>
                  </a:cubicBezTo>
                  <a:cubicBezTo>
                    <a:pt x="58" y="432"/>
                    <a:pt x="66" y="374"/>
                    <a:pt x="95" y="308"/>
                  </a:cubicBezTo>
                  <a:cubicBezTo>
                    <a:pt x="132" y="223"/>
                    <a:pt x="214" y="109"/>
                    <a:pt x="394" y="59"/>
                  </a:cubicBezTo>
                  <a:cubicBezTo>
                    <a:pt x="410" y="54"/>
                    <a:pt x="426" y="51"/>
                    <a:pt x="439" y="48"/>
                  </a:cubicBezTo>
                  <a:cubicBezTo>
                    <a:pt x="429" y="32"/>
                    <a:pt x="416" y="17"/>
                    <a:pt x="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5090575" y="3616561"/>
              <a:ext cx="104322" cy="89492"/>
            </a:xfrm>
            <a:custGeom>
              <a:rect b="b" l="l" r="r" t="t"/>
              <a:pathLst>
                <a:path extrusionOk="0" h="1050" w="1224">
                  <a:moveTo>
                    <a:pt x="464" y="54"/>
                  </a:moveTo>
                  <a:cubicBezTo>
                    <a:pt x="477" y="54"/>
                    <a:pt x="490" y="54"/>
                    <a:pt x="503" y="56"/>
                  </a:cubicBezTo>
                  <a:cubicBezTo>
                    <a:pt x="562" y="62"/>
                    <a:pt x="614" y="78"/>
                    <a:pt x="659" y="99"/>
                  </a:cubicBezTo>
                  <a:cubicBezTo>
                    <a:pt x="805" y="176"/>
                    <a:pt x="829" y="316"/>
                    <a:pt x="845" y="430"/>
                  </a:cubicBezTo>
                  <a:cubicBezTo>
                    <a:pt x="850" y="448"/>
                    <a:pt x="853" y="467"/>
                    <a:pt x="855" y="483"/>
                  </a:cubicBezTo>
                  <a:cubicBezTo>
                    <a:pt x="890" y="657"/>
                    <a:pt x="1067" y="739"/>
                    <a:pt x="1149" y="768"/>
                  </a:cubicBezTo>
                  <a:cubicBezTo>
                    <a:pt x="1082" y="836"/>
                    <a:pt x="899" y="997"/>
                    <a:pt x="651" y="997"/>
                  </a:cubicBezTo>
                  <a:cubicBezTo>
                    <a:pt x="576" y="997"/>
                    <a:pt x="496" y="982"/>
                    <a:pt x="411" y="946"/>
                  </a:cubicBezTo>
                  <a:cubicBezTo>
                    <a:pt x="318" y="906"/>
                    <a:pt x="233" y="827"/>
                    <a:pt x="157" y="708"/>
                  </a:cubicBezTo>
                  <a:cubicBezTo>
                    <a:pt x="61" y="559"/>
                    <a:pt x="59" y="377"/>
                    <a:pt x="146" y="234"/>
                  </a:cubicBezTo>
                  <a:cubicBezTo>
                    <a:pt x="215" y="120"/>
                    <a:pt x="334" y="54"/>
                    <a:pt x="464" y="54"/>
                  </a:cubicBezTo>
                  <a:close/>
                  <a:moveTo>
                    <a:pt x="462" y="1"/>
                  </a:moveTo>
                  <a:cubicBezTo>
                    <a:pt x="315" y="1"/>
                    <a:pt x="180" y="78"/>
                    <a:pt x="101" y="207"/>
                  </a:cubicBezTo>
                  <a:cubicBezTo>
                    <a:pt x="0" y="366"/>
                    <a:pt x="6" y="570"/>
                    <a:pt x="112" y="737"/>
                  </a:cubicBezTo>
                  <a:cubicBezTo>
                    <a:pt x="196" y="866"/>
                    <a:pt x="286" y="948"/>
                    <a:pt x="390" y="993"/>
                  </a:cubicBezTo>
                  <a:cubicBezTo>
                    <a:pt x="482" y="1033"/>
                    <a:pt x="567" y="1049"/>
                    <a:pt x="649" y="1049"/>
                  </a:cubicBezTo>
                  <a:cubicBezTo>
                    <a:pt x="985" y="1049"/>
                    <a:pt x="1213" y="774"/>
                    <a:pt x="1215" y="771"/>
                  </a:cubicBezTo>
                  <a:cubicBezTo>
                    <a:pt x="1223" y="763"/>
                    <a:pt x="1223" y="755"/>
                    <a:pt x="1221" y="745"/>
                  </a:cubicBezTo>
                  <a:cubicBezTo>
                    <a:pt x="1218" y="737"/>
                    <a:pt x="1210" y="731"/>
                    <a:pt x="1202" y="729"/>
                  </a:cubicBezTo>
                  <a:cubicBezTo>
                    <a:pt x="1199" y="729"/>
                    <a:pt x="945" y="665"/>
                    <a:pt x="908" y="472"/>
                  </a:cubicBezTo>
                  <a:cubicBezTo>
                    <a:pt x="903" y="456"/>
                    <a:pt x="900" y="440"/>
                    <a:pt x="898" y="422"/>
                  </a:cubicBezTo>
                  <a:cubicBezTo>
                    <a:pt x="890" y="361"/>
                    <a:pt x="877" y="292"/>
                    <a:pt x="847" y="226"/>
                  </a:cubicBezTo>
                  <a:cubicBezTo>
                    <a:pt x="816" y="160"/>
                    <a:pt x="768" y="96"/>
                    <a:pt x="683" y="54"/>
                  </a:cubicBezTo>
                  <a:cubicBezTo>
                    <a:pt x="633" y="27"/>
                    <a:pt x="575" y="9"/>
                    <a:pt x="509" y="4"/>
                  </a:cubicBezTo>
                  <a:cubicBezTo>
                    <a:pt x="493" y="2"/>
                    <a:pt x="47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5107280" y="3632499"/>
              <a:ext cx="58979" cy="59320"/>
            </a:xfrm>
            <a:custGeom>
              <a:rect b="b" l="l" r="r" t="t"/>
              <a:pathLst>
                <a:path extrusionOk="0" h="696" w="692">
                  <a:moveTo>
                    <a:pt x="268" y="52"/>
                  </a:moveTo>
                  <a:cubicBezTo>
                    <a:pt x="273" y="52"/>
                    <a:pt x="281" y="52"/>
                    <a:pt x="286" y="55"/>
                  </a:cubicBezTo>
                  <a:cubicBezTo>
                    <a:pt x="453" y="71"/>
                    <a:pt x="461" y="171"/>
                    <a:pt x="474" y="309"/>
                  </a:cubicBezTo>
                  <a:cubicBezTo>
                    <a:pt x="482" y="386"/>
                    <a:pt x="487" y="465"/>
                    <a:pt x="527" y="539"/>
                  </a:cubicBezTo>
                  <a:cubicBezTo>
                    <a:pt x="540" y="563"/>
                    <a:pt x="569" y="597"/>
                    <a:pt x="609" y="624"/>
                  </a:cubicBezTo>
                  <a:cubicBezTo>
                    <a:pt x="583" y="633"/>
                    <a:pt x="544" y="641"/>
                    <a:pt x="498" y="641"/>
                  </a:cubicBezTo>
                  <a:cubicBezTo>
                    <a:pt x="480" y="641"/>
                    <a:pt x="460" y="640"/>
                    <a:pt x="440" y="637"/>
                  </a:cubicBezTo>
                  <a:cubicBezTo>
                    <a:pt x="350" y="626"/>
                    <a:pt x="217" y="579"/>
                    <a:pt x="117" y="420"/>
                  </a:cubicBezTo>
                  <a:cubicBezTo>
                    <a:pt x="51" y="314"/>
                    <a:pt x="66" y="208"/>
                    <a:pt x="106" y="145"/>
                  </a:cubicBezTo>
                  <a:cubicBezTo>
                    <a:pt x="143" y="87"/>
                    <a:pt x="201" y="52"/>
                    <a:pt x="268" y="52"/>
                  </a:cubicBezTo>
                  <a:close/>
                  <a:moveTo>
                    <a:pt x="264" y="0"/>
                  </a:moveTo>
                  <a:cubicBezTo>
                    <a:pt x="182" y="0"/>
                    <a:pt x="109" y="42"/>
                    <a:pt x="61" y="118"/>
                  </a:cubicBezTo>
                  <a:cubicBezTo>
                    <a:pt x="0" y="216"/>
                    <a:pt x="6" y="343"/>
                    <a:pt x="72" y="449"/>
                  </a:cubicBezTo>
                  <a:cubicBezTo>
                    <a:pt x="186" y="624"/>
                    <a:pt x="331" y="677"/>
                    <a:pt x="434" y="690"/>
                  </a:cubicBezTo>
                  <a:cubicBezTo>
                    <a:pt x="456" y="693"/>
                    <a:pt x="477" y="695"/>
                    <a:pt x="495" y="695"/>
                  </a:cubicBezTo>
                  <a:cubicBezTo>
                    <a:pt x="580" y="695"/>
                    <a:pt x="651" y="671"/>
                    <a:pt x="681" y="645"/>
                  </a:cubicBezTo>
                  <a:cubicBezTo>
                    <a:pt x="688" y="640"/>
                    <a:pt x="691" y="629"/>
                    <a:pt x="688" y="621"/>
                  </a:cubicBezTo>
                  <a:cubicBezTo>
                    <a:pt x="688" y="611"/>
                    <a:pt x="683" y="605"/>
                    <a:pt x="673" y="600"/>
                  </a:cubicBezTo>
                  <a:cubicBezTo>
                    <a:pt x="625" y="579"/>
                    <a:pt x="585" y="536"/>
                    <a:pt x="572" y="513"/>
                  </a:cubicBezTo>
                  <a:cubicBezTo>
                    <a:pt x="540" y="452"/>
                    <a:pt x="532" y="378"/>
                    <a:pt x="527" y="304"/>
                  </a:cubicBezTo>
                  <a:cubicBezTo>
                    <a:pt x="514" y="166"/>
                    <a:pt x="501" y="23"/>
                    <a:pt x="291" y="2"/>
                  </a:cubicBezTo>
                  <a:cubicBezTo>
                    <a:pt x="282" y="1"/>
                    <a:pt x="273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5331521" y="3711933"/>
              <a:ext cx="106964" cy="98952"/>
            </a:xfrm>
            <a:custGeom>
              <a:rect b="b" l="l" r="r" t="t"/>
              <a:pathLst>
                <a:path extrusionOk="0" h="1161" w="1255">
                  <a:moveTo>
                    <a:pt x="861" y="76"/>
                  </a:moveTo>
                  <a:cubicBezTo>
                    <a:pt x="940" y="171"/>
                    <a:pt x="1154" y="481"/>
                    <a:pt x="959" y="830"/>
                  </a:cubicBezTo>
                  <a:cubicBezTo>
                    <a:pt x="908" y="920"/>
                    <a:pt x="821" y="994"/>
                    <a:pt x="694" y="1058"/>
                  </a:cubicBezTo>
                  <a:cubicBezTo>
                    <a:pt x="626" y="1091"/>
                    <a:pt x="555" y="1108"/>
                    <a:pt x="486" y="1108"/>
                  </a:cubicBezTo>
                  <a:cubicBezTo>
                    <a:pt x="391" y="1108"/>
                    <a:pt x="300" y="1077"/>
                    <a:pt x="225" y="1018"/>
                  </a:cubicBezTo>
                  <a:cubicBezTo>
                    <a:pt x="109" y="928"/>
                    <a:pt x="56" y="782"/>
                    <a:pt x="85" y="642"/>
                  </a:cubicBezTo>
                  <a:cubicBezTo>
                    <a:pt x="98" y="584"/>
                    <a:pt x="119" y="534"/>
                    <a:pt x="146" y="491"/>
                  </a:cubicBezTo>
                  <a:cubicBezTo>
                    <a:pt x="239" y="354"/>
                    <a:pt x="379" y="346"/>
                    <a:pt x="495" y="340"/>
                  </a:cubicBezTo>
                  <a:cubicBezTo>
                    <a:pt x="514" y="340"/>
                    <a:pt x="530" y="338"/>
                    <a:pt x="548" y="338"/>
                  </a:cubicBezTo>
                  <a:cubicBezTo>
                    <a:pt x="726" y="322"/>
                    <a:pt x="824" y="155"/>
                    <a:pt x="861" y="76"/>
                  </a:cubicBezTo>
                  <a:close/>
                  <a:moveTo>
                    <a:pt x="855" y="0"/>
                  </a:moveTo>
                  <a:cubicBezTo>
                    <a:pt x="853" y="0"/>
                    <a:pt x="850" y="1"/>
                    <a:pt x="847" y="2"/>
                  </a:cubicBezTo>
                  <a:cubicBezTo>
                    <a:pt x="839" y="2"/>
                    <a:pt x="831" y="9"/>
                    <a:pt x="829" y="17"/>
                  </a:cubicBezTo>
                  <a:cubicBezTo>
                    <a:pt x="829" y="20"/>
                    <a:pt x="736" y="266"/>
                    <a:pt x="543" y="285"/>
                  </a:cubicBezTo>
                  <a:cubicBezTo>
                    <a:pt x="527" y="285"/>
                    <a:pt x="509" y="287"/>
                    <a:pt x="493" y="287"/>
                  </a:cubicBezTo>
                  <a:cubicBezTo>
                    <a:pt x="432" y="290"/>
                    <a:pt x="360" y="293"/>
                    <a:pt x="291" y="317"/>
                  </a:cubicBezTo>
                  <a:cubicBezTo>
                    <a:pt x="223" y="340"/>
                    <a:pt x="157" y="383"/>
                    <a:pt x="104" y="462"/>
                  </a:cubicBezTo>
                  <a:cubicBezTo>
                    <a:pt x="72" y="510"/>
                    <a:pt x="48" y="565"/>
                    <a:pt x="35" y="632"/>
                  </a:cubicBezTo>
                  <a:cubicBezTo>
                    <a:pt x="0" y="790"/>
                    <a:pt x="59" y="957"/>
                    <a:pt x="191" y="1060"/>
                  </a:cubicBezTo>
                  <a:cubicBezTo>
                    <a:pt x="276" y="1126"/>
                    <a:pt x="379" y="1161"/>
                    <a:pt x="487" y="1161"/>
                  </a:cubicBezTo>
                  <a:cubicBezTo>
                    <a:pt x="564" y="1161"/>
                    <a:pt x="644" y="1142"/>
                    <a:pt x="718" y="1105"/>
                  </a:cubicBezTo>
                  <a:cubicBezTo>
                    <a:pt x="855" y="1036"/>
                    <a:pt x="948" y="957"/>
                    <a:pt x="1004" y="856"/>
                  </a:cubicBezTo>
                  <a:cubicBezTo>
                    <a:pt x="1255" y="409"/>
                    <a:pt x="876" y="12"/>
                    <a:pt x="874" y="7"/>
                  </a:cubicBezTo>
                  <a:cubicBezTo>
                    <a:pt x="868" y="3"/>
                    <a:pt x="862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5348226" y="3741082"/>
              <a:ext cx="63411" cy="54036"/>
            </a:xfrm>
            <a:custGeom>
              <a:rect b="b" l="l" r="r" t="t"/>
              <a:pathLst>
                <a:path extrusionOk="0" h="634" w="744">
                  <a:moveTo>
                    <a:pt x="673" y="80"/>
                  </a:moveTo>
                  <a:lnTo>
                    <a:pt x="673" y="80"/>
                  </a:lnTo>
                  <a:cubicBezTo>
                    <a:pt x="680" y="120"/>
                    <a:pt x="683" y="181"/>
                    <a:pt x="667" y="250"/>
                  </a:cubicBezTo>
                  <a:cubicBezTo>
                    <a:pt x="643" y="340"/>
                    <a:pt x="583" y="467"/>
                    <a:pt x="416" y="549"/>
                  </a:cubicBezTo>
                  <a:cubicBezTo>
                    <a:pt x="372" y="571"/>
                    <a:pt x="330" y="579"/>
                    <a:pt x="292" y="579"/>
                  </a:cubicBezTo>
                  <a:cubicBezTo>
                    <a:pt x="231" y="579"/>
                    <a:pt x="179" y="558"/>
                    <a:pt x="143" y="530"/>
                  </a:cubicBezTo>
                  <a:cubicBezTo>
                    <a:pt x="82" y="483"/>
                    <a:pt x="56" y="411"/>
                    <a:pt x="72" y="340"/>
                  </a:cubicBezTo>
                  <a:cubicBezTo>
                    <a:pt x="103" y="197"/>
                    <a:pt x="183" y="181"/>
                    <a:pt x="297" y="181"/>
                  </a:cubicBezTo>
                  <a:lnTo>
                    <a:pt x="397" y="181"/>
                  </a:lnTo>
                  <a:cubicBezTo>
                    <a:pt x="458" y="181"/>
                    <a:pt x="519" y="178"/>
                    <a:pt x="577" y="155"/>
                  </a:cubicBezTo>
                  <a:cubicBezTo>
                    <a:pt x="604" y="144"/>
                    <a:pt x="641" y="117"/>
                    <a:pt x="673" y="80"/>
                  </a:cubicBezTo>
                  <a:close/>
                  <a:moveTo>
                    <a:pt x="678" y="1"/>
                  </a:moveTo>
                  <a:cubicBezTo>
                    <a:pt x="667" y="1"/>
                    <a:pt x="659" y="6"/>
                    <a:pt x="654" y="14"/>
                  </a:cubicBezTo>
                  <a:cubicBezTo>
                    <a:pt x="628" y="59"/>
                    <a:pt x="583" y="96"/>
                    <a:pt x="559" y="104"/>
                  </a:cubicBezTo>
                  <a:cubicBezTo>
                    <a:pt x="504" y="126"/>
                    <a:pt x="443" y="128"/>
                    <a:pt x="383" y="128"/>
                  </a:cubicBezTo>
                  <a:cubicBezTo>
                    <a:pt x="371" y="128"/>
                    <a:pt x="359" y="128"/>
                    <a:pt x="347" y="128"/>
                  </a:cubicBezTo>
                  <a:cubicBezTo>
                    <a:pt x="331" y="128"/>
                    <a:pt x="315" y="127"/>
                    <a:pt x="300" y="127"/>
                  </a:cubicBezTo>
                  <a:cubicBezTo>
                    <a:pt x="176" y="127"/>
                    <a:pt x="59" y="146"/>
                    <a:pt x="19" y="329"/>
                  </a:cubicBezTo>
                  <a:cubicBezTo>
                    <a:pt x="0" y="419"/>
                    <a:pt x="32" y="512"/>
                    <a:pt x="109" y="570"/>
                  </a:cubicBezTo>
                  <a:cubicBezTo>
                    <a:pt x="162" y="612"/>
                    <a:pt x="225" y="634"/>
                    <a:pt x="291" y="634"/>
                  </a:cubicBezTo>
                  <a:cubicBezTo>
                    <a:pt x="339" y="634"/>
                    <a:pt x="392" y="620"/>
                    <a:pt x="440" y="597"/>
                  </a:cubicBezTo>
                  <a:cubicBezTo>
                    <a:pt x="625" y="504"/>
                    <a:pt x="694" y="364"/>
                    <a:pt x="718" y="263"/>
                  </a:cubicBezTo>
                  <a:cubicBezTo>
                    <a:pt x="744" y="155"/>
                    <a:pt x="728" y="51"/>
                    <a:pt x="699" y="12"/>
                  </a:cubicBezTo>
                  <a:cubicBezTo>
                    <a:pt x="694" y="4"/>
                    <a:pt x="686" y="1"/>
                    <a:pt x="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5243734" y="3615282"/>
              <a:ext cx="104577" cy="89406"/>
            </a:xfrm>
            <a:custGeom>
              <a:rect b="b" l="l" r="r" t="t"/>
              <a:pathLst>
                <a:path extrusionOk="0" h="1049" w="1227">
                  <a:moveTo>
                    <a:pt x="461" y="53"/>
                  </a:moveTo>
                  <a:cubicBezTo>
                    <a:pt x="474" y="53"/>
                    <a:pt x="485" y="53"/>
                    <a:pt x="498" y="56"/>
                  </a:cubicBezTo>
                  <a:cubicBezTo>
                    <a:pt x="559" y="61"/>
                    <a:pt x="609" y="77"/>
                    <a:pt x="654" y="98"/>
                  </a:cubicBezTo>
                  <a:cubicBezTo>
                    <a:pt x="803" y="172"/>
                    <a:pt x="827" y="315"/>
                    <a:pt x="845" y="426"/>
                  </a:cubicBezTo>
                  <a:cubicBezTo>
                    <a:pt x="848" y="445"/>
                    <a:pt x="850" y="463"/>
                    <a:pt x="856" y="479"/>
                  </a:cubicBezTo>
                  <a:cubicBezTo>
                    <a:pt x="890" y="654"/>
                    <a:pt x="1067" y="733"/>
                    <a:pt x="1149" y="762"/>
                  </a:cubicBezTo>
                  <a:cubicBezTo>
                    <a:pt x="1084" y="832"/>
                    <a:pt x="901" y="995"/>
                    <a:pt x="652" y="995"/>
                  </a:cubicBezTo>
                  <a:cubicBezTo>
                    <a:pt x="578" y="995"/>
                    <a:pt x="498" y="981"/>
                    <a:pt x="414" y="945"/>
                  </a:cubicBezTo>
                  <a:cubicBezTo>
                    <a:pt x="318" y="905"/>
                    <a:pt x="236" y="828"/>
                    <a:pt x="157" y="709"/>
                  </a:cubicBezTo>
                  <a:cubicBezTo>
                    <a:pt x="62" y="561"/>
                    <a:pt x="56" y="381"/>
                    <a:pt x="144" y="236"/>
                  </a:cubicBezTo>
                  <a:cubicBezTo>
                    <a:pt x="212" y="122"/>
                    <a:pt x="332" y="53"/>
                    <a:pt x="461" y="53"/>
                  </a:cubicBezTo>
                  <a:close/>
                  <a:moveTo>
                    <a:pt x="462" y="1"/>
                  </a:moveTo>
                  <a:cubicBezTo>
                    <a:pt x="314" y="1"/>
                    <a:pt x="179" y="78"/>
                    <a:pt x="99" y="209"/>
                  </a:cubicBezTo>
                  <a:cubicBezTo>
                    <a:pt x="1" y="371"/>
                    <a:pt x="6" y="574"/>
                    <a:pt x="114" y="738"/>
                  </a:cubicBezTo>
                  <a:cubicBezTo>
                    <a:pt x="197" y="868"/>
                    <a:pt x="289" y="950"/>
                    <a:pt x="392" y="995"/>
                  </a:cubicBezTo>
                  <a:cubicBezTo>
                    <a:pt x="482" y="1032"/>
                    <a:pt x="567" y="1048"/>
                    <a:pt x="647" y="1048"/>
                  </a:cubicBezTo>
                  <a:cubicBezTo>
                    <a:pt x="985" y="1048"/>
                    <a:pt x="1216" y="768"/>
                    <a:pt x="1218" y="765"/>
                  </a:cubicBezTo>
                  <a:cubicBezTo>
                    <a:pt x="1224" y="757"/>
                    <a:pt x="1226" y="749"/>
                    <a:pt x="1221" y="741"/>
                  </a:cubicBezTo>
                  <a:cubicBezTo>
                    <a:pt x="1218" y="731"/>
                    <a:pt x="1213" y="725"/>
                    <a:pt x="1202" y="723"/>
                  </a:cubicBezTo>
                  <a:cubicBezTo>
                    <a:pt x="1200" y="723"/>
                    <a:pt x="946" y="662"/>
                    <a:pt x="906" y="469"/>
                  </a:cubicBezTo>
                  <a:cubicBezTo>
                    <a:pt x="903" y="453"/>
                    <a:pt x="901" y="437"/>
                    <a:pt x="898" y="418"/>
                  </a:cubicBezTo>
                  <a:cubicBezTo>
                    <a:pt x="877" y="299"/>
                    <a:pt x="850" y="138"/>
                    <a:pt x="678" y="50"/>
                  </a:cubicBezTo>
                  <a:cubicBezTo>
                    <a:pt x="628" y="26"/>
                    <a:pt x="570" y="11"/>
                    <a:pt x="504" y="3"/>
                  </a:cubicBezTo>
                  <a:cubicBezTo>
                    <a:pt x="490" y="1"/>
                    <a:pt x="476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260439" y="3631135"/>
              <a:ext cx="58979" cy="59064"/>
            </a:xfrm>
            <a:custGeom>
              <a:rect b="b" l="l" r="r" t="t"/>
              <a:pathLst>
                <a:path extrusionOk="0" h="693" w="692">
                  <a:moveTo>
                    <a:pt x="284" y="55"/>
                  </a:moveTo>
                  <a:cubicBezTo>
                    <a:pt x="451" y="71"/>
                    <a:pt x="461" y="171"/>
                    <a:pt x="474" y="309"/>
                  </a:cubicBezTo>
                  <a:cubicBezTo>
                    <a:pt x="482" y="386"/>
                    <a:pt x="488" y="465"/>
                    <a:pt x="527" y="537"/>
                  </a:cubicBezTo>
                  <a:cubicBezTo>
                    <a:pt x="541" y="563"/>
                    <a:pt x="572" y="597"/>
                    <a:pt x="609" y="624"/>
                  </a:cubicBezTo>
                  <a:cubicBezTo>
                    <a:pt x="582" y="634"/>
                    <a:pt x="545" y="640"/>
                    <a:pt x="498" y="640"/>
                  </a:cubicBezTo>
                  <a:cubicBezTo>
                    <a:pt x="481" y="640"/>
                    <a:pt x="462" y="639"/>
                    <a:pt x="443" y="637"/>
                  </a:cubicBezTo>
                  <a:cubicBezTo>
                    <a:pt x="350" y="627"/>
                    <a:pt x="220" y="579"/>
                    <a:pt x="117" y="423"/>
                  </a:cubicBezTo>
                  <a:cubicBezTo>
                    <a:pt x="48" y="317"/>
                    <a:pt x="67" y="211"/>
                    <a:pt x="106" y="148"/>
                  </a:cubicBezTo>
                  <a:cubicBezTo>
                    <a:pt x="141" y="87"/>
                    <a:pt x="199" y="55"/>
                    <a:pt x="265" y="55"/>
                  </a:cubicBezTo>
                  <a:close/>
                  <a:moveTo>
                    <a:pt x="262" y="0"/>
                  </a:moveTo>
                  <a:cubicBezTo>
                    <a:pt x="180" y="0"/>
                    <a:pt x="107" y="45"/>
                    <a:pt x="59" y="121"/>
                  </a:cubicBezTo>
                  <a:cubicBezTo>
                    <a:pt x="1" y="219"/>
                    <a:pt x="6" y="346"/>
                    <a:pt x="72" y="452"/>
                  </a:cubicBezTo>
                  <a:cubicBezTo>
                    <a:pt x="186" y="624"/>
                    <a:pt x="331" y="677"/>
                    <a:pt x="435" y="690"/>
                  </a:cubicBezTo>
                  <a:cubicBezTo>
                    <a:pt x="456" y="693"/>
                    <a:pt x="477" y="693"/>
                    <a:pt x="496" y="693"/>
                  </a:cubicBezTo>
                  <a:cubicBezTo>
                    <a:pt x="580" y="693"/>
                    <a:pt x="654" y="669"/>
                    <a:pt x="683" y="642"/>
                  </a:cubicBezTo>
                  <a:cubicBezTo>
                    <a:pt x="689" y="637"/>
                    <a:pt x="691" y="627"/>
                    <a:pt x="691" y="619"/>
                  </a:cubicBezTo>
                  <a:cubicBezTo>
                    <a:pt x="689" y="611"/>
                    <a:pt x="683" y="603"/>
                    <a:pt x="676" y="597"/>
                  </a:cubicBezTo>
                  <a:cubicBezTo>
                    <a:pt x="625" y="579"/>
                    <a:pt x="586" y="534"/>
                    <a:pt x="572" y="513"/>
                  </a:cubicBezTo>
                  <a:cubicBezTo>
                    <a:pt x="541" y="449"/>
                    <a:pt x="533" y="375"/>
                    <a:pt x="527" y="304"/>
                  </a:cubicBezTo>
                  <a:cubicBezTo>
                    <a:pt x="511" y="166"/>
                    <a:pt x="498" y="23"/>
                    <a:pt x="289" y="2"/>
                  </a:cubicBezTo>
                  <a:cubicBezTo>
                    <a:pt x="280" y="1"/>
                    <a:pt x="271" y="0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5608774" y="3706990"/>
              <a:ext cx="108157" cy="82929"/>
            </a:xfrm>
            <a:custGeom>
              <a:rect b="b" l="l" r="r" t="t"/>
              <a:pathLst>
                <a:path extrusionOk="0" h="973" w="1269">
                  <a:moveTo>
                    <a:pt x="669" y="53"/>
                  </a:moveTo>
                  <a:cubicBezTo>
                    <a:pt x="763" y="53"/>
                    <a:pt x="863" y="85"/>
                    <a:pt x="974" y="150"/>
                  </a:cubicBezTo>
                  <a:cubicBezTo>
                    <a:pt x="1125" y="237"/>
                    <a:pt x="1213" y="396"/>
                    <a:pt x="1199" y="565"/>
                  </a:cubicBezTo>
                  <a:cubicBezTo>
                    <a:pt x="1189" y="711"/>
                    <a:pt x="1099" y="835"/>
                    <a:pt x="964" y="888"/>
                  </a:cubicBezTo>
                  <a:cubicBezTo>
                    <a:pt x="908" y="909"/>
                    <a:pt x="855" y="920"/>
                    <a:pt x="805" y="920"/>
                  </a:cubicBezTo>
                  <a:cubicBezTo>
                    <a:pt x="641" y="920"/>
                    <a:pt x="556" y="803"/>
                    <a:pt x="487" y="711"/>
                  </a:cubicBezTo>
                  <a:cubicBezTo>
                    <a:pt x="477" y="697"/>
                    <a:pt x="466" y="682"/>
                    <a:pt x="456" y="668"/>
                  </a:cubicBezTo>
                  <a:cubicBezTo>
                    <a:pt x="376" y="568"/>
                    <a:pt x="249" y="544"/>
                    <a:pt x="154" y="544"/>
                  </a:cubicBezTo>
                  <a:cubicBezTo>
                    <a:pt x="120" y="544"/>
                    <a:pt x="88" y="547"/>
                    <a:pt x="64" y="552"/>
                  </a:cubicBezTo>
                  <a:cubicBezTo>
                    <a:pt x="101" y="430"/>
                    <a:pt x="241" y="83"/>
                    <a:pt x="638" y="54"/>
                  </a:cubicBezTo>
                  <a:cubicBezTo>
                    <a:pt x="649" y="53"/>
                    <a:pt x="659" y="53"/>
                    <a:pt x="669" y="53"/>
                  </a:cubicBezTo>
                  <a:close/>
                  <a:moveTo>
                    <a:pt x="670" y="0"/>
                  </a:moveTo>
                  <a:cubicBezTo>
                    <a:pt x="658" y="0"/>
                    <a:pt x="647" y="1"/>
                    <a:pt x="636" y="1"/>
                  </a:cubicBezTo>
                  <a:cubicBezTo>
                    <a:pt x="125" y="38"/>
                    <a:pt x="3" y="573"/>
                    <a:pt x="3" y="578"/>
                  </a:cubicBezTo>
                  <a:cubicBezTo>
                    <a:pt x="0" y="589"/>
                    <a:pt x="3" y="597"/>
                    <a:pt x="11" y="602"/>
                  </a:cubicBezTo>
                  <a:cubicBezTo>
                    <a:pt x="15" y="608"/>
                    <a:pt x="22" y="611"/>
                    <a:pt x="28" y="611"/>
                  </a:cubicBezTo>
                  <a:cubicBezTo>
                    <a:pt x="31" y="611"/>
                    <a:pt x="33" y="611"/>
                    <a:pt x="35" y="610"/>
                  </a:cubicBezTo>
                  <a:cubicBezTo>
                    <a:pt x="36" y="610"/>
                    <a:pt x="87" y="598"/>
                    <a:pt x="154" y="598"/>
                  </a:cubicBezTo>
                  <a:cubicBezTo>
                    <a:pt x="238" y="598"/>
                    <a:pt x="347" y="617"/>
                    <a:pt x="413" y="703"/>
                  </a:cubicBezTo>
                  <a:cubicBezTo>
                    <a:pt x="424" y="716"/>
                    <a:pt x="435" y="729"/>
                    <a:pt x="445" y="742"/>
                  </a:cubicBezTo>
                  <a:cubicBezTo>
                    <a:pt x="517" y="840"/>
                    <a:pt x="615" y="973"/>
                    <a:pt x="805" y="973"/>
                  </a:cubicBezTo>
                  <a:cubicBezTo>
                    <a:pt x="863" y="973"/>
                    <a:pt x="922" y="959"/>
                    <a:pt x="982" y="936"/>
                  </a:cubicBezTo>
                  <a:cubicBezTo>
                    <a:pt x="1136" y="877"/>
                    <a:pt x="1239" y="734"/>
                    <a:pt x="1252" y="568"/>
                  </a:cubicBezTo>
                  <a:cubicBezTo>
                    <a:pt x="1268" y="380"/>
                    <a:pt x="1170" y="202"/>
                    <a:pt x="1001" y="102"/>
                  </a:cubicBezTo>
                  <a:cubicBezTo>
                    <a:pt x="882" y="33"/>
                    <a:pt x="77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5632041" y="3722842"/>
              <a:ext cx="68610" cy="51308"/>
            </a:xfrm>
            <a:custGeom>
              <a:rect b="b" l="l" r="r" t="t"/>
              <a:pathLst>
                <a:path extrusionOk="0" h="602" w="805">
                  <a:moveTo>
                    <a:pt x="365" y="54"/>
                  </a:moveTo>
                  <a:cubicBezTo>
                    <a:pt x="436" y="54"/>
                    <a:pt x="519" y="71"/>
                    <a:pt x="609" y="122"/>
                  </a:cubicBezTo>
                  <a:cubicBezTo>
                    <a:pt x="715" y="186"/>
                    <a:pt x="749" y="289"/>
                    <a:pt x="741" y="363"/>
                  </a:cubicBezTo>
                  <a:cubicBezTo>
                    <a:pt x="736" y="440"/>
                    <a:pt x="691" y="501"/>
                    <a:pt x="625" y="527"/>
                  </a:cubicBezTo>
                  <a:cubicBezTo>
                    <a:pt x="589" y="541"/>
                    <a:pt x="558" y="548"/>
                    <a:pt x="532" y="548"/>
                  </a:cubicBezTo>
                  <a:cubicBezTo>
                    <a:pt x="443" y="548"/>
                    <a:pt x="399" y="477"/>
                    <a:pt x="342" y="387"/>
                  </a:cubicBezTo>
                  <a:cubicBezTo>
                    <a:pt x="299" y="321"/>
                    <a:pt x="257" y="252"/>
                    <a:pt x="191" y="207"/>
                  </a:cubicBezTo>
                  <a:cubicBezTo>
                    <a:pt x="167" y="189"/>
                    <a:pt x="124" y="173"/>
                    <a:pt x="77" y="167"/>
                  </a:cubicBezTo>
                  <a:cubicBezTo>
                    <a:pt x="106" y="138"/>
                    <a:pt x="154" y="104"/>
                    <a:pt x="222" y="77"/>
                  </a:cubicBezTo>
                  <a:cubicBezTo>
                    <a:pt x="260" y="64"/>
                    <a:pt x="308" y="54"/>
                    <a:pt x="365" y="54"/>
                  </a:cubicBezTo>
                  <a:close/>
                  <a:moveTo>
                    <a:pt x="365" y="0"/>
                  </a:moveTo>
                  <a:cubicBezTo>
                    <a:pt x="302" y="0"/>
                    <a:pt x="248" y="13"/>
                    <a:pt x="204" y="30"/>
                  </a:cubicBezTo>
                  <a:cubicBezTo>
                    <a:pt x="98" y="67"/>
                    <a:pt x="21" y="136"/>
                    <a:pt x="5" y="183"/>
                  </a:cubicBezTo>
                  <a:cubicBezTo>
                    <a:pt x="0" y="191"/>
                    <a:pt x="3" y="202"/>
                    <a:pt x="8" y="207"/>
                  </a:cubicBezTo>
                  <a:cubicBezTo>
                    <a:pt x="12" y="214"/>
                    <a:pt x="18" y="218"/>
                    <a:pt x="26" y="218"/>
                  </a:cubicBezTo>
                  <a:cubicBezTo>
                    <a:pt x="28" y="218"/>
                    <a:pt x="30" y="218"/>
                    <a:pt x="32" y="218"/>
                  </a:cubicBezTo>
                  <a:lnTo>
                    <a:pt x="45" y="218"/>
                  </a:lnTo>
                  <a:cubicBezTo>
                    <a:pt x="93" y="218"/>
                    <a:pt x="140" y="236"/>
                    <a:pt x="159" y="249"/>
                  </a:cubicBezTo>
                  <a:cubicBezTo>
                    <a:pt x="217" y="292"/>
                    <a:pt x="257" y="353"/>
                    <a:pt x="297" y="414"/>
                  </a:cubicBezTo>
                  <a:cubicBezTo>
                    <a:pt x="355" y="506"/>
                    <a:pt x="413" y="601"/>
                    <a:pt x="532" y="601"/>
                  </a:cubicBezTo>
                  <a:cubicBezTo>
                    <a:pt x="564" y="601"/>
                    <a:pt x="601" y="593"/>
                    <a:pt x="643" y="578"/>
                  </a:cubicBezTo>
                  <a:cubicBezTo>
                    <a:pt x="731" y="543"/>
                    <a:pt x="786" y="464"/>
                    <a:pt x="794" y="369"/>
                  </a:cubicBezTo>
                  <a:cubicBezTo>
                    <a:pt x="805" y="252"/>
                    <a:pt x="741" y="141"/>
                    <a:pt x="635" y="77"/>
                  </a:cubicBezTo>
                  <a:cubicBezTo>
                    <a:pt x="536" y="20"/>
                    <a:pt x="444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5496867" y="3607697"/>
              <a:ext cx="85827" cy="107305"/>
            </a:xfrm>
            <a:custGeom>
              <a:rect b="b" l="l" r="r" t="t"/>
              <a:pathLst>
                <a:path extrusionOk="0" h="1259" w="1007">
                  <a:moveTo>
                    <a:pt x="506" y="68"/>
                  </a:moveTo>
                  <a:lnTo>
                    <a:pt x="506" y="68"/>
                  </a:lnTo>
                  <a:cubicBezTo>
                    <a:pt x="620" y="115"/>
                    <a:pt x="951" y="293"/>
                    <a:pt x="935" y="695"/>
                  </a:cubicBezTo>
                  <a:cubicBezTo>
                    <a:pt x="932" y="796"/>
                    <a:pt x="890" y="902"/>
                    <a:pt x="805" y="1018"/>
                  </a:cubicBezTo>
                  <a:cubicBezTo>
                    <a:pt x="716" y="1138"/>
                    <a:pt x="585" y="1206"/>
                    <a:pt x="448" y="1206"/>
                  </a:cubicBezTo>
                  <a:cubicBezTo>
                    <a:pt x="421" y="1206"/>
                    <a:pt x="395" y="1203"/>
                    <a:pt x="368" y="1198"/>
                  </a:cubicBezTo>
                  <a:cubicBezTo>
                    <a:pt x="223" y="1169"/>
                    <a:pt x="112" y="1066"/>
                    <a:pt x="75" y="925"/>
                  </a:cubicBezTo>
                  <a:cubicBezTo>
                    <a:pt x="59" y="867"/>
                    <a:pt x="53" y="814"/>
                    <a:pt x="59" y="764"/>
                  </a:cubicBezTo>
                  <a:cubicBezTo>
                    <a:pt x="77" y="600"/>
                    <a:pt x="202" y="528"/>
                    <a:pt x="300" y="470"/>
                  </a:cubicBezTo>
                  <a:cubicBezTo>
                    <a:pt x="316" y="462"/>
                    <a:pt x="331" y="452"/>
                    <a:pt x="345" y="444"/>
                  </a:cubicBezTo>
                  <a:cubicBezTo>
                    <a:pt x="498" y="348"/>
                    <a:pt x="509" y="153"/>
                    <a:pt x="506" y="68"/>
                  </a:cubicBezTo>
                  <a:close/>
                  <a:moveTo>
                    <a:pt x="478" y="1"/>
                  </a:moveTo>
                  <a:cubicBezTo>
                    <a:pt x="472" y="1"/>
                    <a:pt x="465" y="3"/>
                    <a:pt x="461" y="7"/>
                  </a:cubicBezTo>
                  <a:cubicBezTo>
                    <a:pt x="453" y="12"/>
                    <a:pt x="451" y="20"/>
                    <a:pt x="451" y="31"/>
                  </a:cubicBezTo>
                  <a:cubicBezTo>
                    <a:pt x="451" y="33"/>
                    <a:pt x="482" y="295"/>
                    <a:pt x="318" y="399"/>
                  </a:cubicBezTo>
                  <a:cubicBezTo>
                    <a:pt x="305" y="407"/>
                    <a:pt x="289" y="415"/>
                    <a:pt x="273" y="425"/>
                  </a:cubicBezTo>
                  <a:cubicBezTo>
                    <a:pt x="223" y="454"/>
                    <a:pt x="159" y="491"/>
                    <a:pt x="109" y="542"/>
                  </a:cubicBezTo>
                  <a:cubicBezTo>
                    <a:pt x="59" y="595"/>
                    <a:pt x="19" y="663"/>
                    <a:pt x="8" y="759"/>
                  </a:cubicBezTo>
                  <a:cubicBezTo>
                    <a:pt x="1" y="817"/>
                    <a:pt x="6" y="875"/>
                    <a:pt x="24" y="939"/>
                  </a:cubicBezTo>
                  <a:cubicBezTo>
                    <a:pt x="64" y="1100"/>
                    <a:pt x="194" y="1217"/>
                    <a:pt x="358" y="1248"/>
                  </a:cubicBezTo>
                  <a:cubicBezTo>
                    <a:pt x="387" y="1256"/>
                    <a:pt x="419" y="1259"/>
                    <a:pt x="448" y="1259"/>
                  </a:cubicBezTo>
                  <a:cubicBezTo>
                    <a:pt x="601" y="1259"/>
                    <a:pt x="750" y="1182"/>
                    <a:pt x="848" y="1050"/>
                  </a:cubicBezTo>
                  <a:cubicBezTo>
                    <a:pt x="938" y="925"/>
                    <a:pt x="983" y="809"/>
                    <a:pt x="988" y="695"/>
                  </a:cubicBezTo>
                  <a:cubicBezTo>
                    <a:pt x="1006" y="182"/>
                    <a:pt x="490" y="4"/>
                    <a:pt x="485" y="2"/>
                  </a:cubicBezTo>
                  <a:cubicBezTo>
                    <a:pt x="483" y="1"/>
                    <a:pt x="480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5509481" y="3632840"/>
              <a:ext cx="57445" cy="66224"/>
            </a:xfrm>
            <a:custGeom>
              <a:rect b="b" l="l" r="r" t="t"/>
              <a:pathLst>
                <a:path extrusionOk="0" h="777" w="674">
                  <a:moveTo>
                    <a:pt x="522" y="77"/>
                  </a:moveTo>
                  <a:cubicBezTo>
                    <a:pt x="546" y="109"/>
                    <a:pt x="578" y="162"/>
                    <a:pt x="594" y="231"/>
                  </a:cubicBezTo>
                  <a:cubicBezTo>
                    <a:pt x="615" y="321"/>
                    <a:pt x="617" y="461"/>
                    <a:pt x="506" y="612"/>
                  </a:cubicBezTo>
                  <a:cubicBezTo>
                    <a:pt x="445" y="695"/>
                    <a:pt x="364" y="724"/>
                    <a:pt x="296" y="724"/>
                  </a:cubicBezTo>
                  <a:cubicBezTo>
                    <a:pt x="281" y="724"/>
                    <a:pt x="268" y="723"/>
                    <a:pt x="255" y="720"/>
                  </a:cubicBezTo>
                  <a:cubicBezTo>
                    <a:pt x="181" y="705"/>
                    <a:pt x="125" y="654"/>
                    <a:pt x="107" y="583"/>
                  </a:cubicBezTo>
                  <a:cubicBezTo>
                    <a:pt x="64" y="421"/>
                    <a:pt x="152" y="379"/>
                    <a:pt x="276" y="315"/>
                  </a:cubicBezTo>
                  <a:cubicBezTo>
                    <a:pt x="345" y="284"/>
                    <a:pt x="416" y="247"/>
                    <a:pt x="472" y="186"/>
                  </a:cubicBezTo>
                  <a:cubicBezTo>
                    <a:pt x="490" y="165"/>
                    <a:pt x="512" y="125"/>
                    <a:pt x="522" y="77"/>
                  </a:cubicBezTo>
                  <a:close/>
                  <a:moveTo>
                    <a:pt x="504" y="0"/>
                  </a:moveTo>
                  <a:cubicBezTo>
                    <a:pt x="500" y="0"/>
                    <a:pt x="495" y="2"/>
                    <a:pt x="490" y="3"/>
                  </a:cubicBezTo>
                  <a:cubicBezTo>
                    <a:pt x="483" y="8"/>
                    <a:pt x="477" y="16"/>
                    <a:pt x="477" y="27"/>
                  </a:cubicBezTo>
                  <a:cubicBezTo>
                    <a:pt x="475" y="80"/>
                    <a:pt x="448" y="133"/>
                    <a:pt x="432" y="151"/>
                  </a:cubicBezTo>
                  <a:cubicBezTo>
                    <a:pt x="385" y="204"/>
                    <a:pt x="318" y="236"/>
                    <a:pt x="255" y="268"/>
                  </a:cubicBezTo>
                  <a:cubicBezTo>
                    <a:pt x="130" y="331"/>
                    <a:pt x="1" y="392"/>
                    <a:pt x="54" y="596"/>
                  </a:cubicBezTo>
                  <a:cubicBezTo>
                    <a:pt x="78" y="689"/>
                    <a:pt x="149" y="752"/>
                    <a:pt x="244" y="771"/>
                  </a:cubicBezTo>
                  <a:cubicBezTo>
                    <a:pt x="263" y="776"/>
                    <a:pt x="281" y="776"/>
                    <a:pt x="300" y="776"/>
                  </a:cubicBezTo>
                  <a:cubicBezTo>
                    <a:pt x="395" y="776"/>
                    <a:pt x="488" y="728"/>
                    <a:pt x="549" y="644"/>
                  </a:cubicBezTo>
                  <a:cubicBezTo>
                    <a:pt x="673" y="477"/>
                    <a:pt x="670" y="321"/>
                    <a:pt x="647" y="218"/>
                  </a:cubicBezTo>
                  <a:cubicBezTo>
                    <a:pt x="620" y="109"/>
                    <a:pt x="559" y="24"/>
                    <a:pt x="514" y="3"/>
                  </a:cubicBezTo>
                  <a:cubicBezTo>
                    <a:pt x="511" y="1"/>
                    <a:pt x="508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433456" y="3909411"/>
              <a:ext cx="38013" cy="73639"/>
            </a:xfrm>
            <a:custGeom>
              <a:rect b="b" l="l" r="r" t="t"/>
              <a:pathLst>
                <a:path extrusionOk="0" h="864" w="446">
                  <a:moveTo>
                    <a:pt x="321" y="1"/>
                  </a:moveTo>
                  <a:lnTo>
                    <a:pt x="316" y="3"/>
                  </a:lnTo>
                  <a:cubicBezTo>
                    <a:pt x="302" y="11"/>
                    <a:pt x="287" y="19"/>
                    <a:pt x="271" y="30"/>
                  </a:cubicBezTo>
                  <a:cubicBezTo>
                    <a:pt x="168" y="91"/>
                    <a:pt x="27" y="173"/>
                    <a:pt x="6" y="363"/>
                  </a:cubicBezTo>
                  <a:cubicBezTo>
                    <a:pt x="1" y="421"/>
                    <a:pt x="6" y="480"/>
                    <a:pt x="22" y="543"/>
                  </a:cubicBezTo>
                  <a:cubicBezTo>
                    <a:pt x="64" y="705"/>
                    <a:pt x="191" y="824"/>
                    <a:pt x="358" y="856"/>
                  </a:cubicBezTo>
                  <a:cubicBezTo>
                    <a:pt x="387" y="861"/>
                    <a:pt x="416" y="863"/>
                    <a:pt x="445" y="863"/>
                  </a:cubicBezTo>
                  <a:lnTo>
                    <a:pt x="437" y="811"/>
                  </a:lnTo>
                  <a:cubicBezTo>
                    <a:pt x="414" y="808"/>
                    <a:pt x="390" y="808"/>
                    <a:pt x="366" y="803"/>
                  </a:cubicBezTo>
                  <a:cubicBezTo>
                    <a:pt x="223" y="773"/>
                    <a:pt x="109" y="670"/>
                    <a:pt x="72" y="530"/>
                  </a:cubicBezTo>
                  <a:cubicBezTo>
                    <a:pt x="56" y="472"/>
                    <a:pt x="54" y="419"/>
                    <a:pt x="59" y="369"/>
                  </a:cubicBezTo>
                  <a:cubicBezTo>
                    <a:pt x="78" y="204"/>
                    <a:pt x="199" y="133"/>
                    <a:pt x="300" y="75"/>
                  </a:cubicBezTo>
                  <a:cubicBezTo>
                    <a:pt x="308" y="69"/>
                    <a:pt x="318" y="64"/>
                    <a:pt x="329" y="59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446581" y="3925860"/>
              <a:ext cx="22586" cy="41166"/>
            </a:xfrm>
            <a:custGeom>
              <a:rect b="b" l="l" r="r" t="t"/>
              <a:pathLst>
                <a:path extrusionOk="0" h="483" w="265">
                  <a:moveTo>
                    <a:pt x="193" y="1"/>
                  </a:moveTo>
                  <a:cubicBezTo>
                    <a:pt x="90" y="56"/>
                    <a:pt x="0" y="128"/>
                    <a:pt x="48" y="305"/>
                  </a:cubicBezTo>
                  <a:cubicBezTo>
                    <a:pt x="72" y="395"/>
                    <a:pt x="143" y="461"/>
                    <a:pt x="238" y="477"/>
                  </a:cubicBezTo>
                  <a:cubicBezTo>
                    <a:pt x="246" y="480"/>
                    <a:pt x="254" y="483"/>
                    <a:pt x="265" y="483"/>
                  </a:cubicBezTo>
                  <a:lnTo>
                    <a:pt x="257" y="427"/>
                  </a:lnTo>
                  <a:lnTo>
                    <a:pt x="246" y="427"/>
                  </a:lnTo>
                  <a:cubicBezTo>
                    <a:pt x="172" y="411"/>
                    <a:pt x="117" y="361"/>
                    <a:pt x="98" y="289"/>
                  </a:cubicBezTo>
                  <a:cubicBezTo>
                    <a:pt x="64" y="160"/>
                    <a:pt x="117" y="107"/>
                    <a:pt x="201" y="56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288224" y="3904382"/>
              <a:ext cx="107901" cy="82929"/>
            </a:xfrm>
            <a:custGeom>
              <a:rect b="b" l="l" r="r" t="t"/>
              <a:pathLst>
                <a:path extrusionOk="0" h="973" w="1266">
                  <a:moveTo>
                    <a:pt x="669" y="53"/>
                  </a:moveTo>
                  <a:cubicBezTo>
                    <a:pt x="763" y="53"/>
                    <a:pt x="862" y="85"/>
                    <a:pt x="972" y="150"/>
                  </a:cubicBezTo>
                  <a:cubicBezTo>
                    <a:pt x="1125" y="237"/>
                    <a:pt x="1212" y="396"/>
                    <a:pt x="1199" y="565"/>
                  </a:cubicBezTo>
                  <a:cubicBezTo>
                    <a:pt x="1186" y="711"/>
                    <a:pt x="1096" y="835"/>
                    <a:pt x="964" y="888"/>
                  </a:cubicBezTo>
                  <a:cubicBezTo>
                    <a:pt x="905" y="909"/>
                    <a:pt x="855" y="920"/>
                    <a:pt x="805" y="920"/>
                  </a:cubicBezTo>
                  <a:cubicBezTo>
                    <a:pt x="638" y="920"/>
                    <a:pt x="553" y="803"/>
                    <a:pt x="487" y="713"/>
                  </a:cubicBezTo>
                  <a:cubicBezTo>
                    <a:pt x="477" y="697"/>
                    <a:pt x="466" y="682"/>
                    <a:pt x="455" y="668"/>
                  </a:cubicBezTo>
                  <a:cubicBezTo>
                    <a:pt x="373" y="568"/>
                    <a:pt x="249" y="544"/>
                    <a:pt x="154" y="544"/>
                  </a:cubicBezTo>
                  <a:cubicBezTo>
                    <a:pt x="119" y="544"/>
                    <a:pt x="87" y="547"/>
                    <a:pt x="64" y="552"/>
                  </a:cubicBezTo>
                  <a:cubicBezTo>
                    <a:pt x="101" y="430"/>
                    <a:pt x="238" y="83"/>
                    <a:pt x="638" y="54"/>
                  </a:cubicBezTo>
                  <a:cubicBezTo>
                    <a:pt x="648" y="53"/>
                    <a:pt x="659" y="53"/>
                    <a:pt x="669" y="53"/>
                  </a:cubicBezTo>
                  <a:close/>
                  <a:moveTo>
                    <a:pt x="669" y="0"/>
                  </a:moveTo>
                  <a:cubicBezTo>
                    <a:pt x="658" y="0"/>
                    <a:pt x="647" y="1"/>
                    <a:pt x="635" y="1"/>
                  </a:cubicBezTo>
                  <a:cubicBezTo>
                    <a:pt x="122" y="38"/>
                    <a:pt x="3" y="573"/>
                    <a:pt x="3" y="578"/>
                  </a:cubicBezTo>
                  <a:cubicBezTo>
                    <a:pt x="0" y="589"/>
                    <a:pt x="3" y="597"/>
                    <a:pt x="8" y="605"/>
                  </a:cubicBezTo>
                  <a:cubicBezTo>
                    <a:pt x="14" y="609"/>
                    <a:pt x="20" y="611"/>
                    <a:pt x="27" y="611"/>
                  </a:cubicBezTo>
                  <a:cubicBezTo>
                    <a:pt x="29" y="611"/>
                    <a:pt x="32" y="611"/>
                    <a:pt x="35" y="610"/>
                  </a:cubicBezTo>
                  <a:cubicBezTo>
                    <a:pt x="36" y="610"/>
                    <a:pt x="86" y="598"/>
                    <a:pt x="152" y="598"/>
                  </a:cubicBezTo>
                  <a:cubicBezTo>
                    <a:pt x="236" y="598"/>
                    <a:pt x="345" y="617"/>
                    <a:pt x="413" y="703"/>
                  </a:cubicBezTo>
                  <a:cubicBezTo>
                    <a:pt x="424" y="716"/>
                    <a:pt x="434" y="729"/>
                    <a:pt x="445" y="742"/>
                  </a:cubicBezTo>
                  <a:cubicBezTo>
                    <a:pt x="516" y="840"/>
                    <a:pt x="612" y="973"/>
                    <a:pt x="805" y="973"/>
                  </a:cubicBezTo>
                  <a:cubicBezTo>
                    <a:pt x="860" y="973"/>
                    <a:pt x="919" y="960"/>
                    <a:pt x="982" y="936"/>
                  </a:cubicBezTo>
                  <a:cubicBezTo>
                    <a:pt x="1136" y="877"/>
                    <a:pt x="1239" y="737"/>
                    <a:pt x="1252" y="568"/>
                  </a:cubicBezTo>
                  <a:cubicBezTo>
                    <a:pt x="1265" y="380"/>
                    <a:pt x="1170" y="203"/>
                    <a:pt x="998" y="102"/>
                  </a:cubicBezTo>
                  <a:cubicBezTo>
                    <a:pt x="879" y="33"/>
                    <a:pt x="772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311406" y="3920235"/>
              <a:ext cx="68440" cy="51308"/>
            </a:xfrm>
            <a:custGeom>
              <a:rect b="b" l="l" r="r" t="t"/>
              <a:pathLst>
                <a:path extrusionOk="0" h="602" w="803">
                  <a:moveTo>
                    <a:pt x="365" y="54"/>
                  </a:moveTo>
                  <a:cubicBezTo>
                    <a:pt x="435" y="54"/>
                    <a:pt x="517" y="72"/>
                    <a:pt x="607" y="125"/>
                  </a:cubicBezTo>
                  <a:cubicBezTo>
                    <a:pt x="715" y="186"/>
                    <a:pt x="747" y="289"/>
                    <a:pt x="742" y="363"/>
                  </a:cubicBezTo>
                  <a:cubicBezTo>
                    <a:pt x="737" y="440"/>
                    <a:pt x="692" y="501"/>
                    <a:pt x="623" y="527"/>
                  </a:cubicBezTo>
                  <a:cubicBezTo>
                    <a:pt x="588" y="541"/>
                    <a:pt x="557" y="548"/>
                    <a:pt x="531" y="548"/>
                  </a:cubicBezTo>
                  <a:cubicBezTo>
                    <a:pt x="443" y="548"/>
                    <a:pt x="397" y="477"/>
                    <a:pt x="340" y="387"/>
                  </a:cubicBezTo>
                  <a:cubicBezTo>
                    <a:pt x="300" y="321"/>
                    <a:pt x="258" y="255"/>
                    <a:pt x="191" y="207"/>
                  </a:cubicBezTo>
                  <a:cubicBezTo>
                    <a:pt x="168" y="189"/>
                    <a:pt x="123" y="173"/>
                    <a:pt x="78" y="167"/>
                  </a:cubicBezTo>
                  <a:cubicBezTo>
                    <a:pt x="104" y="138"/>
                    <a:pt x="154" y="104"/>
                    <a:pt x="220" y="80"/>
                  </a:cubicBezTo>
                  <a:cubicBezTo>
                    <a:pt x="259" y="66"/>
                    <a:pt x="308" y="54"/>
                    <a:pt x="365" y="54"/>
                  </a:cubicBezTo>
                  <a:close/>
                  <a:moveTo>
                    <a:pt x="364" y="0"/>
                  </a:moveTo>
                  <a:cubicBezTo>
                    <a:pt x="301" y="0"/>
                    <a:pt x="246" y="13"/>
                    <a:pt x="202" y="30"/>
                  </a:cubicBezTo>
                  <a:cubicBezTo>
                    <a:pt x="96" y="67"/>
                    <a:pt x="22" y="136"/>
                    <a:pt x="3" y="183"/>
                  </a:cubicBezTo>
                  <a:cubicBezTo>
                    <a:pt x="1" y="191"/>
                    <a:pt x="1" y="202"/>
                    <a:pt x="6" y="210"/>
                  </a:cubicBezTo>
                  <a:cubicBezTo>
                    <a:pt x="14" y="215"/>
                    <a:pt x="22" y="220"/>
                    <a:pt x="30" y="220"/>
                  </a:cubicBezTo>
                  <a:cubicBezTo>
                    <a:pt x="36" y="220"/>
                    <a:pt x="41" y="219"/>
                    <a:pt x="47" y="219"/>
                  </a:cubicBezTo>
                  <a:cubicBezTo>
                    <a:pt x="94" y="219"/>
                    <a:pt x="141" y="238"/>
                    <a:pt x="160" y="249"/>
                  </a:cubicBezTo>
                  <a:cubicBezTo>
                    <a:pt x="218" y="292"/>
                    <a:pt x="258" y="353"/>
                    <a:pt x="297" y="414"/>
                  </a:cubicBezTo>
                  <a:cubicBezTo>
                    <a:pt x="353" y="506"/>
                    <a:pt x="414" y="601"/>
                    <a:pt x="530" y="601"/>
                  </a:cubicBezTo>
                  <a:cubicBezTo>
                    <a:pt x="565" y="601"/>
                    <a:pt x="602" y="594"/>
                    <a:pt x="644" y="578"/>
                  </a:cubicBezTo>
                  <a:cubicBezTo>
                    <a:pt x="731" y="543"/>
                    <a:pt x="787" y="464"/>
                    <a:pt x="795" y="369"/>
                  </a:cubicBezTo>
                  <a:cubicBezTo>
                    <a:pt x="803" y="252"/>
                    <a:pt x="742" y="141"/>
                    <a:pt x="633" y="77"/>
                  </a:cubicBezTo>
                  <a:cubicBezTo>
                    <a:pt x="535" y="20"/>
                    <a:pt x="443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176317" y="3805089"/>
              <a:ext cx="85827" cy="107305"/>
            </a:xfrm>
            <a:custGeom>
              <a:rect b="b" l="l" r="r" t="t"/>
              <a:pathLst>
                <a:path extrusionOk="0" h="1259" w="1007">
                  <a:moveTo>
                    <a:pt x="506" y="68"/>
                  </a:moveTo>
                  <a:lnTo>
                    <a:pt x="506" y="68"/>
                  </a:lnTo>
                  <a:cubicBezTo>
                    <a:pt x="620" y="116"/>
                    <a:pt x="948" y="293"/>
                    <a:pt x="935" y="695"/>
                  </a:cubicBezTo>
                  <a:cubicBezTo>
                    <a:pt x="929" y="798"/>
                    <a:pt x="887" y="904"/>
                    <a:pt x="802" y="1018"/>
                  </a:cubicBezTo>
                  <a:cubicBezTo>
                    <a:pt x="716" y="1138"/>
                    <a:pt x="584" y="1206"/>
                    <a:pt x="446" y="1206"/>
                  </a:cubicBezTo>
                  <a:cubicBezTo>
                    <a:pt x="419" y="1206"/>
                    <a:pt x="392" y="1203"/>
                    <a:pt x="366" y="1198"/>
                  </a:cubicBezTo>
                  <a:cubicBezTo>
                    <a:pt x="223" y="1169"/>
                    <a:pt x="109" y="1066"/>
                    <a:pt x="74" y="925"/>
                  </a:cubicBezTo>
                  <a:cubicBezTo>
                    <a:pt x="61" y="883"/>
                    <a:pt x="56" y="843"/>
                    <a:pt x="56" y="806"/>
                  </a:cubicBezTo>
                  <a:cubicBezTo>
                    <a:pt x="56" y="793"/>
                    <a:pt x="56" y="777"/>
                    <a:pt x="58" y="764"/>
                  </a:cubicBezTo>
                  <a:cubicBezTo>
                    <a:pt x="77" y="600"/>
                    <a:pt x="199" y="528"/>
                    <a:pt x="299" y="470"/>
                  </a:cubicBezTo>
                  <a:cubicBezTo>
                    <a:pt x="315" y="462"/>
                    <a:pt x="331" y="452"/>
                    <a:pt x="344" y="444"/>
                  </a:cubicBezTo>
                  <a:cubicBezTo>
                    <a:pt x="495" y="348"/>
                    <a:pt x="508" y="153"/>
                    <a:pt x="506" y="68"/>
                  </a:cubicBezTo>
                  <a:close/>
                  <a:moveTo>
                    <a:pt x="478" y="1"/>
                  </a:moveTo>
                  <a:cubicBezTo>
                    <a:pt x="471" y="1"/>
                    <a:pt x="464" y="3"/>
                    <a:pt x="458" y="7"/>
                  </a:cubicBezTo>
                  <a:cubicBezTo>
                    <a:pt x="453" y="12"/>
                    <a:pt x="448" y="20"/>
                    <a:pt x="450" y="31"/>
                  </a:cubicBezTo>
                  <a:cubicBezTo>
                    <a:pt x="450" y="33"/>
                    <a:pt x="482" y="296"/>
                    <a:pt x="315" y="399"/>
                  </a:cubicBezTo>
                  <a:cubicBezTo>
                    <a:pt x="302" y="407"/>
                    <a:pt x="289" y="415"/>
                    <a:pt x="273" y="425"/>
                  </a:cubicBezTo>
                  <a:cubicBezTo>
                    <a:pt x="170" y="486"/>
                    <a:pt x="27" y="568"/>
                    <a:pt x="6" y="759"/>
                  </a:cubicBezTo>
                  <a:cubicBezTo>
                    <a:pt x="0" y="817"/>
                    <a:pt x="6" y="875"/>
                    <a:pt x="21" y="939"/>
                  </a:cubicBezTo>
                  <a:cubicBezTo>
                    <a:pt x="64" y="1100"/>
                    <a:pt x="193" y="1219"/>
                    <a:pt x="358" y="1251"/>
                  </a:cubicBezTo>
                  <a:cubicBezTo>
                    <a:pt x="387" y="1256"/>
                    <a:pt x="416" y="1259"/>
                    <a:pt x="445" y="1259"/>
                  </a:cubicBezTo>
                  <a:cubicBezTo>
                    <a:pt x="601" y="1259"/>
                    <a:pt x="747" y="1182"/>
                    <a:pt x="845" y="1050"/>
                  </a:cubicBezTo>
                  <a:cubicBezTo>
                    <a:pt x="937" y="925"/>
                    <a:pt x="982" y="812"/>
                    <a:pt x="988" y="698"/>
                  </a:cubicBezTo>
                  <a:cubicBezTo>
                    <a:pt x="1006" y="182"/>
                    <a:pt x="490" y="4"/>
                    <a:pt x="485" y="2"/>
                  </a:cubicBezTo>
                  <a:cubicBezTo>
                    <a:pt x="483" y="1"/>
                    <a:pt x="480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188931" y="3830317"/>
              <a:ext cx="57189" cy="66138"/>
            </a:xfrm>
            <a:custGeom>
              <a:rect b="b" l="l" r="r" t="t"/>
              <a:pathLst>
                <a:path extrusionOk="0" h="776" w="671">
                  <a:moveTo>
                    <a:pt x="519" y="79"/>
                  </a:moveTo>
                  <a:cubicBezTo>
                    <a:pt x="546" y="108"/>
                    <a:pt x="577" y="161"/>
                    <a:pt x="593" y="230"/>
                  </a:cubicBezTo>
                  <a:cubicBezTo>
                    <a:pt x="615" y="320"/>
                    <a:pt x="617" y="460"/>
                    <a:pt x="506" y="611"/>
                  </a:cubicBezTo>
                  <a:cubicBezTo>
                    <a:pt x="445" y="694"/>
                    <a:pt x="362" y="723"/>
                    <a:pt x="294" y="723"/>
                  </a:cubicBezTo>
                  <a:cubicBezTo>
                    <a:pt x="280" y="723"/>
                    <a:pt x="267" y="722"/>
                    <a:pt x="255" y="719"/>
                  </a:cubicBezTo>
                  <a:cubicBezTo>
                    <a:pt x="178" y="704"/>
                    <a:pt x="122" y="653"/>
                    <a:pt x="104" y="582"/>
                  </a:cubicBezTo>
                  <a:cubicBezTo>
                    <a:pt x="61" y="420"/>
                    <a:pt x="151" y="378"/>
                    <a:pt x="276" y="317"/>
                  </a:cubicBezTo>
                  <a:cubicBezTo>
                    <a:pt x="345" y="283"/>
                    <a:pt x="416" y="246"/>
                    <a:pt x="469" y="185"/>
                  </a:cubicBezTo>
                  <a:cubicBezTo>
                    <a:pt x="490" y="164"/>
                    <a:pt x="509" y="124"/>
                    <a:pt x="519" y="79"/>
                  </a:cubicBezTo>
                  <a:close/>
                  <a:moveTo>
                    <a:pt x="501" y="0"/>
                  </a:moveTo>
                  <a:cubicBezTo>
                    <a:pt x="496" y="0"/>
                    <a:pt x="491" y="1"/>
                    <a:pt x="488" y="2"/>
                  </a:cubicBezTo>
                  <a:cubicBezTo>
                    <a:pt x="480" y="7"/>
                    <a:pt x="474" y="15"/>
                    <a:pt x="474" y="26"/>
                  </a:cubicBezTo>
                  <a:cubicBezTo>
                    <a:pt x="472" y="79"/>
                    <a:pt x="448" y="132"/>
                    <a:pt x="429" y="150"/>
                  </a:cubicBezTo>
                  <a:cubicBezTo>
                    <a:pt x="384" y="203"/>
                    <a:pt x="315" y="238"/>
                    <a:pt x="252" y="270"/>
                  </a:cubicBezTo>
                  <a:cubicBezTo>
                    <a:pt x="128" y="330"/>
                    <a:pt x="0" y="391"/>
                    <a:pt x="53" y="598"/>
                  </a:cubicBezTo>
                  <a:cubicBezTo>
                    <a:pt x="77" y="688"/>
                    <a:pt x="149" y="754"/>
                    <a:pt x="244" y="770"/>
                  </a:cubicBezTo>
                  <a:cubicBezTo>
                    <a:pt x="263" y="775"/>
                    <a:pt x="278" y="775"/>
                    <a:pt x="297" y="775"/>
                  </a:cubicBezTo>
                  <a:cubicBezTo>
                    <a:pt x="392" y="775"/>
                    <a:pt x="485" y="727"/>
                    <a:pt x="548" y="643"/>
                  </a:cubicBezTo>
                  <a:cubicBezTo>
                    <a:pt x="670" y="476"/>
                    <a:pt x="667" y="320"/>
                    <a:pt x="644" y="219"/>
                  </a:cubicBezTo>
                  <a:cubicBezTo>
                    <a:pt x="617" y="108"/>
                    <a:pt x="556" y="26"/>
                    <a:pt x="514" y="2"/>
                  </a:cubicBezTo>
                  <a:cubicBezTo>
                    <a:pt x="510" y="1"/>
                    <a:pt x="505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070972" y="3718155"/>
              <a:ext cx="83099" cy="107219"/>
            </a:xfrm>
            <a:custGeom>
              <a:rect b="b" l="l" r="r" t="t"/>
              <a:pathLst>
                <a:path extrusionOk="0" h="1258" w="975">
                  <a:moveTo>
                    <a:pt x="535" y="53"/>
                  </a:moveTo>
                  <a:cubicBezTo>
                    <a:pt x="545" y="53"/>
                    <a:pt x="556" y="53"/>
                    <a:pt x="569" y="56"/>
                  </a:cubicBezTo>
                  <a:cubicBezTo>
                    <a:pt x="715" y="66"/>
                    <a:pt x="839" y="156"/>
                    <a:pt x="889" y="291"/>
                  </a:cubicBezTo>
                  <a:cubicBezTo>
                    <a:pt x="911" y="349"/>
                    <a:pt x="921" y="400"/>
                    <a:pt x="921" y="450"/>
                  </a:cubicBezTo>
                  <a:cubicBezTo>
                    <a:pt x="921" y="617"/>
                    <a:pt x="807" y="701"/>
                    <a:pt x="715" y="770"/>
                  </a:cubicBezTo>
                  <a:cubicBezTo>
                    <a:pt x="702" y="781"/>
                    <a:pt x="686" y="791"/>
                    <a:pt x="672" y="802"/>
                  </a:cubicBezTo>
                  <a:cubicBezTo>
                    <a:pt x="532" y="913"/>
                    <a:pt x="543" y="1106"/>
                    <a:pt x="556" y="1194"/>
                  </a:cubicBezTo>
                  <a:cubicBezTo>
                    <a:pt x="437" y="1157"/>
                    <a:pt x="87" y="1016"/>
                    <a:pt x="61" y="617"/>
                  </a:cubicBezTo>
                  <a:cubicBezTo>
                    <a:pt x="53" y="514"/>
                    <a:pt x="82" y="405"/>
                    <a:pt x="154" y="281"/>
                  </a:cubicBezTo>
                  <a:cubicBezTo>
                    <a:pt x="236" y="138"/>
                    <a:pt x="381" y="53"/>
                    <a:pt x="535" y="53"/>
                  </a:cubicBezTo>
                  <a:close/>
                  <a:moveTo>
                    <a:pt x="532" y="1"/>
                  </a:moveTo>
                  <a:cubicBezTo>
                    <a:pt x="359" y="1"/>
                    <a:pt x="200" y="97"/>
                    <a:pt x="109" y="254"/>
                  </a:cubicBezTo>
                  <a:cubicBezTo>
                    <a:pt x="32" y="389"/>
                    <a:pt x="0" y="508"/>
                    <a:pt x="8" y="622"/>
                  </a:cubicBezTo>
                  <a:cubicBezTo>
                    <a:pt x="45" y="1136"/>
                    <a:pt x="577" y="1255"/>
                    <a:pt x="582" y="1257"/>
                  </a:cubicBezTo>
                  <a:lnTo>
                    <a:pt x="588" y="1257"/>
                  </a:lnTo>
                  <a:cubicBezTo>
                    <a:pt x="596" y="1257"/>
                    <a:pt x="604" y="1255"/>
                    <a:pt x="606" y="1249"/>
                  </a:cubicBezTo>
                  <a:cubicBezTo>
                    <a:pt x="614" y="1241"/>
                    <a:pt x="617" y="1233"/>
                    <a:pt x="614" y="1223"/>
                  </a:cubicBezTo>
                  <a:cubicBezTo>
                    <a:pt x="614" y="1220"/>
                    <a:pt x="553" y="963"/>
                    <a:pt x="707" y="844"/>
                  </a:cubicBezTo>
                  <a:cubicBezTo>
                    <a:pt x="717" y="834"/>
                    <a:pt x="733" y="823"/>
                    <a:pt x="747" y="813"/>
                  </a:cubicBezTo>
                  <a:cubicBezTo>
                    <a:pt x="844" y="741"/>
                    <a:pt x="974" y="643"/>
                    <a:pt x="974" y="450"/>
                  </a:cubicBezTo>
                  <a:cubicBezTo>
                    <a:pt x="974" y="394"/>
                    <a:pt x="964" y="336"/>
                    <a:pt x="940" y="273"/>
                  </a:cubicBezTo>
                  <a:cubicBezTo>
                    <a:pt x="879" y="119"/>
                    <a:pt x="739" y="16"/>
                    <a:pt x="572" y="3"/>
                  </a:cubicBezTo>
                  <a:cubicBezTo>
                    <a:pt x="559" y="2"/>
                    <a:pt x="545" y="1"/>
                    <a:pt x="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5084950" y="3734008"/>
              <a:ext cx="57786" cy="67843"/>
            </a:xfrm>
            <a:custGeom>
              <a:rect b="b" l="l" r="r" t="t"/>
              <a:pathLst>
                <a:path extrusionOk="0" h="796" w="678">
                  <a:moveTo>
                    <a:pt x="373" y="52"/>
                  </a:moveTo>
                  <a:cubicBezTo>
                    <a:pt x="379" y="52"/>
                    <a:pt x="384" y="55"/>
                    <a:pt x="389" y="55"/>
                  </a:cubicBezTo>
                  <a:cubicBezTo>
                    <a:pt x="466" y="60"/>
                    <a:pt x="527" y="105"/>
                    <a:pt x="553" y="171"/>
                  </a:cubicBezTo>
                  <a:cubicBezTo>
                    <a:pt x="612" y="330"/>
                    <a:pt x="530" y="383"/>
                    <a:pt x="413" y="457"/>
                  </a:cubicBezTo>
                  <a:cubicBezTo>
                    <a:pt x="347" y="500"/>
                    <a:pt x="281" y="542"/>
                    <a:pt x="233" y="608"/>
                  </a:cubicBezTo>
                  <a:cubicBezTo>
                    <a:pt x="217" y="632"/>
                    <a:pt x="201" y="674"/>
                    <a:pt x="193" y="722"/>
                  </a:cubicBezTo>
                  <a:cubicBezTo>
                    <a:pt x="167" y="693"/>
                    <a:pt x="130" y="645"/>
                    <a:pt x="106" y="576"/>
                  </a:cubicBezTo>
                  <a:cubicBezTo>
                    <a:pt x="74" y="489"/>
                    <a:pt x="58" y="351"/>
                    <a:pt x="151" y="190"/>
                  </a:cubicBezTo>
                  <a:cubicBezTo>
                    <a:pt x="209" y="89"/>
                    <a:pt x="299" y="52"/>
                    <a:pt x="373" y="52"/>
                  </a:cubicBezTo>
                  <a:close/>
                  <a:moveTo>
                    <a:pt x="369" y="1"/>
                  </a:moveTo>
                  <a:cubicBezTo>
                    <a:pt x="262" y="1"/>
                    <a:pt x="163" y="63"/>
                    <a:pt x="106" y="163"/>
                  </a:cubicBezTo>
                  <a:cubicBezTo>
                    <a:pt x="0" y="343"/>
                    <a:pt x="21" y="497"/>
                    <a:pt x="56" y="595"/>
                  </a:cubicBezTo>
                  <a:cubicBezTo>
                    <a:pt x="96" y="701"/>
                    <a:pt x="164" y="777"/>
                    <a:pt x="209" y="796"/>
                  </a:cubicBezTo>
                  <a:lnTo>
                    <a:pt x="220" y="796"/>
                  </a:lnTo>
                  <a:cubicBezTo>
                    <a:pt x="225" y="796"/>
                    <a:pt x="231" y="796"/>
                    <a:pt x="236" y="791"/>
                  </a:cubicBezTo>
                  <a:cubicBezTo>
                    <a:pt x="244" y="785"/>
                    <a:pt x="246" y="777"/>
                    <a:pt x="246" y="770"/>
                  </a:cubicBezTo>
                  <a:cubicBezTo>
                    <a:pt x="241" y="714"/>
                    <a:pt x="262" y="658"/>
                    <a:pt x="276" y="637"/>
                  </a:cubicBezTo>
                  <a:cubicBezTo>
                    <a:pt x="318" y="582"/>
                    <a:pt x="379" y="539"/>
                    <a:pt x="440" y="502"/>
                  </a:cubicBezTo>
                  <a:cubicBezTo>
                    <a:pt x="556" y="428"/>
                    <a:pt x="678" y="351"/>
                    <a:pt x="601" y="153"/>
                  </a:cubicBezTo>
                  <a:cubicBezTo>
                    <a:pt x="569" y="65"/>
                    <a:pt x="490" y="10"/>
                    <a:pt x="395" y="2"/>
                  </a:cubicBezTo>
                  <a:cubicBezTo>
                    <a:pt x="386" y="1"/>
                    <a:pt x="378" y="1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5033727" y="3735286"/>
              <a:ext cx="439787" cy="264043"/>
            </a:xfrm>
            <a:custGeom>
              <a:rect b="b" l="l" r="r" t="t"/>
              <a:pathLst>
                <a:path extrusionOk="0" h="3098" w="5160">
                  <a:moveTo>
                    <a:pt x="119" y="0"/>
                  </a:moveTo>
                  <a:lnTo>
                    <a:pt x="0" y="262"/>
                  </a:lnTo>
                  <a:cubicBezTo>
                    <a:pt x="350" y="553"/>
                    <a:pt x="742" y="940"/>
                    <a:pt x="771" y="1051"/>
                  </a:cubicBezTo>
                  <a:cubicBezTo>
                    <a:pt x="802" y="1183"/>
                    <a:pt x="826" y="1318"/>
                    <a:pt x="850" y="1435"/>
                  </a:cubicBezTo>
                  <a:cubicBezTo>
                    <a:pt x="866" y="1522"/>
                    <a:pt x="882" y="1602"/>
                    <a:pt x="898" y="1673"/>
                  </a:cubicBezTo>
                  <a:cubicBezTo>
                    <a:pt x="959" y="1938"/>
                    <a:pt x="1956" y="2549"/>
                    <a:pt x="2155" y="2623"/>
                  </a:cubicBezTo>
                  <a:cubicBezTo>
                    <a:pt x="2187" y="2634"/>
                    <a:pt x="2224" y="2650"/>
                    <a:pt x="2269" y="2668"/>
                  </a:cubicBezTo>
                  <a:cubicBezTo>
                    <a:pt x="2584" y="2790"/>
                    <a:pt x="3166" y="3018"/>
                    <a:pt x="3778" y="3071"/>
                  </a:cubicBezTo>
                  <a:cubicBezTo>
                    <a:pt x="4010" y="3089"/>
                    <a:pt x="4230" y="3097"/>
                    <a:pt x="4418" y="3097"/>
                  </a:cubicBezTo>
                  <a:cubicBezTo>
                    <a:pt x="4786" y="3097"/>
                    <a:pt x="5143" y="3068"/>
                    <a:pt x="5159" y="3065"/>
                  </a:cubicBezTo>
                  <a:lnTo>
                    <a:pt x="5117" y="2782"/>
                  </a:lnTo>
                  <a:cubicBezTo>
                    <a:pt x="5113" y="2782"/>
                    <a:pt x="4796" y="2813"/>
                    <a:pt x="4382" y="2813"/>
                  </a:cubicBezTo>
                  <a:cubicBezTo>
                    <a:pt x="4201" y="2813"/>
                    <a:pt x="4001" y="2807"/>
                    <a:pt x="3801" y="2790"/>
                  </a:cubicBezTo>
                  <a:cubicBezTo>
                    <a:pt x="3232" y="2740"/>
                    <a:pt x="2671" y="2523"/>
                    <a:pt x="2372" y="2404"/>
                  </a:cubicBezTo>
                  <a:cubicBezTo>
                    <a:pt x="2324" y="2385"/>
                    <a:pt x="2285" y="2369"/>
                    <a:pt x="2253" y="2359"/>
                  </a:cubicBezTo>
                  <a:cubicBezTo>
                    <a:pt x="2028" y="2274"/>
                    <a:pt x="1252" y="1747"/>
                    <a:pt x="1170" y="1602"/>
                  </a:cubicBezTo>
                  <a:cubicBezTo>
                    <a:pt x="1154" y="1535"/>
                    <a:pt x="1141" y="1461"/>
                    <a:pt x="1125" y="1382"/>
                  </a:cubicBezTo>
                  <a:cubicBezTo>
                    <a:pt x="1104" y="1260"/>
                    <a:pt x="1078" y="1125"/>
                    <a:pt x="1043" y="985"/>
                  </a:cubicBezTo>
                  <a:cubicBezTo>
                    <a:pt x="980" y="728"/>
                    <a:pt x="305" y="156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5543147" y="3813101"/>
              <a:ext cx="180517" cy="71849"/>
            </a:xfrm>
            <a:custGeom>
              <a:rect b="b" l="l" r="r" t="t"/>
              <a:pathLst>
                <a:path extrusionOk="0" h="843" w="2118">
                  <a:moveTo>
                    <a:pt x="43" y="0"/>
                  </a:moveTo>
                  <a:lnTo>
                    <a:pt x="0" y="299"/>
                  </a:lnTo>
                  <a:lnTo>
                    <a:pt x="659" y="588"/>
                  </a:lnTo>
                  <a:cubicBezTo>
                    <a:pt x="707" y="609"/>
                    <a:pt x="1138" y="802"/>
                    <a:pt x="1382" y="834"/>
                  </a:cubicBezTo>
                  <a:cubicBezTo>
                    <a:pt x="1422" y="839"/>
                    <a:pt x="1469" y="842"/>
                    <a:pt x="1522" y="842"/>
                  </a:cubicBezTo>
                  <a:cubicBezTo>
                    <a:pt x="1768" y="842"/>
                    <a:pt x="2057" y="794"/>
                    <a:pt x="2099" y="786"/>
                  </a:cubicBezTo>
                  <a:lnTo>
                    <a:pt x="2118" y="495"/>
                  </a:lnTo>
                  <a:lnTo>
                    <a:pt x="2118" y="495"/>
                  </a:lnTo>
                  <a:cubicBezTo>
                    <a:pt x="2007" y="513"/>
                    <a:pt x="1700" y="558"/>
                    <a:pt x="1506" y="558"/>
                  </a:cubicBezTo>
                  <a:cubicBezTo>
                    <a:pt x="1472" y="558"/>
                    <a:pt x="1442" y="557"/>
                    <a:pt x="1416" y="554"/>
                  </a:cubicBezTo>
                  <a:cubicBezTo>
                    <a:pt x="1247" y="530"/>
                    <a:pt x="895" y="384"/>
                    <a:pt x="773" y="329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5349163" y="3651334"/>
              <a:ext cx="116424" cy="148045"/>
            </a:xfrm>
            <a:custGeom>
              <a:rect b="b" l="l" r="r" t="t"/>
              <a:pathLst>
                <a:path extrusionOk="0" h="1737" w="1366">
                  <a:moveTo>
                    <a:pt x="46" y="1"/>
                  </a:moveTo>
                  <a:cubicBezTo>
                    <a:pt x="20" y="1"/>
                    <a:pt x="0" y="28"/>
                    <a:pt x="26" y="61"/>
                  </a:cubicBezTo>
                  <a:cubicBezTo>
                    <a:pt x="198" y="284"/>
                    <a:pt x="516" y="675"/>
                    <a:pt x="807" y="1035"/>
                  </a:cubicBezTo>
                  <a:cubicBezTo>
                    <a:pt x="1096" y="1387"/>
                    <a:pt x="1294" y="1718"/>
                    <a:pt x="1297" y="1721"/>
                  </a:cubicBezTo>
                  <a:cubicBezTo>
                    <a:pt x="1302" y="1732"/>
                    <a:pt x="1315" y="1737"/>
                    <a:pt x="1326" y="1737"/>
                  </a:cubicBezTo>
                  <a:cubicBezTo>
                    <a:pt x="1334" y="1737"/>
                    <a:pt x="1339" y="1737"/>
                    <a:pt x="1344" y="1734"/>
                  </a:cubicBezTo>
                  <a:cubicBezTo>
                    <a:pt x="1360" y="1724"/>
                    <a:pt x="1366" y="1702"/>
                    <a:pt x="1358" y="1684"/>
                  </a:cubicBezTo>
                  <a:cubicBezTo>
                    <a:pt x="1355" y="1681"/>
                    <a:pt x="1154" y="1348"/>
                    <a:pt x="863" y="990"/>
                  </a:cubicBezTo>
                  <a:cubicBezTo>
                    <a:pt x="572" y="630"/>
                    <a:pt x="79" y="16"/>
                    <a:pt x="79" y="16"/>
                  </a:cubicBezTo>
                  <a:cubicBezTo>
                    <a:pt x="69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5341237" y="3683466"/>
              <a:ext cx="104066" cy="149067"/>
            </a:xfrm>
            <a:custGeom>
              <a:rect b="b" l="l" r="r" t="t"/>
              <a:pathLst>
                <a:path extrusionOk="0" h="1749" w="1221">
                  <a:moveTo>
                    <a:pt x="40" y="0"/>
                  </a:moveTo>
                  <a:cubicBezTo>
                    <a:pt x="31" y="0"/>
                    <a:pt x="23" y="3"/>
                    <a:pt x="16" y="10"/>
                  </a:cubicBezTo>
                  <a:cubicBezTo>
                    <a:pt x="0" y="23"/>
                    <a:pt x="0" y="47"/>
                    <a:pt x="13" y="60"/>
                  </a:cubicBezTo>
                  <a:cubicBezTo>
                    <a:pt x="21" y="66"/>
                    <a:pt x="622" y="682"/>
                    <a:pt x="805" y="1074"/>
                  </a:cubicBezTo>
                  <a:cubicBezTo>
                    <a:pt x="987" y="1474"/>
                    <a:pt x="1149" y="1730"/>
                    <a:pt x="1152" y="1733"/>
                  </a:cubicBezTo>
                  <a:cubicBezTo>
                    <a:pt x="1157" y="1744"/>
                    <a:pt x="1170" y="1749"/>
                    <a:pt x="1181" y="1749"/>
                  </a:cubicBezTo>
                  <a:cubicBezTo>
                    <a:pt x="1186" y="1749"/>
                    <a:pt x="1194" y="1746"/>
                    <a:pt x="1199" y="1744"/>
                  </a:cubicBezTo>
                  <a:cubicBezTo>
                    <a:pt x="1215" y="1733"/>
                    <a:pt x="1220" y="1712"/>
                    <a:pt x="1210" y="1696"/>
                  </a:cubicBezTo>
                  <a:cubicBezTo>
                    <a:pt x="1210" y="1693"/>
                    <a:pt x="1051" y="1439"/>
                    <a:pt x="868" y="1045"/>
                  </a:cubicBezTo>
                  <a:cubicBezTo>
                    <a:pt x="680" y="643"/>
                    <a:pt x="90" y="36"/>
                    <a:pt x="64" y="10"/>
                  </a:cubicBezTo>
                  <a:cubicBezTo>
                    <a:pt x="57" y="3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5605194" y="3730513"/>
              <a:ext cx="12444" cy="94605"/>
            </a:xfrm>
            <a:custGeom>
              <a:rect b="b" l="l" r="r" t="t"/>
              <a:pathLst>
                <a:path extrusionOk="0" h="1110" w="146">
                  <a:moveTo>
                    <a:pt x="111" y="1"/>
                  </a:moveTo>
                  <a:cubicBezTo>
                    <a:pt x="93" y="1"/>
                    <a:pt x="74" y="14"/>
                    <a:pt x="74" y="32"/>
                  </a:cubicBezTo>
                  <a:lnTo>
                    <a:pt x="3" y="1073"/>
                  </a:lnTo>
                  <a:cubicBezTo>
                    <a:pt x="0" y="1091"/>
                    <a:pt x="16" y="1110"/>
                    <a:pt x="34" y="1110"/>
                  </a:cubicBezTo>
                  <a:lnTo>
                    <a:pt x="37" y="1110"/>
                  </a:lnTo>
                  <a:cubicBezTo>
                    <a:pt x="56" y="1110"/>
                    <a:pt x="72" y="1096"/>
                    <a:pt x="72" y="1078"/>
                  </a:cubicBezTo>
                  <a:lnTo>
                    <a:pt x="143" y="38"/>
                  </a:lnTo>
                  <a:cubicBezTo>
                    <a:pt x="146" y="19"/>
                    <a:pt x="130" y="3"/>
                    <a:pt x="11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5109326" y="3786850"/>
              <a:ext cx="45172" cy="135516"/>
            </a:xfrm>
            <a:custGeom>
              <a:rect b="b" l="l" r="r" t="t"/>
              <a:pathLst>
                <a:path extrusionOk="0" h="1590" w="530">
                  <a:moveTo>
                    <a:pt x="489" y="0"/>
                  </a:moveTo>
                  <a:cubicBezTo>
                    <a:pt x="474" y="0"/>
                    <a:pt x="460" y="12"/>
                    <a:pt x="458" y="28"/>
                  </a:cubicBezTo>
                  <a:cubicBezTo>
                    <a:pt x="455" y="36"/>
                    <a:pt x="257" y="954"/>
                    <a:pt x="154" y="1190"/>
                  </a:cubicBezTo>
                  <a:cubicBezTo>
                    <a:pt x="48" y="1431"/>
                    <a:pt x="8" y="1537"/>
                    <a:pt x="8" y="1542"/>
                  </a:cubicBezTo>
                  <a:cubicBezTo>
                    <a:pt x="0" y="1560"/>
                    <a:pt x="11" y="1579"/>
                    <a:pt x="27" y="1587"/>
                  </a:cubicBezTo>
                  <a:cubicBezTo>
                    <a:pt x="32" y="1587"/>
                    <a:pt x="37" y="1589"/>
                    <a:pt x="40" y="1589"/>
                  </a:cubicBezTo>
                  <a:cubicBezTo>
                    <a:pt x="56" y="1589"/>
                    <a:pt x="69" y="1579"/>
                    <a:pt x="74" y="1566"/>
                  </a:cubicBezTo>
                  <a:cubicBezTo>
                    <a:pt x="74" y="1566"/>
                    <a:pt x="114" y="1457"/>
                    <a:pt x="217" y="1219"/>
                  </a:cubicBezTo>
                  <a:cubicBezTo>
                    <a:pt x="326" y="978"/>
                    <a:pt x="519" y="81"/>
                    <a:pt x="527" y="41"/>
                  </a:cubicBezTo>
                  <a:cubicBezTo>
                    <a:pt x="529" y="22"/>
                    <a:pt x="519" y="4"/>
                    <a:pt x="498" y="1"/>
                  </a:cubicBezTo>
                  <a:cubicBezTo>
                    <a:pt x="495" y="1"/>
                    <a:pt x="492" y="0"/>
                    <a:pt x="4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5850571" y="4046802"/>
              <a:ext cx="17728" cy="12017"/>
            </a:xfrm>
            <a:custGeom>
              <a:rect b="b" l="l" r="r" t="t"/>
              <a:pathLst>
                <a:path extrusionOk="0" h="141" w="208">
                  <a:moveTo>
                    <a:pt x="27" y="1"/>
                  </a:moveTo>
                  <a:cubicBezTo>
                    <a:pt x="19" y="1"/>
                    <a:pt x="12" y="4"/>
                    <a:pt x="9" y="11"/>
                  </a:cubicBezTo>
                  <a:cubicBezTo>
                    <a:pt x="1" y="22"/>
                    <a:pt x="6" y="35"/>
                    <a:pt x="17" y="43"/>
                  </a:cubicBezTo>
                  <a:lnTo>
                    <a:pt x="170" y="138"/>
                  </a:lnTo>
                  <a:cubicBezTo>
                    <a:pt x="176" y="141"/>
                    <a:pt x="178" y="141"/>
                    <a:pt x="184" y="141"/>
                  </a:cubicBezTo>
                  <a:cubicBezTo>
                    <a:pt x="189" y="141"/>
                    <a:pt x="197" y="138"/>
                    <a:pt x="202" y="130"/>
                  </a:cubicBezTo>
                  <a:cubicBezTo>
                    <a:pt x="207" y="120"/>
                    <a:pt x="205" y="106"/>
                    <a:pt x="194" y="101"/>
                  </a:cubicBezTo>
                  <a:lnTo>
                    <a:pt x="38" y="3"/>
                  </a:lnTo>
                  <a:cubicBezTo>
                    <a:pt x="34" y="1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5843156" y="4064444"/>
              <a:ext cx="14489" cy="10654"/>
            </a:xfrm>
            <a:custGeom>
              <a:rect b="b" l="l" r="r" t="t"/>
              <a:pathLst>
                <a:path extrusionOk="0" h="125" w="170">
                  <a:moveTo>
                    <a:pt x="26" y="0"/>
                  </a:moveTo>
                  <a:cubicBezTo>
                    <a:pt x="19" y="0"/>
                    <a:pt x="11" y="4"/>
                    <a:pt x="6" y="11"/>
                  </a:cubicBezTo>
                  <a:cubicBezTo>
                    <a:pt x="1" y="21"/>
                    <a:pt x="3" y="34"/>
                    <a:pt x="14" y="40"/>
                  </a:cubicBezTo>
                  <a:lnTo>
                    <a:pt x="133" y="119"/>
                  </a:lnTo>
                  <a:cubicBezTo>
                    <a:pt x="136" y="122"/>
                    <a:pt x="141" y="124"/>
                    <a:pt x="146" y="124"/>
                  </a:cubicBezTo>
                  <a:cubicBezTo>
                    <a:pt x="151" y="124"/>
                    <a:pt x="159" y="119"/>
                    <a:pt x="165" y="114"/>
                  </a:cubicBezTo>
                  <a:cubicBezTo>
                    <a:pt x="170" y="103"/>
                    <a:pt x="167" y="90"/>
                    <a:pt x="157" y="82"/>
                  </a:cubicBezTo>
                  <a:lnTo>
                    <a:pt x="38" y="3"/>
                  </a:lnTo>
                  <a:cubicBezTo>
                    <a:pt x="34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5827559" y="4079189"/>
              <a:ext cx="15938" cy="10569"/>
            </a:xfrm>
            <a:custGeom>
              <a:rect b="b" l="l" r="r" t="t"/>
              <a:pathLst>
                <a:path extrusionOk="0" h="124" w="187">
                  <a:moveTo>
                    <a:pt x="27" y="1"/>
                  </a:moveTo>
                  <a:cubicBezTo>
                    <a:pt x="19" y="1"/>
                    <a:pt x="12" y="5"/>
                    <a:pt x="9" y="12"/>
                  </a:cubicBezTo>
                  <a:cubicBezTo>
                    <a:pt x="1" y="23"/>
                    <a:pt x="6" y="36"/>
                    <a:pt x="17" y="41"/>
                  </a:cubicBezTo>
                  <a:lnTo>
                    <a:pt x="152" y="118"/>
                  </a:lnTo>
                  <a:cubicBezTo>
                    <a:pt x="154" y="121"/>
                    <a:pt x="157" y="123"/>
                    <a:pt x="162" y="123"/>
                  </a:cubicBezTo>
                  <a:cubicBezTo>
                    <a:pt x="170" y="123"/>
                    <a:pt x="176" y="118"/>
                    <a:pt x="181" y="110"/>
                  </a:cubicBezTo>
                  <a:cubicBezTo>
                    <a:pt x="186" y="100"/>
                    <a:pt x="184" y="86"/>
                    <a:pt x="173" y="81"/>
                  </a:cubicBezTo>
                  <a:lnTo>
                    <a:pt x="38" y="4"/>
                  </a:lnTo>
                  <a:cubicBezTo>
                    <a:pt x="34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5760568" y="4046205"/>
              <a:ext cx="102106" cy="63411"/>
            </a:xfrm>
            <a:custGeom>
              <a:rect b="b" l="l" r="r" t="t"/>
              <a:pathLst>
                <a:path extrusionOk="0" h="744" w="1198">
                  <a:moveTo>
                    <a:pt x="50" y="1"/>
                  </a:moveTo>
                  <a:cubicBezTo>
                    <a:pt x="39" y="1"/>
                    <a:pt x="27" y="5"/>
                    <a:pt x="19" y="13"/>
                  </a:cubicBezTo>
                  <a:cubicBezTo>
                    <a:pt x="1" y="31"/>
                    <a:pt x="1" y="58"/>
                    <a:pt x="19" y="76"/>
                  </a:cubicBezTo>
                  <a:cubicBezTo>
                    <a:pt x="30" y="87"/>
                    <a:pt x="263" y="320"/>
                    <a:pt x="353" y="394"/>
                  </a:cubicBezTo>
                  <a:cubicBezTo>
                    <a:pt x="498" y="516"/>
                    <a:pt x="959" y="743"/>
                    <a:pt x="1115" y="743"/>
                  </a:cubicBezTo>
                  <a:cubicBezTo>
                    <a:pt x="1123" y="743"/>
                    <a:pt x="1128" y="741"/>
                    <a:pt x="1134" y="741"/>
                  </a:cubicBezTo>
                  <a:cubicBezTo>
                    <a:pt x="1160" y="738"/>
                    <a:pt x="1176" y="722"/>
                    <a:pt x="1184" y="712"/>
                  </a:cubicBezTo>
                  <a:cubicBezTo>
                    <a:pt x="1197" y="693"/>
                    <a:pt x="1192" y="664"/>
                    <a:pt x="1171" y="651"/>
                  </a:cubicBezTo>
                  <a:cubicBezTo>
                    <a:pt x="1164" y="646"/>
                    <a:pt x="1155" y="644"/>
                    <a:pt x="1147" y="644"/>
                  </a:cubicBezTo>
                  <a:cubicBezTo>
                    <a:pt x="1136" y="644"/>
                    <a:pt x="1125" y="647"/>
                    <a:pt x="1118" y="653"/>
                  </a:cubicBezTo>
                  <a:cubicBezTo>
                    <a:pt x="1115" y="654"/>
                    <a:pt x="1112" y="654"/>
                    <a:pt x="1109" y="654"/>
                  </a:cubicBezTo>
                  <a:cubicBezTo>
                    <a:pt x="1005" y="654"/>
                    <a:pt x="567" y="456"/>
                    <a:pt x="408" y="325"/>
                  </a:cubicBezTo>
                  <a:cubicBezTo>
                    <a:pt x="324" y="254"/>
                    <a:pt x="83" y="15"/>
                    <a:pt x="80" y="13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1"/>
          <p:cNvGrpSpPr/>
          <p:nvPr/>
        </p:nvGrpSpPr>
        <p:grpSpPr>
          <a:xfrm>
            <a:off x="6004031" y="1152393"/>
            <a:ext cx="2588536" cy="2013466"/>
            <a:chOff x="5987280" y="1593712"/>
            <a:chExt cx="3234053" cy="2493148"/>
          </a:xfrm>
        </p:grpSpPr>
        <p:sp>
          <p:nvSpPr>
            <p:cNvPr id="1004" name="Google Shape;1004;p1"/>
            <p:cNvSpPr/>
            <p:nvPr/>
          </p:nvSpPr>
          <p:spPr>
            <a:xfrm>
              <a:off x="6735600" y="1601127"/>
              <a:ext cx="2478062" cy="2478233"/>
            </a:xfrm>
            <a:custGeom>
              <a:rect b="b" l="l" r="r" t="t"/>
              <a:pathLst>
                <a:path extrusionOk="0" h="29077" w="29075">
                  <a:moveTo>
                    <a:pt x="14538" y="0"/>
                  </a:moveTo>
                  <a:cubicBezTo>
                    <a:pt x="6510" y="0"/>
                    <a:pt x="1" y="6509"/>
                    <a:pt x="1" y="14540"/>
                  </a:cubicBezTo>
                  <a:cubicBezTo>
                    <a:pt x="1" y="22568"/>
                    <a:pt x="6510" y="29077"/>
                    <a:pt x="14538" y="29077"/>
                  </a:cubicBezTo>
                  <a:cubicBezTo>
                    <a:pt x="22566" y="29077"/>
                    <a:pt x="29075" y="22568"/>
                    <a:pt x="29075" y="14540"/>
                  </a:cubicBezTo>
                  <a:cubicBezTo>
                    <a:pt x="29075" y="6509"/>
                    <a:pt x="22566" y="0"/>
                    <a:pt x="14538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6727929" y="1593712"/>
              <a:ext cx="2493404" cy="2493148"/>
            </a:xfrm>
            <a:custGeom>
              <a:rect b="b" l="l" r="r" t="t"/>
              <a:pathLst>
                <a:path extrusionOk="0" h="29252" w="29255">
                  <a:moveTo>
                    <a:pt x="14628" y="177"/>
                  </a:moveTo>
                  <a:cubicBezTo>
                    <a:pt x="22595" y="177"/>
                    <a:pt x="29077" y="6660"/>
                    <a:pt x="29077" y="14627"/>
                  </a:cubicBezTo>
                  <a:cubicBezTo>
                    <a:pt x="29077" y="22594"/>
                    <a:pt x="22595" y="29076"/>
                    <a:pt x="14628" y="29076"/>
                  </a:cubicBezTo>
                  <a:cubicBezTo>
                    <a:pt x="6661" y="29076"/>
                    <a:pt x="178" y="22594"/>
                    <a:pt x="178" y="14627"/>
                  </a:cubicBezTo>
                  <a:cubicBezTo>
                    <a:pt x="178" y="6660"/>
                    <a:pt x="6661" y="177"/>
                    <a:pt x="14628" y="177"/>
                  </a:cubicBezTo>
                  <a:close/>
                  <a:moveTo>
                    <a:pt x="14628" y="0"/>
                  </a:moveTo>
                  <a:cubicBezTo>
                    <a:pt x="10721" y="0"/>
                    <a:pt x="7047" y="1522"/>
                    <a:pt x="4286" y="4283"/>
                  </a:cubicBezTo>
                  <a:cubicBezTo>
                    <a:pt x="1523" y="7046"/>
                    <a:pt x="1" y="10720"/>
                    <a:pt x="1" y="14627"/>
                  </a:cubicBezTo>
                  <a:cubicBezTo>
                    <a:pt x="1" y="18534"/>
                    <a:pt x="1523" y="22205"/>
                    <a:pt x="4286" y="24968"/>
                  </a:cubicBezTo>
                  <a:cubicBezTo>
                    <a:pt x="7047" y="27729"/>
                    <a:pt x="10721" y="29251"/>
                    <a:pt x="14628" y="29251"/>
                  </a:cubicBezTo>
                  <a:cubicBezTo>
                    <a:pt x="18535" y="29251"/>
                    <a:pt x="22206" y="27729"/>
                    <a:pt x="24969" y="24968"/>
                  </a:cubicBezTo>
                  <a:cubicBezTo>
                    <a:pt x="27733" y="22205"/>
                    <a:pt x="29255" y="18534"/>
                    <a:pt x="29255" y="14627"/>
                  </a:cubicBezTo>
                  <a:cubicBezTo>
                    <a:pt x="29255" y="10720"/>
                    <a:pt x="27733" y="7046"/>
                    <a:pt x="24969" y="4283"/>
                  </a:cubicBezTo>
                  <a:cubicBezTo>
                    <a:pt x="22206" y="1522"/>
                    <a:pt x="18535" y="0"/>
                    <a:pt x="14628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6794493" y="2292768"/>
              <a:ext cx="2370502" cy="505414"/>
            </a:xfrm>
            <a:custGeom>
              <a:rect b="b" l="l" r="r" t="t"/>
              <a:pathLst>
                <a:path extrusionOk="0" h="5930" w="27813">
                  <a:moveTo>
                    <a:pt x="23307" y="1"/>
                  </a:moveTo>
                  <a:cubicBezTo>
                    <a:pt x="20033" y="1"/>
                    <a:pt x="14088" y="1960"/>
                    <a:pt x="11560" y="2153"/>
                  </a:cubicBezTo>
                  <a:cubicBezTo>
                    <a:pt x="11037" y="2193"/>
                    <a:pt x="10531" y="2210"/>
                    <a:pt x="10041" y="2210"/>
                  </a:cubicBezTo>
                  <a:cubicBezTo>
                    <a:pt x="7232" y="2210"/>
                    <a:pt x="4956" y="1651"/>
                    <a:pt x="3183" y="1651"/>
                  </a:cubicBezTo>
                  <a:cubicBezTo>
                    <a:pt x="2785" y="1651"/>
                    <a:pt x="2413" y="1679"/>
                    <a:pt x="2065" y="1748"/>
                  </a:cubicBezTo>
                  <a:cubicBezTo>
                    <a:pt x="1025" y="1952"/>
                    <a:pt x="337" y="2547"/>
                    <a:pt x="337" y="2547"/>
                  </a:cubicBezTo>
                  <a:lnTo>
                    <a:pt x="1" y="4130"/>
                  </a:lnTo>
                  <a:cubicBezTo>
                    <a:pt x="1" y="4130"/>
                    <a:pt x="2491" y="5088"/>
                    <a:pt x="5199" y="5522"/>
                  </a:cubicBezTo>
                  <a:cubicBezTo>
                    <a:pt x="6558" y="5741"/>
                    <a:pt x="9025" y="5930"/>
                    <a:pt x="11653" y="5930"/>
                  </a:cubicBezTo>
                  <a:cubicBezTo>
                    <a:pt x="14262" y="5930"/>
                    <a:pt x="17029" y="5744"/>
                    <a:pt x="19027" y="5218"/>
                  </a:cubicBezTo>
                  <a:cubicBezTo>
                    <a:pt x="20089" y="4938"/>
                    <a:pt x="21204" y="4835"/>
                    <a:pt x="22270" y="4835"/>
                  </a:cubicBezTo>
                  <a:cubicBezTo>
                    <a:pt x="25231" y="4835"/>
                    <a:pt x="27812" y="5628"/>
                    <a:pt x="27812" y="5628"/>
                  </a:cubicBezTo>
                  <a:cubicBezTo>
                    <a:pt x="27812" y="5628"/>
                    <a:pt x="27741" y="4863"/>
                    <a:pt x="27741" y="4704"/>
                  </a:cubicBezTo>
                  <a:cubicBezTo>
                    <a:pt x="27741" y="4622"/>
                    <a:pt x="27513" y="3135"/>
                    <a:pt x="27296" y="2275"/>
                  </a:cubicBezTo>
                  <a:cubicBezTo>
                    <a:pt x="26573" y="821"/>
                    <a:pt x="25851" y="1"/>
                    <a:pt x="2330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6782306" y="2508911"/>
              <a:ext cx="2384650" cy="1512492"/>
            </a:xfrm>
            <a:custGeom>
              <a:rect b="b" l="l" r="r" t="t"/>
              <a:pathLst>
                <a:path extrusionOk="0" h="17746" w="27979">
                  <a:moveTo>
                    <a:pt x="1792" y="0"/>
                  </a:moveTo>
                  <a:cubicBezTo>
                    <a:pt x="1585" y="0"/>
                    <a:pt x="1388" y="24"/>
                    <a:pt x="1208" y="77"/>
                  </a:cubicBezTo>
                  <a:cubicBezTo>
                    <a:pt x="1202" y="80"/>
                    <a:pt x="1195" y="80"/>
                    <a:pt x="1189" y="83"/>
                  </a:cubicBezTo>
                  <a:cubicBezTo>
                    <a:pt x="1179" y="85"/>
                    <a:pt x="1171" y="88"/>
                    <a:pt x="1160" y="93"/>
                  </a:cubicBezTo>
                  <a:cubicBezTo>
                    <a:pt x="700" y="247"/>
                    <a:pt x="416" y="593"/>
                    <a:pt x="244" y="1141"/>
                  </a:cubicBezTo>
                  <a:cubicBezTo>
                    <a:pt x="85" y="1988"/>
                    <a:pt x="1" y="2862"/>
                    <a:pt x="1" y="3757"/>
                  </a:cubicBezTo>
                  <a:cubicBezTo>
                    <a:pt x="1" y="6163"/>
                    <a:pt x="610" y="8428"/>
                    <a:pt x="1679" y="10406"/>
                  </a:cubicBezTo>
                  <a:cubicBezTo>
                    <a:pt x="3008" y="12862"/>
                    <a:pt x="5051" y="14874"/>
                    <a:pt x="7529" y="16165"/>
                  </a:cubicBezTo>
                  <a:cubicBezTo>
                    <a:pt x="7531" y="16168"/>
                    <a:pt x="7534" y="16171"/>
                    <a:pt x="7537" y="16171"/>
                  </a:cubicBezTo>
                  <a:cubicBezTo>
                    <a:pt x="8024" y="16425"/>
                    <a:pt x="8529" y="16650"/>
                    <a:pt x="9048" y="16846"/>
                  </a:cubicBezTo>
                  <a:cubicBezTo>
                    <a:pt x="9048" y="16848"/>
                    <a:pt x="9051" y="16848"/>
                    <a:pt x="9053" y="16848"/>
                  </a:cubicBezTo>
                  <a:cubicBezTo>
                    <a:pt x="9053" y="16848"/>
                    <a:pt x="9056" y="16851"/>
                    <a:pt x="9056" y="16851"/>
                  </a:cubicBezTo>
                  <a:cubicBezTo>
                    <a:pt x="10591" y="17428"/>
                    <a:pt x="12253" y="17745"/>
                    <a:pt x="13990" y="17745"/>
                  </a:cubicBezTo>
                  <a:cubicBezTo>
                    <a:pt x="18720" y="17745"/>
                    <a:pt x="22902" y="15398"/>
                    <a:pt x="25433" y="11803"/>
                  </a:cubicBezTo>
                  <a:cubicBezTo>
                    <a:pt x="25446" y="11787"/>
                    <a:pt x="25459" y="11769"/>
                    <a:pt x="25470" y="11750"/>
                  </a:cubicBezTo>
                  <a:cubicBezTo>
                    <a:pt x="25480" y="11740"/>
                    <a:pt x="25488" y="11726"/>
                    <a:pt x="25496" y="11716"/>
                  </a:cubicBezTo>
                  <a:cubicBezTo>
                    <a:pt x="25507" y="11700"/>
                    <a:pt x="25515" y="11687"/>
                    <a:pt x="25525" y="11671"/>
                  </a:cubicBezTo>
                  <a:cubicBezTo>
                    <a:pt x="25530" y="11665"/>
                    <a:pt x="25533" y="11660"/>
                    <a:pt x="25538" y="11652"/>
                  </a:cubicBezTo>
                  <a:cubicBezTo>
                    <a:pt x="25554" y="11631"/>
                    <a:pt x="25573" y="11605"/>
                    <a:pt x="25591" y="11575"/>
                  </a:cubicBezTo>
                  <a:cubicBezTo>
                    <a:pt x="25599" y="11562"/>
                    <a:pt x="25607" y="11549"/>
                    <a:pt x="25618" y="11538"/>
                  </a:cubicBezTo>
                  <a:cubicBezTo>
                    <a:pt x="25628" y="11520"/>
                    <a:pt x="25642" y="11499"/>
                    <a:pt x="25655" y="11478"/>
                  </a:cubicBezTo>
                  <a:cubicBezTo>
                    <a:pt x="25658" y="11475"/>
                    <a:pt x="25660" y="11472"/>
                    <a:pt x="25663" y="11470"/>
                  </a:cubicBezTo>
                  <a:cubicBezTo>
                    <a:pt x="26393" y="10366"/>
                    <a:pt x="26973" y="9151"/>
                    <a:pt x="27367" y="7857"/>
                  </a:cubicBezTo>
                  <a:cubicBezTo>
                    <a:pt x="27455" y="7579"/>
                    <a:pt x="27532" y="7295"/>
                    <a:pt x="27598" y="7010"/>
                  </a:cubicBezTo>
                  <a:cubicBezTo>
                    <a:pt x="27614" y="6951"/>
                    <a:pt x="27627" y="6890"/>
                    <a:pt x="27640" y="6832"/>
                  </a:cubicBezTo>
                  <a:cubicBezTo>
                    <a:pt x="27727" y="6435"/>
                    <a:pt x="27802" y="6033"/>
                    <a:pt x="27854" y="5625"/>
                  </a:cubicBezTo>
                  <a:cubicBezTo>
                    <a:pt x="27937" y="5014"/>
                    <a:pt x="27979" y="4389"/>
                    <a:pt x="27979" y="3757"/>
                  </a:cubicBezTo>
                  <a:cubicBezTo>
                    <a:pt x="27979" y="3645"/>
                    <a:pt x="27979" y="3537"/>
                    <a:pt x="27976" y="3426"/>
                  </a:cubicBezTo>
                  <a:cubicBezTo>
                    <a:pt x="27971" y="3341"/>
                    <a:pt x="27963" y="3254"/>
                    <a:pt x="27958" y="3166"/>
                  </a:cubicBezTo>
                  <a:cubicBezTo>
                    <a:pt x="27950" y="3097"/>
                    <a:pt x="27944" y="3031"/>
                    <a:pt x="27939" y="2968"/>
                  </a:cubicBezTo>
                  <a:lnTo>
                    <a:pt x="27939" y="2968"/>
                  </a:lnTo>
                  <a:cubicBezTo>
                    <a:pt x="27947" y="3105"/>
                    <a:pt x="27952" y="3243"/>
                    <a:pt x="27958" y="3383"/>
                  </a:cubicBezTo>
                  <a:cubicBezTo>
                    <a:pt x="27862" y="2589"/>
                    <a:pt x="27450" y="2078"/>
                    <a:pt x="26867" y="1753"/>
                  </a:cubicBezTo>
                  <a:cubicBezTo>
                    <a:pt x="26056" y="1304"/>
                    <a:pt x="24914" y="1212"/>
                    <a:pt x="23822" y="1212"/>
                  </a:cubicBezTo>
                  <a:cubicBezTo>
                    <a:pt x="23414" y="1212"/>
                    <a:pt x="23014" y="1225"/>
                    <a:pt x="22640" y="1237"/>
                  </a:cubicBezTo>
                  <a:cubicBezTo>
                    <a:pt x="22550" y="1239"/>
                    <a:pt x="22460" y="1242"/>
                    <a:pt x="22367" y="1247"/>
                  </a:cubicBezTo>
                  <a:cubicBezTo>
                    <a:pt x="22275" y="1253"/>
                    <a:pt x="22179" y="1258"/>
                    <a:pt x="22082" y="1266"/>
                  </a:cubicBezTo>
                  <a:cubicBezTo>
                    <a:pt x="21899" y="1279"/>
                    <a:pt x="21711" y="1295"/>
                    <a:pt x="21515" y="1313"/>
                  </a:cubicBezTo>
                  <a:cubicBezTo>
                    <a:pt x="21163" y="1348"/>
                    <a:pt x="20790" y="1390"/>
                    <a:pt x="20398" y="1438"/>
                  </a:cubicBezTo>
                  <a:cubicBezTo>
                    <a:pt x="20028" y="1485"/>
                    <a:pt x="19641" y="1538"/>
                    <a:pt x="19241" y="1591"/>
                  </a:cubicBezTo>
                  <a:cubicBezTo>
                    <a:pt x="19064" y="1618"/>
                    <a:pt x="18884" y="1642"/>
                    <a:pt x="18701" y="1668"/>
                  </a:cubicBezTo>
                  <a:cubicBezTo>
                    <a:pt x="17145" y="1883"/>
                    <a:pt x="15424" y="2126"/>
                    <a:pt x="13704" y="2261"/>
                  </a:cubicBezTo>
                  <a:cubicBezTo>
                    <a:pt x="13193" y="2301"/>
                    <a:pt x="12682" y="2330"/>
                    <a:pt x="12174" y="2348"/>
                  </a:cubicBezTo>
                  <a:cubicBezTo>
                    <a:pt x="11875" y="2358"/>
                    <a:pt x="11577" y="2364"/>
                    <a:pt x="11282" y="2364"/>
                  </a:cubicBezTo>
                  <a:cubicBezTo>
                    <a:pt x="10726" y="2364"/>
                    <a:pt x="10179" y="2345"/>
                    <a:pt x="9646" y="2303"/>
                  </a:cubicBezTo>
                  <a:cubicBezTo>
                    <a:pt x="9278" y="2274"/>
                    <a:pt x="8916" y="2232"/>
                    <a:pt x="8564" y="2179"/>
                  </a:cubicBezTo>
                  <a:cubicBezTo>
                    <a:pt x="8421" y="2155"/>
                    <a:pt x="8278" y="2131"/>
                    <a:pt x="8137" y="2105"/>
                  </a:cubicBezTo>
                  <a:cubicBezTo>
                    <a:pt x="7775" y="2036"/>
                    <a:pt x="7420" y="1954"/>
                    <a:pt x="7081" y="1853"/>
                  </a:cubicBezTo>
                  <a:cubicBezTo>
                    <a:pt x="7026" y="1835"/>
                    <a:pt x="6968" y="1816"/>
                    <a:pt x="6909" y="1798"/>
                  </a:cubicBezTo>
                  <a:lnTo>
                    <a:pt x="6570" y="1676"/>
                  </a:lnTo>
                  <a:lnTo>
                    <a:pt x="6248" y="1541"/>
                  </a:lnTo>
                  <a:cubicBezTo>
                    <a:pt x="5964" y="1422"/>
                    <a:pt x="5657" y="1284"/>
                    <a:pt x="5342" y="1141"/>
                  </a:cubicBezTo>
                  <a:cubicBezTo>
                    <a:pt x="5215" y="1083"/>
                    <a:pt x="5088" y="1025"/>
                    <a:pt x="4956" y="967"/>
                  </a:cubicBezTo>
                  <a:cubicBezTo>
                    <a:pt x="4882" y="932"/>
                    <a:pt x="4808" y="898"/>
                    <a:pt x="4731" y="866"/>
                  </a:cubicBezTo>
                  <a:cubicBezTo>
                    <a:pt x="4445" y="739"/>
                    <a:pt x="4156" y="615"/>
                    <a:pt x="3868" y="503"/>
                  </a:cubicBezTo>
                  <a:cubicBezTo>
                    <a:pt x="3519" y="366"/>
                    <a:pt x="3174" y="247"/>
                    <a:pt x="2841" y="157"/>
                  </a:cubicBezTo>
                  <a:cubicBezTo>
                    <a:pt x="2624" y="101"/>
                    <a:pt x="2412" y="56"/>
                    <a:pt x="2208" y="30"/>
                  </a:cubicBezTo>
                  <a:lnTo>
                    <a:pt x="2145" y="22"/>
                  </a:lnTo>
                  <a:cubicBezTo>
                    <a:pt x="2024" y="8"/>
                    <a:pt x="1906" y="0"/>
                    <a:pt x="1792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7435253" y="2852900"/>
              <a:ext cx="920058" cy="1050715"/>
            </a:xfrm>
            <a:custGeom>
              <a:rect b="b" l="l" r="r" t="t"/>
              <a:pathLst>
                <a:path extrusionOk="0" h="12328" w="10795">
                  <a:moveTo>
                    <a:pt x="2195" y="1"/>
                  </a:moveTo>
                  <a:cubicBezTo>
                    <a:pt x="1871" y="1"/>
                    <a:pt x="1400" y="455"/>
                    <a:pt x="1032" y="917"/>
                  </a:cubicBezTo>
                  <a:cubicBezTo>
                    <a:pt x="588" y="1473"/>
                    <a:pt x="0" y="3003"/>
                    <a:pt x="42" y="3707"/>
                  </a:cubicBezTo>
                  <a:cubicBezTo>
                    <a:pt x="148" y="5448"/>
                    <a:pt x="2017" y="6907"/>
                    <a:pt x="2504" y="7108"/>
                  </a:cubicBezTo>
                  <a:cubicBezTo>
                    <a:pt x="2994" y="7312"/>
                    <a:pt x="3015" y="10819"/>
                    <a:pt x="3195" y="11478"/>
                  </a:cubicBezTo>
                  <a:cubicBezTo>
                    <a:pt x="3375" y="12140"/>
                    <a:pt x="4375" y="12328"/>
                    <a:pt x="4375" y="12328"/>
                  </a:cubicBezTo>
                  <a:cubicBezTo>
                    <a:pt x="4375" y="12328"/>
                    <a:pt x="4526" y="11854"/>
                    <a:pt x="4434" y="11592"/>
                  </a:cubicBezTo>
                  <a:cubicBezTo>
                    <a:pt x="4344" y="11330"/>
                    <a:pt x="4907" y="10999"/>
                    <a:pt x="5312" y="10811"/>
                  </a:cubicBezTo>
                  <a:cubicBezTo>
                    <a:pt x="5720" y="10623"/>
                    <a:pt x="7033" y="9511"/>
                    <a:pt x="7475" y="8874"/>
                  </a:cubicBezTo>
                  <a:cubicBezTo>
                    <a:pt x="7920" y="8236"/>
                    <a:pt x="8370" y="8207"/>
                    <a:pt x="8865" y="8048"/>
                  </a:cubicBezTo>
                  <a:cubicBezTo>
                    <a:pt x="9360" y="7889"/>
                    <a:pt x="9728" y="7095"/>
                    <a:pt x="9743" y="6502"/>
                  </a:cubicBezTo>
                  <a:cubicBezTo>
                    <a:pt x="9759" y="5906"/>
                    <a:pt x="10511" y="5096"/>
                    <a:pt x="10651" y="4940"/>
                  </a:cubicBezTo>
                  <a:cubicBezTo>
                    <a:pt x="10794" y="4781"/>
                    <a:pt x="10585" y="4151"/>
                    <a:pt x="10585" y="4151"/>
                  </a:cubicBezTo>
                  <a:lnTo>
                    <a:pt x="10368" y="4151"/>
                  </a:lnTo>
                  <a:cubicBezTo>
                    <a:pt x="10365" y="4151"/>
                    <a:pt x="10361" y="4151"/>
                    <a:pt x="10358" y="4151"/>
                  </a:cubicBezTo>
                  <a:cubicBezTo>
                    <a:pt x="10273" y="4151"/>
                    <a:pt x="10202" y="4149"/>
                    <a:pt x="10072" y="4019"/>
                  </a:cubicBezTo>
                  <a:cubicBezTo>
                    <a:pt x="9942" y="3890"/>
                    <a:pt x="9620" y="3743"/>
                    <a:pt x="9395" y="3743"/>
                  </a:cubicBezTo>
                  <a:cubicBezTo>
                    <a:pt x="9386" y="3743"/>
                    <a:pt x="9377" y="3743"/>
                    <a:pt x="9368" y="3744"/>
                  </a:cubicBezTo>
                  <a:cubicBezTo>
                    <a:pt x="9359" y="3744"/>
                    <a:pt x="9351" y="3745"/>
                    <a:pt x="9343" y="3745"/>
                  </a:cubicBezTo>
                  <a:cubicBezTo>
                    <a:pt x="9132" y="3745"/>
                    <a:pt x="8994" y="3550"/>
                    <a:pt x="8632" y="3318"/>
                  </a:cubicBezTo>
                  <a:cubicBezTo>
                    <a:pt x="8300" y="3105"/>
                    <a:pt x="8104" y="3092"/>
                    <a:pt x="7959" y="3092"/>
                  </a:cubicBezTo>
                  <a:cubicBezTo>
                    <a:pt x="7940" y="3092"/>
                    <a:pt x="7921" y="3093"/>
                    <a:pt x="7904" y="3093"/>
                  </a:cubicBezTo>
                  <a:cubicBezTo>
                    <a:pt x="7753" y="3093"/>
                    <a:pt x="7470" y="3003"/>
                    <a:pt x="7364" y="2807"/>
                  </a:cubicBezTo>
                  <a:cubicBezTo>
                    <a:pt x="7258" y="2611"/>
                    <a:pt x="7237" y="2349"/>
                    <a:pt x="6874" y="2079"/>
                  </a:cubicBezTo>
                  <a:cubicBezTo>
                    <a:pt x="6594" y="1867"/>
                    <a:pt x="6371" y="1621"/>
                    <a:pt x="5757" y="1592"/>
                  </a:cubicBezTo>
                  <a:cubicBezTo>
                    <a:pt x="5140" y="1563"/>
                    <a:pt x="4968" y="1147"/>
                    <a:pt x="4473" y="673"/>
                  </a:cubicBezTo>
                  <a:cubicBezTo>
                    <a:pt x="4279" y="488"/>
                    <a:pt x="4130" y="439"/>
                    <a:pt x="3984" y="439"/>
                  </a:cubicBezTo>
                  <a:cubicBezTo>
                    <a:pt x="3814" y="439"/>
                    <a:pt x="3649" y="506"/>
                    <a:pt x="3421" y="506"/>
                  </a:cubicBezTo>
                  <a:cubicBezTo>
                    <a:pt x="3344" y="506"/>
                    <a:pt x="3260" y="498"/>
                    <a:pt x="3166" y="478"/>
                  </a:cubicBezTo>
                  <a:cubicBezTo>
                    <a:pt x="2557" y="343"/>
                    <a:pt x="2520" y="184"/>
                    <a:pt x="2377" y="65"/>
                  </a:cubicBezTo>
                  <a:cubicBezTo>
                    <a:pt x="2324" y="21"/>
                    <a:pt x="2263" y="1"/>
                    <a:pt x="2195" y="1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7081463" y="2551782"/>
              <a:ext cx="455554" cy="401859"/>
            </a:xfrm>
            <a:custGeom>
              <a:rect b="b" l="l" r="r" t="t"/>
              <a:pathLst>
                <a:path extrusionOk="0" h="4715" w="5345">
                  <a:moveTo>
                    <a:pt x="358" y="0"/>
                  </a:moveTo>
                  <a:lnTo>
                    <a:pt x="358" y="0"/>
                  </a:lnTo>
                  <a:cubicBezTo>
                    <a:pt x="361" y="40"/>
                    <a:pt x="358" y="77"/>
                    <a:pt x="355" y="106"/>
                  </a:cubicBezTo>
                  <a:cubicBezTo>
                    <a:pt x="321" y="466"/>
                    <a:pt x="1" y="813"/>
                    <a:pt x="247" y="1229"/>
                  </a:cubicBezTo>
                  <a:cubicBezTo>
                    <a:pt x="324" y="1358"/>
                    <a:pt x="456" y="1493"/>
                    <a:pt x="670" y="1639"/>
                  </a:cubicBezTo>
                  <a:cubicBezTo>
                    <a:pt x="1098" y="1928"/>
                    <a:pt x="1364" y="1970"/>
                    <a:pt x="1538" y="1970"/>
                  </a:cubicBezTo>
                  <a:cubicBezTo>
                    <a:pt x="1612" y="1970"/>
                    <a:pt x="1669" y="1963"/>
                    <a:pt x="1715" y="1963"/>
                  </a:cubicBezTo>
                  <a:cubicBezTo>
                    <a:pt x="1790" y="1963"/>
                    <a:pt x="1837" y="1983"/>
                    <a:pt x="1877" y="2089"/>
                  </a:cubicBezTo>
                  <a:lnTo>
                    <a:pt x="1883" y="2105"/>
                  </a:lnTo>
                  <a:cubicBezTo>
                    <a:pt x="2002" y="2428"/>
                    <a:pt x="2018" y="2801"/>
                    <a:pt x="2327" y="2867"/>
                  </a:cubicBezTo>
                  <a:cubicBezTo>
                    <a:pt x="2595" y="2925"/>
                    <a:pt x="2878" y="3021"/>
                    <a:pt x="3082" y="3288"/>
                  </a:cubicBezTo>
                  <a:cubicBezTo>
                    <a:pt x="3119" y="3338"/>
                    <a:pt x="3153" y="3391"/>
                    <a:pt x="3182" y="3452"/>
                  </a:cubicBezTo>
                  <a:cubicBezTo>
                    <a:pt x="3386" y="3846"/>
                    <a:pt x="3455" y="4241"/>
                    <a:pt x="3802" y="4410"/>
                  </a:cubicBezTo>
                  <a:cubicBezTo>
                    <a:pt x="3908" y="4462"/>
                    <a:pt x="4012" y="4476"/>
                    <a:pt x="4113" y="4476"/>
                  </a:cubicBezTo>
                  <a:cubicBezTo>
                    <a:pt x="4235" y="4476"/>
                    <a:pt x="4352" y="4455"/>
                    <a:pt x="4462" y="4455"/>
                  </a:cubicBezTo>
                  <a:cubicBezTo>
                    <a:pt x="4560" y="4455"/>
                    <a:pt x="4653" y="4472"/>
                    <a:pt x="4739" y="4535"/>
                  </a:cubicBezTo>
                  <a:cubicBezTo>
                    <a:pt x="4855" y="4619"/>
                    <a:pt x="4950" y="4664"/>
                    <a:pt x="5019" y="4688"/>
                  </a:cubicBezTo>
                  <a:cubicBezTo>
                    <a:pt x="5086" y="4713"/>
                    <a:pt x="5129" y="4715"/>
                    <a:pt x="5140" y="4715"/>
                  </a:cubicBezTo>
                  <a:cubicBezTo>
                    <a:pt x="5143" y="4715"/>
                    <a:pt x="5144" y="4715"/>
                    <a:pt x="5144" y="4715"/>
                  </a:cubicBezTo>
                  <a:lnTo>
                    <a:pt x="5345" y="4511"/>
                  </a:lnTo>
                  <a:cubicBezTo>
                    <a:pt x="5345" y="4511"/>
                    <a:pt x="5292" y="4468"/>
                    <a:pt x="5212" y="4413"/>
                  </a:cubicBezTo>
                  <a:cubicBezTo>
                    <a:pt x="5043" y="4294"/>
                    <a:pt x="4760" y="4106"/>
                    <a:pt x="4635" y="4106"/>
                  </a:cubicBezTo>
                  <a:cubicBezTo>
                    <a:pt x="4532" y="4106"/>
                    <a:pt x="4395" y="4169"/>
                    <a:pt x="4250" y="4169"/>
                  </a:cubicBezTo>
                  <a:cubicBezTo>
                    <a:pt x="4143" y="4169"/>
                    <a:pt x="4032" y="4135"/>
                    <a:pt x="3926" y="4016"/>
                  </a:cubicBezTo>
                  <a:cubicBezTo>
                    <a:pt x="3680" y="3735"/>
                    <a:pt x="3757" y="3767"/>
                    <a:pt x="3894" y="3389"/>
                  </a:cubicBezTo>
                  <a:cubicBezTo>
                    <a:pt x="4027" y="3018"/>
                    <a:pt x="4305" y="2452"/>
                    <a:pt x="3788" y="2449"/>
                  </a:cubicBezTo>
                  <a:lnTo>
                    <a:pt x="3770" y="2449"/>
                  </a:lnTo>
                  <a:cubicBezTo>
                    <a:pt x="3513" y="2455"/>
                    <a:pt x="3277" y="2511"/>
                    <a:pt x="3116" y="2511"/>
                  </a:cubicBezTo>
                  <a:cubicBezTo>
                    <a:pt x="2938" y="2511"/>
                    <a:pt x="2852" y="2442"/>
                    <a:pt x="2936" y="2158"/>
                  </a:cubicBezTo>
                  <a:cubicBezTo>
                    <a:pt x="3026" y="1848"/>
                    <a:pt x="3259" y="1522"/>
                    <a:pt x="3399" y="1295"/>
                  </a:cubicBezTo>
                  <a:lnTo>
                    <a:pt x="3060" y="1173"/>
                  </a:lnTo>
                  <a:lnTo>
                    <a:pt x="2738" y="1038"/>
                  </a:lnTo>
                  <a:cubicBezTo>
                    <a:pt x="2606" y="1230"/>
                    <a:pt x="2462" y="1608"/>
                    <a:pt x="2259" y="1608"/>
                  </a:cubicBezTo>
                  <a:cubicBezTo>
                    <a:pt x="2230" y="1608"/>
                    <a:pt x="2200" y="1601"/>
                    <a:pt x="2168" y="1583"/>
                  </a:cubicBezTo>
                  <a:cubicBezTo>
                    <a:pt x="1917" y="1443"/>
                    <a:pt x="1414" y="975"/>
                    <a:pt x="1446" y="464"/>
                  </a:cubicBezTo>
                  <a:cubicBezTo>
                    <a:pt x="1372" y="429"/>
                    <a:pt x="1298" y="395"/>
                    <a:pt x="1221" y="363"/>
                  </a:cubicBezTo>
                  <a:cubicBezTo>
                    <a:pt x="935" y="236"/>
                    <a:pt x="646" y="112"/>
                    <a:pt x="358" y="0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8616029" y="2612210"/>
              <a:ext cx="550927" cy="898239"/>
            </a:xfrm>
            <a:custGeom>
              <a:rect b="b" l="l" r="r" t="t"/>
              <a:pathLst>
                <a:path extrusionOk="0" h="10539" w="6464">
                  <a:moveTo>
                    <a:pt x="2307" y="0"/>
                  </a:moveTo>
                  <a:cubicBezTo>
                    <a:pt x="1899" y="0"/>
                    <a:pt x="1499" y="13"/>
                    <a:pt x="1125" y="25"/>
                  </a:cubicBezTo>
                  <a:cubicBezTo>
                    <a:pt x="1035" y="27"/>
                    <a:pt x="945" y="30"/>
                    <a:pt x="852" y="35"/>
                  </a:cubicBezTo>
                  <a:cubicBezTo>
                    <a:pt x="760" y="41"/>
                    <a:pt x="664" y="46"/>
                    <a:pt x="567" y="54"/>
                  </a:cubicBezTo>
                  <a:cubicBezTo>
                    <a:pt x="384" y="67"/>
                    <a:pt x="196" y="83"/>
                    <a:pt x="0" y="101"/>
                  </a:cubicBezTo>
                  <a:cubicBezTo>
                    <a:pt x="27" y="824"/>
                    <a:pt x="249" y="1674"/>
                    <a:pt x="249" y="1674"/>
                  </a:cubicBezTo>
                  <a:lnTo>
                    <a:pt x="937" y="2949"/>
                  </a:lnTo>
                  <a:cubicBezTo>
                    <a:pt x="937" y="2949"/>
                    <a:pt x="1750" y="3489"/>
                    <a:pt x="2110" y="3595"/>
                  </a:cubicBezTo>
                  <a:cubicBezTo>
                    <a:pt x="2157" y="3609"/>
                    <a:pt x="2201" y="3615"/>
                    <a:pt x="2243" y="3615"/>
                  </a:cubicBezTo>
                  <a:cubicBezTo>
                    <a:pt x="2519" y="3615"/>
                    <a:pt x="2697" y="3352"/>
                    <a:pt x="2941" y="3352"/>
                  </a:cubicBezTo>
                  <a:cubicBezTo>
                    <a:pt x="2988" y="3352"/>
                    <a:pt x="3023" y="3353"/>
                    <a:pt x="3050" y="3353"/>
                  </a:cubicBezTo>
                  <a:cubicBezTo>
                    <a:pt x="3184" y="3353"/>
                    <a:pt x="3128" y="3329"/>
                    <a:pt x="3436" y="3047"/>
                  </a:cubicBezTo>
                  <a:cubicBezTo>
                    <a:pt x="3710" y="2798"/>
                    <a:pt x="3850" y="2519"/>
                    <a:pt x="3989" y="2519"/>
                  </a:cubicBezTo>
                  <a:cubicBezTo>
                    <a:pt x="4039" y="2519"/>
                    <a:pt x="4089" y="2556"/>
                    <a:pt x="4145" y="2642"/>
                  </a:cubicBezTo>
                  <a:cubicBezTo>
                    <a:pt x="4319" y="2906"/>
                    <a:pt x="4397" y="2979"/>
                    <a:pt x="4516" y="2979"/>
                  </a:cubicBezTo>
                  <a:cubicBezTo>
                    <a:pt x="4544" y="2979"/>
                    <a:pt x="4574" y="2975"/>
                    <a:pt x="4608" y="2968"/>
                  </a:cubicBezTo>
                  <a:cubicBezTo>
                    <a:pt x="4650" y="2960"/>
                    <a:pt x="4690" y="2952"/>
                    <a:pt x="4727" y="2952"/>
                  </a:cubicBezTo>
                  <a:cubicBezTo>
                    <a:pt x="4848" y="2952"/>
                    <a:pt x="4926" y="3039"/>
                    <a:pt x="4855" y="3497"/>
                  </a:cubicBezTo>
                  <a:cubicBezTo>
                    <a:pt x="4765" y="4096"/>
                    <a:pt x="4548" y="3407"/>
                    <a:pt x="4881" y="4477"/>
                  </a:cubicBezTo>
                  <a:cubicBezTo>
                    <a:pt x="5217" y="5549"/>
                    <a:pt x="5204" y="4895"/>
                    <a:pt x="5093" y="5649"/>
                  </a:cubicBezTo>
                  <a:cubicBezTo>
                    <a:pt x="4987" y="6351"/>
                    <a:pt x="4542" y="6994"/>
                    <a:pt x="4497" y="7735"/>
                  </a:cubicBezTo>
                  <a:cubicBezTo>
                    <a:pt x="4495" y="7791"/>
                    <a:pt x="4495" y="7846"/>
                    <a:pt x="4495" y="7902"/>
                  </a:cubicBezTo>
                  <a:cubicBezTo>
                    <a:pt x="4518" y="8712"/>
                    <a:pt x="4304" y="8352"/>
                    <a:pt x="4045" y="9310"/>
                  </a:cubicBezTo>
                  <a:cubicBezTo>
                    <a:pt x="3785" y="10268"/>
                    <a:pt x="3955" y="10538"/>
                    <a:pt x="3955" y="10538"/>
                  </a:cubicBezTo>
                  <a:cubicBezTo>
                    <a:pt x="3965" y="10528"/>
                    <a:pt x="3973" y="10514"/>
                    <a:pt x="3981" y="10504"/>
                  </a:cubicBezTo>
                  <a:cubicBezTo>
                    <a:pt x="3989" y="10493"/>
                    <a:pt x="4000" y="10477"/>
                    <a:pt x="4010" y="10459"/>
                  </a:cubicBezTo>
                  <a:cubicBezTo>
                    <a:pt x="4042" y="10414"/>
                    <a:pt x="4087" y="10350"/>
                    <a:pt x="4140" y="10266"/>
                  </a:cubicBezTo>
                  <a:cubicBezTo>
                    <a:pt x="4143" y="10263"/>
                    <a:pt x="4145" y="10260"/>
                    <a:pt x="4148" y="10258"/>
                  </a:cubicBezTo>
                  <a:cubicBezTo>
                    <a:pt x="4346" y="9951"/>
                    <a:pt x="4677" y="9408"/>
                    <a:pt x="5027" y="8685"/>
                  </a:cubicBezTo>
                  <a:cubicBezTo>
                    <a:pt x="5400" y="7915"/>
                    <a:pt x="5794" y="6941"/>
                    <a:pt x="6072" y="5832"/>
                  </a:cubicBezTo>
                  <a:cubicBezTo>
                    <a:pt x="6091" y="5763"/>
                    <a:pt x="6107" y="5692"/>
                    <a:pt x="6125" y="5620"/>
                  </a:cubicBezTo>
                  <a:cubicBezTo>
                    <a:pt x="6128" y="5610"/>
                    <a:pt x="6130" y="5599"/>
                    <a:pt x="6133" y="5588"/>
                  </a:cubicBezTo>
                  <a:cubicBezTo>
                    <a:pt x="6220" y="5202"/>
                    <a:pt x="6289" y="4810"/>
                    <a:pt x="6339" y="4413"/>
                  </a:cubicBezTo>
                  <a:cubicBezTo>
                    <a:pt x="6435" y="3664"/>
                    <a:pt x="6464" y="2902"/>
                    <a:pt x="6443" y="2171"/>
                  </a:cubicBezTo>
                  <a:cubicBezTo>
                    <a:pt x="6347" y="1377"/>
                    <a:pt x="5935" y="866"/>
                    <a:pt x="5352" y="541"/>
                  </a:cubicBezTo>
                  <a:cubicBezTo>
                    <a:pt x="4541" y="92"/>
                    <a:pt x="3399" y="0"/>
                    <a:pt x="2307" y="0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7604434" y="2631387"/>
              <a:ext cx="1311008" cy="1247512"/>
            </a:xfrm>
            <a:custGeom>
              <a:rect b="b" l="l" r="r" t="t"/>
              <a:pathLst>
                <a:path extrusionOk="0" h="14637" w="15382">
                  <a:moveTo>
                    <a:pt x="10752" y="1"/>
                  </a:moveTo>
                  <a:lnTo>
                    <a:pt x="10752" y="1"/>
                  </a:lnTo>
                  <a:cubicBezTo>
                    <a:pt x="10382" y="48"/>
                    <a:pt x="9995" y="101"/>
                    <a:pt x="9595" y="154"/>
                  </a:cubicBezTo>
                  <a:cubicBezTo>
                    <a:pt x="9418" y="181"/>
                    <a:pt x="9238" y="205"/>
                    <a:pt x="9055" y="231"/>
                  </a:cubicBezTo>
                  <a:cubicBezTo>
                    <a:pt x="7499" y="446"/>
                    <a:pt x="5778" y="689"/>
                    <a:pt x="4058" y="824"/>
                  </a:cubicBezTo>
                  <a:cubicBezTo>
                    <a:pt x="3547" y="864"/>
                    <a:pt x="3036" y="893"/>
                    <a:pt x="2528" y="911"/>
                  </a:cubicBezTo>
                  <a:cubicBezTo>
                    <a:pt x="2229" y="921"/>
                    <a:pt x="1931" y="927"/>
                    <a:pt x="1636" y="927"/>
                  </a:cubicBezTo>
                  <a:cubicBezTo>
                    <a:pt x="1080" y="927"/>
                    <a:pt x="533" y="908"/>
                    <a:pt x="0" y="866"/>
                  </a:cubicBezTo>
                  <a:lnTo>
                    <a:pt x="0" y="866"/>
                  </a:lnTo>
                  <a:cubicBezTo>
                    <a:pt x="212" y="1338"/>
                    <a:pt x="633" y="1750"/>
                    <a:pt x="1427" y="1838"/>
                  </a:cubicBezTo>
                  <a:cubicBezTo>
                    <a:pt x="3116" y="2020"/>
                    <a:pt x="3928" y="2121"/>
                    <a:pt x="4669" y="3204"/>
                  </a:cubicBezTo>
                  <a:cubicBezTo>
                    <a:pt x="5413" y="4284"/>
                    <a:pt x="4704" y="4149"/>
                    <a:pt x="7271" y="5131"/>
                  </a:cubicBezTo>
                  <a:cubicBezTo>
                    <a:pt x="9842" y="6110"/>
                    <a:pt x="9984" y="5737"/>
                    <a:pt x="9659" y="7428"/>
                  </a:cubicBezTo>
                  <a:cubicBezTo>
                    <a:pt x="9333" y="9117"/>
                    <a:pt x="8793" y="10199"/>
                    <a:pt x="7814" y="11144"/>
                  </a:cubicBezTo>
                  <a:cubicBezTo>
                    <a:pt x="6832" y="12089"/>
                    <a:pt x="4063" y="14490"/>
                    <a:pt x="6191" y="14625"/>
                  </a:cubicBezTo>
                  <a:cubicBezTo>
                    <a:pt x="6313" y="14633"/>
                    <a:pt x="6432" y="14636"/>
                    <a:pt x="6549" y="14636"/>
                  </a:cubicBezTo>
                  <a:cubicBezTo>
                    <a:pt x="8487" y="14636"/>
                    <a:pt x="9876" y="13610"/>
                    <a:pt x="11366" y="12497"/>
                  </a:cubicBezTo>
                  <a:cubicBezTo>
                    <a:pt x="12949" y="11314"/>
                    <a:pt x="14167" y="8881"/>
                    <a:pt x="14773" y="7359"/>
                  </a:cubicBezTo>
                  <a:cubicBezTo>
                    <a:pt x="15382" y="5840"/>
                    <a:pt x="14908" y="4792"/>
                    <a:pt x="13288" y="4588"/>
                  </a:cubicBezTo>
                  <a:cubicBezTo>
                    <a:pt x="11668" y="4387"/>
                    <a:pt x="10654" y="1491"/>
                    <a:pt x="10752" y="1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7819896" y="2644512"/>
              <a:ext cx="1015004" cy="1125121"/>
            </a:xfrm>
            <a:custGeom>
              <a:rect b="b" l="l" r="r" t="t"/>
              <a:pathLst>
                <a:path extrusionOk="0" h="13201" w="11909">
                  <a:moveTo>
                    <a:pt x="7067" y="0"/>
                  </a:moveTo>
                  <a:cubicBezTo>
                    <a:pt x="6890" y="27"/>
                    <a:pt x="6710" y="51"/>
                    <a:pt x="6527" y="77"/>
                  </a:cubicBezTo>
                  <a:cubicBezTo>
                    <a:pt x="4971" y="292"/>
                    <a:pt x="3250" y="535"/>
                    <a:pt x="1530" y="670"/>
                  </a:cubicBezTo>
                  <a:cubicBezTo>
                    <a:pt x="1019" y="710"/>
                    <a:pt x="508" y="739"/>
                    <a:pt x="0" y="757"/>
                  </a:cubicBezTo>
                  <a:cubicBezTo>
                    <a:pt x="1294" y="1263"/>
                    <a:pt x="2779" y="2078"/>
                    <a:pt x="3168" y="2915"/>
                  </a:cubicBezTo>
                  <a:cubicBezTo>
                    <a:pt x="3608" y="3860"/>
                    <a:pt x="6705" y="4254"/>
                    <a:pt x="7515" y="5302"/>
                  </a:cubicBezTo>
                  <a:cubicBezTo>
                    <a:pt x="8327" y="6350"/>
                    <a:pt x="8269" y="7629"/>
                    <a:pt x="7335" y="9267"/>
                  </a:cubicBezTo>
                  <a:cubicBezTo>
                    <a:pt x="6400" y="10903"/>
                    <a:pt x="4526" y="12613"/>
                    <a:pt x="4383" y="13052"/>
                  </a:cubicBezTo>
                  <a:cubicBezTo>
                    <a:pt x="4351" y="13152"/>
                    <a:pt x="4436" y="13201"/>
                    <a:pt x="4603" y="13201"/>
                  </a:cubicBezTo>
                  <a:cubicBezTo>
                    <a:pt x="5177" y="13201"/>
                    <a:pt x="6724" y="12628"/>
                    <a:pt x="7909" y="11530"/>
                  </a:cubicBezTo>
                  <a:cubicBezTo>
                    <a:pt x="9442" y="10112"/>
                    <a:pt x="11909" y="6430"/>
                    <a:pt x="10995" y="5752"/>
                  </a:cubicBezTo>
                  <a:cubicBezTo>
                    <a:pt x="10082" y="5077"/>
                    <a:pt x="8055" y="4503"/>
                    <a:pt x="7719" y="2814"/>
                  </a:cubicBezTo>
                  <a:cubicBezTo>
                    <a:pt x="7512" y="1782"/>
                    <a:pt x="7194" y="914"/>
                    <a:pt x="7067" y="0"/>
                  </a:cubicBezTo>
                  <a:close/>
                </a:path>
              </a:pathLst>
            </a:custGeom>
            <a:solidFill>
              <a:srgbClr val="1B8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7488862" y="2915885"/>
              <a:ext cx="869772" cy="940002"/>
            </a:xfrm>
            <a:custGeom>
              <a:rect b="b" l="l" r="r" t="t"/>
              <a:pathLst>
                <a:path extrusionOk="0" h="11029" w="10205">
                  <a:moveTo>
                    <a:pt x="1525" y="1"/>
                  </a:moveTo>
                  <a:cubicBezTo>
                    <a:pt x="1461" y="1"/>
                    <a:pt x="1402" y="8"/>
                    <a:pt x="1351" y="24"/>
                  </a:cubicBezTo>
                  <a:cubicBezTo>
                    <a:pt x="753" y="212"/>
                    <a:pt x="136" y="1374"/>
                    <a:pt x="67" y="2187"/>
                  </a:cubicBezTo>
                  <a:cubicBezTo>
                    <a:pt x="1" y="2997"/>
                    <a:pt x="925" y="4304"/>
                    <a:pt x="1261" y="4821"/>
                  </a:cubicBezTo>
                  <a:cubicBezTo>
                    <a:pt x="1600" y="5339"/>
                    <a:pt x="2635" y="6065"/>
                    <a:pt x="2772" y="6975"/>
                  </a:cubicBezTo>
                  <a:cubicBezTo>
                    <a:pt x="2907" y="7886"/>
                    <a:pt x="2725" y="10024"/>
                    <a:pt x="2883" y="10339"/>
                  </a:cubicBezTo>
                  <a:cubicBezTo>
                    <a:pt x="3012" y="10596"/>
                    <a:pt x="3198" y="11028"/>
                    <a:pt x="3312" y="11028"/>
                  </a:cubicBezTo>
                  <a:cubicBezTo>
                    <a:pt x="3338" y="11028"/>
                    <a:pt x="3361" y="11004"/>
                    <a:pt x="3378" y="10948"/>
                  </a:cubicBezTo>
                  <a:cubicBezTo>
                    <a:pt x="3468" y="10657"/>
                    <a:pt x="3063" y="10549"/>
                    <a:pt x="3807" y="10016"/>
                  </a:cubicBezTo>
                  <a:cubicBezTo>
                    <a:pt x="4551" y="9484"/>
                    <a:pt x="6150" y="8381"/>
                    <a:pt x="6264" y="8042"/>
                  </a:cubicBezTo>
                  <a:cubicBezTo>
                    <a:pt x="6375" y="7706"/>
                    <a:pt x="7637" y="7073"/>
                    <a:pt x="8132" y="6713"/>
                  </a:cubicBezTo>
                  <a:cubicBezTo>
                    <a:pt x="8627" y="6353"/>
                    <a:pt x="8376" y="5429"/>
                    <a:pt x="8874" y="4821"/>
                  </a:cubicBezTo>
                  <a:cubicBezTo>
                    <a:pt x="9371" y="4212"/>
                    <a:pt x="10205" y="3966"/>
                    <a:pt x="9710" y="3786"/>
                  </a:cubicBezTo>
                  <a:cubicBezTo>
                    <a:pt x="9215" y="3606"/>
                    <a:pt x="8291" y="3696"/>
                    <a:pt x="7952" y="3177"/>
                  </a:cubicBezTo>
                  <a:cubicBezTo>
                    <a:pt x="7614" y="2658"/>
                    <a:pt x="7277" y="2703"/>
                    <a:pt x="6735" y="2592"/>
                  </a:cubicBezTo>
                  <a:cubicBezTo>
                    <a:pt x="6195" y="2478"/>
                    <a:pt x="5925" y="1533"/>
                    <a:pt x="5496" y="1443"/>
                  </a:cubicBezTo>
                  <a:cubicBezTo>
                    <a:pt x="5070" y="1353"/>
                    <a:pt x="4257" y="1509"/>
                    <a:pt x="3921" y="1128"/>
                  </a:cubicBezTo>
                  <a:cubicBezTo>
                    <a:pt x="3582" y="744"/>
                    <a:pt x="3333" y="294"/>
                    <a:pt x="2928" y="294"/>
                  </a:cubicBezTo>
                  <a:cubicBezTo>
                    <a:pt x="2578" y="294"/>
                    <a:pt x="1938" y="1"/>
                    <a:pt x="1525" y="1"/>
                  </a:cubicBezTo>
                  <a:close/>
                </a:path>
              </a:pathLst>
            </a:custGeom>
            <a:solidFill>
              <a:srgbClr val="3A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"/>
            <p:cNvSpPr/>
            <p:nvPr/>
          </p:nvSpPr>
          <p:spPr>
            <a:xfrm>
              <a:off x="7553467" y="2967449"/>
              <a:ext cx="688147" cy="739796"/>
            </a:xfrm>
            <a:custGeom>
              <a:rect b="b" l="l" r="r" t="t"/>
              <a:pathLst>
                <a:path extrusionOk="0" h="8680" w="8074">
                  <a:moveTo>
                    <a:pt x="1130" y="1"/>
                  </a:moveTo>
                  <a:cubicBezTo>
                    <a:pt x="995" y="1"/>
                    <a:pt x="877" y="21"/>
                    <a:pt x="797" y="71"/>
                  </a:cubicBezTo>
                  <a:cubicBezTo>
                    <a:pt x="484" y="266"/>
                    <a:pt x="16" y="1198"/>
                    <a:pt x="8" y="1717"/>
                  </a:cubicBezTo>
                  <a:cubicBezTo>
                    <a:pt x="0" y="2233"/>
                    <a:pt x="1181" y="3472"/>
                    <a:pt x="1766" y="4261"/>
                  </a:cubicBezTo>
                  <a:cubicBezTo>
                    <a:pt x="2350" y="5049"/>
                    <a:pt x="3025" y="5748"/>
                    <a:pt x="2845" y="6717"/>
                  </a:cubicBezTo>
                  <a:cubicBezTo>
                    <a:pt x="2665" y="7686"/>
                    <a:pt x="2035" y="8586"/>
                    <a:pt x="2665" y="8676"/>
                  </a:cubicBezTo>
                  <a:cubicBezTo>
                    <a:pt x="2684" y="8678"/>
                    <a:pt x="2703" y="8680"/>
                    <a:pt x="2722" y="8680"/>
                  </a:cubicBezTo>
                  <a:cubicBezTo>
                    <a:pt x="3355" y="8680"/>
                    <a:pt x="4287" y="7267"/>
                    <a:pt x="4942" y="6807"/>
                  </a:cubicBezTo>
                  <a:cubicBezTo>
                    <a:pt x="5617" y="6333"/>
                    <a:pt x="6721" y="6447"/>
                    <a:pt x="6946" y="5748"/>
                  </a:cubicBezTo>
                  <a:cubicBezTo>
                    <a:pt x="7171" y="5049"/>
                    <a:pt x="7713" y="4059"/>
                    <a:pt x="7893" y="3766"/>
                  </a:cubicBezTo>
                  <a:cubicBezTo>
                    <a:pt x="8073" y="3472"/>
                    <a:pt x="7419" y="3427"/>
                    <a:pt x="7149" y="3316"/>
                  </a:cubicBezTo>
                  <a:cubicBezTo>
                    <a:pt x="6879" y="3202"/>
                    <a:pt x="6901" y="2956"/>
                    <a:pt x="6609" y="2752"/>
                  </a:cubicBezTo>
                  <a:cubicBezTo>
                    <a:pt x="6316" y="2548"/>
                    <a:pt x="5392" y="2707"/>
                    <a:pt x="5212" y="2458"/>
                  </a:cubicBezTo>
                  <a:cubicBezTo>
                    <a:pt x="5032" y="2212"/>
                    <a:pt x="4550" y="1198"/>
                    <a:pt x="4206" y="1198"/>
                  </a:cubicBezTo>
                  <a:cubicBezTo>
                    <a:pt x="3956" y="1198"/>
                    <a:pt x="3571" y="1350"/>
                    <a:pt x="3299" y="1350"/>
                  </a:cubicBezTo>
                  <a:cubicBezTo>
                    <a:pt x="3194" y="1350"/>
                    <a:pt x="3106" y="1327"/>
                    <a:pt x="3049" y="1264"/>
                  </a:cubicBezTo>
                  <a:cubicBezTo>
                    <a:pt x="2845" y="1039"/>
                    <a:pt x="2523" y="409"/>
                    <a:pt x="2268" y="274"/>
                  </a:cubicBezTo>
                  <a:cubicBezTo>
                    <a:pt x="2079" y="174"/>
                    <a:pt x="1528" y="1"/>
                    <a:pt x="1130" y="1"/>
                  </a:cubicBez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"/>
            <p:cNvSpPr/>
            <p:nvPr/>
          </p:nvSpPr>
          <p:spPr>
            <a:xfrm>
              <a:off x="8663332" y="2612210"/>
              <a:ext cx="504988" cy="740308"/>
            </a:xfrm>
            <a:custGeom>
              <a:rect b="b" l="l" r="r" t="t"/>
              <a:pathLst>
                <a:path extrusionOk="0" h="8686" w="5925">
                  <a:moveTo>
                    <a:pt x="1752" y="0"/>
                  </a:moveTo>
                  <a:cubicBezTo>
                    <a:pt x="1344" y="0"/>
                    <a:pt x="944" y="13"/>
                    <a:pt x="570" y="25"/>
                  </a:cubicBezTo>
                  <a:cubicBezTo>
                    <a:pt x="480" y="27"/>
                    <a:pt x="390" y="30"/>
                    <a:pt x="297" y="35"/>
                  </a:cubicBezTo>
                  <a:cubicBezTo>
                    <a:pt x="205" y="41"/>
                    <a:pt x="109" y="46"/>
                    <a:pt x="12" y="54"/>
                  </a:cubicBezTo>
                  <a:cubicBezTo>
                    <a:pt x="4" y="231"/>
                    <a:pt x="1" y="385"/>
                    <a:pt x="4" y="501"/>
                  </a:cubicBezTo>
                  <a:cubicBezTo>
                    <a:pt x="41" y="1383"/>
                    <a:pt x="694" y="2873"/>
                    <a:pt x="1295" y="2992"/>
                  </a:cubicBezTo>
                  <a:cubicBezTo>
                    <a:pt x="1343" y="3002"/>
                    <a:pt x="1391" y="3006"/>
                    <a:pt x="1439" y="3006"/>
                  </a:cubicBezTo>
                  <a:cubicBezTo>
                    <a:pt x="1991" y="3006"/>
                    <a:pt x="2517" y="2400"/>
                    <a:pt x="2905" y="2137"/>
                  </a:cubicBezTo>
                  <a:cubicBezTo>
                    <a:pt x="3122" y="1989"/>
                    <a:pt x="3343" y="1902"/>
                    <a:pt x="3531" y="1902"/>
                  </a:cubicBezTo>
                  <a:cubicBezTo>
                    <a:pt x="3706" y="1902"/>
                    <a:pt x="3851" y="1979"/>
                    <a:pt x="3934" y="2153"/>
                  </a:cubicBezTo>
                  <a:cubicBezTo>
                    <a:pt x="4106" y="2513"/>
                    <a:pt x="4739" y="2042"/>
                    <a:pt x="4842" y="2825"/>
                  </a:cubicBezTo>
                  <a:cubicBezTo>
                    <a:pt x="4948" y="3609"/>
                    <a:pt x="4437" y="3725"/>
                    <a:pt x="4707" y="4170"/>
                  </a:cubicBezTo>
                  <a:cubicBezTo>
                    <a:pt x="4871" y="4440"/>
                    <a:pt x="5025" y="4699"/>
                    <a:pt x="5075" y="4998"/>
                  </a:cubicBezTo>
                  <a:cubicBezTo>
                    <a:pt x="5110" y="5191"/>
                    <a:pt x="5099" y="5401"/>
                    <a:pt x="5022" y="5636"/>
                  </a:cubicBezTo>
                  <a:cubicBezTo>
                    <a:pt x="4829" y="6237"/>
                    <a:pt x="4437" y="7214"/>
                    <a:pt x="4437" y="7545"/>
                  </a:cubicBezTo>
                  <a:cubicBezTo>
                    <a:pt x="4437" y="7867"/>
                    <a:pt x="4469" y="8654"/>
                    <a:pt x="4472" y="8685"/>
                  </a:cubicBezTo>
                  <a:cubicBezTo>
                    <a:pt x="4472" y="8685"/>
                    <a:pt x="4914" y="7809"/>
                    <a:pt x="5297" y="6645"/>
                  </a:cubicBezTo>
                  <a:cubicBezTo>
                    <a:pt x="5485" y="6078"/>
                    <a:pt x="5657" y="5443"/>
                    <a:pt x="5761" y="4808"/>
                  </a:cubicBezTo>
                  <a:cubicBezTo>
                    <a:pt x="5761" y="4805"/>
                    <a:pt x="5761" y="4802"/>
                    <a:pt x="5761" y="4800"/>
                  </a:cubicBezTo>
                  <a:cubicBezTo>
                    <a:pt x="5774" y="4718"/>
                    <a:pt x="5787" y="4636"/>
                    <a:pt x="5798" y="4556"/>
                  </a:cubicBezTo>
                  <a:cubicBezTo>
                    <a:pt x="5893" y="3815"/>
                    <a:pt x="5925" y="3047"/>
                    <a:pt x="5909" y="2304"/>
                  </a:cubicBezTo>
                  <a:cubicBezTo>
                    <a:pt x="5909" y="2275"/>
                    <a:pt x="5906" y="2245"/>
                    <a:pt x="5906" y="2214"/>
                  </a:cubicBezTo>
                  <a:cubicBezTo>
                    <a:pt x="5901" y="2129"/>
                    <a:pt x="5893" y="2042"/>
                    <a:pt x="5888" y="1954"/>
                  </a:cubicBezTo>
                  <a:cubicBezTo>
                    <a:pt x="5880" y="1885"/>
                    <a:pt x="5874" y="1819"/>
                    <a:pt x="5869" y="1756"/>
                  </a:cubicBezTo>
                  <a:lnTo>
                    <a:pt x="5869" y="1756"/>
                  </a:lnTo>
                  <a:cubicBezTo>
                    <a:pt x="5877" y="1893"/>
                    <a:pt x="5882" y="2031"/>
                    <a:pt x="5888" y="2171"/>
                  </a:cubicBezTo>
                  <a:cubicBezTo>
                    <a:pt x="5792" y="1377"/>
                    <a:pt x="5380" y="866"/>
                    <a:pt x="4797" y="541"/>
                  </a:cubicBezTo>
                  <a:cubicBezTo>
                    <a:pt x="3986" y="92"/>
                    <a:pt x="2844" y="0"/>
                    <a:pt x="1752" y="0"/>
                  </a:cubicBezTo>
                  <a:close/>
                </a:path>
              </a:pathLst>
            </a:custGeom>
            <a:solidFill>
              <a:srgbClr val="3A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"/>
            <p:cNvSpPr/>
            <p:nvPr/>
          </p:nvSpPr>
          <p:spPr>
            <a:xfrm>
              <a:off x="8688219" y="2612210"/>
              <a:ext cx="483254" cy="517857"/>
            </a:xfrm>
            <a:custGeom>
              <a:rect b="b" l="l" r="r" t="t"/>
              <a:pathLst>
                <a:path extrusionOk="0" h="6076" w="5670">
                  <a:moveTo>
                    <a:pt x="1460" y="0"/>
                  </a:moveTo>
                  <a:cubicBezTo>
                    <a:pt x="1052" y="0"/>
                    <a:pt x="652" y="13"/>
                    <a:pt x="278" y="25"/>
                  </a:cubicBezTo>
                  <a:cubicBezTo>
                    <a:pt x="188" y="27"/>
                    <a:pt x="98" y="30"/>
                    <a:pt x="5" y="35"/>
                  </a:cubicBezTo>
                  <a:cubicBezTo>
                    <a:pt x="0" y="123"/>
                    <a:pt x="3" y="210"/>
                    <a:pt x="19" y="297"/>
                  </a:cubicBezTo>
                  <a:cubicBezTo>
                    <a:pt x="66" y="538"/>
                    <a:pt x="93" y="843"/>
                    <a:pt x="148" y="1131"/>
                  </a:cubicBezTo>
                  <a:cubicBezTo>
                    <a:pt x="175" y="1258"/>
                    <a:pt x="204" y="1383"/>
                    <a:pt x="244" y="1496"/>
                  </a:cubicBezTo>
                  <a:cubicBezTo>
                    <a:pt x="294" y="1645"/>
                    <a:pt x="363" y="1774"/>
                    <a:pt x="455" y="1870"/>
                  </a:cubicBezTo>
                  <a:cubicBezTo>
                    <a:pt x="479" y="1891"/>
                    <a:pt x="500" y="1912"/>
                    <a:pt x="527" y="1930"/>
                  </a:cubicBezTo>
                  <a:cubicBezTo>
                    <a:pt x="818" y="2147"/>
                    <a:pt x="826" y="2419"/>
                    <a:pt x="1091" y="2419"/>
                  </a:cubicBezTo>
                  <a:cubicBezTo>
                    <a:pt x="1186" y="2419"/>
                    <a:pt x="1312" y="2384"/>
                    <a:pt x="1496" y="2301"/>
                  </a:cubicBezTo>
                  <a:cubicBezTo>
                    <a:pt x="2140" y="2009"/>
                    <a:pt x="2333" y="1572"/>
                    <a:pt x="2913" y="1572"/>
                  </a:cubicBezTo>
                  <a:cubicBezTo>
                    <a:pt x="2959" y="1572"/>
                    <a:pt x="3008" y="1575"/>
                    <a:pt x="3060" y="1581"/>
                  </a:cubicBezTo>
                  <a:cubicBezTo>
                    <a:pt x="3293" y="1608"/>
                    <a:pt x="3449" y="1621"/>
                    <a:pt x="3563" y="1634"/>
                  </a:cubicBezTo>
                  <a:cubicBezTo>
                    <a:pt x="3769" y="1658"/>
                    <a:pt x="3830" y="1682"/>
                    <a:pt x="3947" y="1777"/>
                  </a:cubicBezTo>
                  <a:cubicBezTo>
                    <a:pt x="3960" y="1787"/>
                    <a:pt x="3971" y="1795"/>
                    <a:pt x="3984" y="1806"/>
                  </a:cubicBezTo>
                  <a:cubicBezTo>
                    <a:pt x="4116" y="1917"/>
                    <a:pt x="4407" y="2039"/>
                    <a:pt x="4614" y="2224"/>
                  </a:cubicBezTo>
                  <a:cubicBezTo>
                    <a:pt x="4743" y="2341"/>
                    <a:pt x="4839" y="2484"/>
                    <a:pt x="4839" y="2664"/>
                  </a:cubicBezTo>
                  <a:cubicBezTo>
                    <a:pt x="4839" y="3124"/>
                    <a:pt x="4447" y="3283"/>
                    <a:pt x="4693" y="3868"/>
                  </a:cubicBezTo>
                  <a:cubicBezTo>
                    <a:pt x="4778" y="4064"/>
                    <a:pt x="4849" y="4273"/>
                    <a:pt x="4910" y="4474"/>
                  </a:cubicBezTo>
                  <a:cubicBezTo>
                    <a:pt x="5032" y="4869"/>
                    <a:pt x="5103" y="5231"/>
                    <a:pt x="5111" y="5411"/>
                  </a:cubicBezTo>
                  <a:cubicBezTo>
                    <a:pt x="5122" y="5681"/>
                    <a:pt x="5143" y="6075"/>
                    <a:pt x="5143" y="6075"/>
                  </a:cubicBezTo>
                  <a:cubicBezTo>
                    <a:pt x="5143" y="6075"/>
                    <a:pt x="5178" y="5991"/>
                    <a:pt x="5225" y="5832"/>
                  </a:cubicBezTo>
                  <a:cubicBezTo>
                    <a:pt x="5228" y="5821"/>
                    <a:pt x="5233" y="5808"/>
                    <a:pt x="5236" y="5798"/>
                  </a:cubicBezTo>
                  <a:cubicBezTo>
                    <a:pt x="5302" y="5581"/>
                    <a:pt x="5389" y="5244"/>
                    <a:pt x="5469" y="4808"/>
                  </a:cubicBezTo>
                  <a:cubicBezTo>
                    <a:pt x="5469" y="4805"/>
                    <a:pt x="5469" y="4802"/>
                    <a:pt x="5469" y="4800"/>
                  </a:cubicBezTo>
                  <a:cubicBezTo>
                    <a:pt x="5582" y="4156"/>
                    <a:pt x="5670" y="3304"/>
                    <a:pt x="5617" y="2304"/>
                  </a:cubicBezTo>
                  <a:cubicBezTo>
                    <a:pt x="5617" y="2275"/>
                    <a:pt x="5614" y="2245"/>
                    <a:pt x="5614" y="2214"/>
                  </a:cubicBezTo>
                  <a:cubicBezTo>
                    <a:pt x="5609" y="2129"/>
                    <a:pt x="5601" y="2042"/>
                    <a:pt x="5596" y="1954"/>
                  </a:cubicBezTo>
                  <a:cubicBezTo>
                    <a:pt x="5588" y="1885"/>
                    <a:pt x="5582" y="1819"/>
                    <a:pt x="5577" y="1756"/>
                  </a:cubicBezTo>
                  <a:lnTo>
                    <a:pt x="5577" y="1756"/>
                  </a:lnTo>
                  <a:cubicBezTo>
                    <a:pt x="5585" y="1893"/>
                    <a:pt x="5590" y="2031"/>
                    <a:pt x="5596" y="2171"/>
                  </a:cubicBezTo>
                  <a:cubicBezTo>
                    <a:pt x="5500" y="1377"/>
                    <a:pt x="5088" y="866"/>
                    <a:pt x="4505" y="541"/>
                  </a:cubicBezTo>
                  <a:cubicBezTo>
                    <a:pt x="3694" y="92"/>
                    <a:pt x="2552" y="0"/>
                    <a:pt x="1460" y="0"/>
                  </a:cubicBez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"/>
            <p:cNvSpPr/>
            <p:nvPr/>
          </p:nvSpPr>
          <p:spPr>
            <a:xfrm>
              <a:off x="7950212" y="2651075"/>
              <a:ext cx="763320" cy="989179"/>
            </a:xfrm>
            <a:custGeom>
              <a:rect b="b" l="l" r="r" t="t"/>
              <a:pathLst>
                <a:path extrusionOk="0" h="11606" w="8956">
                  <a:moveTo>
                    <a:pt x="4998" y="0"/>
                  </a:moveTo>
                  <a:lnTo>
                    <a:pt x="4998" y="0"/>
                  </a:lnTo>
                  <a:cubicBezTo>
                    <a:pt x="3442" y="215"/>
                    <a:pt x="1721" y="458"/>
                    <a:pt x="1" y="593"/>
                  </a:cubicBezTo>
                  <a:cubicBezTo>
                    <a:pt x="642" y="858"/>
                    <a:pt x="1287" y="1122"/>
                    <a:pt x="1571" y="1440"/>
                  </a:cubicBezTo>
                  <a:cubicBezTo>
                    <a:pt x="2111" y="2049"/>
                    <a:pt x="2661" y="2819"/>
                    <a:pt x="3148" y="3131"/>
                  </a:cubicBezTo>
                  <a:cubicBezTo>
                    <a:pt x="4080" y="3727"/>
                    <a:pt x="6650" y="4669"/>
                    <a:pt x="6965" y="5863"/>
                  </a:cubicBezTo>
                  <a:cubicBezTo>
                    <a:pt x="7280" y="7057"/>
                    <a:pt x="6994" y="8288"/>
                    <a:pt x="6457" y="9145"/>
                  </a:cubicBezTo>
                  <a:cubicBezTo>
                    <a:pt x="5920" y="10000"/>
                    <a:pt x="4056" y="11533"/>
                    <a:pt x="4752" y="11602"/>
                  </a:cubicBezTo>
                  <a:cubicBezTo>
                    <a:pt x="4783" y="11604"/>
                    <a:pt x="4814" y="11606"/>
                    <a:pt x="4845" y="11606"/>
                  </a:cubicBezTo>
                  <a:cubicBezTo>
                    <a:pt x="5507" y="11606"/>
                    <a:pt x="6167" y="10931"/>
                    <a:pt x="7158" y="9619"/>
                  </a:cubicBezTo>
                  <a:cubicBezTo>
                    <a:pt x="8193" y="8243"/>
                    <a:pt x="8956" y="6980"/>
                    <a:pt x="8757" y="6059"/>
                  </a:cubicBezTo>
                  <a:cubicBezTo>
                    <a:pt x="8556" y="5138"/>
                    <a:pt x="6767" y="4577"/>
                    <a:pt x="6205" y="3970"/>
                  </a:cubicBezTo>
                  <a:cubicBezTo>
                    <a:pt x="5425" y="3131"/>
                    <a:pt x="5147" y="1890"/>
                    <a:pt x="5020" y="1149"/>
                  </a:cubicBezTo>
                  <a:cubicBezTo>
                    <a:pt x="4967" y="855"/>
                    <a:pt x="4969" y="450"/>
                    <a:pt x="4998" y="0"/>
                  </a:cubicBezTo>
                  <a:close/>
                </a:path>
              </a:pathLst>
            </a:custGeom>
            <a:solidFill>
              <a:srgbClr val="187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"/>
            <p:cNvSpPr/>
            <p:nvPr/>
          </p:nvSpPr>
          <p:spPr>
            <a:xfrm>
              <a:off x="6771993" y="2508911"/>
              <a:ext cx="834572" cy="1436211"/>
            </a:xfrm>
            <a:custGeom>
              <a:rect b="b" l="l" r="r" t="t"/>
              <a:pathLst>
                <a:path extrusionOk="0" h="16851" w="9792">
                  <a:moveTo>
                    <a:pt x="1913" y="0"/>
                  </a:moveTo>
                  <a:cubicBezTo>
                    <a:pt x="1706" y="0"/>
                    <a:pt x="1509" y="24"/>
                    <a:pt x="1329" y="77"/>
                  </a:cubicBezTo>
                  <a:cubicBezTo>
                    <a:pt x="1323" y="80"/>
                    <a:pt x="1316" y="80"/>
                    <a:pt x="1310" y="83"/>
                  </a:cubicBezTo>
                  <a:cubicBezTo>
                    <a:pt x="1300" y="85"/>
                    <a:pt x="1292" y="88"/>
                    <a:pt x="1281" y="93"/>
                  </a:cubicBezTo>
                  <a:cubicBezTo>
                    <a:pt x="821" y="247"/>
                    <a:pt x="537" y="593"/>
                    <a:pt x="365" y="1141"/>
                  </a:cubicBezTo>
                  <a:cubicBezTo>
                    <a:pt x="360" y="1157"/>
                    <a:pt x="355" y="1173"/>
                    <a:pt x="352" y="1189"/>
                  </a:cubicBezTo>
                  <a:cubicBezTo>
                    <a:pt x="254" y="1724"/>
                    <a:pt x="172" y="2325"/>
                    <a:pt x="132" y="2981"/>
                  </a:cubicBezTo>
                  <a:lnTo>
                    <a:pt x="132" y="2986"/>
                  </a:lnTo>
                  <a:cubicBezTo>
                    <a:pt x="0" y="5085"/>
                    <a:pt x="289" y="7730"/>
                    <a:pt x="1800" y="10406"/>
                  </a:cubicBezTo>
                  <a:cubicBezTo>
                    <a:pt x="3595" y="13582"/>
                    <a:pt x="6072" y="15318"/>
                    <a:pt x="7650" y="16165"/>
                  </a:cubicBezTo>
                  <a:cubicBezTo>
                    <a:pt x="7652" y="16168"/>
                    <a:pt x="7655" y="16171"/>
                    <a:pt x="7658" y="16171"/>
                  </a:cubicBezTo>
                  <a:cubicBezTo>
                    <a:pt x="8502" y="16623"/>
                    <a:pt x="9087" y="16822"/>
                    <a:pt x="9169" y="16846"/>
                  </a:cubicBezTo>
                  <a:cubicBezTo>
                    <a:pt x="9169" y="16848"/>
                    <a:pt x="9172" y="16848"/>
                    <a:pt x="9174" y="16848"/>
                  </a:cubicBezTo>
                  <a:cubicBezTo>
                    <a:pt x="9174" y="16848"/>
                    <a:pt x="9177" y="16851"/>
                    <a:pt x="9177" y="16851"/>
                  </a:cubicBezTo>
                  <a:cubicBezTo>
                    <a:pt x="9177" y="16851"/>
                    <a:pt x="9415" y="16531"/>
                    <a:pt x="9579" y="16173"/>
                  </a:cubicBezTo>
                  <a:cubicBezTo>
                    <a:pt x="9706" y="15901"/>
                    <a:pt x="9791" y="15607"/>
                    <a:pt x="9690" y="15416"/>
                  </a:cubicBezTo>
                  <a:cubicBezTo>
                    <a:pt x="9460" y="14982"/>
                    <a:pt x="9606" y="13645"/>
                    <a:pt x="9683" y="13272"/>
                  </a:cubicBezTo>
                  <a:cubicBezTo>
                    <a:pt x="9757" y="12902"/>
                    <a:pt x="9373" y="12187"/>
                    <a:pt x="8476" y="11443"/>
                  </a:cubicBezTo>
                  <a:cubicBezTo>
                    <a:pt x="7578" y="10702"/>
                    <a:pt x="7435" y="9844"/>
                    <a:pt x="7210" y="8899"/>
                  </a:cubicBezTo>
                  <a:cubicBezTo>
                    <a:pt x="6985" y="7952"/>
                    <a:pt x="7210" y="6938"/>
                    <a:pt x="7210" y="6263"/>
                  </a:cubicBezTo>
                  <a:cubicBezTo>
                    <a:pt x="7210" y="5588"/>
                    <a:pt x="6736" y="6014"/>
                    <a:pt x="6421" y="5699"/>
                  </a:cubicBezTo>
                  <a:cubicBezTo>
                    <a:pt x="6125" y="5403"/>
                    <a:pt x="6268" y="5204"/>
                    <a:pt x="5964" y="4860"/>
                  </a:cubicBezTo>
                  <a:cubicBezTo>
                    <a:pt x="5945" y="4842"/>
                    <a:pt x="5927" y="4821"/>
                    <a:pt x="5905" y="4799"/>
                  </a:cubicBezTo>
                  <a:cubicBezTo>
                    <a:pt x="5522" y="4418"/>
                    <a:pt x="5252" y="4574"/>
                    <a:pt x="5183" y="4103"/>
                  </a:cubicBezTo>
                  <a:cubicBezTo>
                    <a:pt x="5138" y="3791"/>
                    <a:pt x="5064" y="3624"/>
                    <a:pt x="4675" y="3378"/>
                  </a:cubicBezTo>
                  <a:cubicBezTo>
                    <a:pt x="4484" y="3256"/>
                    <a:pt x="4214" y="3116"/>
                    <a:pt x="3833" y="2928"/>
                  </a:cubicBezTo>
                  <a:cubicBezTo>
                    <a:pt x="3473" y="2753"/>
                    <a:pt x="3232" y="2510"/>
                    <a:pt x="3078" y="2224"/>
                  </a:cubicBezTo>
                  <a:cubicBezTo>
                    <a:pt x="2769" y="1647"/>
                    <a:pt x="2816" y="893"/>
                    <a:pt x="2962" y="157"/>
                  </a:cubicBezTo>
                  <a:cubicBezTo>
                    <a:pt x="2745" y="101"/>
                    <a:pt x="2533" y="56"/>
                    <a:pt x="2329" y="30"/>
                  </a:cubicBezTo>
                  <a:lnTo>
                    <a:pt x="2266" y="22"/>
                  </a:lnTo>
                  <a:cubicBezTo>
                    <a:pt x="2145" y="8"/>
                    <a:pt x="2027" y="0"/>
                    <a:pt x="1913" y="0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"/>
            <p:cNvSpPr/>
            <p:nvPr/>
          </p:nvSpPr>
          <p:spPr>
            <a:xfrm>
              <a:off x="6838728" y="2508911"/>
              <a:ext cx="710733" cy="1355072"/>
            </a:xfrm>
            <a:custGeom>
              <a:rect b="b" l="l" r="r" t="t"/>
              <a:pathLst>
                <a:path extrusionOk="0" h="15899" w="8339">
                  <a:moveTo>
                    <a:pt x="1130" y="0"/>
                  </a:moveTo>
                  <a:cubicBezTo>
                    <a:pt x="923" y="0"/>
                    <a:pt x="726" y="24"/>
                    <a:pt x="546" y="77"/>
                  </a:cubicBezTo>
                  <a:cubicBezTo>
                    <a:pt x="464" y="424"/>
                    <a:pt x="368" y="863"/>
                    <a:pt x="284" y="1374"/>
                  </a:cubicBezTo>
                  <a:lnTo>
                    <a:pt x="284" y="1377"/>
                  </a:lnTo>
                  <a:cubicBezTo>
                    <a:pt x="117" y="2396"/>
                    <a:pt x="1" y="3701"/>
                    <a:pt x="120" y="5130"/>
                  </a:cubicBezTo>
                  <a:cubicBezTo>
                    <a:pt x="360" y="7994"/>
                    <a:pt x="1644" y="9815"/>
                    <a:pt x="3341" y="12399"/>
                  </a:cubicBezTo>
                  <a:cubicBezTo>
                    <a:pt x="5026" y="14964"/>
                    <a:pt x="7512" y="15898"/>
                    <a:pt x="7959" y="15898"/>
                  </a:cubicBezTo>
                  <a:cubicBezTo>
                    <a:pt x="7962" y="15898"/>
                    <a:pt x="7965" y="15898"/>
                    <a:pt x="7968" y="15898"/>
                  </a:cubicBezTo>
                  <a:cubicBezTo>
                    <a:pt x="8000" y="15895"/>
                    <a:pt x="8029" y="15890"/>
                    <a:pt x="8052" y="15879"/>
                  </a:cubicBezTo>
                  <a:cubicBezTo>
                    <a:pt x="8338" y="15752"/>
                    <a:pt x="8063" y="15009"/>
                    <a:pt x="7968" y="14635"/>
                  </a:cubicBezTo>
                  <a:cubicBezTo>
                    <a:pt x="7862" y="14230"/>
                    <a:pt x="8071" y="13675"/>
                    <a:pt x="7862" y="13029"/>
                  </a:cubicBezTo>
                  <a:cubicBezTo>
                    <a:pt x="7653" y="12383"/>
                    <a:pt x="7036" y="12174"/>
                    <a:pt x="6406" y="11528"/>
                  </a:cubicBezTo>
                  <a:cubicBezTo>
                    <a:pt x="5773" y="10882"/>
                    <a:pt x="5535" y="9455"/>
                    <a:pt x="5400" y="8868"/>
                  </a:cubicBezTo>
                  <a:cubicBezTo>
                    <a:pt x="5265" y="8283"/>
                    <a:pt x="5580" y="7518"/>
                    <a:pt x="5400" y="7142"/>
                  </a:cubicBezTo>
                  <a:cubicBezTo>
                    <a:pt x="5218" y="6766"/>
                    <a:pt x="4784" y="6443"/>
                    <a:pt x="4805" y="6149"/>
                  </a:cubicBezTo>
                  <a:cubicBezTo>
                    <a:pt x="4815" y="6012"/>
                    <a:pt x="4781" y="5877"/>
                    <a:pt x="4686" y="5721"/>
                  </a:cubicBezTo>
                  <a:cubicBezTo>
                    <a:pt x="4580" y="5548"/>
                    <a:pt x="4405" y="5350"/>
                    <a:pt x="4135" y="5091"/>
                  </a:cubicBezTo>
                  <a:cubicBezTo>
                    <a:pt x="3624" y="4596"/>
                    <a:pt x="3791" y="4866"/>
                    <a:pt x="3566" y="4103"/>
                  </a:cubicBezTo>
                  <a:cubicBezTo>
                    <a:pt x="3532" y="3987"/>
                    <a:pt x="3481" y="3892"/>
                    <a:pt x="3420" y="3815"/>
                  </a:cubicBezTo>
                  <a:cubicBezTo>
                    <a:pt x="3084" y="3399"/>
                    <a:pt x="2401" y="3508"/>
                    <a:pt x="1946" y="3108"/>
                  </a:cubicBezTo>
                  <a:cubicBezTo>
                    <a:pt x="1462" y="2685"/>
                    <a:pt x="1464" y="1830"/>
                    <a:pt x="1520" y="1006"/>
                  </a:cubicBezTo>
                  <a:cubicBezTo>
                    <a:pt x="1525" y="911"/>
                    <a:pt x="1533" y="816"/>
                    <a:pt x="1538" y="721"/>
                  </a:cubicBezTo>
                  <a:cubicBezTo>
                    <a:pt x="1557" y="503"/>
                    <a:pt x="1557" y="265"/>
                    <a:pt x="1546" y="30"/>
                  </a:cubicBezTo>
                  <a:lnTo>
                    <a:pt x="1483" y="22"/>
                  </a:lnTo>
                  <a:cubicBezTo>
                    <a:pt x="1362" y="8"/>
                    <a:pt x="1244" y="0"/>
                    <a:pt x="1130" y="0"/>
                  </a:cubicBezTo>
                  <a:close/>
                </a:path>
              </a:pathLst>
            </a:custGeom>
            <a:solidFill>
              <a:srgbClr val="1B8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"/>
            <p:cNvSpPr/>
            <p:nvPr/>
          </p:nvSpPr>
          <p:spPr>
            <a:xfrm>
              <a:off x="6869411" y="2658490"/>
              <a:ext cx="622946" cy="1114467"/>
            </a:xfrm>
            <a:custGeom>
              <a:rect b="b" l="l" r="r" t="t"/>
              <a:pathLst>
                <a:path extrusionOk="0" h="13076" w="7309">
                  <a:moveTo>
                    <a:pt x="448" y="0"/>
                  </a:moveTo>
                  <a:cubicBezTo>
                    <a:pt x="406" y="0"/>
                    <a:pt x="358" y="11"/>
                    <a:pt x="300" y="32"/>
                  </a:cubicBezTo>
                  <a:cubicBezTo>
                    <a:pt x="0" y="146"/>
                    <a:pt x="249" y="3243"/>
                    <a:pt x="609" y="4770"/>
                  </a:cubicBezTo>
                  <a:cubicBezTo>
                    <a:pt x="969" y="6300"/>
                    <a:pt x="1822" y="7637"/>
                    <a:pt x="2497" y="8719"/>
                  </a:cubicBezTo>
                  <a:cubicBezTo>
                    <a:pt x="3172" y="9799"/>
                    <a:pt x="5077" y="12144"/>
                    <a:pt x="5527" y="12549"/>
                  </a:cubicBezTo>
                  <a:cubicBezTo>
                    <a:pt x="5819" y="12812"/>
                    <a:pt x="6365" y="13075"/>
                    <a:pt x="6727" y="13075"/>
                  </a:cubicBezTo>
                  <a:cubicBezTo>
                    <a:pt x="6923" y="13075"/>
                    <a:pt x="7065" y="12997"/>
                    <a:pt x="7081" y="12798"/>
                  </a:cubicBezTo>
                  <a:cubicBezTo>
                    <a:pt x="7126" y="12234"/>
                    <a:pt x="7309" y="11435"/>
                    <a:pt x="6586" y="10961"/>
                  </a:cubicBezTo>
                  <a:cubicBezTo>
                    <a:pt x="5863" y="10488"/>
                    <a:pt x="4974" y="9728"/>
                    <a:pt x="4749" y="8534"/>
                  </a:cubicBezTo>
                  <a:cubicBezTo>
                    <a:pt x="4524" y="7340"/>
                    <a:pt x="4580" y="6626"/>
                    <a:pt x="4310" y="5882"/>
                  </a:cubicBezTo>
                  <a:cubicBezTo>
                    <a:pt x="4040" y="5138"/>
                    <a:pt x="3775" y="5281"/>
                    <a:pt x="3860" y="4913"/>
                  </a:cubicBezTo>
                  <a:cubicBezTo>
                    <a:pt x="3881" y="4820"/>
                    <a:pt x="3979" y="4410"/>
                    <a:pt x="3717" y="4071"/>
                  </a:cubicBezTo>
                  <a:cubicBezTo>
                    <a:pt x="3455" y="3735"/>
                    <a:pt x="3013" y="3672"/>
                    <a:pt x="2968" y="3314"/>
                  </a:cubicBezTo>
                  <a:cubicBezTo>
                    <a:pt x="2920" y="2957"/>
                    <a:pt x="2981" y="2444"/>
                    <a:pt x="2666" y="2348"/>
                  </a:cubicBezTo>
                  <a:cubicBezTo>
                    <a:pt x="2351" y="2256"/>
                    <a:pt x="1631" y="2316"/>
                    <a:pt x="1112" y="1467"/>
                  </a:cubicBezTo>
                  <a:cubicBezTo>
                    <a:pt x="649" y="708"/>
                    <a:pt x="796" y="0"/>
                    <a:pt x="448" y="0"/>
                  </a:cubicBezTo>
                  <a:close/>
                </a:path>
              </a:pathLst>
            </a:custGeom>
            <a:solidFill>
              <a:srgbClr val="187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"/>
            <p:cNvSpPr/>
            <p:nvPr/>
          </p:nvSpPr>
          <p:spPr>
            <a:xfrm>
              <a:off x="6854495" y="2508911"/>
              <a:ext cx="487857" cy="450867"/>
            </a:xfrm>
            <a:custGeom>
              <a:rect b="b" l="l" r="r" t="t"/>
              <a:pathLst>
                <a:path extrusionOk="0" h="5290" w="5724">
                  <a:moveTo>
                    <a:pt x="945" y="0"/>
                  </a:moveTo>
                  <a:cubicBezTo>
                    <a:pt x="738" y="0"/>
                    <a:pt x="541" y="24"/>
                    <a:pt x="361" y="77"/>
                  </a:cubicBezTo>
                  <a:cubicBezTo>
                    <a:pt x="355" y="80"/>
                    <a:pt x="348" y="80"/>
                    <a:pt x="342" y="83"/>
                  </a:cubicBezTo>
                  <a:cubicBezTo>
                    <a:pt x="332" y="85"/>
                    <a:pt x="324" y="88"/>
                    <a:pt x="313" y="93"/>
                  </a:cubicBezTo>
                  <a:cubicBezTo>
                    <a:pt x="210" y="522"/>
                    <a:pt x="138" y="951"/>
                    <a:pt x="99" y="1374"/>
                  </a:cubicBezTo>
                  <a:lnTo>
                    <a:pt x="99" y="1377"/>
                  </a:lnTo>
                  <a:cubicBezTo>
                    <a:pt x="1" y="2436"/>
                    <a:pt x="109" y="3463"/>
                    <a:pt x="448" y="4389"/>
                  </a:cubicBezTo>
                  <a:cubicBezTo>
                    <a:pt x="525" y="4593"/>
                    <a:pt x="610" y="4794"/>
                    <a:pt x="708" y="4990"/>
                  </a:cubicBezTo>
                  <a:cubicBezTo>
                    <a:pt x="811" y="5196"/>
                    <a:pt x="952" y="5290"/>
                    <a:pt x="1132" y="5290"/>
                  </a:cubicBezTo>
                  <a:cubicBezTo>
                    <a:pt x="1530" y="5290"/>
                    <a:pt x="2117" y="4830"/>
                    <a:pt x="2897" y="4127"/>
                  </a:cubicBezTo>
                  <a:cubicBezTo>
                    <a:pt x="3005" y="4027"/>
                    <a:pt x="3119" y="3923"/>
                    <a:pt x="3235" y="3815"/>
                  </a:cubicBezTo>
                  <a:cubicBezTo>
                    <a:pt x="3386" y="3677"/>
                    <a:pt x="3545" y="3532"/>
                    <a:pt x="3707" y="3378"/>
                  </a:cubicBezTo>
                  <a:cubicBezTo>
                    <a:pt x="3971" y="3134"/>
                    <a:pt x="4249" y="2875"/>
                    <a:pt x="4546" y="2608"/>
                  </a:cubicBezTo>
                  <a:lnTo>
                    <a:pt x="5723" y="1676"/>
                  </a:lnTo>
                  <a:lnTo>
                    <a:pt x="5401" y="1541"/>
                  </a:lnTo>
                  <a:cubicBezTo>
                    <a:pt x="5117" y="1422"/>
                    <a:pt x="4810" y="1284"/>
                    <a:pt x="4495" y="1141"/>
                  </a:cubicBezTo>
                  <a:cubicBezTo>
                    <a:pt x="4368" y="1083"/>
                    <a:pt x="4241" y="1025"/>
                    <a:pt x="4109" y="967"/>
                  </a:cubicBezTo>
                  <a:cubicBezTo>
                    <a:pt x="4035" y="932"/>
                    <a:pt x="3961" y="898"/>
                    <a:pt x="3884" y="866"/>
                  </a:cubicBezTo>
                  <a:cubicBezTo>
                    <a:pt x="3598" y="739"/>
                    <a:pt x="3309" y="615"/>
                    <a:pt x="3021" y="503"/>
                  </a:cubicBezTo>
                  <a:cubicBezTo>
                    <a:pt x="2672" y="366"/>
                    <a:pt x="2327" y="247"/>
                    <a:pt x="1994" y="157"/>
                  </a:cubicBezTo>
                  <a:cubicBezTo>
                    <a:pt x="1777" y="101"/>
                    <a:pt x="1565" y="56"/>
                    <a:pt x="1361" y="30"/>
                  </a:cubicBezTo>
                  <a:lnTo>
                    <a:pt x="1298" y="22"/>
                  </a:lnTo>
                  <a:cubicBezTo>
                    <a:pt x="1177" y="8"/>
                    <a:pt x="1059" y="0"/>
                    <a:pt x="945" y="0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"/>
            <p:cNvSpPr/>
            <p:nvPr/>
          </p:nvSpPr>
          <p:spPr>
            <a:xfrm>
              <a:off x="6962823" y="2510701"/>
              <a:ext cx="222706" cy="189807"/>
            </a:xfrm>
            <a:custGeom>
              <a:rect b="b" l="l" r="r" t="t"/>
              <a:pathLst>
                <a:path extrusionOk="0" h="2227" w="2613">
                  <a:moveTo>
                    <a:pt x="27" y="1"/>
                  </a:moveTo>
                  <a:cubicBezTo>
                    <a:pt x="0" y="334"/>
                    <a:pt x="11" y="665"/>
                    <a:pt x="64" y="985"/>
                  </a:cubicBezTo>
                  <a:cubicBezTo>
                    <a:pt x="122" y="1345"/>
                    <a:pt x="231" y="1695"/>
                    <a:pt x="400" y="2028"/>
                  </a:cubicBezTo>
                  <a:cubicBezTo>
                    <a:pt x="466" y="2165"/>
                    <a:pt x="564" y="2226"/>
                    <a:pt x="691" y="2226"/>
                  </a:cubicBezTo>
                  <a:cubicBezTo>
                    <a:pt x="737" y="2226"/>
                    <a:pt x="786" y="2218"/>
                    <a:pt x="839" y="2203"/>
                  </a:cubicBezTo>
                  <a:cubicBezTo>
                    <a:pt x="1051" y="2145"/>
                    <a:pt x="1319" y="1967"/>
                    <a:pt x="1639" y="1711"/>
                  </a:cubicBezTo>
                  <a:cubicBezTo>
                    <a:pt x="1922" y="1478"/>
                    <a:pt x="2250" y="1181"/>
                    <a:pt x="2613" y="845"/>
                  </a:cubicBezTo>
                  <a:cubicBezTo>
                    <a:pt x="2327" y="718"/>
                    <a:pt x="2038" y="594"/>
                    <a:pt x="1750" y="482"/>
                  </a:cubicBezTo>
                  <a:cubicBezTo>
                    <a:pt x="1401" y="345"/>
                    <a:pt x="1056" y="226"/>
                    <a:pt x="723" y="136"/>
                  </a:cubicBezTo>
                  <a:cubicBezTo>
                    <a:pt x="506" y="80"/>
                    <a:pt x="294" y="35"/>
                    <a:pt x="90" y="9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"/>
            <p:cNvSpPr/>
            <p:nvPr/>
          </p:nvSpPr>
          <p:spPr>
            <a:xfrm>
              <a:off x="7427582" y="2954068"/>
              <a:ext cx="386944" cy="955173"/>
            </a:xfrm>
            <a:custGeom>
              <a:rect b="b" l="l" r="r" t="t"/>
              <a:pathLst>
                <a:path extrusionOk="0" h="11207" w="4540">
                  <a:moveTo>
                    <a:pt x="899" y="1"/>
                  </a:moveTo>
                  <a:cubicBezTo>
                    <a:pt x="877" y="1"/>
                    <a:pt x="855" y="11"/>
                    <a:pt x="842" y="32"/>
                  </a:cubicBezTo>
                  <a:cubicBezTo>
                    <a:pt x="807" y="85"/>
                    <a:pt x="0" y="1355"/>
                    <a:pt x="79" y="2401"/>
                  </a:cubicBezTo>
                  <a:cubicBezTo>
                    <a:pt x="151" y="3346"/>
                    <a:pt x="548" y="4248"/>
                    <a:pt x="1167" y="4881"/>
                  </a:cubicBezTo>
                  <a:cubicBezTo>
                    <a:pt x="1376" y="5095"/>
                    <a:pt x="1633" y="5302"/>
                    <a:pt x="1885" y="5503"/>
                  </a:cubicBezTo>
                  <a:cubicBezTo>
                    <a:pt x="2263" y="5810"/>
                    <a:pt x="2623" y="6098"/>
                    <a:pt x="2713" y="6334"/>
                  </a:cubicBezTo>
                  <a:cubicBezTo>
                    <a:pt x="2933" y="6900"/>
                    <a:pt x="3076" y="8462"/>
                    <a:pt x="3076" y="8941"/>
                  </a:cubicBezTo>
                  <a:cubicBezTo>
                    <a:pt x="3076" y="8989"/>
                    <a:pt x="3076" y="9039"/>
                    <a:pt x="3076" y="9092"/>
                  </a:cubicBezTo>
                  <a:cubicBezTo>
                    <a:pt x="3073" y="9613"/>
                    <a:pt x="3068" y="10326"/>
                    <a:pt x="3340" y="10625"/>
                  </a:cubicBezTo>
                  <a:cubicBezTo>
                    <a:pt x="3632" y="10942"/>
                    <a:pt x="4412" y="11194"/>
                    <a:pt x="4444" y="11204"/>
                  </a:cubicBezTo>
                  <a:cubicBezTo>
                    <a:pt x="4452" y="11207"/>
                    <a:pt x="4457" y="11207"/>
                    <a:pt x="4465" y="11207"/>
                  </a:cubicBezTo>
                  <a:cubicBezTo>
                    <a:pt x="4492" y="11207"/>
                    <a:pt x="4518" y="11188"/>
                    <a:pt x="4529" y="11162"/>
                  </a:cubicBezTo>
                  <a:cubicBezTo>
                    <a:pt x="4540" y="11125"/>
                    <a:pt x="4521" y="11088"/>
                    <a:pt x="4484" y="11077"/>
                  </a:cubicBezTo>
                  <a:cubicBezTo>
                    <a:pt x="4476" y="11075"/>
                    <a:pt x="3706" y="10828"/>
                    <a:pt x="3438" y="10535"/>
                  </a:cubicBezTo>
                  <a:cubicBezTo>
                    <a:pt x="3200" y="10275"/>
                    <a:pt x="3205" y="9592"/>
                    <a:pt x="3208" y="9095"/>
                  </a:cubicBezTo>
                  <a:cubicBezTo>
                    <a:pt x="3208" y="9042"/>
                    <a:pt x="3208" y="8989"/>
                    <a:pt x="3208" y="8941"/>
                  </a:cubicBezTo>
                  <a:cubicBezTo>
                    <a:pt x="3208" y="8441"/>
                    <a:pt x="3065" y="6879"/>
                    <a:pt x="2838" y="6286"/>
                  </a:cubicBezTo>
                  <a:cubicBezTo>
                    <a:pt x="2734" y="6019"/>
                    <a:pt x="2361" y="5717"/>
                    <a:pt x="1967" y="5400"/>
                  </a:cubicBezTo>
                  <a:cubicBezTo>
                    <a:pt x="1721" y="5201"/>
                    <a:pt x="1466" y="4995"/>
                    <a:pt x="1263" y="4788"/>
                  </a:cubicBezTo>
                  <a:cubicBezTo>
                    <a:pt x="664" y="4177"/>
                    <a:pt x="281" y="3303"/>
                    <a:pt x="212" y="2393"/>
                  </a:cubicBezTo>
                  <a:cubicBezTo>
                    <a:pt x="135" y="1390"/>
                    <a:pt x="945" y="116"/>
                    <a:pt x="956" y="103"/>
                  </a:cubicBezTo>
                  <a:cubicBezTo>
                    <a:pt x="974" y="71"/>
                    <a:pt x="966" y="32"/>
                    <a:pt x="934" y="10"/>
                  </a:cubicBezTo>
                  <a:cubicBezTo>
                    <a:pt x="923" y="4"/>
                    <a:pt x="911" y="1"/>
                    <a:pt x="89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"/>
            <p:cNvSpPr/>
            <p:nvPr/>
          </p:nvSpPr>
          <p:spPr>
            <a:xfrm>
              <a:off x="8942886" y="2858269"/>
              <a:ext cx="119663" cy="657805"/>
            </a:xfrm>
            <a:custGeom>
              <a:rect b="b" l="l" r="r" t="t"/>
              <a:pathLst>
                <a:path extrusionOk="0" h="7718" w="1404">
                  <a:moveTo>
                    <a:pt x="890" y="0"/>
                  </a:moveTo>
                  <a:cubicBezTo>
                    <a:pt x="848" y="0"/>
                    <a:pt x="805" y="8"/>
                    <a:pt x="765" y="15"/>
                  </a:cubicBezTo>
                  <a:lnTo>
                    <a:pt x="773" y="81"/>
                  </a:lnTo>
                  <a:lnTo>
                    <a:pt x="789" y="147"/>
                  </a:lnTo>
                  <a:cubicBezTo>
                    <a:pt x="827" y="140"/>
                    <a:pt x="864" y="132"/>
                    <a:pt x="893" y="132"/>
                  </a:cubicBezTo>
                  <a:cubicBezTo>
                    <a:pt x="914" y="132"/>
                    <a:pt x="932" y="136"/>
                    <a:pt x="943" y="147"/>
                  </a:cubicBezTo>
                  <a:cubicBezTo>
                    <a:pt x="969" y="174"/>
                    <a:pt x="1006" y="266"/>
                    <a:pt x="956" y="602"/>
                  </a:cubicBezTo>
                  <a:cubicBezTo>
                    <a:pt x="924" y="806"/>
                    <a:pt x="882" y="835"/>
                    <a:pt x="861" y="849"/>
                  </a:cubicBezTo>
                  <a:cubicBezTo>
                    <a:pt x="765" y="912"/>
                    <a:pt x="765" y="912"/>
                    <a:pt x="983" y="1611"/>
                  </a:cubicBezTo>
                  <a:cubicBezTo>
                    <a:pt x="1117" y="2034"/>
                    <a:pt x="1197" y="2196"/>
                    <a:pt x="1237" y="2273"/>
                  </a:cubicBezTo>
                  <a:cubicBezTo>
                    <a:pt x="1266" y="2334"/>
                    <a:pt x="1266" y="2334"/>
                    <a:pt x="1247" y="2437"/>
                  </a:cubicBezTo>
                  <a:cubicBezTo>
                    <a:pt x="1234" y="2500"/>
                    <a:pt x="1215" y="2598"/>
                    <a:pt x="1192" y="2752"/>
                  </a:cubicBezTo>
                  <a:cubicBezTo>
                    <a:pt x="1147" y="3064"/>
                    <a:pt x="1033" y="3358"/>
                    <a:pt x="911" y="3670"/>
                  </a:cubicBezTo>
                  <a:cubicBezTo>
                    <a:pt x="755" y="4083"/>
                    <a:pt x="591" y="4509"/>
                    <a:pt x="593" y="4973"/>
                  </a:cubicBezTo>
                  <a:cubicBezTo>
                    <a:pt x="593" y="4988"/>
                    <a:pt x="593" y="5002"/>
                    <a:pt x="593" y="5018"/>
                  </a:cubicBezTo>
                  <a:cubicBezTo>
                    <a:pt x="607" y="5444"/>
                    <a:pt x="554" y="5523"/>
                    <a:pt x="458" y="5669"/>
                  </a:cubicBezTo>
                  <a:cubicBezTo>
                    <a:pt x="376" y="5796"/>
                    <a:pt x="265" y="5965"/>
                    <a:pt x="146" y="6404"/>
                  </a:cubicBezTo>
                  <a:cubicBezTo>
                    <a:pt x="141" y="6423"/>
                    <a:pt x="27" y="6844"/>
                    <a:pt x="14" y="7072"/>
                  </a:cubicBezTo>
                  <a:cubicBezTo>
                    <a:pt x="0" y="7299"/>
                    <a:pt x="53" y="7646"/>
                    <a:pt x="56" y="7662"/>
                  </a:cubicBezTo>
                  <a:cubicBezTo>
                    <a:pt x="59" y="7680"/>
                    <a:pt x="69" y="7696"/>
                    <a:pt x="83" y="7704"/>
                  </a:cubicBezTo>
                  <a:cubicBezTo>
                    <a:pt x="93" y="7712"/>
                    <a:pt x="106" y="7717"/>
                    <a:pt x="120" y="7717"/>
                  </a:cubicBezTo>
                  <a:lnTo>
                    <a:pt x="130" y="7717"/>
                  </a:lnTo>
                  <a:cubicBezTo>
                    <a:pt x="167" y="7712"/>
                    <a:pt x="191" y="7678"/>
                    <a:pt x="186" y="7641"/>
                  </a:cubicBezTo>
                  <a:cubicBezTo>
                    <a:pt x="186" y="7641"/>
                    <a:pt x="183" y="7614"/>
                    <a:pt x="175" y="7572"/>
                  </a:cubicBezTo>
                  <a:cubicBezTo>
                    <a:pt x="162" y="7458"/>
                    <a:pt x="135" y="7233"/>
                    <a:pt x="146" y="7079"/>
                  </a:cubicBezTo>
                  <a:cubicBezTo>
                    <a:pt x="159" y="6868"/>
                    <a:pt x="273" y="6444"/>
                    <a:pt x="273" y="6442"/>
                  </a:cubicBezTo>
                  <a:cubicBezTo>
                    <a:pt x="387" y="6021"/>
                    <a:pt x="488" y="5867"/>
                    <a:pt x="570" y="5743"/>
                  </a:cubicBezTo>
                  <a:cubicBezTo>
                    <a:pt x="673" y="5584"/>
                    <a:pt x="739" y="5481"/>
                    <a:pt x="726" y="5012"/>
                  </a:cubicBezTo>
                  <a:cubicBezTo>
                    <a:pt x="723" y="4906"/>
                    <a:pt x="731" y="4800"/>
                    <a:pt x="744" y="4697"/>
                  </a:cubicBezTo>
                  <a:cubicBezTo>
                    <a:pt x="789" y="4358"/>
                    <a:pt x="914" y="4033"/>
                    <a:pt x="1035" y="3718"/>
                  </a:cubicBezTo>
                  <a:cubicBezTo>
                    <a:pt x="1152" y="3413"/>
                    <a:pt x="1274" y="3099"/>
                    <a:pt x="1324" y="2773"/>
                  </a:cubicBezTo>
                  <a:cubicBezTo>
                    <a:pt x="1345" y="2619"/>
                    <a:pt x="1364" y="2524"/>
                    <a:pt x="1377" y="2463"/>
                  </a:cubicBezTo>
                  <a:cubicBezTo>
                    <a:pt x="1403" y="2328"/>
                    <a:pt x="1403" y="2312"/>
                    <a:pt x="1356" y="2214"/>
                  </a:cubicBezTo>
                  <a:cubicBezTo>
                    <a:pt x="1316" y="2140"/>
                    <a:pt x="1239" y="1987"/>
                    <a:pt x="1110" y="1571"/>
                  </a:cubicBezTo>
                  <a:cubicBezTo>
                    <a:pt x="998" y="1217"/>
                    <a:pt x="935" y="1013"/>
                    <a:pt x="932" y="960"/>
                  </a:cubicBezTo>
                  <a:lnTo>
                    <a:pt x="935" y="960"/>
                  </a:lnTo>
                  <a:cubicBezTo>
                    <a:pt x="990" y="920"/>
                    <a:pt x="1049" y="865"/>
                    <a:pt x="1086" y="621"/>
                  </a:cubicBezTo>
                  <a:cubicBezTo>
                    <a:pt x="1133" y="303"/>
                    <a:pt x="1117" y="134"/>
                    <a:pt x="1035" y="52"/>
                  </a:cubicBezTo>
                  <a:cubicBezTo>
                    <a:pt x="993" y="12"/>
                    <a:pt x="942" y="0"/>
                    <a:pt x="89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"/>
            <p:cNvSpPr/>
            <p:nvPr/>
          </p:nvSpPr>
          <p:spPr>
            <a:xfrm>
              <a:off x="7807452" y="3066145"/>
              <a:ext cx="428025" cy="300351"/>
            </a:xfrm>
            <a:custGeom>
              <a:rect b="b" l="l" r="r" t="t"/>
              <a:pathLst>
                <a:path extrusionOk="0" h="3524" w="5022">
                  <a:moveTo>
                    <a:pt x="1004" y="0"/>
                  </a:moveTo>
                  <a:cubicBezTo>
                    <a:pt x="795" y="6"/>
                    <a:pt x="577" y="16"/>
                    <a:pt x="403" y="27"/>
                  </a:cubicBezTo>
                  <a:cubicBezTo>
                    <a:pt x="276" y="36"/>
                    <a:pt x="165" y="41"/>
                    <a:pt x="103" y="41"/>
                  </a:cubicBezTo>
                  <a:cubicBezTo>
                    <a:pt x="91" y="41"/>
                    <a:pt x="80" y="41"/>
                    <a:pt x="72" y="40"/>
                  </a:cubicBezTo>
                  <a:cubicBezTo>
                    <a:pt x="38" y="40"/>
                    <a:pt x="6" y="67"/>
                    <a:pt x="3" y="104"/>
                  </a:cubicBezTo>
                  <a:cubicBezTo>
                    <a:pt x="0" y="141"/>
                    <a:pt x="30" y="172"/>
                    <a:pt x="67" y="172"/>
                  </a:cubicBezTo>
                  <a:cubicBezTo>
                    <a:pt x="76" y="173"/>
                    <a:pt x="87" y="173"/>
                    <a:pt x="100" y="173"/>
                  </a:cubicBezTo>
                  <a:cubicBezTo>
                    <a:pt x="163" y="173"/>
                    <a:pt x="270" y="168"/>
                    <a:pt x="411" y="159"/>
                  </a:cubicBezTo>
                  <a:cubicBezTo>
                    <a:pt x="585" y="149"/>
                    <a:pt x="800" y="138"/>
                    <a:pt x="1006" y="133"/>
                  </a:cubicBezTo>
                  <a:lnTo>
                    <a:pt x="1017" y="133"/>
                  </a:lnTo>
                  <a:cubicBezTo>
                    <a:pt x="1395" y="133"/>
                    <a:pt x="1930" y="519"/>
                    <a:pt x="1988" y="945"/>
                  </a:cubicBezTo>
                  <a:cubicBezTo>
                    <a:pt x="2065" y="1512"/>
                    <a:pt x="2764" y="1586"/>
                    <a:pt x="3277" y="1642"/>
                  </a:cubicBezTo>
                  <a:cubicBezTo>
                    <a:pt x="3521" y="1668"/>
                    <a:pt x="3799" y="1700"/>
                    <a:pt x="3825" y="1777"/>
                  </a:cubicBezTo>
                  <a:cubicBezTo>
                    <a:pt x="3948" y="2116"/>
                    <a:pt x="4141" y="2287"/>
                    <a:pt x="4395" y="2287"/>
                  </a:cubicBezTo>
                  <a:cubicBezTo>
                    <a:pt x="4435" y="2287"/>
                    <a:pt x="4478" y="2283"/>
                    <a:pt x="4521" y="2274"/>
                  </a:cubicBezTo>
                  <a:cubicBezTo>
                    <a:pt x="4545" y="2269"/>
                    <a:pt x="4569" y="2267"/>
                    <a:pt x="4593" y="2267"/>
                  </a:cubicBezTo>
                  <a:cubicBezTo>
                    <a:pt x="4696" y="2267"/>
                    <a:pt x="4793" y="2309"/>
                    <a:pt x="4844" y="2359"/>
                  </a:cubicBezTo>
                  <a:cubicBezTo>
                    <a:pt x="4863" y="2380"/>
                    <a:pt x="4887" y="2409"/>
                    <a:pt x="4879" y="2444"/>
                  </a:cubicBezTo>
                  <a:cubicBezTo>
                    <a:pt x="4852" y="2573"/>
                    <a:pt x="4487" y="3235"/>
                    <a:pt x="4363" y="3423"/>
                  </a:cubicBezTo>
                  <a:cubicBezTo>
                    <a:pt x="4341" y="3452"/>
                    <a:pt x="4352" y="3494"/>
                    <a:pt x="4381" y="3513"/>
                  </a:cubicBezTo>
                  <a:cubicBezTo>
                    <a:pt x="4392" y="3521"/>
                    <a:pt x="4405" y="3523"/>
                    <a:pt x="4418" y="3523"/>
                  </a:cubicBezTo>
                  <a:cubicBezTo>
                    <a:pt x="4439" y="3523"/>
                    <a:pt x="4461" y="3513"/>
                    <a:pt x="4474" y="3494"/>
                  </a:cubicBezTo>
                  <a:cubicBezTo>
                    <a:pt x="4582" y="3333"/>
                    <a:pt x="4974" y="2639"/>
                    <a:pt x="5008" y="2470"/>
                  </a:cubicBezTo>
                  <a:cubicBezTo>
                    <a:pt x="5022" y="2399"/>
                    <a:pt x="4998" y="2327"/>
                    <a:pt x="4937" y="2266"/>
                  </a:cubicBezTo>
                  <a:cubicBezTo>
                    <a:pt x="4855" y="2182"/>
                    <a:pt x="4723" y="2135"/>
                    <a:pt x="4594" y="2135"/>
                  </a:cubicBezTo>
                  <a:cubicBezTo>
                    <a:pt x="4560" y="2135"/>
                    <a:pt x="4527" y="2138"/>
                    <a:pt x="4495" y="2144"/>
                  </a:cubicBezTo>
                  <a:cubicBezTo>
                    <a:pt x="4461" y="2151"/>
                    <a:pt x="4425" y="2156"/>
                    <a:pt x="4388" y="2156"/>
                  </a:cubicBezTo>
                  <a:cubicBezTo>
                    <a:pt x="4239" y="2156"/>
                    <a:pt x="4075" y="2077"/>
                    <a:pt x="3950" y="1732"/>
                  </a:cubicBezTo>
                  <a:cubicBezTo>
                    <a:pt x="3894" y="1575"/>
                    <a:pt x="3643" y="1549"/>
                    <a:pt x="3291" y="1512"/>
                  </a:cubicBezTo>
                  <a:cubicBezTo>
                    <a:pt x="2796" y="1456"/>
                    <a:pt x="2182" y="1390"/>
                    <a:pt x="2118" y="927"/>
                  </a:cubicBezTo>
                  <a:cubicBezTo>
                    <a:pt x="2052" y="429"/>
                    <a:pt x="1451" y="0"/>
                    <a:pt x="101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"/>
            <p:cNvSpPr/>
            <p:nvPr/>
          </p:nvSpPr>
          <p:spPr>
            <a:xfrm>
              <a:off x="8694696" y="2708520"/>
              <a:ext cx="388819" cy="117021"/>
            </a:xfrm>
            <a:custGeom>
              <a:rect b="b" l="l" r="r" t="t"/>
              <a:pathLst>
                <a:path extrusionOk="0" h="1373" w="4562">
                  <a:moveTo>
                    <a:pt x="74" y="1"/>
                  </a:moveTo>
                  <a:cubicBezTo>
                    <a:pt x="64" y="1"/>
                    <a:pt x="53" y="3"/>
                    <a:pt x="43" y="9"/>
                  </a:cubicBezTo>
                  <a:cubicBezTo>
                    <a:pt x="11" y="28"/>
                    <a:pt x="1" y="67"/>
                    <a:pt x="17" y="99"/>
                  </a:cubicBezTo>
                  <a:cubicBezTo>
                    <a:pt x="35" y="131"/>
                    <a:pt x="456" y="888"/>
                    <a:pt x="591" y="1089"/>
                  </a:cubicBezTo>
                  <a:cubicBezTo>
                    <a:pt x="721" y="1282"/>
                    <a:pt x="858" y="1372"/>
                    <a:pt x="1033" y="1372"/>
                  </a:cubicBezTo>
                  <a:cubicBezTo>
                    <a:pt x="1076" y="1372"/>
                    <a:pt x="1123" y="1367"/>
                    <a:pt x="1171" y="1356"/>
                  </a:cubicBezTo>
                  <a:cubicBezTo>
                    <a:pt x="1359" y="1314"/>
                    <a:pt x="1732" y="1060"/>
                    <a:pt x="2005" y="875"/>
                  </a:cubicBezTo>
                  <a:cubicBezTo>
                    <a:pt x="2089" y="819"/>
                    <a:pt x="2161" y="771"/>
                    <a:pt x="2206" y="742"/>
                  </a:cubicBezTo>
                  <a:cubicBezTo>
                    <a:pt x="2456" y="587"/>
                    <a:pt x="2678" y="508"/>
                    <a:pt x="2867" y="508"/>
                  </a:cubicBezTo>
                  <a:cubicBezTo>
                    <a:pt x="2904" y="508"/>
                    <a:pt x="2939" y="511"/>
                    <a:pt x="2973" y="517"/>
                  </a:cubicBezTo>
                  <a:cubicBezTo>
                    <a:pt x="3826" y="663"/>
                    <a:pt x="4442" y="1102"/>
                    <a:pt x="4448" y="1105"/>
                  </a:cubicBezTo>
                  <a:cubicBezTo>
                    <a:pt x="4460" y="1113"/>
                    <a:pt x="4474" y="1118"/>
                    <a:pt x="4488" y="1118"/>
                  </a:cubicBezTo>
                  <a:cubicBezTo>
                    <a:pt x="4508" y="1118"/>
                    <a:pt x="4528" y="1109"/>
                    <a:pt x="4540" y="1092"/>
                  </a:cubicBezTo>
                  <a:cubicBezTo>
                    <a:pt x="4562" y="1062"/>
                    <a:pt x="4554" y="1020"/>
                    <a:pt x="4524" y="999"/>
                  </a:cubicBezTo>
                  <a:cubicBezTo>
                    <a:pt x="4498" y="980"/>
                    <a:pt x="3879" y="538"/>
                    <a:pt x="2995" y="385"/>
                  </a:cubicBezTo>
                  <a:cubicBezTo>
                    <a:pt x="2954" y="378"/>
                    <a:pt x="2912" y="374"/>
                    <a:pt x="2869" y="374"/>
                  </a:cubicBezTo>
                  <a:cubicBezTo>
                    <a:pt x="2656" y="374"/>
                    <a:pt x="2410" y="461"/>
                    <a:pt x="2134" y="628"/>
                  </a:cubicBezTo>
                  <a:cubicBezTo>
                    <a:pt x="2087" y="660"/>
                    <a:pt x="2015" y="708"/>
                    <a:pt x="1930" y="766"/>
                  </a:cubicBezTo>
                  <a:cubicBezTo>
                    <a:pt x="1698" y="922"/>
                    <a:pt x="1306" y="1190"/>
                    <a:pt x="1142" y="1227"/>
                  </a:cubicBezTo>
                  <a:cubicBezTo>
                    <a:pt x="1104" y="1235"/>
                    <a:pt x="1068" y="1240"/>
                    <a:pt x="1035" y="1240"/>
                  </a:cubicBezTo>
                  <a:cubicBezTo>
                    <a:pt x="904" y="1240"/>
                    <a:pt x="805" y="1171"/>
                    <a:pt x="700" y="1015"/>
                  </a:cubicBezTo>
                  <a:cubicBezTo>
                    <a:pt x="570" y="819"/>
                    <a:pt x="139" y="43"/>
                    <a:pt x="133" y="35"/>
                  </a:cubicBezTo>
                  <a:cubicBezTo>
                    <a:pt x="120" y="14"/>
                    <a:pt x="98" y="1"/>
                    <a:pt x="7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"/>
            <p:cNvSpPr/>
            <p:nvPr/>
          </p:nvSpPr>
          <p:spPr>
            <a:xfrm>
              <a:off x="6727929" y="1593712"/>
              <a:ext cx="2493404" cy="2493148"/>
            </a:xfrm>
            <a:custGeom>
              <a:rect b="b" l="l" r="r" t="t"/>
              <a:pathLst>
                <a:path extrusionOk="0" h="29252" w="29255">
                  <a:moveTo>
                    <a:pt x="14628" y="177"/>
                  </a:moveTo>
                  <a:cubicBezTo>
                    <a:pt x="22595" y="177"/>
                    <a:pt x="29077" y="6660"/>
                    <a:pt x="29077" y="14627"/>
                  </a:cubicBezTo>
                  <a:cubicBezTo>
                    <a:pt x="29077" y="22594"/>
                    <a:pt x="22595" y="29076"/>
                    <a:pt x="14628" y="29076"/>
                  </a:cubicBezTo>
                  <a:cubicBezTo>
                    <a:pt x="6661" y="29076"/>
                    <a:pt x="178" y="22594"/>
                    <a:pt x="178" y="14627"/>
                  </a:cubicBezTo>
                  <a:cubicBezTo>
                    <a:pt x="178" y="6660"/>
                    <a:pt x="6661" y="177"/>
                    <a:pt x="14628" y="177"/>
                  </a:cubicBezTo>
                  <a:close/>
                  <a:moveTo>
                    <a:pt x="14628" y="0"/>
                  </a:moveTo>
                  <a:cubicBezTo>
                    <a:pt x="10721" y="0"/>
                    <a:pt x="7047" y="1522"/>
                    <a:pt x="4286" y="4283"/>
                  </a:cubicBezTo>
                  <a:cubicBezTo>
                    <a:pt x="1523" y="7046"/>
                    <a:pt x="1" y="10720"/>
                    <a:pt x="1" y="14627"/>
                  </a:cubicBezTo>
                  <a:cubicBezTo>
                    <a:pt x="1" y="18534"/>
                    <a:pt x="1523" y="22205"/>
                    <a:pt x="4286" y="24968"/>
                  </a:cubicBezTo>
                  <a:cubicBezTo>
                    <a:pt x="7047" y="27729"/>
                    <a:pt x="10721" y="29251"/>
                    <a:pt x="14628" y="29251"/>
                  </a:cubicBezTo>
                  <a:cubicBezTo>
                    <a:pt x="18535" y="29251"/>
                    <a:pt x="22206" y="27729"/>
                    <a:pt x="24969" y="24968"/>
                  </a:cubicBezTo>
                  <a:cubicBezTo>
                    <a:pt x="27733" y="22205"/>
                    <a:pt x="29255" y="18534"/>
                    <a:pt x="29255" y="14627"/>
                  </a:cubicBezTo>
                  <a:cubicBezTo>
                    <a:pt x="29255" y="10720"/>
                    <a:pt x="27733" y="7046"/>
                    <a:pt x="24969" y="4283"/>
                  </a:cubicBezTo>
                  <a:cubicBezTo>
                    <a:pt x="22206" y="1522"/>
                    <a:pt x="18535" y="0"/>
                    <a:pt x="14628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"/>
            <p:cNvSpPr/>
            <p:nvPr/>
          </p:nvSpPr>
          <p:spPr>
            <a:xfrm>
              <a:off x="6849296" y="2493996"/>
              <a:ext cx="374415" cy="431008"/>
            </a:xfrm>
            <a:custGeom>
              <a:rect b="b" l="l" r="r" t="t"/>
              <a:pathLst>
                <a:path extrusionOk="0" h="5057" w="4393">
                  <a:moveTo>
                    <a:pt x="1936" y="1"/>
                  </a:moveTo>
                  <a:cubicBezTo>
                    <a:pt x="724" y="1"/>
                    <a:pt x="1" y="1131"/>
                    <a:pt x="1" y="2529"/>
                  </a:cubicBezTo>
                  <a:cubicBezTo>
                    <a:pt x="1" y="3924"/>
                    <a:pt x="724" y="5056"/>
                    <a:pt x="1936" y="5056"/>
                  </a:cubicBezTo>
                  <a:cubicBezTo>
                    <a:pt x="3148" y="5056"/>
                    <a:pt x="4382" y="4540"/>
                    <a:pt x="4387" y="2529"/>
                  </a:cubicBezTo>
                  <a:cubicBezTo>
                    <a:pt x="4392" y="692"/>
                    <a:pt x="3148" y="1"/>
                    <a:pt x="193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"/>
            <p:cNvSpPr/>
            <p:nvPr/>
          </p:nvSpPr>
          <p:spPr>
            <a:xfrm>
              <a:off x="6818443" y="2493996"/>
              <a:ext cx="373904" cy="431008"/>
            </a:xfrm>
            <a:custGeom>
              <a:rect b="b" l="l" r="r" t="t"/>
              <a:pathLst>
                <a:path extrusionOk="0" h="5057" w="4387">
                  <a:moveTo>
                    <a:pt x="2195" y="1"/>
                  </a:moveTo>
                  <a:cubicBezTo>
                    <a:pt x="982" y="1"/>
                    <a:pt x="0" y="1131"/>
                    <a:pt x="0" y="2529"/>
                  </a:cubicBezTo>
                  <a:cubicBezTo>
                    <a:pt x="0" y="3924"/>
                    <a:pt x="982" y="5056"/>
                    <a:pt x="2195" y="5056"/>
                  </a:cubicBezTo>
                  <a:cubicBezTo>
                    <a:pt x="3404" y="5056"/>
                    <a:pt x="4386" y="3924"/>
                    <a:pt x="4386" y="2529"/>
                  </a:cubicBezTo>
                  <a:cubicBezTo>
                    <a:pt x="4386" y="1131"/>
                    <a:pt x="3404" y="1"/>
                    <a:pt x="2195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"/>
            <p:cNvSpPr/>
            <p:nvPr/>
          </p:nvSpPr>
          <p:spPr>
            <a:xfrm>
              <a:off x="6917480" y="2580675"/>
              <a:ext cx="162534" cy="247337"/>
            </a:xfrm>
            <a:custGeom>
              <a:rect b="b" l="l" r="r" t="t"/>
              <a:pathLst>
                <a:path extrusionOk="0" h="2902" w="1907">
                  <a:moveTo>
                    <a:pt x="0" y="0"/>
                  </a:moveTo>
                  <a:cubicBezTo>
                    <a:pt x="982" y="0"/>
                    <a:pt x="1509" y="638"/>
                    <a:pt x="1509" y="1620"/>
                  </a:cubicBezTo>
                  <a:cubicBezTo>
                    <a:pt x="1509" y="2510"/>
                    <a:pt x="982" y="2901"/>
                    <a:pt x="0" y="2901"/>
                  </a:cubicBezTo>
                  <a:lnTo>
                    <a:pt x="397" y="2901"/>
                  </a:lnTo>
                  <a:cubicBezTo>
                    <a:pt x="1382" y="2901"/>
                    <a:pt x="1906" y="2422"/>
                    <a:pt x="1906" y="1530"/>
                  </a:cubicBezTo>
                  <a:cubicBezTo>
                    <a:pt x="1906" y="551"/>
                    <a:pt x="1382" y="0"/>
                    <a:pt x="39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6019156" y="2580675"/>
              <a:ext cx="1038272" cy="598570"/>
            </a:xfrm>
            <a:custGeom>
              <a:rect b="b" l="l" r="r" t="t"/>
              <a:pathLst>
                <a:path extrusionOk="0" h="7023" w="1218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3245" y="7023"/>
                  </a:lnTo>
                  <a:lnTo>
                    <a:pt x="3245" y="4931"/>
                  </a:lnTo>
                  <a:cubicBezTo>
                    <a:pt x="3253" y="3417"/>
                    <a:pt x="3931" y="2901"/>
                    <a:pt x="4619" y="2901"/>
                  </a:cubicBezTo>
                  <a:lnTo>
                    <a:pt x="10673" y="2901"/>
                  </a:lnTo>
                  <a:cubicBezTo>
                    <a:pt x="11657" y="2901"/>
                    <a:pt x="12181" y="2335"/>
                    <a:pt x="12181" y="1443"/>
                  </a:cubicBezTo>
                  <a:cubicBezTo>
                    <a:pt x="12181" y="461"/>
                    <a:pt x="11657" y="0"/>
                    <a:pt x="10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"/>
            <p:cNvSpPr/>
            <p:nvPr/>
          </p:nvSpPr>
          <p:spPr>
            <a:xfrm>
              <a:off x="6917480" y="2580675"/>
              <a:ext cx="162534" cy="247337"/>
            </a:xfrm>
            <a:custGeom>
              <a:rect b="b" l="l" r="r" t="t"/>
              <a:pathLst>
                <a:path extrusionOk="0" h="2902" w="1907">
                  <a:moveTo>
                    <a:pt x="0" y="0"/>
                  </a:moveTo>
                  <a:cubicBezTo>
                    <a:pt x="982" y="0"/>
                    <a:pt x="1509" y="638"/>
                    <a:pt x="1509" y="1620"/>
                  </a:cubicBezTo>
                  <a:cubicBezTo>
                    <a:pt x="1509" y="2510"/>
                    <a:pt x="982" y="2901"/>
                    <a:pt x="0" y="2901"/>
                  </a:cubicBezTo>
                  <a:lnTo>
                    <a:pt x="397" y="2901"/>
                  </a:lnTo>
                  <a:cubicBezTo>
                    <a:pt x="1382" y="2901"/>
                    <a:pt x="1906" y="2422"/>
                    <a:pt x="1906" y="1530"/>
                  </a:cubicBezTo>
                  <a:cubicBezTo>
                    <a:pt x="1906" y="551"/>
                    <a:pt x="1382" y="0"/>
                    <a:pt x="39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"/>
            <p:cNvSpPr/>
            <p:nvPr/>
          </p:nvSpPr>
          <p:spPr>
            <a:xfrm>
              <a:off x="6019156" y="2580675"/>
              <a:ext cx="1038272" cy="598570"/>
            </a:xfrm>
            <a:custGeom>
              <a:rect b="b" l="l" r="r" t="t"/>
              <a:pathLst>
                <a:path extrusionOk="0" h="7023" w="1218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3245" y="7023"/>
                  </a:lnTo>
                  <a:lnTo>
                    <a:pt x="3245" y="4931"/>
                  </a:lnTo>
                  <a:cubicBezTo>
                    <a:pt x="3253" y="3417"/>
                    <a:pt x="3931" y="2901"/>
                    <a:pt x="4619" y="2901"/>
                  </a:cubicBezTo>
                  <a:lnTo>
                    <a:pt x="10673" y="2901"/>
                  </a:lnTo>
                  <a:cubicBezTo>
                    <a:pt x="11657" y="2901"/>
                    <a:pt x="12181" y="2335"/>
                    <a:pt x="12181" y="1443"/>
                  </a:cubicBezTo>
                  <a:cubicBezTo>
                    <a:pt x="12181" y="461"/>
                    <a:pt x="11657" y="0"/>
                    <a:pt x="10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"/>
            <p:cNvSpPr/>
            <p:nvPr/>
          </p:nvSpPr>
          <p:spPr>
            <a:xfrm>
              <a:off x="6019156" y="2580675"/>
              <a:ext cx="1015260" cy="598570"/>
            </a:xfrm>
            <a:custGeom>
              <a:rect b="b" l="l" r="r" t="t"/>
              <a:pathLst>
                <a:path extrusionOk="0" h="7023" w="1191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426" y="7023"/>
                  </a:lnTo>
                  <a:lnTo>
                    <a:pt x="426" y="3891"/>
                  </a:lnTo>
                  <a:cubicBezTo>
                    <a:pt x="426" y="1925"/>
                    <a:pt x="2020" y="331"/>
                    <a:pt x="3986" y="331"/>
                  </a:cubicBezTo>
                  <a:lnTo>
                    <a:pt x="11101" y="331"/>
                  </a:lnTo>
                  <a:cubicBezTo>
                    <a:pt x="11419" y="331"/>
                    <a:pt x="11689" y="381"/>
                    <a:pt x="11911" y="479"/>
                  </a:cubicBezTo>
                  <a:cubicBezTo>
                    <a:pt x="11663" y="156"/>
                    <a:pt x="11244" y="0"/>
                    <a:pt x="1067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"/>
            <p:cNvSpPr/>
            <p:nvPr/>
          </p:nvSpPr>
          <p:spPr>
            <a:xfrm>
              <a:off x="6019156" y="2601386"/>
              <a:ext cx="1038272" cy="577859"/>
            </a:xfrm>
            <a:custGeom>
              <a:rect b="b" l="l" r="r" t="t"/>
              <a:pathLst>
                <a:path extrusionOk="0" h="6780" w="12182">
                  <a:moveTo>
                    <a:pt x="11657" y="1"/>
                  </a:moveTo>
                  <a:lnTo>
                    <a:pt x="11657" y="1"/>
                  </a:lnTo>
                  <a:cubicBezTo>
                    <a:pt x="11758" y="207"/>
                    <a:pt x="11808" y="461"/>
                    <a:pt x="11808" y="768"/>
                  </a:cubicBezTo>
                  <a:cubicBezTo>
                    <a:pt x="11808" y="1660"/>
                    <a:pt x="11281" y="2227"/>
                    <a:pt x="10299" y="2227"/>
                  </a:cubicBezTo>
                  <a:lnTo>
                    <a:pt x="4466" y="2227"/>
                  </a:lnTo>
                  <a:cubicBezTo>
                    <a:pt x="3777" y="2227"/>
                    <a:pt x="2880" y="2743"/>
                    <a:pt x="2872" y="4257"/>
                  </a:cubicBezTo>
                  <a:lnTo>
                    <a:pt x="2872" y="6348"/>
                  </a:lnTo>
                  <a:lnTo>
                    <a:pt x="0" y="6348"/>
                  </a:lnTo>
                  <a:lnTo>
                    <a:pt x="0" y="6780"/>
                  </a:lnTo>
                  <a:lnTo>
                    <a:pt x="3245" y="6780"/>
                  </a:lnTo>
                  <a:lnTo>
                    <a:pt x="3245" y="4688"/>
                  </a:lnTo>
                  <a:cubicBezTo>
                    <a:pt x="3253" y="3174"/>
                    <a:pt x="3931" y="2658"/>
                    <a:pt x="4619" y="2658"/>
                  </a:cubicBezTo>
                  <a:lnTo>
                    <a:pt x="10673" y="2658"/>
                  </a:lnTo>
                  <a:cubicBezTo>
                    <a:pt x="11657" y="2658"/>
                    <a:pt x="12181" y="2092"/>
                    <a:pt x="12181" y="1200"/>
                  </a:cubicBezTo>
                  <a:cubicBezTo>
                    <a:pt x="12181" y="625"/>
                    <a:pt x="12001" y="231"/>
                    <a:pt x="11657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123" y="1"/>
                  </a:moveTo>
                  <a:cubicBezTo>
                    <a:pt x="54" y="1"/>
                    <a:pt x="1" y="56"/>
                    <a:pt x="1" y="125"/>
                  </a:cubicBezTo>
                  <a:lnTo>
                    <a:pt x="1" y="1285"/>
                  </a:lnTo>
                  <a:cubicBezTo>
                    <a:pt x="1" y="1353"/>
                    <a:pt x="54" y="1409"/>
                    <a:pt x="123" y="1409"/>
                  </a:cubicBezTo>
                  <a:lnTo>
                    <a:pt x="3836" y="1409"/>
                  </a:lnTo>
                  <a:cubicBezTo>
                    <a:pt x="3905" y="1409"/>
                    <a:pt x="3961" y="1353"/>
                    <a:pt x="3961" y="1285"/>
                  </a:cubicBez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123" y="1"/>
                  </a:moveTo>
                  <a:cubicBezTo>
                    <a:pt x="54" y="1"/>
                    <a:pt x="1" y="56"/>
                    <a:pt x="1" y="125"/>
                  </a:cubicBezTo>
                  <a:lnTo>
                    <a:pt x="1" y="1285"/>
                  </a:lnTo>
                  <a:cubicBezTo>
                    <a:pt x="1" y="1353"/>
                    <a:pt x="54" y="1409"/>
                    <a:pt x="123" y="1409"/>
                  </a:cubicBezTo>
                  <a:lnTo>
                    <a:pt x="271" y="1409"/>
                  </a:lnTo>
                  <a:lnTo>
                    <a:pt x="271" y="366"/>
                  </a:lnTo>
                  <a:cubicBezTo>
                    <a:pt x="271" y="297"/>
                    <a:pt x="327" y="242"/>
                    <a:pt x="393" y="242"/>
                  </a:cubicBezTo>
                  <a:lnTo>
                    <a:pt x="3961" y="242"/>
                  </a:ln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3286" y="1"/>
                  </a:moveTo>
                  <a:lnTo>
                    <a:pt x="3286" y="898"/>
                  </a:lnTo>
                  <a:cubicBezTo>
                    <a:pt x="3286" y="967"/>
                    <a:pt x="3230" y="1023"/>
                    <a:pt x="3161" y="1023"/>
                  </a:cubicBezTo>
                  <a:lnTo>
                    <a:pt x="1" y="1023"/>
                  </a:lnTo>
                  <a:lnTo>
                    <a:pt x="1" y="1285"/>
                  </a:lnTo>
                  <a:cubicBezTo>
                    <a:pt x="1" y="1353"/>
                    <a:pt x="57" y="1409"/>
                    <a:pt x="123" y="1409"/>
                  </a:cubicBezTo>
                  <a:lnTo>
                    <a:pt x="3836" y="1409"/>
                  </a:lnTo>
                  <a:cubicBezTo>
                    <a:pt x="3905" y="1409"/>
                    <a:pt x="3961" y="1353"/>
                    <a:pt x="3961" y="1285"/>
                  </a:cubicBez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"/>
            <p:cNvSpPr/>
            <p:nvPr/>
          </p:nvSpPr>
          <p:spPr>
            <a:xfrm>
              <a:off x="6255755" y="2292939"/>
              <a:ext cx="568825" cy="110969"/>
            </a:xfrm>
            <a:custGeom>
              <a:rect b="b" l="l" r="r" t="t"/>
              <a:pathLst>
                <a:path extrusionOk="0" h="1302" w="6674">
                  <a:moveTo>
                    <a:pt x="673" y="0"/>
                  </a:moveTo>
                  <a:cubicBezTo>
                    <a:pt x="659" y="0"/>
                    <a:pt x="645" y="1"/>
                    <a:pt x="631" y="1"/>
                  </a:cubicBezTo>
                  <a:cubicBezTo>
                    <a:pt x="303" y="20"/>
                    <a:pt x="35" y="290"/>
                    <a:pt x="19" y="618"/>
                  </a:cubicBezTo>
                  <a:cubicBezTo>
                    <a:pt x="1" y="991"/>
                    <a:pt x="300" y="1301"/>
                    <a:pt x="668" y="1301"/>
                  </a:cubicBezTo>
                  <a:cubicBezTo>
                    <a:pt x="856" y="1301"/>
                    <a:pt x="1025" y="1219"/>
                    <a:pt x="1144" y="1092"/>
                  </a:cubicBezTo>
                  <a:cubicBezTo>
                    <a:pt x="1213" y="1021"/>
                    <a:pt x="1306" y="978"/>
                    <a:pt x="1406" y="978"/>
                  </a:cubicBezTo>
                  <a:lnTo>
                    <a:pt x="5271" y="978"/>
                  </a:lnTo>
                  <a:cubicBezTo>
                    <a:pt x="5369" y="978"/>
                    <a:pt x="5464" y="1021"/>
                    <a:pt x="5530" y="1092"/>
                  </a:cubicBezTo>
                  <a:cubicBezTo>
                    <a:pt x="5649" y="1219"/>
                    <a:pt x="5819" y="1301"/>
                    <a:pt x="6007" y="1301"/>
                  </a:cubicBezTo>
                  <a:cubicBezTo>
                    <a:pt x="6377" y="1301"/>
                    <a:pt x="6674" y="991"/>
                    <a:pt x="6658" y="618"/>
                  </a:cubicBezTo>
                  <a:cubicBezTo>
                    <a:pt x="6642" y="290"/>
                    <a:pt x="6372" y="20"/>
                    <a:pt x="6044" y="1"/>
                  </a:cubicBezTo>
                  <a:cubicBezTo>
                    <a:pt x="6030" y="1"/>
                    <a:pt x="6015" y="0"/>
                    <a:pt x="6001" y="0"/>
                  </a:cubicBezTo>
                  <a:cubicBezTo>
                    <a:pt x="5817" y="0"/>
                    <a:pt x="5651" y="80"/>
                    <a:pt x="5536" y="205"/>
                  </a:cubicBezTo>
                  <a:cubicBezTo>
                    <a:pt x="5467" y="277"/>
                    <a:pt x="5371" y="322"/>
                    <a:pt x="5268" y="322"/>
                  </a:cubicBezTo>
                  <a:lnTo>
                    <a:pt x="1406" y="322"/>
                  </a:lnTo>
                  <a:cubicBezTo>
                    <a:pt x="1306" y="322"/>
                    <a:pt x="1210" y="277"/>
                    <a:pt x="1142" y="205"/>
                  </a:cubicBezTo>
                  <a:cubicBezTo>
                    <a:pt x="1024" y="80"/>
                    <a:pt x="857" y="0"/>
                    <a:pt x="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"/>
            <p:cNvSpPr/>
            <p:nvPr/>
          </p:nvSpPr>
          <p:spPr>
            <a:xfrm>
              <a:off x="6257630" y="2320979"/>
              <a:ext cx="566950" cy="82929"/>
            </a:xfrm>
            <a:custGeom>
              <a:rect b="b" l="l" r="r" t="t"/>
              <a:pathLst>
                <a:path extrusionOk="0" h="973" w="6652">
                  <a:moveTo>
                    <a:pt x="6549" y="1"/>
                  </a:moveTo>
                  <a:cubicBezTo>
                    <a:pt x="6551" y="11"/>
                    <a:pt x="6551" y="24"/>
                    <a:pt x="6554" y="35"/>
                  </a:cubicBezTo>
                  <a:cubicBezTo>
                    <a:pt x="6570" y="408"/>
                    <a:pt x="6273" y="718"/>
                    <a:pt x="5903" y="718"/>
                  </a:cubicBezTo>
                  <a:cubicBezTo>
                    <a:pt x="5715" y="718"/>
                    <a:pt x="5545" y="636"/>
                    <a:pt x="5426" y="509"/>
                  </a:cubicBezTo>
                  <a:cubicBezTo>
                    <a:pt x="5360" y="437"/>
                    <a:pt x="5265" y="395"/>
                    <a:pt x="5164" y="395"/>
                  </a:cubicBezTo>
                  <a:lnTo>
                    <a:pt x="1302" y="395"/>
                  </a:lnTo>
                  <a:cubicBezTo>
                    <a:pt x="1202" y="395"/>
                    <a:pt x="1106" y="437"/>
                    <a:pt x="1040" y="509"/>
                  </a:cubicBezTo>
                  <a:cubicBezTo>
                    <a:pt x="921" y="636"/>
                    <a:pt x="752" y="718"/>
                    <a:pt x="564" y="718"/>
                  </a:cubicBezTo>
                  <a:cubicBezTo>
                    <a:pt x="323" y="718"/>
                    <a:pt x="114" y="586"/>
                    <a:pt x="0" y="390"/>
                  </a:cubicBezTo>
                  <a:lnTo>
                    <a:pt x="0" y="390"/>
                  </a:lnTo>
                  <a:cubicBezTo>
                    <a:pt x="34" y="718"/>
                    <a:pt x="310" y="972"/>
                    <a:pt x="646" y="972"/>
                  </a:cubicBezTo>
                  <a:cubicBezTo>
                    <a:pt x="834" y="972"/>
                    <a:pt x="1003" y="890"/>
                    <a:pt x="1122" y="763"/>
                  </a:cubicBezTo>
                  <a:cubicBezTo>
                    <a:pt x="1191" y="692"/>
                    <a:pt x="1284" y="649"/>
                    <a:pt x="1384" y="649"/>
                  </a:cubicBezTo>
                  <a:lnTo>
                    <a:pt x="5249" y="649"/>
                  </a:lnTo>
                  <a:cubicBezTo>
                    <a:pt x="5347" y="649"/>
                    <a:pt x="5442" y="692"/>
                    <a:pt x="5508" y="763"/>
                  </a:cubicBezTo>
                  <a:cubicBezTo>
                    <a:pt x="5627" y="890"/>
                    <a:pt x="5797" y="972"/>
                    <a:pt x="5985" y="972"/>
                  </a:cubicBezTo>
                  <a:cubicBezTo>
                    <a:pt x="6355" y="972"/>
                    <a:pt x="6652" y="662"/>
                    <a:pt x="6636" y="289"/>
                  </a:cubicBezTo>
                  <a:cubicBezTo>
                    <a:pt x="6631" y="186"/>
                    <a:pt x="6599" y="85"/>
                    <a:pt x="6549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"/>
            <p:cNvSpPr/>
            <p:nvPr/>
          </p:nvSpPr>
          <p:spPr>
            <a:xfrm>
              <a:off x="6459966" y="2515900"/>
              <a:ext cx="160488" cy="54036"/>
            </a:xfrm>
            <a:custGeom>
              <a:rect b="b" l="l" r="r" t="t"/>
              <a:pathLst>
                <a:path extrusionOk="0" h="634" w="1883">
                  <a:moveTo>
                    <a:pt x="0" y="1"/>
                  </a:moveTo>
                  <a:lnTo>
                    <a:pt x="0" y="633"/>
                  </a:lnTo>
                  <a:lnTo>
                    <a:pt x="1882" y="633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"/>
            <p:cNvSpPr/>
            <p:nvPr/>
          </p:nvSpPr>
          <p:spPr>
            <a:xfrm>
              <a:off x="6442834" y="2466723"/>
              <a:ext cx="195006" cy="56252"/>
            </a:xfrm>
            <a:custGeom>
              <a:rect b="b" l="l" r="r" t="t"/>
              <a:pathLst>
                <a:path extrusionOk="0" h="660" w="2288">
                  <a:moveTo>
                    <a:pt x="85" y="1"/>
                  </a:moveTo>
                  <a:cubicBezTo>
                    <a:pt x="37" y="1"/>
                    <a:pt x="0" y="38"/>
                    <a:pt x="0" y="85"/>
                  </a:cubicBezTo>
                  <a:lnTo>
                    <a:pt x="0" y="575"/>
                  </a:lnTo>
                  <a:cubicBezTo>
                    <a:pt x="0" y="623"/>
                    <a:pt x="37" y="660"/>
                    <a:pt x="85" y="660"/>
                  </a:cubicBezTo>
                  <a:lnTo>
                    <a:pt x="2200" y="660"/>
                  </a:lnTo>
                  <a:cubicBezTo>
                    <a:pt x="2247" y="660"/>
                    <a:pt x="2287" y="623"/>
                    <a:pt x="2287" y="575"/>
                  </a:cubicBezTo>
                  <a:lnTo>
                    <a:pt x="2287" y="85"/>
                  </a:lnTo>
                  <a:cubicBezTo>
                    <a:pt x="2287" y="38"/>
                    <a:pt x="2247" y="1"/>
                    <a:pt x="220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"/>
            <p:cNvSpPr/>
            <p:nvPr/>
          </p:nvSpPr>
          <p:spPr>
            <a:xfrm>
              <a:off x="6485876" y="2466723"/>
              <a:ext cx="108583" cy="56252"/>
            </a:xfrm>
            <a:custGeom>
              <a:rect b="b" l="l" r="r" t="t"/>
              <a:pathLst>
                <a:path extrusionOk="0" h="660" w="1274">
                  <a:moveTo>
                    <a:pt x="1" y="1"/>
                  </a:moveTo>
                  <a:lnTo>
                    <a:pt x="1" y="660"/>
                  </a:lnTo>
                  <a:lnTo>
                    <a:pt x="1274" y="660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"/>
            <p:cNvSpPr/>
            <p:nvPr/>
          </p:nvSpPr>
          <p:spPr>
            <a:xfrm>
              <a:off x="6495592" y="2386606"/>
              <a:ext cx="89236" cy="80201"/>
            </a:xfrm>
            <a:custGeom>
              <a:rect b="b" l="l" r="r" t="t"/>
              <a:pathLst>
                <a:path extrusionOk="0" h="941" w="1047">
                  <a:moveTo>
                    <a:pt x="1" y="1"/>
                  </a:moveTo>
                  <a:lnTo>
                    <a:pt x="1" y="941"/>
                  </a:lnTo>
                  <a:lnTo>
                    <a:pt x="1046" y="941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"/>
            <p:cNvSpPr/>
            <p:nvPr/>
          </p:nvSpPr>
          <p:spPr>
            <a:xfrm>
              <a:off x="6455449" y="2580675"/>
              <a:ext cx="217763" cy="247337"/>
            </a:xfrm>
            <a:custGeom>
              <a:rect b="b" l="l" r="r" t="t"/>
              <a:pathLst>
                <a:path extrusionOk="0" h="2902" w="2555">
                  <a:moveTo>
                    <a:pt x="0" y="0"/>
                  </a:moveTo>
                  <a:lnTo>
                    <a:pt x="106" y="373"/>
                  </a:lnTo>
                  <a:cubicBezTo>
                    <a:pt x="297" y="1033"/>
                    <a:pt x="307" y="1721"/>
                    <a:pt x="135" y="2382"/>
                  </a:cubicBezTo>
                  <a:lnTo>
                    <a:pt x="0" y="2901"/>
                  </a:lnTo>
                  <a:lnTo>
                    <a:pt x="2298" y="2901"/>
                  </a:lnTo>
                  <a:lnTo>
                    <a:pt x="2428" y="2406"/>
                  </a:lnTo>
                  <a:cubicBezTo>
                    <a:pt x="2555" y="1771"/>
                    <a:pt x="2536" y="1006"/>
                    <a:pt x="2412" y="403"/>
                  </a:cubicBezTo>
                  <a:lnTo>
                    <a:pt x="2298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"/>
            <p:cNvSpPr/>
            <p:nvPr/>
          </p:nvSpPr>
          <p:spPr>
            <a:xfrm>
              <a:off x="6415476" y="2563544"/>
              <a:ext cx="227308" cy="281344"/>
            </a:xfrm>
            <a:custGeom>
              <a:rect b="b" l="l" r="r" t="t"/>
              <a:pathLst>
                <a:path extrusionOk="0" h="3301" w="2667">
                  <a:moveTo>
                    <a:pt x="284" y="0"/>
                  </a:moveTo>
                  <a:lnTo>
                    <a:pt x="1" y="201"/>
                  </a:lnTo>
                  <a:lnTo>
                    <a:pt x="83" y="426"/>
                  </a:lnTo>
                  <a:cubicBezTo>
                    <a:pt x="273" y="1175"/>
                    <a:pt x="284" y="1959"/>
                    <a:pt x="112" y="2711"/>
                  </a:cubicBezTo>
                  <a:lnTo>
                    <a:pt x="22" y="3102"/>
                  </a:lnTo>
                  <a:lnTo>
                    <a:pt x="284" y="3301"/>
                  </a:lnTo>
                  <a:lnTo>
                    <a:pt x="2362" y="3301"/>
                  </a:lnTo>
                  <a:lnTo>
                    <a:pt x="2492" y="2740"/>
                  </a:lnTo>
                  <a:cubicBezTo>
                    <a:pt x="2666" y="1988"/>
                    <a:pt x="2661" y="1207"/>
                    <a:pt x="2476" y="458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"/>
            <p:cNvSpPr/>
            <p:nvPr/>
          </p:nvSpPr>
          <p:spPr>
            <a:xfrm>
              <a:off x="6439681" y="2563544"/>
              <a:ext cx="221854" cy="281344"/>
            </a:xfrm>
            <a:custGeom>
              <a:rect b="b" l="l" r="r" t="t"/>
              <a:pathLst>
                <a:path extrusionOk="0" h="3301" w="2603">
                  <a:moveTo>
                    <a:pt x="0" y="0"/>
                  </a:moveTo>
                  <a:lnTo>
                    <a:pt x="109" y="426"/>
                  </a:lnTo>
                  <a:cubicBezTo>
                    <a:pt x="297" y="1175"/>
                    <a:pt x="307" y="1959"/>
                    <a:pt x="135" y="2711"/>
                  </a:cubicBezTo>
                  <a:lnTo>
                    <a:pt x="0" y="3301"/>
                  </a:lnTo>
                  <a:lnTo>
                    <a:pt x="2298" y="3301"/>
                  </a:lnTo>
                  <a:lnTo>
                    <a:pt x="2427" y="2740"/>
                  </a:lnTo>
                  <a:cubicBezTo>
                    <a:pt x="2602" y="1988"/>
                    <a:pt x="2597" y="1207"/>
                    <a:pt x="2411" y="458"/>
                  </a:cubicBezTo>
                  <a:lnTo>
                    <a:pt x="229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"/>
            <p:cNvSpPr/>
            <p:nvPr/>
          </p:nvSpPr>
          <p:spPr>
            <a:xfrm>
              <a:off x="6430647" y="2320298"/>
              <a:ext cx="218189" cy="56081"/>
            </a:xfrm>
            <a:custGeom>
              <a:rect b="b" l="l" r="r" t="t"/>
              <a:pathLst>
                <a:path extrusionOk="0" h="658" w="2560">
                  <a:moveTo>
                    <a:pt x="0" y="1"/>
                  </a:moveTo>
                  <a:lnTo>
                    <a:pt x="0" y="657"/>
                  </a:lnTo>
                  <a:lnTo>
                    <a:pt x="2560" y="65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"/>
            <p:cNvSpPr/>
            <p:nvPr/>
          </p:nvSpPr>
          <p:spPr>
            <a:xfrm>
              <a:off x="6442834" y="2279472"/>
              <a:ext cx="195006" cy="148726"/>
            </a:xfrm>
            <a:custGeom>
              <a:rect b="b" l="l" r="r" t="t"/>
              <a:pathLst>
                <a:path extrusionOk="0" h="1745" w="2288">
                  <a:moveTo>
                    <a:pt x="662" y="1"/>
                  </a:moveTo>
                  <a:cubicBezTo>
                    <a:pt x="297" y="1"/>
                    <a:pt x="0" y="297"/>
                    <a:pt x="0" y="665"/>
                  </a:cubicBezTo>
                  <a:lnTo>
                    <a:pt x="0" y="1615"/>
                  </a:lnTo>
                  <a:cubicBezTo>
                    <a:pt x="0" y="1687"/>
                    <a:pt x="56" y="1745"/>
                    <a:pt x="127" y="1745"/>
                  </a:cubicBezTo>
                  <a:lnTo>
                    <a:pt x="2157" y="1745"/>
                  </a:lnTo>
                  <a:cubicBezTo>
                    <a:pt x="2229" y="1745"/>
                    <a:pt x="2287" y="1687"/>
                    <a:pt x="2287" y="1615"/>
                  </a:cubicBezTo>
                  <a:lnTo>
                    <a:pt x="2287" y="665"/>
                  </a:lnTo>
                  <a:cubicBezTo>
                    <a:pt x="2287" y="297"/>
                    <a:pt x="1991" y="1"/>
                    <a:pt x="1623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"/>
            <p:cNvSpPr/>
            <p:nvPr/>
          </p:nvSpPr>
          <p:spPr>
            <a:xfrm>
              <a:off x="6442834" y="2279472"/>
              <a:ext cx="180773" cy="148726"/>
            </a:xfrm>
            <a:custGeom>
              <a:rect b="b" l="l" r="r" t="t"/>
              <a:pathLst>
                <a:path extrusionOk="0" h="1745" w="2121">
                  <a:moveTo>
                    <a:pt x="662" y="1"/>
                  </a:moveTo>
                  <a:cubicBezTo>
                    <a:pt x="297" y="1"/>
                    <a:pt x="0" y="297"/>
                    <a:pt x="0" y="665"/>
                  </a:cubicBezTo>
                  <a:lnTo>
                    <a:pt x="0" y="1615"/>
                  </a:lnTo>
                  <a:cubicBezTo>
                    <a:pt x="0" y="1687"/>
                    <a:pt x="56" y="1745"/>
                    <a:pt x="127" y="1745"/>
                  </a:cubicBezTo>
                  <a:lnTo>
                    <a:pt x="201" y="1745"/>
                  </a:lnTo>
                  <a:lnTo>
                    <a:pt x="201" y="821"/>
                  </a:lnTo>
                  <a:cubicBezTo>
                    <a:pt x="201" y="453"/>
                    <a:pt x="500" y="157"/>
                    <a:pt x="866" y="157"/>
                  </a:cubicBezTo>
                  <a:lnTo>
                    <a:pt x="1827" y="157"/>
                  </a:lnTo>
                  <a:cubicBezTo>
                    <a:pt x="1932" y="157"/>
                    <a:pt x="2033" y="183"/>
                    <a:pt x="2120" y="228"/>
                  </a:cubicBezTo>
                  <a:cubicBezTo>
                    <a:pt x="1999" y="88"/>
                    <a:pt x="1821" y="1"/>
                    <a:pt x="162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"/>
            <p:cNvSpPr/>
            <p:nvPr/>
          </p:nvSpPr>
          <p:spPr>
            <a:xfrm>
              <a:off x="6635199" y="2576840"/>
              <a:ext cx="30171" cy="255008"/>
            </a:xfrm>
            <a:custGeom>
              <a:rect b="b" l="l" r="r" t="t"/>
              <a:pathLst>
                <a:path extrusionOk="0" h="2992" w="354">
                  <a:moveTo>
                    <a:pt x="55" y="1"/>
                  </a:moveTo>
                  <a:cubicBezTo>
                    <a:pt x="51" y="1"/>
                    <a:pt x="47" y="2"/>
                    <a:pt x="43" y="3"/>
                  </a:cubicBezTo>
                  <a:cubicBezTo>
                    <a:pt x="20" y="8"/>
                    <a:pt x="4" y="32"/>
                    <a:pt x="9" y="56"/>
                  </a:cubicBezTo>
                  <a:lnTo>
                    <a:pt x="75" y="318"/>
                  </a:lnTo>
                  <a:cubicBezTo>
                    <a:pt x="258" y="1054"/>
                    <a:pt x="263" y="1832"/>
                    <a:pt x="91" y="2573"/>
                  </a:cubicBezTo>
                  <a:lnTo>
                    <a:pt x="6" y="2936"/>
                  </a:lnTo>
                  <a:cubicBezTo>
                    <a:pt x="1" y="2960"/>
                    <a:pt x="17" y="2983"/>
                    <a:pt x="41" y="2989"/>
                  </a:cubicBezTo>
                  <a:cubicBezTo>
                    <a:pt x="43" y="2991"/>
                    <a:pt x="46" y="2991"/>
                    <a:pt x="49" y="2991"/>
                  </a:cubicBezTo>
                  <a:cubicBezTo>
                    <a:pt x="70" y="2991"/>
                    <a:pt x="88" y="2978"/>
                    <a:pt x="94" y="2957"/>
                  </a:cubicBezTo>
                  <a:lnTo>
                    <a:pt x="178" y="2594"/>
                  </a:lnTo>
                  <a:cubicBezTo>
                    <a:pt x="353" y="1840"/>
                    <a:pt x="348" y="1046"/>
                    <a:pt x="162" y="297"/>
                  </a:cubicBezTo>
                  <a:lnTo>
                    <a:pt x="96" y="35"/>
                  </a:lnTo>
                  <a:cubicBezTo>
                    <a:pt x="92" y="15"/>
                    <a:pt x="73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"/>
            <p:cNvSpPr/>
            <p:nvPr/>
          </p:nvSpPr>
          <p:spPr>
            <a:xfrm>
              <a:off x="6449823" y="2424278"/>
              <a:ext cx="180773" cy="7585"/>
            </a:xfrm>
            <a:custGeom>
              <a:rect b="b" l="l" r="r" t="t"/>
              <a:pathLst>
                <a:path extrusionOk="0" h="89" w="2121">
                  <a:moveTo>
                    <a:pt x="45" y="1"/>
                  </a:moveTo>
                  <a:cubicBezTo>
                    <a:pt x="21" y="1"/>
                    <a:pt x="0" y="19"/>
                    <a:pt x="0" y="46"/>
                  </a:cubicBezTo>
                  <a:cubicBezTo>
                    <a:pt x="0" y="70"/>
                    <a:pt x="21" y="88"/>
                    <a:pt x="45" y="88"/>
                  </a:cubicBezTo>
                  <a:lnTo>
                    <a:pt x="2075" y="88"/>
                  </a:lnTo>
                  <a:cubicBezTo>
                    <a:pt x="2102" y="88"/>
                    <a:pt x="2120" y="70"/>
                    <a:pt x="2120" y="46"/>
                  </a:cubicBezTo>
                  <a:cubicBezTo>
                    <a:pt x="2120" y="19"/>
                    <a:pt x="2102" y="1"/>
                    <a:pt x="20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"/>
            <p:cNvSpPr/>
            <p:nvPr/>
          </p:nvSpPr>
          <p:spPr>
            <a:xfrm>
              <a:off x="5994099" y="3208224"/>
              <a:ext cx="324044" cy="7585"/>
            </a:xfrm>
            <a:custGeom>
              <a:rect b="b" l="l" r="r" t="t"/>
              <a:pathLst>
                <a:path extrusionOk="0" h="89" w="3802">
                  <a:moveTo>
                    <a:pt x="43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0"/>
                    <a:pt x="19" y="88"/>
                    <a:pt x="43" y="88"/>
                  </a:cubicBezTo>
                  <a:lnTo>
                    <a:pt x="3756" y="88"/>
                  </a:lnTo>
                  <a:cubicBezTo>
                    <a:pt x="3783" y="88"/>
                    <a:pt x="3801" y="70"/>
                    <a:pt x="3801" y="46"/>
                  </a:cubicBezTo>
                  <a:cubicBezTo>
                    <a:pt x="3801" y="20"/>
                    <a:pt x="3783" y="1"/>
                    <a:pt x="37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"/>
            <p:cNvSpPr/>
            <p:nvPr/>
          </p:nvSpPr>
          <p:spPr>
            <a:xfrm>
              <a:off x="6015747" y="3088731"/>
              <a:ext cx="283901" cy="7500"/>
            </a:xfrm>
            <a:custGeom>
              <a:rect b="b" l="l" r="r" t="t"/>
              <a:pathLst>
                <a:path extrusionOk="0" h="88" w="3331">
                  <a:moveTo>
                    <a:pt x="45" y="0"/>
                  </a:moveTo>
                  <a:cubicBezTo>
                    <a:pt x="22" y="0"/>
                    <a:pt x="0" y="19"/>
                    <a:pt x="0" y="45"/>
                  </a:cubicBezTo>
                  <a:cubicBezTo>
                    <a:pt x="0" y="69"/>
                    <a:pt x="22" y="87"/>
                    <a:pt x="45" y="87"/>
                  </a:cubicBezTo>
                  <a:lnTo>
                    <a:pt x="3285" y="87"/>
                  </a:lnTo>
                  <a:cubicBezTo>
                    <a:pt x="3309" y="87"/>
                    <a:pt x="3330" y="69"/>
                    <a:pt x="3330" y="45"/>
                  </a:cubicBezTo>
                  <a:cubicBezTo>
                    <a:pt x="3330" y="19"/>
                    <a:pt x="3309" y="0"/>
                    <a:pt x="328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"/>
            <p:cNvSpPr/>
            <p:nvPr/>
          </p:nvSpPr>
          <p:spPr>
            <a:xfrm>
              <a:off x="6456301" y="2519310"/>
              <a:ext cx="167988" cy="7500"/>
            </a:xfrm>
            <a:custGeom>
              <a:rect b="b" l="l" r="r" t="t"/>
              <a:pathLst>
                <a:path extrusionOk="0" h="88" w="1971">
                  <a:moveTo>
                    <a:pt x="43" y="0"/>
                  </a:moveTo>
                  <a:cubicBezTo>
                    <a:pt x="19" y="0"/>
                    <a:pt x="1" y="19"/>
                    <a:pt x="1" y="43"/>
                  </a:cubicBezTo>
                  <a:cubicBezTo>
                    <a:pt x="1" y="69"/>
                    <a:pt x="19" y="88"/>
                    <a:pt x="43" y="88"/>
                  </a:cubicBezTo>
                  <a:lnTo>
                    <a:pt x="1925" y="88"/>
                  </a:lnTo>
                  <a:cubicBezTo>
                    <a:pt x="1949" y="88"/>
                    <a:pt x="1970" y="69"/>
                    <a:pt x="1970" y="43"/>
                  </a:cubicBezTo>
                  <a:cubicBezTo>
                    <a:pt x="1970" y="19"/>
                    <a:pt x="1949" y="0"/>
                    <a:pt x="192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"/>
            <p:cNvSpPr/>
            <p:nvPr/>
          </p:nvSpPr>
          <p:spPr>
            <a:xfrm>
              <a:off x="6925151" y="2597636"/>
              <a:ext cx="136112" cy="234212"/>
            </a:xfrm>
            <a:custGeom>
              <a:rect b="b" l="l" r="r" t="t"/>
              <a:pathLst>
                <a:path extrusionOk="0" h="2748" w="1597">
                  <a:moveTo>
                    <a:pt x="1027" y="1"/>
                  </a:moveTo>
                  <a:cubicBezTo>
                    <a:pt x="1012" y="1"/>
                    <a:pt x="999" y="8"/>
                    <a:pt x="990" y="21"/>
                  </a:cubicBezTo>
                  <a:cubicBezTo>
                    <a:pt x="977" y="39"/>
                    <a:pt x="982" y="69"/>
                    <a:pt x="1003" y="82"/>
                  </a:cubicBezTo>
                  <a:cubicBezTo>
                    <a:pt x="1337" y="304"/>
                    <a:pt x="1506" y="696"/>
                    <a:pt x="1506" y="1244"/>
                  </a:cubicBezTo>
                  <a:cubicBezTo>
                    <a:pt x="1506" y="2144"/>
                    <a:pt x="974" y="2660"/>
                    <a:pt x="43" y="2660"/>
                  </a:cubicBezTo>
                  <a:cubicBezTo>
                    <a:pt x="19" y="2660"/>
                    <a:pt x="0" y="2678"/>
                    <a:pt x="0" y="2702"/>
                  </a:cubicBezTo>
                  <a:cubicBezTo>
                    <a:pt x="0" y="2729"/>
                    <a:pt x="19" y="2747"/>
                    <a:pt x="43" y="2747"/>
                  </a:cubicBezTo>
                  <a:cubicBezTo>
                    <a:pt x="1017" y="2747"/>
                    <a:pt x="1596" y="2186"/>
                    <a:pt x="1596" y="1244"/>
                  </a:cubicBezTo>
                  <a:cubicBezTo>
                    <a:pt x="1596" y="664"/>
                    <a:pt x="1414" y="249"/>
                    <a:pt x="1051" y="8"/>
                  </a:cubicBezTo>
                  <a:cubicBezTo>
                    <a:pt x="1043" y="3"/>
                    <a:pt x="1035" y="1"/>
                    <a:pt x="10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"/>
            <p:cNvSpPr/>
            <p:nvPr/>
          </p:nvSpPr>
          <p:spPr>
            <a:xfrm>
              <a:off x="7001602" y="2490161"/>
              <a:ext cx="194580" cy="438679"/>
            </a:xfrm>
            <a:custGeom>
              <a:rect b="b" l="l" r="r" t="t"/>
              <a:pathLst>
                <a:path extrusionOk="0" h="5147" w="2283">
                  <a:moveTo>
                    <a:pt x="46" y="1"/>
                  </a:moveTo>
                  <a:cubicBezTo>
                    <a:pt x="22" y="1"/>
                    <a:pt x="1" y="19"/>
                    <a:pt x="1" y="46"/>
                  </a:cubicBezTo>
                  <a:cubicBezTo>
                    <a:pt x="1" y="70"/>
                    <a:pt x="22" y="88"/>
                    <a:pt x="46" y="88"/>
                  </a:cubicBezTo>
                  <a:cubicBezTo>
                    <a:pt x="1229" y="88"/>
                    <a:pt x="2195" y="1203"/>
                    <a:pt x="2195" y="2574"/>
                  </a:cubicBezTo>
                  <a:cubicBezTo>
                    <a:pt x="2195" y="3942"/>
                    <a:pt x="1229" y="5056"/>
                    <a:pt x="46" y="5056"/>
                  </a:cubicBezTo>
                  <a:cubicBezTo>
                    <a:pt x="22" y="5056"/>
                    <a:pt x="1" y="5078"/>
                    <a:pt x="1" y="5101"/>
                  </a:cubicBezTo>
                  <a:cubicBezTo>
                    <a:pt x="1" y="5125"/>
                    <a:pt x="22" y="5146"/>
                    <a:pt x="46" y="5146"/>
                  </a:cubicBezTo>
                  <a:cubicBezTo>
                    <a:pt x="1279" y="5146"/>
                    <a:pt x="2282" y="3992"/>
                    <a:pt x="2282" y="2574"/>
                  </a:cubicBezTo>
                  <a:cubicBezTo>
                    <a:pt x="2282" y="1155"/>
                    <a:pt x="1279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"/>
            <p:cNvSpPr/>
            <p:nvPr/>
          </p:nvSpPr>
          <p:spPr>
            <a:xfrm>
              <a:off x="7010381" y="2490161"/>
              <a:ext cx="216910" cy="438679"/>
            </a:xfrm>
            <a:custGeom>
              <a:rect b="b" l="l" r="r" t="t"/>
              <a:pathLst>
                <a:path extrusionOk="0" h="5147" w="2545">
                  <a:moveTo>
                    <a:pt x="46" y="1"/>
                  </a:moveTo>
                  <a:cubicBezTo>
                    <a:pt x="22" y="1"/>
                    <a:pt x="1" y="19"/>
                    <a:pt x="1" y="46"/>
                  </a:cubicBezTo>
                  <a:cubicBezTo>
                    <a:pt x="1" y="70"/>
                    <a:pt x="22" y="88"/>
                    <a:pt x="46" y="88"/>
                  </a:cubicBezTo>
                  <a:cubicBezTo>
                    <a:pt x="753" y="88"/>
                    <a:pt x="1377" y="324"/>
                    <a:pt x="1803" y="750"/>
                  </a:cubicBezTo>
                  <a:cubicBezTo>
                    <a:pt x="2237" y="1187"/>
                    <a:pt x="2457" y="1798"/>
                    <a:pt x="2455" y="2574"/>
                  </a:cubicBezTo>
                  <a:cubicBezTo>
                    <a:pt x="2447" y="4628"/>
                    <a:pt x="1142" y="5056"/>
                    <a:pt x="46" y="5056"/>
                  </a:cubicBezTo>
                  <a:cubicBezTo>
                    <a:pt x="22" y="5056"/>
                    <a:pt x="1" y="5078"/>
                    <a:pt x="1" y="5101"/>
                  </a:cubicBezTo>
                  <a:cubicBezTo>
                    <a:pt x="1" y="5125"/>
                    <a:pt x="22" y="5146"/>
                    <a:pt x="46" y="5146"/>
                  </a:cubicBezTo>
                  <a:cubicBezTo>
                    <a:pt x="1181" y="5146"/>
                    <a:pt x="2534" y="4699"/>
                    <a:pt x="2542" y="2574"/>
                  </a:cubicBezTo>
                  <a:cubicBezTo>
                    <a:pt x="2545" y="1774"/>
                    <a:pt x="2317" y="1142"/>
                    <a:pt x="1864" y="689"/>
                  </a:cubicBezTo>
                  <a:cubicBezTo>
                    <a:pt x="1422" y="244"/>
                    <a:pt x="776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"/>
            <p:cNvSpPr/>
            <p:nvPr/>
          </p:nvSpPr>
          <p:spPr>
            <a:xfrm>
              <a:off x="6631193" y="2316547"/>
              <a:ext cx="10228" cy="63667"/>
            </a:xfrm>
            <a:custGeom>
              <a:rect b="b" l="l" r="r" t="t"/>
              <a:pathLst>
                <a:path extrusionOk="0" h="747" w="120">
                  <a:moveTo>
                    <a:pt x="49" y="0"/>
                  </a:moveTo>
                  <a:cubicBezTo>
                    <a:pt x="43" y="0"/>
                    <a:pt x="36" y="2"/>
                    <a:pt x="29" y="5"/>
                  </a:cubicBezTo>
                  <a:cubicBezTo>
                    <a:pt x="8" y="16"/>
                    <a:pt x="0" y="42"/>
                    <a:pt x="11" y="66"/>
                  </a:cubicBezTo>
                  <a:cubicBezTo>
                    <a:pt x="11" y="66"/>
                    <a:pt x="29" y="100"/>
                    <a:pt x="29" y="172"/>
                  </a:cubicBezTo>
                  <a:cubicBezTo>
                    <a:pt x="32" y="286"/>
                    <a:pt x="29" y="699"/>
                    <a:pt x="29" y="701"/>
                  </a:cubicBezTo>
                  <a:cubicBezTo>
                    <a:pt x="29" y="725"/>
                    <a:pt x="48" y="746"/>
                    <a:pt x="74" y="746"/>
                  </a:cubicBezTo>
                  <a:cubicBezTo>
                    <a:pt x="98" y="746"/>
                    <a:pt x="117" y="728"/>
                    <a:pt x="117" y="701"/>
                  </a:cubicBezTo>
                  <a:cubicBezTo>
                    <a:pt x="117" y="699"/>
                    <a:pt x="119" y="286"/>
                    <a:pt x="117" y="172"/>
                  </a:cubicBezTo>
                  <a:cubicBezTo>
                    <a:pt x="117" y="76"/>
                    <a:pt x="90" y="29"/>
                    <a:pt x="88" y="24"/>
                  </a:cubicBezTo>
                  <a:cubicBezTo>
                    <a:pt x="80" y="9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"/>
            <p:cNvSpPr/>
            <p:nvPr/>
          </p:nvSpPr>
          <p:spPr>
            <a:xfrm>
              <a:off x="6438999" y="2316547"/>
              <a:ext cx="10228" cy="63667"/>
            </a:xfrm>
            <a:custGeom>
              <a:rect b="b" l="l" r="r" t="t"/>
              <a:pathLst>
                <a:path extrusionOk="0" h="747" w="120">
                  <a:moveTo>
                    <a:pt x="70" y="0"/>
                  </a:moveTo>
                  <a:cubicBezTo>
                    <a:pt x="54" y="0"/>
                    <a:pt x="39" y="9"/>
                    <a:pt x="29" y="24"/>
                  </a:cubicBezTo>
                  <a:cubicBezTo>
                    <a:pt x="27" y="29"/>
                    <a:pt x="3" y="76"/>
                    <a:pt x="0" y="172"/>
                  </a:cubicBezTo>
                  <a:cubicBezTo>
                    <a:pt x="0" y="286"/>
                    <a:pt x="0" y="699"/>
                    <a:pt x="0" y="701"/>
                  </a:cubicBezTo>
                  <a:cubicBezTo>
                    <a:pt x="0" y="728"/>
                    <a:pt x="21" y="746"/>
                    <a:pt x="45" y="746"/>
                  </a:cubicBezTo>
                  <a:cubicBezTo>
                    <a:pt x="69" y="746"/>
                    <a:pt x="90" y="725"/>
                    <a:pt x="90" y="701"/>
                  </a:cubicBezTo>
                  <a:cubicBezTo>
                    <a:pt x="90" y="699"/>
                    <a:pt x="87" y="286"/>
                    <a:pt x="90" y="172"/>
                  </a:cubicBezTo>
                  <a:cubicBezTo>
                    <a:pt x="90" y="103"/>
                    <a:pt x="106" y="66"/>
                    <a:pt x="109" y="66"/>
                  </a:cubicBezTo>
                  <a:cubicBezTo>
                    <a:pt x="119" y="45"/>
                    <a:pt x="111" y="18"/>
                    <a:pt x="90" y="5"/>
                  </a:cubicBezTo>
                  <a:cubicBezTo>
                    <a:pt x="84" y="2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"/>
            <p:cNvSpPr/>
            <p:nvPr/>
          </p:nvSpPr>
          <p:spPr>
            <a:xfrm>
              <a:off x="6276721" y="2306064"/>
              <a:ext cx="58979" cy="58979"/>
            </a:xfrm>
            <a:custGeom>
              <a:rect b="b" l="l" r="r" t="t"/>
              <a:pathLst>
                <a:path extrusionOk="0" h="692" w="692">
                  <a:moveTo>
                    <a:pt x="345" y="1"/>
                  </a:moveTo>
                  <a:cubicBezTo>
                    <a:pt x="155" y="1"/>
                    <a:pt x="1" y="154"/>
                    <a:pt x="1" y="345"/>
                  </a:cubicBezTo>
                  <a:cubicBezTo>
                    <a:pt x="1" y="536"/>
                    <a:pt x="155" y="692"/>
                    <a:pt x="345" y="692"/>
                  </a:cubicBezTo>
                  <a:cubicBezTo>
                    <a:pt x="536" y="692"/>
                    <a:pt x="692" y="536"/>
                    <a:pt x="692" y="345"/>
                  </a:cubicBezTo>
                  <a:cubicBezTo>
                    <a:pt x="692" y="15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"/>
            <p:cNvSpPr/>
            <p:nvPr/>
          </p:nvSpPr>
          <p:spPr>
            <a:xfrm>
              <a:off x="6283966" y="2311093"/>
              <a:ext cx="37331" cy="37246"/>
            </a:xfrm>
            <a:custGeom>
              <a:rect b="b" l="l" r="r" t="t"/>
              <a:pathLst>
                <a:path extrusionOk="0" h="437" w="438">
                  <a:moveTo>
                    <a:pt x="218" y="0"/>
                  </a:moveTo>
                  <a:cubicBezTo>
                    <a:pt x="99" y="0"/>
                    <a:pt x="1" y="98"/>
                    <a:pt x="1" y="217"/>
                  </a:cubicBezTo>
                  <a:cubicBezTo>
                    <a:pt x="1" y="339"/>
                    <a:pt x="99" y="437"/>
                    <a:pt x="218" y="437"/>
                  </a:cubicBezTo>
                  <a:cubicBezTo>
                    <a:pt x="340" y="437"/>
                    <a:pt x="437" y="339"/>
                    <a:pt x="437" y="217"/>
                  </a:cubicBezTo>
                  <a:cubicBezTo>
                    <a:pt x="437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"/>
            <p:cNvSpPr/>
            <p:nvPr/>
          </p:nvSpPr>
          <p:spPr>
            <a:xfrm>
              <a:off x="6735600" y="2300950"/>
              <a:ext cx="58979" cy="58894"/>
            </a:xfrm>
            <a:custGeom>
              <a:rect b="b" l="l" r="r" t="t"/>
              <a:pathLst>
                <a:path extrusionOk="0" h="691" w="692">
                  <a:moveTo>
                    <a:pt x="345" y="0"/>
                  </a:moveTo>
                  <a:cubicBezTo>
                    <a:pt x="154" y="0"/>
                    <a:pt x="1" y="156"/>
                    <a:pt x="1" y="347"/>
                  </a:cubicBezTo>
                  <a:cubicBezTo>
                    <a:pt x="1" y="537"/>
                    <a:pt x="154" y="691"/>
                    <a:pt x="345" y="691"/>
                  </a:cubicBezTo>
                  <a:cubicBezTo>
                    <a:pt x="536" y="691"/>
                    <a:pt x="692" y="537"/>
                    <a:pt x="692" y="347"/>
                  </a:cubicBezTo>
                  <a:cubicBezTo>
                    <a:pt x="692" y="156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"/>
            <p:cNvSpPr/>
            <p:nvPr/>
          </p:nvSpPr>
          <p:spPr>
            <a:xfrm>
              <a:off x="6743526" y="2308621"/>
              <a:ext cx="37331" cy="37246"/>
            </a:xfrm>
            <a:custGeom>
              <a:rect b="b" l="l" r="r" t="t"/>
              <a:pathLst>
                <a:path extrusionOk="0" h="437" w="438">
                  <a:moveTo>
                    <a:pt x="218" y="0"/>
                  </a:moveTo>
                  <a:cubicBezTo>
                    <a:pt x="98" y="0"/>
                    <a:pt x="1" y="98"/>
                    <a:pt x="1" y="217"/>
                  </a:cubicBezTo>
                  <a:cubicBezTo>
                    <a:pt x="1" y="339"/>
                    <a:pt x="98" y="437"/>
                    <a:pt x="218" y="437"/>
                  </a:cubicBezTo>
                  <a:cubicBezTo>
                    <a:pt x="339" y="437"/>
                    <a:pt x="437" y="339"/>
                    <a:pt x="437" y="217"/>
                  </a:cubicBezTo>
                  <a:cubicBezTo>
                    <a:pt x="437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"/>
            <p:cNvSpPr/>
            <p:nvPr/>
          </p:nvSpPr>
          <p:spPr>
            <a:xfrm>
              <a:off x="6435846" y="2793239"/>
              <a:ext cx="215035" cy="55485"/>
            </a:xfrm>
            <a:custGeom>
              <a:rect b="b" l="l" r="r" t="t"/>
              <a:pathLst>
                <a:path extrusionOk="0" h="651" w="2523">
                  <a:moveTo>
                    <a:pt x="2470" y="0"/>
                  </a:moveTo>
                  <a:cubicBezTo>
                    <a:pt x="2451" y="0"/>
                    <a:pt x="2434" y="14"/>
                    <a:pt x="2430" y="34"/>
                  </a:cubicBezTo>
                  <a:lnTo>
                    <a:pt x="2308" y="563"/>
                  </a:lnTo>
                  <a:lnTo>
                    <a:pt x="45" y="563"/>
                  </a:lnTo>
                  <a:cubicBezTo>
                    <a:pt x="19" y="563"/>
                    <a:pt x="0" y="582"/>
                    <a:pt x="0" y="606"/>
                  </a:cubicBezTo>
                  <a:cubicBezTo>
                    <a:pt x="0" y="632"/>
                    <a:pt x="19" y="651"/>
                    <a:pt x="45" y="651"/>
                  </a:cubicBezTo>
                  <a:lnTo>
                    <a:pt x="2343" y="651"/>
                  </a:lnTo>
                  <a:cubicBezTo>
                    <a:pt x="2364" y="651"/>
                    <a:pt x="2380" y="638"/>
                    <a:pt x="2385" y="616"/>
                  </a:cubicBezTo>
                  <a:lnTo>
                    <a:pt x="2515" y="55"/>
                  </a:lnTo>
                  <a:cubicBezTo>
                    <a:pt x="2523" y="31"/>
                    <a:pt x="2507" y="8"/>
                    <a:pt x="2483" y="2"/>
                  </a:cubicBezTo>
                  <a:cubicBezTo>
                    <a:pt x="2479" y="1"/>
                    <a:pt x="2474" y="0"/>
                    <a:pt x="247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"/>
            <p:cNvSpPr/>
            <p:nvPr/>
          </p:nvSpPr>
          <p:spPr>
            <a:xfrm>
              <a:off x="6776680" y="2759062"/>
              <a:ext cx="2395986" cy="1267967"/>
            </a:xfrm>
            <a:custGeom>
              <a:rect b="b" l="l" r="r" t="t"/>
              <a:pathLst>
                <a:path extrusionOk="0" h="14877" w="28112">
                  <a:moveTo>
                    <a:pt x="28000" y="1"/>
                  </a:moveTo>
                  <a:cubicBezTo>
                    <a:pt x="27998" y="1"/>
                    <a:pt x="27996" y="1"/>
                    <a:pt x="27995" y="1"/>
                  </a:cubicBezTo>
                  <a:cubicBezTo>
                    <a:pt x="27960" y="4"/>
                    <a:pt x="27931" y="35"/>
                    <a:pt x="27934" y="72"/>
                  </a:cubicBezTo>
                  <a:cubicBezTo>
                    <a:pt x="27936" y="78"/>
                    <a:pt x="27979" y="636"/>
                    <a:pt x="27979" y="822"/>
                  </a:cubicBezTo>
                  <a:cubicBezTo>
                    <a:pt x="27979" y="8498"/>
                    <a:pt x="21732" y="14744"/>
                    <a:pt x="14056" y="14744"/>
                  </a:cubicBezTo>
                  <a:cubicBezTo>
                    <a:pt x="6377" y="14744"/>
                    <a:pt x="133" y="8498"/>
                    <a:pt x="133" y="822"/>
                  </a:cubicBezTo>
                  <a:cubicBezTo>
                    <a:pt x="133" y="784"/>
                    <a:pt x="104" y="755"/>
                    <a:pt x="67" y="755"/>
                  </a:cubicBezTo>
                  <a:cubicBezTo>
                    <a:pt x="30" y="755"/>
                    <a:pt x="1" y="784"/>
                    <a:pt x="1" y="822"/>
                  </a:cubicBezTo>
                  <a:cubicBezTo>
                    <a:pt x="1" y="4575"/>
                    <a:pt x="1462" y="8103"/>
                    <a:pt x="4117" y="10758"/>
                  </a:cubicBezTo>
                  <a:cubicBezTo>
                    <a:pt x="6771" y="13413"/>
                    <a:pt x="10302" y="14877"/>
                    <a:pt x="14056" y="14877"/>
                  </a:cubicBezTo>
                  <a:cubicBezTo>
                    <a:pt x="21806" y="14877"/>
                    <a:pt x="28111" y="8572"/>
                    <a:pt x="28111" y="822"/>
                  </a:cubicBezTo>
                  <a:cubicBezTo>
                    <a:pt x="28111" y="631"/>
                    <a:pt x="28069" y="86"/>
                    <a:pt x="28066" y="62"/>
                  </a:cubicBezTo>
                  <a:cubicBezTo>
                    <a:pt x="28064" y="27"/>
                    <a:pt x="28035" y="1"/>
                    <a:pt x="2800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"/>
            <p:cNvSpPr/>
            <p:nvPr/>
          </p:nvSpPr>
          <p:spPr>
            <a:xfrm>
              <a:off x="6947055" y="2509679"/>
              <a:ext cx="2225611" cy="325067"/>
            </a:xfrm>
            <a:custGeom>
              <a:rect b="b" l="l" r="r" t="t"/>
              <a:pathLst>
                <a:path extrusionOk="0" h="3814" w="26113">
                  <a:moveTo>
                    <a:pt x="659" y="0"/>
                  </a:moveTo>
                  <a:cubicBezTo>
                    <a:pt x="463" y="0"/>
                    <a:pt x="263" y="30"/>
                    <a:pt x="53" y="95"/>
                  </a:cubicBezTo>
                  <a:cubicBezTo>
                    <a:pt x="19" y="105"/>
                    <a:pt x="0" y="142"/>
                    <a:pt x="11" y="177"/>
                  </a:cubicBezTo>
                  <a:cubicBezTo>
                    <a:pt x="19" y="205"/>
                    <a:pt x="45" y="222"/>
                    <a:pt x="73" y="222"/>
                  </a:cubicBezTo>
                  <a:cubicBezTo>
                    <a:pt x="80" y="222"/>
                    <a:pt x="86" y="221"/>
                    <a:pt x="93" y="219"/>
                  </a:cubicBezTo>
                  <a:cubicBezTo>
                    <a:pt x="286" y="159"/>
                    <a:pt x="471" y="132"/>
                    <a:pt x="653" y="132"/>
                  </a:cubicBezTo>
                  <a:cubicBezTo>
                    <a:pt x="1244" y="132"/>
                    <a:pt x="1805" y="414"/>
                    <a:pt x="2517" y="772"/>
                  </a:cubicBezTo>
                  <a:cubicBezTo>
                    <a:pt x="2790" y="907"/>
                    <a:pt x="3068" y="1048"/>
                    <a:pt x="3383" y="1191"/>
                  </a:cubicBezTo>
                  <a:lnTo>
                    <a:pt x="3391" y="1196"/>
                  </a:lnTo>
                  <a:cubicBezTo>
                    <a:pt x="4034" y="1487"/>
                    <a:pt x="4640" y="1762"/>
                    <a:pt x="5130" y="1905"/>
                  </a:cubicBezTo>
                  <a:cubicBezTo>
                    <a:pt x="5588" y="2043"/>
                    <a:pt x="6088" y="2154"/>
                    <a:pt x="6620" y="2233"/>
                  </a:cubicBezTo>
                  <a:cubicBezTo>
                    <a:pt x="7477" y="2365"/>
                    <a:pt x="8392" y="2419"/>
                    <a:pt x="9332" y="2419"/>
                  </a:cubicBezTo>
                  <a:cubicBezTo>
                    <a:pt x="11777" y="2419"/>
                    <a:pt x="14394" y="2054"/>
                    <a:pt x="16618" y="1746"/>
                  </a:cubicBezTo>
                  <a:cubicBezTo>
                    <a:pt x="18232" y="1521"/>
                    <a:pt x="19624" y="1328"/>
                    <a:pt x="20707" y="1294"/>
                  </a:cubicBezTo>
                  <a:lnTo>
                    <a:pt x="20723" y="1294"/>
                  </a:lnTo>
                  <a:cubicBezTo>
                    <a:pt x="21105" y="1281"/>
                    <a:pt x="21509" y="1268"/>
                    <a:pt x="21917" y="1268"/>
                  </a:cubicBezTo>
                  <a:cubicBezTo>
                    <a:pt x="23244" y="1268"/>
                    <a:pt x="24609" y="1406"/>
                    <a:pt x="25376" y="2151"/>
                  </a:cubicBezTo>
                  <a:cubicBezTo>
                    <a:pt x="25776" y="2538"/>
                    <a:pt x="25980" y="3075"/>
                    <a:pt x="25980" y="3748"/>
                  </a:cubicBezTo>
                  <a:cubicBezTo>
                    <a:pt x="25980" y="3782"/>
                    <a:pt x="26009" y="3814"/>
                    <a:pt x="26046" y="3814"/>
                  </a:cubicBezTo>
                  <a:cubicBezTo>
                    <a:pt x="26083" y="3814"/>
                    <a:pt x="26112" y="3782"/>
                    <a:pt x="26112" y="3748"/>
                  </a:cubicBezTo>
                  <a:cubicBezTo>
                    <a:pt x="26112" y="3038"/>
                    <a:pt x="25895" y="2469"/>
                    <a:pt x="25469" y="2056"/>
                  </a:cubicBezTo>
                  <a:cubicBezTo>
                    <a:pt x="24667" y="1278"/>
                    <a:pt x="23265" y="1136"/>
                    <a:pt x="21910" y="1136"/>
                  </a:cubicBezTo>
                  <a:cubicBezTo>
                    <a:pt x="21503" y="1136"/>
                    <a:pt x="21101" y="1149"/>
                    <a:pt x="20720" y="1161"/>
                  </a:cubicBezTo>
                  <a:lnTo>
                    <a:pt x="20704" y="1161"/>
                  </a:lnTo>
                  <a:cubicBezTo>
                    <a:pt x="19614" y="1196"/>
                    <a:pt x="18216" y="1389"/>
                    <a:pt x="16599" y="1614"/>
                  </a:cubicBezTo>
                  <a:cubicBezTo>
                    <a:pt x="14377" y="1922"/>
                    <a:pt x="11763" y="2286"/>
                    <a:pt x="9325" y="2286"/>
                  </a:cubicBezTo>
                  <a:cubicBezTo>
                    <a:pt x="8394" y="2286"/>
                    <a:pt x="7489" y="2233"/>
                    <a:pt x="6641" y="2104"/>
                  </a:cubicBezTo>
                  <a:cubicBezTo>
                    <a:pt x="6114" y="2022"/>
                    <a:pt x="5619" y="1913"/>
                    <a:pt x="5167" y="1781"/>
                  </a:cubicBezTo>
                  <a:cubicBezTo>
                    <a:pt x="4688" y="1638"/>
                    <a:pt x="4084" y="1363"/>
                    <a:pt x="3444" y="1074"/>
                  </a:cubicBezTo>
                  <a:lnTo>
                    <a:pt x="3438" y="1071"/>
                  </a:lnTo>
                  <a:cubicBezTo>
                    <a:pt x="3126" y="929"/>
                    <a:pt x="2845" y="788"/>
                    <a:pt x="2578" y="653"/>
                  </a:cubicBezTo>
                  <a:cubicBezTo>
                    <a:pt x="1850" y="288"/>
                    <a:pt x="1273" y="0"/>
                    <a:pt x="65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"/>
            <p:cNvSpPr/>
            <p:nvPr/>
          </p:nvSpPr>
          <p:spPr>
            <a:xfrm>
              <a:off x="8633842" y="2093841"/>
              <a:ext cx="112674" cy="68184"/>
            </a:xfrm>
            <a:custGeom>
              <a:rect b="b" l="l" r="r" t="t"/>
              <a:pathLst>
                <a:path extrusionOk="0" h="800" w="1322">
                  <a:moveTo>
                    <a:pt x="781" y="0"/>
                  </a:moveTo>
                  <a:cubicBezTo>
                    <a:pt x="748" y="0"/>
                    <a:pt x="713" y="2"/>
                    <a:pt x="675" y="6"/>
                  </a:cubicBezTo>
                  <a:cubicBezTo>
                    <a:pt x="24" y="72"/>
                    <a:pt x="0" y="800"/>
                    <a:pt x="0" y="800"/>
                  </a:cubicBezTo>
                  <a:cubicBezTo>
                    <a:pt x="0" y="800"/>
                    <a:pt x="183" y="635"/>
                    <a:pt x="310" y="609"/>
                  </a:cubicBezTo>
                  <a:cubicBezTo>
                    <a:pt x="321" y="607"/>
                    <a:pt x="335" y="606"/>
                    <a:pt x="350" y="606"/>
                  </a:cubicBezTo>
                  <a:cubicBezTo>
                    <a:pt x="446" y="606"/>
                    <a:pt x="614" y="641"/>
                    <a:pt x="782" y="641"/>
                  </a:cubicBezTo>
                  <a:cubicBezTo>
                    <a:pt x="894" y="641"/>
                    <a:pt x="1007" y="625"/>
                    <a:pt x="1096" y="572"/>
                  </a:cubicBezTo>
                  <a:cubicBezTo>
                    <a:pt x="1281" y="462"/>
                    <a:pt x="1322" y="0"/>
                    <a:pt x="781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"/>
            <p:cNvSpPr/>
            <p:nvPr/>
          </p:nvSpPr>
          <p:spPr>
            <a:xfrm>
              <a:off x="8588244" y="2010657"/>
              <a:ext cx="79008" cy="101935"/>
            </a:xfrm>
            <a:custGeom>
              <a:rect b="b" l="l" r="r" t="t"/>
              <a:pathLst>
                <a:path extrusionOk="0" h="1196" w="927">
                  <a:moveTo>
                    <a:pt x="541" y="1"/>
                  </a:moveTo>
                  <a:cubicBezTo>
                    <a:pt x="345" y="1"/>
                    <a:pt x="143" y="162"/>
                    <a:pt x="80" y="428"/>
                  </a:cubicBezTo>
                  <a:cubicBezTo>
                    <a:pt x="1" y="751"/>
                    <a:pt x="154" y="1196"/>
                    <a:pt x="154" y="1196"/>
                  </a:cubicBezTo>
                  <a:cubicBezTo>
                    <a:pt x="154" y="1196"/>
                    <a:pt x="204" y="1021"/>
                    <a:pt x="297" y="889"/>
                  </a:cubicBezTo>
                  <a:cubicBezTo>
                    <a:pt x="390" y="759"/>
                    <a:pt x="572" y="714"/>
                    <a:pt x="747" y="561"/>
                  </a:cubicBezTo>
                  <a:cubicBezTo>
                    <a:pt x="922" y="404"/>
                    <a:pt x="927" y="124"/>
                    <a:pt x="665" y="23"/>
                  </a:cubicBezTo>
                  <a:cubicBezTo>
                    <a:pt x="625" y="8"/>
                    <a:pt x="583" y="1"/>
                    <a:pt x="541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"/>
            <p:cNvSpPr/>
            <p:nvPr/>
          </p:nvSpPr>
          <p:spPr>
            <a:xfrm>
              <a:off x="7363659" y="2362913"/>
              <a:ext cx="1582210" cy="294811"/>
            </a:xfrm>
            <a:custGeom>
              <a:rect b="b" l="l" r="r" t="t"/>
              <a:pathLst>
                <a:path extrusionOk="0" h="3459" w="18564">
                  <a:moveTo>
                    <a:pt x="16666" y="1"/>
                  </a:moveTo>
                  <a:cubicBezTo>
                    <a:pt x="15620" y="1"/>
                    <a:pt x="14374" y="221"/>
                    <a:pt x="13768" y="382"/>
                  </a:cubicBezTo>
                  <a:cubicBezTo>
                    <a:pt x="9871" y="1413"/>
                    <a:pt x="7808" y="2369"/>
                    <a:pt x="4682" y="2369"/>
                  </a:cubicBezTo>
                  <a:cubicBezTo>
                    <a:pt x="4302" y="2369"/>
                    <a:pt x="3906" y="2355"/>
                    <a:pt x="3490" y="2325"/>
                  </a:cubicBezTo>
                  <a:cubicBezTo>
                    <a:pt x="3243" y="2307"/>
                    <a:pt x="2303" y="2212"/>
                    <a:pt x="1468" y="2212"/>
                  </a:cubicBezTo>
                  <a:cubicBezTo>
                    <a:pt x="727" y="2212"/>
                    <a:pt x="68" y="2287"/>
                    <a:pt x="49" y="2555"/>
                  </a:cubicBezTo>
                  <a:cubicBezTo>
                    <a:pt x="0" y="3245"/>
                    <a:pt x="2062" y="3458"/>
                    <a:pt x="4138" y="3458"/>
                  </a:cubicBezTo>
                  <a:cubicBezTo>
                    <a:pt x="4907" y="3458"/>
                    <a:pt x="5677" y="3429"/>
                    <a:pt x="6343" y="3384"/>
                  </a:cubicBezTo>
                  <a:cubicBezTo>
                    <a:pt x="6984" y="3341"/>
                    <a:pt x="12044" y="2608"/>
                    <a:pt x="12876" y="2484"/>
                  </a:cubicBezTo>
                  <a:cubicBezTo>
                    <a:pt x="14241" y="2280"/>
                    <a:pt x="16568" y="2132"/>
                    <a:pt x="17410" y="1899"/>
                  </a:cubicBezTo>
                  <a:cubicBezTo>
                    <a:pt x="17682" y="1825"/>
                    <a:pt x="18492" y="1584"/>
                    <a:pt x="18545" y="864"/>
                  </a:cubicBezTo>
                  <a:cubicBezTo>
                    <a:pt x="18564" y="626"/>
                    <a:pt x="18336" y="430"/>
                    <a:pt x="18140" y="292"/>
                  </a:cubicBezTo>
                  <a:cubicBezTo>
                    <a:pt x="17837" y="78"/>
                    <a:pt x="17287" y="1"/>
                    <a:pt x="16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"/>
            <p:cNvSpPr/>
            <p:nvPr/>
          </p:nvSpPr>
          <p:spPr>
            <a:xfrm>
              <a:off x="7055723" y="2282541"/>
              <a:ext cx="117191" cy="106026"/>
            </a:xfrm>
            <a:custGeom>
              <a:rect b="b" l="l" r="r" t="t"/>
              <a:pathLst>
                <a:path extrusionOk="0" h="1244" w="1375">
                  <a:moveTo>
                    <a:pt x="623" y="0"/>
                  </a:moveTo>
                  <a:cubicBezTo>
                    <a:pt x="494" y="0"/>
                    <a:pt x="381" y="77"/>
                    <a:pt x="279" y="184"/>
                  </a:cubicBezTo>
                  <a:cubicBezTo>
                    <a:pt x="88" y="380"/>
                    <a:pt x="1" y="603"/>
                    <a:pt x="303" y="894"/>
                  </a:cubicBezTo>
                  <a:cubicBezTo>
                    <a:pt x="607" y="1188"/>
                    <a:pt x="1375" y="1243"/>
                    <a:pt x="1375" y="1243"/>
                  </a:cubicBezTo>
                  <a:cubicBezTo>
                    <a:pt x="1375" y="1243"/>
                    <a:pt x="1290" y="478"/>
                    <a:pt x="988" y="187"/>
                  </a:cubicBezTo>
                  <a:cubicBezTo>
                    <a:pt x="851" y="54"/>
                    <a:pt x="731" y="0"/>
                    <a:pt x="623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"/>
            <p:cNvSpPr/>
            <p:nvPr/>
          </p:nvSpPr>
          <p:spPr>
            <a:xfrm>
              <a:off x="7591138" y="2141911"/>
              <a:ext cx="88469" cy="129976"/>
            </a:xfrm>
            <a:custGeom>
              <a:rect b="b" l="l" r="r" t="t"/>
              <a:pathLst>
                <a:path extrusionOk="0" h="1525" w="1038">
                  <a:moveTo>
                    <a:pt x="489" y="1"/>
                  </a:moveTo>
                  <a:cubicBezTo>
                    <a:pt x="246" y="1"/>
                    <a:pt x="51" y="96"/>
                    <a:pt x="27" y="482"/>
                  </a:cubicBezTo>
                  <a:cubicBezTo>
                    <a:pt x="0" y="903"/>
                    <a:pt x="453" y="1525"/>
                    <a:pt x="453" y="1525"/>
                  </a:cubicBezTo>
                  <a:cubicBezTo>
                    <a:pt x="453" y="1525"/>
                    <a:pt x="982" y="966"/>
                    <a:pt x="1009" y="545"/>
                  </a:cubicBezTo>
                  <a:cubicBezTo>
                    <a:pt x="1038" y="127"/>
                    <a:pt x="823" y="21"/>
                    <a:pt x="551" y="3"/>
                  </a:cubicBezTo>
                  <a:cubicBezTo>
                    <a:pt x="530" y="1"/>
                    <a:pt x="509" y="1"/>
                    <a:pt x="489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"/>
            <p:cNvSpPr/>
            <p:nvPr/>
          </p:nvSpPr>
          <p:spPr>
            <a:xfrm>
              <a:off x="7142828" y="2130064"/>
              <a:ext cx="66906" cy="92901"/>
            </a:xfrm>
            <a:custGeom>
              <a:rect b="b" l="l" r="r" t="t"/>
              <a:pathLst>
                <a:path extrusionOk="0" h="1090" w="785">
                  <a:moveTo>
                    <a:pt x="431" y="0"/>
                  </a:moveTo>
                  <a:cubicBezTo>
                    <a:pt x="402" y="0"/>
                    <a:pt x="373" y="2"/>
                    <a:pt x="342" y="7"/>
                  </a:cubicBezTo>
                  <a:cubicBezTo>
                    <a:pt x="149" y="33"/>
                    <a:pt x="1" y="120"/>
                    <a:pt x="40" y="420"/>
                  </a:cubicBezTo>
                  <a:cubicBezTo>
                    <a:pt x="83" y="719"/>
                    <a:pt x="490" y="1089"/>
                    <a:pt x="490" y="1089"/>
                  </a:cubicBezTo>
                  <a:cubicBezTo>
                    <a:pt x="490" y="1089"/>
                    <a:pt x="784" y="623"/>
                    <a:pt x="742" y="322"/>
                  </a:cubicBezTo>
                  <a:cubicBezTo>
                    <a:pt x="708" y="70"/>
                    <a:pt x="585" y="0"/>
                    <a:pt x="431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"/>
            <p:cNvSpPr/>
            <p:nvPr/>
          </p:nvSpPr>
          <p:spPr>
            <a:xfrm>
              <a:off x="7713784" y="2225351"/>
              <a:ext cx="78838" cy="84463"/>
            </a:xfrm>
            <a:custGeom>
              <a:rect b="b" l="l" r="r" t="t"/>
              <a:pathLst>
                <a:path extrusionOk="0" h="991" w="925">
                  <a:moveTo>
                    <a:pt x="448" y="0"/>
                  </a:moveTo>
                  <a:cubicBezTo>
                    <a:pt x="356" y="0"/>
                    <a:pt x="263" y="52"/>
                    <a:pt x="170" y="191"/>
                  </a:cubicBezTo>
                  <a:cubicBezTo>
                    <a:pt x="1" y="440"/>
                    <a:pt x="57" y="990"/>
                    <a:pt x="57" y="990"/>
                  </a:cubicBezTo>
                  <a:cubicBezTo>
                    <a:pt x="57" y="990"/>
                    <a:pt x="589" y="837"/>
                    <a:pt x="755" y="585"/>
                  </a:cubicBezTo>
                  <a:cubicBezTo>
                    <a:pt x="925" y="334"/>
                    <a:pt x="829" y="191"/>
                    <a:pt x="668" y="82"/>
                  </a:cubicBezTo>
                  <a:cubicBezTo>
                    <a:pt x="596" y="34"/>
                    <a:pt x="522" y="0"/>
                    <a:pt x="448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"/>
            <p:cNvSpPr/>
            <p:nvPr/>
          </p:nvSpPr>
          <p:spPr>
            <a:xfrm>
              <a:off x="6053419" y="3349705"/>
              <a:ext cx="177193" cy="273929"/>
            </a:xfrm>
            <a:custGeom>
              <a:rect b="b" l="l" r="r" t="t"/>
              <a:pathLst>
                <a:path extrusionOk="0" h="3214" w="2079">
                  <a:moveTo>
                    <a:pt x="1038" y="1"/>
                  </a:moveTo>
                  <a:cubicBezTo>
                    <a:pt x="1038" y="1"/>
                    <a:pt x="1" y="1247"/>
                    <a:pt x="1" y="2134"/>
                  </a:cubicBezTo>
                  <a:cubicBezTo>
                    <a:pt x="1" y="3021"/>
                    <a:pt x="464" y="3214"/>
                    <a:pt x="1038" y="3214"/>
                  </a:cubicBezTo>
                  <a:cubicBezTo>
                    <a:pt x="1613" y="3214"/>
                    <a:pt x="2078" y="3021"/>
                    <a:pt x="2078" y="2134"/>
                  </a:cubicBezTo>
                  <a:cubicBezTo>
                    <a:pt x="2078" y="1247"/>
                    <a:pt x="1038" y="1"/>
                    <a:pt x="1038" y="1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"/>
            <p:cNvSpPr/>
            <p:nvPr/>
          </p:nvSpPr>
          <p:spPr>
            <a:xfrm>
              <a:off x="7074474" y="1644679"/>
              <a:ext cx="1396749" cy="531239"/>
            </a:xfrm>
            <a:custGeom>
              <a:rect b="b" l="l" r="r" t="t"/>
              <a:pathLst>
                <a:path extrusionOk="0" h="6233" w="16388">
                  <a:moveTo>
                    <a:pt x="10915" y="0"/>
                  </a:moveTo>
                  <a:cubicBezTo>
                    <a:pt x="9819" y="0"/>
                    <a:pt x="8621" y="128"/>
                    <a:pt x="7396" y="429"/>
                  </a:cubicBezTo>
                  <a:cubicBezTo>
                    <a:pt x="3042" y="1501"/>
                    <a:pt x="1" y="4365"/>
                    <a:pt x="308" y="5612"/>
                  </a:cubicBezTo>
                  <a:cubicBezTo>
                    <a:pt x="416" y="6053"/>
                    <a:pt x="929" y="6232"/>
                    <a:pt x="1740" y="6232"/>
                  </a:cubicBezTo>
                  <a:cubicBezTo>
                    <a:pt x="3220" y="6232"/>
                    <a:pt x="5693" y="5635"/>
                    <a:pt x="8508" y="4942"/>
                  </a:cubicBezTo>
                  <a:cubicBezTo>
                    <a:pt x="12865" y="3870"/>
                    <a:pt x="16388" y="2975"/>
                    <a:pt x="16083" y="1731"/>
                  </a:cubicBezTo>
                  <a:cubicBezTo>
                    <a:pt x="15863" y="835"/>
                    <a:pt x="13721" y="0"/>
                    <a:pt x="10915" y="0"/>
                  </a:cubicBezTo>
                  <a:close/>
                </a:path>
              </a:pathLst>
            </a:custGeom>
            <a:solidFill>
              <a:srgbClr val="D3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"/>
            <p:cNvSpPr/>
            <p:nvPr/>
          </p:nvSpPr>
          <p:spPr>
            <a:xfrm>
              <a:off x="7755547" y="1877357"/>
              <a:ext cx="1164924" cy="356261"/>
            </a:xfrm>
            <a:custGeom>
              <a:rect b="b" l="l" r="r" t="t"/>
              <a:pathLst>
                <a:path extrusionOk="0" h="4180" w="13668">
                  <a:moveTo>
                    <a:pt x="10263" y="0"/>
                  </a:moveTo>
                  <a:cubicBezTo>
                    <a:pt x="9207" y="0"/>
                    <a:pt x="7990" y="647"/>
                    <a:pt x="7367" y="979"/>
                  </a:cubicBezTo>
                  <a:cubicBezTo>
                    <a:pt x="5678" y="1881"/>
                    <a:pt x="3426" y="2217"/>
                    <a:pt x="1713" y="2760"/>
                  </a:cubicBezTo>
                  <a:cubicBezTo>
                    <a:pt x="1" y="3300"/>
                    <a:pt x="1414" y="3742"/>
                    <a:pt x="2841" y="4054"/>
                  </a:cubicBezTo>
                  <a:cubicBezTo>
                    <a:pt x="3219" y="4138"/>
                    <a:pt x="4125" y="4180"/>
                    <a:pt x="5260" y="4180"/>
                  </a:cubicBezTo>
                  <a:cubicBezTo>
                    <a:pt x="8521" y="4180"/>
                    <a:pt x="13667" y="3831"/>
                    <a:pt x="13585" y="3107"/>
                  </a:cubicBezTo>
                  <a:cubicBezTo>
                    <a:pt x="13474" y="2127"/>
                    <a:pt x="12269" y="748"/>
                    <a:pt x="11107" y="179"/>
                  </a:cubicBezTo>
                  <a:cubicBezTo>
                    <a:pt x="10851" y="53"/>
                    <a:pt x="10563" y="0"/>
                    <a:pt x="10263" y="0"/>
                  </a:cubicBezTo>
                  <a:close/>
                </a:path>
              </a:pathLst>
            </a:custGeom>
            <a:solidFill>
              <a:srgbClr val="D3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1"/>
          <p:cNvSpPr txBox="1"/>
          <p:nvPr>
            <p:ph type="ctrTitle"/>
          </p:nvPr>
        </p:nvSpPr>
        <p:spPr>
          <a:xfrm>
            <a:off x="975925" y="1194625"/>
            <a:ext cx="42174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i="0" lang="en" sz="4000">
                <a:latin typeface="Arial"/>
                <a:ea typeface="Arial"/>
                <a:cs typeface="Arial"/>
                <a:sym typeface="Arial"/>
              </a:rPr>
              <a:t>Pump it Up: Data Mining the Water</a:t>
            </a:r>
            <a:br>
              <a:rPr b="0" i="0" lang="en" sz="4000">
                <a:latin typeface="Arial"/>
                <a:ea typeface="Arial"/>
                <a:cs typeface="Arial"/>
                <a:sym typeface="Arial"/>
              </a:rPr>
            </a:br>
            <a:r>
              <a:rPr i="1" lang="en" sz="2800">
                <a:solidFill>
                  <a:schemeClr val="lt2"/>
                </a:solidFill>
              </a:rPr>
              <a:t>Entrega Final</a:t>
            </a:r>
            <a:endParaRPr i="1" sz="280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79" name="Google Shape;1079;p1"/>
          <p:cNvSpPr txBox="1"/>
          <p:nvPr>
            <p:ph idx="1" type="subTitle"/>
          </p:nvPr>
        </p:nvSpPr>
        <p:spPr>
          <a:xfrm>
            <a:off x="974220" y="3127312"/>
            <a:ext cx="3741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Santiago Najar, Carlos Niño, Juan Diego Velasquez y Nestor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d628c0607e_0_7101"/>
          <p:cNvSpPr txBox="1"/>
          <p:nvPr>
            <p:ph type="title"/>
          </p:nvPr>
        </p:nvSpPr>
        <p:spPr>
          <a:xfrm>
            <a:off x="714150" y="22655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Comparación de modelos</a:t>
            </a:r>
            <a:endParaRPr/>
          </a:p>
        </p:txBody>
      </p:sp>
      <p:pic>
        <p:nvPicPr>
          <p:cNvPr id="1499" name="Google Shape;1499;g2d628c0607e_0_7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747" y="1115225"/>
            <a:ext cx="3495676" cy="2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0" name="Google Shape;1500;g2d628c0607e_0_7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213" y="1152925"/>
            <a:ext cx="3405151" cy="283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d628c0607e_0_6965"/>
          <p:cNvSpPr txBox="1"/>
          <p:nvPr>
            <p:ph type="title"/>
          </p:nvPr>
        </p:nvSpPr>
        <p:spPr>
          <a:xfrm>
            <a:off x="713225" y="387100"/>
            <a:ext cx="759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Comparación de modelos</a:t>
            </a:r>
            <a:endParaRPr/>
          </a:p>
        </p:txBody>
      </p:sp>
      <p:sp>
        <p:nvSpPr>
          <p:cNvPr id="1506" name="Google Shape;1506;g2d628c0607e_0_6965"/>
          <p:cNvSpPr/>
          <p:nvPr/>
        </p:nvSpPr>
        <p:spPr>
          <a:xfrm>
            <a:off x="1232978" y="48979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g2d628c0607e_0_6965"/>
          <p:cNvSpPr/>
          <p:nvPr/>
        </p:nvSpPr>
        <p:spPr>
          <a:xfrm>
            <a:off x="665769" y="4902530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8" name="Google Shape;1508;g2d628c0607e_0_6965"/>
          <p:cNvGrpSpPr/>
          <p:nvPr/>
        </p:nvGrpSpPr>
        <p:grpSpPr>
          <a:xfrm>
            <a:off x="3165662" y="4106988"/>
            <a:ext cx="2158506" cy="656254"/>
            <a:chOff x="4076225" y="3187725"/>
            <a:chExt cx="711275" cy="216250"/>
          </a:xfrm>
        </p:grpSpPr>
        <p:sp>
          <p:nvSpPr>
            <p:cNvPr id="1509" name="Google Shape;1509;g2d628c0607e_0_6965"/>
            <p:cNvSpPr/>
            <p:nvPr/>
          </p:nvSpPr>
          <p:spPr>
            <a:xfrm>
              <a:off x="4077025" y="3206775"/>
              <a:ext cx="167525" cy="178225"/>
            </a:xfrm>
            <a:custGeom>
              <a:rect b="b" l="l" r="r" t="t"/>
              <a:pathLst>
                <a:path extrusionOk="0" h="7129" w="6701">
                  <a:moveTo>
                    <a:pt x="3349" y="1"/>
                  </a:moveTo>
                  <a:lnTo>
                    <a:pt x="1" y="1914"/>
                  </a:lnTo>
                  <a:lnTo>
                    <a:pt x="1" y="7129"/>
                  </a:lnTo>
                  <a:lnTo>
                    <a:pt x="6700" y="7129"/>
                  </a:lnTo>
                  <a:lnTo>
                    <a:pt x="6700" y="1914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g2d628c0607e_0_6965"/>
            <p:cNvSpPr/>
            <p:nvPr/>
          </p:nvSpPr>
          <p:spPr>
            <a:xfrm>
              <a:off x="4234125" y="3253175"/>
              <a:ext cx="2750" cy="131050"/>
            </a:xfrm>
            <a:custGeom>
              <a:rect b="b" l="l" r="r" t="t"/>
              <a:pathLst>
                <a:path extrusionOk="0" h="5242" w="110">
                  <a:moveTo>
                    <a:pt x="1" y="0"/>
                  </a:moveTo>
                  <a:lnTo>
                    <a:pt x="1" y="5241"/>
                  </a:lnTo>
                  <a:lnTo>
                    <a:pt x="109" y="52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g2d628c0607e_0_6965"/>
            <p:cNvSpPr/>
            <p:nvPr/>
          </p:nvSpPr>
          <p:spPr>
            <a:xfrm>
              <a:off x="4084975" y="3258800"/>
              <a:ext cx="2675" cy="126925"/>
            </a:xfrm>
            <a:custGeom>
              <a:rect b="b" l="l" r="r" t="t"/>
              <a:pathLst>
                <a:path extrusionOk="0" h="5077" w="107">
                  <a:moveTo>
                    <a:pt x="0" y="0"/>
                  </a:moveTo>
                  <a:lnTo>
                    <a:pt x="0" y="5077"/>
                  </a:lnTo>
                  <a:lnTo>
                    <a:pt x="106" y="507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g2d628c0607e_0_6965"/>
            <p:cNvSpPr/>
            <p:nvPr/>
          </p:nvSpPr>
          <p:spPr>
            <a:xfrm>
              <a:off x="4215525" y="3245825"/>
              <a:ext cx="2675" cy="138200"/>
            </a:xfrm>
            <a:custGeom>
              <a:rect b="b" l="l" r="r" t="t"/>
              <a:pathLst>
                <a:path extrusionOk="0" h="5528" w="107">
                  <a:moveTo>
                    <a:pt x="1" y="0"/>
                  </a:moveTo>
                  <a:lnTo>
                    <a:pt x="1" y="5527"/>
                  </a:lnTo>
                  <a:lnTo>
                    <a:pt x="107" y="552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g2d628c0607e_0_6965"/>
            <p:cNvSpPr/>
            <p:nvPr/>
          </p:nvSpPr>
          <p:spPr>
            <a:xfrm>
              <a:off x="4103625" y="3247400"/>
              <a:ext cx="2675" cy="138150"/>
            </a:xfrm>
            <a:custGeom>
              <a:rect b="b" l="l" r="r" t="t"/>
              <a:pathLst>
                <a:path extrusionOk="0" h="5526" w="107">
                  <a:moveTo>
                    <a:pt x="1" y="1"/>
                  </a:moveTo>
                  <a:lnTo>
                    <a:pt x="1" y="5525"/>
                  </a:lnTo>
                  <a:lnTo>
                    <a:pt x="107" y="552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2d628c0607e_0_6965"/>
            <p:cNvSpPr/>
            <p:nvPr/>
          </p:nvSpPr>
          <p:spPr>
            <a:xfrm>
              <a:off x="4196875" y="322960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2d628c0607e_0_6965"/>
            <p:cNvSpPr/>
            <p:nvPr/>
          </p:nvSpPr>
          <p:spPr>
            <a:xfrm>
              <a:off x="4122300" y="323185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g2d628c0607e_0_6965"/>
            <p:cNvSpPr/>
            <p:nvPr/>
          </p:nvSpPr>
          <p:spPr>
            <a:xfrm>
              <a:off x="4178200" y="3220875"/>
              <a:ext cx="2675" cy="162350"/>
            </a:xfrm>
            <a:custGeom>
              <a:rect b="b" l="l" r="r" t="t"/>
              <a:pathLst>
                <a:path extrusionOk="0" h="6494" w="107">
                  <a:moveTo>
                    <a:pt x="1" y="1"/>
                  </a:moveTo>
                  <a:lnTo>
                    <a:pt x="1" y="6493"/>
                  </a:lnTo>
                  <a:lnTo>
                    <a:pt x="107" y="64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g2d628c0607e_0_6965"/>
            <p:cNvSpPr/>
            <p:nvPr/>
          </p:nvSpPr>
          <p:spPr>
            <a:xfrm>
              <a:off x="4140900" y="3220875"/>
              <a:ext cx="2725" cy="162350"/>
            </a:xfrm>
            <a:custGeom>
              <a:rect b="b" l="l" r="r" t="t"/>
              <a:pathLst>
                <a:path extrusionOk="0" h="6494" w="109">
                  <a:moveTo>
                    <a:pt x="0" y="1"/>
                  </a:moveTo>
                  <a:lnTo>
                    <a:pt x="0" y="6493"/>
                  </a:lnTo>
                  <a:lnTo>
                    <a:pt x="109" y="6493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g2d628c0607e_0_6965"/>
            <p:cNvSpPr/>
            <p:nvPr/>
          </p:nvSpPr>
          <p:spPr>
            <a:xfrm>
              <a:off x="4159550" y="3210350"/>
              <a:ext cx="2675" cy="173325"/>
            </a:xfrm>
            <a:custGeom>
              <a:rect b="b" l="l" r="r" t="t"/>
              <a:pathLst>
                <a:path extrusionOk="0" h="6933" w="107">
                  <a:moveTo>
                    <a:pt x="0" y="1"/>
                  </a:moveTo>
                  <a:lnTo>
                    <a:pt x="0" y="6933"/>
                  </a:lnTo>
                  <a:lnTo>
                    <a:pt x="106" y="6933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2d628c0607e_0_6965"/>
            <p:cNvSpPr/>
            <p:nvPr/>
          </p:nvSpPr>
          <p:spPr>
            <a:xfrm>
              <a:off x="4076225" y="3198575"/>
              <a:ext cx="169300" cy="64400"/>
            </a:xfrm>
            <a:custGeom>
              <a:rect b="b" l="l" r="r" t="t"/>
              <a:pathLst>
                <a:path extrusionOk="0" h="2576" w="6772">
                  <a:moveTo>
                    <a:pt x="3381" y="1"/>
                  </a:moveTo>
                  <a:lnTo>
                    <a:pt x="1" y="1920"/>
                  </a:lnTo>
                  <a:lnTo>
                    <a:pt x="1" y="2576"/>
                  </a:lnTo>
                  <a:lnTo>
                    <a:pt x="3381" y="657"/>
                  </a:lnTo>
                  <a:lnTo>
                    <a:pt x="6764" y="2576"/>
                  </a:lnTo>
                  <a:lnTo>
                    <a:pt x="6772" y="1925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2d628c0607e_0_6965"/>
            <p:cNvSpPr/>
            <p:nvPr/>
          </p:nvSpPr>
          <p:spPr>
            <a:xfrm>
              <a:off x="4488950" y="3219225"/>
              <a:ext cx="197950" cy="80300"/>
            </a:xfrm>
            <a:custGeom>
              <a:rect b="b" l="l" r="r" t="t"/>
              <a:pathLst>
                <a:path extrusionOk="0" h="3212" w="7918">
                  <a:moveTo>
                    <a:pt x="1" y="0"/>
                  </a:moveTo>
                  <a:lnTo>
                    <a:pt x="1" y="3211"/>
                  </a:lnTo>
                  <a:lnTo>
                    <a:pt x="7918" y="3211"/>
                  </a:lnTo>
                  <a:lnTo>
                    <a:pt x="7918" y="0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g2d628c0607e_0_6965"/>
            <p:cNvSpPr/>
            <p:nvPr/>
          </p:nvSpPr>
          <p:spPr>
            <a:xfrm>
              <a:off x="4478450" y="3187725"/>
              <a:ext cx="218850" cy="33375"/>
            </a:xfrm>
            <a:custGeom>
              <a:rect b="b" l="l" r="r" t="t"/>
              <a:pathLst>
                <a:path extrusionOk="0" h="1335" w="8754">
                  <a:moveTo>
                    <a:pt x="0" y="0"/>
                  </a:moveTo>
                  <a:lnTo>
                    <a:pt x="0" y="1334"/>
                  </a:lnTo>
                  <a:lnTo>
                    <a:pt x="8753" y="1334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g2d628c0607e_0_6965"/>
            <p:cNvSpPr/>
            <p:nvPr/>
          </p:nvSpPr>
          <p:spPr>
            <a:xfrm>
              <a:off x="4554800" y="3229800"/>
              <a:ext cx="33175" cy="15575"/>
            </a:xfrm>
            <a:custGeom>
              <a:rect b="b" l="l" r="r" t="t"/>
              <a:pathLst>
                <a:path extrusionOk="0" h="623" w="1327">
                  <a:moveTo>
                    <a:pt x="1" y="1"/>
                  </a:moveTo>
                  <a:lnTo>
                    <a:pt x="1" y="623"/>
                  </a:lnTo>
                  <a:lnTo>
                    <a:pt x="1327" y="6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g2d628c0607e_0_6965"/>
            <p:cNvSpPr/>
            <p:nvPr/>
          </p:nvSpPr>
          <p:spPr>
            <a:xfrm>
              <a:off x="4352775" y="3282075"/>
              <a:ext cx="259750" cy="102075"/>
            </a:xfrm>
            <a:custGeom>
              <a:rect b="b" l="l" r="r" t="t"/>
              <a:pathLst>
                <a:path extrusionOk="0" h="4083" w="10390">
                  <a:moveTo>
                    <a:pt x="1" y="1"/>
                  </a:moveTo>
                  <a:lnTo>
                    <a:pt x="1" y="4082"/>
                  </a:lnTo>
                  <a:lnTo>
                    <a:pt x="10390" y="4082"/>
                  </a:lnTo>
                  <a:lnTo>
                    <a:pt x="10390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2d628c0607e_0_6965"/>
            <p:cNvSpPr/>
            <p:nvPr/>
          </p:nvSpPr>
          <p:spPr>
            <a:xfrm>
              <a:off x="4347550" y="3275275"/>
              <a:ext cx="266250" cy="6825"/>
            </a:xfrm>
            <a:custGeom>
              <a:rect b="b" l="l" r="r" t="t"/>
              <a:pathLst>
                <a:path extrusionOk="0" h="273" w="10650">
                  <a:moveTo>
                    <a:pt x="0" y="0"/>
                  </a:moveTo>
                  <a:lnTo>
                    <a:pt x="0" y="273"/>
                  </a:lnTo>
                  <a:lnTo>
                    <a:pt x="10649" y="273"/>
                  </a:lnTo>
                  <a:lnTo>
                    <a:pt x="10649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g2d628c0607e_0_6965"/>
            <p:cNvSpPr/>
            <p:nvPr/>
          </p:nvSpPr>
          <p:spPr>
            <a:xfrm>
              <a:off x="4561100" y="3288625"/>
              <a:ext cx="32825" cy="42725"/>
            </a:xfrm>
            <a:custGeom>
              <a:rect b="b" l="l" r="r" t="t"/>
              <a:pathLst>
                <a:path extrusionOk="0" h="1709" w="1313">
                  <a:moveTo>
                    <a:pt x="0" y="1"/>
                  </a:moveTo>
                  <a:lnTo>
                    <a:pt x="0" y="1708"/>
                  </a:lnTo>
                  <a:lnTo>
                    <a:pt x="1313" y="1708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g2d628c0607e_0_6965"/>
            <p:cNvSpPr/>
            <p:nvPr/>
          </p:nvSpPr>
          <p:spPr>
            <a:xfrm>
              <a:off x="4612500" y="3261825"/>
              <a:ext cx="172075" cy="130000"/>
            </a:xfrm>
            <a:custGeom>
              <a:rect b="b" l="l" r="r" t="t"/>
              <a:pathLst>
                <a:path extrusionOk="0" h="5200" w="6883">
                  <a:moveTo>
                    <a:pt x="1" y="1"/>
                  </a:moveTo>
                  <a:lnTo>
                    <a:pt x="1" y="5200"/>
                  </a:lnTo>
                  <a:lnTo>
                    <a:pt x="6883" y="5200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E9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g2d628c0607e_0_6965"/>
            <p:cNvSpPr/>
            <p:nvPr/>
          </p:nvSpPr>
          <p:spPr>
            <a:xfrm>
              <a:off x="4603825" y="3255025"/>
              <a:ext cx="183675" cy="6825"/>
            </a:xfrm>
            <a:custGeom>
              <a:rect b="b" l="l" r="r" t="t"/>
              <a:pathLst>
                <a:path extrusionOk="0" h="273" w="7347">
                  <a:moveTo>
                    <a:pt x="1" y="0"/>
                  </a:moveTo>
                  <a:lnTo>
                    <a:pt x="1" y="273"/>
                  </a:lnTo>
                  <a:lnTo>
                    <a:pt x="7346" y="273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g2d628c0607e_0_6965"/>
            <p:cNvSpPr/>
            <p:nvPr/>
          </p:nvSpPr>
          <p:spPr>
            <a:xfrm>
              <a:off x="4692500" y="3281225"/>
              <a:ext cx="35375" cy="22400"/>
            </a:xfrm>
            <a:custGeom>
              <a:rect b="b" l="l" r="r" t="t"/>
              <a:pathLst>
                <a:path extrusionOk="0" h="896" w="1415">
                  <a:moveTo>
                    <a:pt x="1" y="1"/>
                  </a:moveTo>
                  <a:lnTo>
                    <a:pt x="1" y="895"/>
                  </a:lnTo>
                  <a:lnTo>
                    <a:pt x="1414" y="895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g2d628c0607e_0_6965"/>
            <p:cNvSpPr/>
            <p:nvPr/>
          </p:nvSpPr>
          <p:spPr>
            <a:xfrm>
              <a:off x="4512525" y="3287700"/>
              <a:ext cx="28600" cy="8375"/>
            </a:xfrm>
            <a:custGeom>
              <a:rect b="b" l="l" r="r" t="t"/>
              <a:pathLst>
                <a:path extrusionOk="0" h="335" w="1144">
                  <a:moveTo>
                    <a:pt x="0" y="1"/>
                  </a:moveTo>
                  <a:lnTo>
                    <a:pt x="0" y="334"/>
                  </a:lnTo>
                  <a:lnTo>
                    <a:pt x="1144" y="3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g2d628c0607e_0_6965"/>
            <p:cNvSpPr/>
            <p:nvPr/>
          </p:nvSpPr>
          <p:spPr>
            <a:xfrm>
              <a:off x="4480700" y="3301200"/>
              <a:ext cx="28675" cy="8375"/>
            </a:xfrm>
            <a:custGeom>
              <a:rect b="b" l="l" r="r" t="t"/>
              <a:pathLst>
                <a:path extrusionOk="0" h="335" w="1147">
                  <a:moveTo>
                    <a:pt x="0" y="1"/>
                  </a:moveTo>
                  <a:lnTo>
                    <a:pt x="0" y="334"/>
                  </a:lnTo>
                  <a:lnTo>
                    <a:pt x="1146" y="334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g2d628c0607e_0_6965"/>
            <p:cNvSpPr/>
            <p:nvPr/>
          </p:nvSpPr>
          <p:spPr>
            <a:xfrm>
              <a:off x="4372425" y="3336275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1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g2d628c0607e_0_6965"/>
            <p:cNvSpPr/>
            <p:nvPr/>
          </p:nvSpPr>
          <p:spPr>
            <a:xfrm>
              <a:off x="44020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g2d628c0607e_0_6965"/>
            <p:cNvSpPr/>
            <p:nvPr/>
          </p:nvSpPr>
          <p:spPr>
            <a:xfrm>
              <a:off x="4543225" y="3336675"/>
              <a:ext cx="28600" cy="8425"/>
            </a:xfrm>
            <a:custGeom>
              <a:rect b="b" l="l" r="r" t="t"/>
              <a:pathLst>
                <a:path extrusionOk="0" h="337" w="1144">
                  <a:moveTo>
                    <a:pt x="0" y="1"/>
                  </a:moveTo>
                  <a:lnTo>
                    <a:pt x="0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g2d628c0607e_0_6965"/>
            <p:cNvSpPr/>
            <p:nvPr/>
          </p:nvSpPr>
          <p:spPr>
            <a:xfrm>
              <a:off x="45718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g2d628c0607e_0_6965"/>
            <p:cNvSpPr/>
            <p:nvPr/>
          </p:nvSpPr>
          <p:spPr>
            <a:xfrm>
              <a:off x="4263175" y="3287900"/>
              <a:ext cx="55075" cy="64425"/>
            </a:xfrm>
            <a:custGeom>
              <a:rect b="b" l="l" r="r" t="t"/>
              <a:pathLst>
                <a:path extrusionOk="0" h="2577" w="2203">
                  <a:moveTo>
                    <a:pt x="162" y="1"/>
                  </a:moveTo>
                  <a:cubicBezTo>
                    <a:pt x="162" y="1"/>
                    <a:pt x="215" y="1261"/>
                    <a:pt x="215" y="1491"/>
                  </a:cubicBezTo>
                  <a:cubicBezTo>
                    <a:pt x="215" y="1721"/>
                    <a:pt x="1" y="2335"/>
                    <a:pt x="1" y="2335"/>
                  </a:cubicBezTo>
                  <a:cubicBezTo>
                    <a:pt x="123" y="2317"/>
                    <a:pt x="215" y="2308"/>
                    <a:pt x="293" y="2308"/>
                  </a:cubicBezTo>
                  <a:cubicBezTo>
                    <a:pt x="527" y="2308"/>
                    <a:pt x="628" y="2390"/>
                    <a:pt x="1022" y="2539"/>
                  </a:cubicBezTo>
                  <a:cubicBezTo>
                    <a:pt x="1074" y="2558"/>
                    <a:pt x="1129" y="2566"/>
                    <a:pt x="1188" y="2566"/>
                  </a:cubicBezTo>
                  <a:cubicBezTo>
                    <a:pt x="1390" y="2566"/>
                    <a:pt x="1626" y="2477"/>
                    <a:pt x="1836" y="2477"/>
                  </a:cubicBezTo>
                  <a:cubicBezTo>
                    <a:pt x="1947" y="2477"/>
                    <a:pt x="2051" y="2502"/>
                    <a:pt x="2139" y="2576"/>
                  </a:cubicBezTo>
                  <a:cubicBezTo>
                    <a:pt x="2139" y="2576"/>
                    <a:pt x="2123" y="2148"/>
                    <a:pt x="2163" y="1975"/>
                  </a:cubicBezTo>
                  <a:cubicBezTo>
                    <a:pt x="2203" y="1803"/>
                    <a:pt x="2190" y="1674"/>
                    <a:pt x="2163" y="1377"/>
                  </a:cubicBezTo>
                  <a:cubicBezTo>
                    <a:pt x="2137" y="1083"/>
                    <a:pt x="2142" y="191"/>
                    <a:pt x="2142" y="191"/>
                  </a:cubicBezTo>
                  <a:cubicBezTo>
                    <a:pt x="2109" y="187"/>
                    <a:pt x="2074" y="186"/>
                    <a:pt x="2036" y="186"/>
                  </a:cubicBezTo>
                  <a:cubicBezTo>
                    <a:pt x="1846" y="186"/>
                    <a:pt x="1603" y="230"/>
                    <a:pt x="1357" y="230"/>
                  </a:cubicBezTo>
                  <a:cubicBezTo>
                    <a:pt x="1277" y="230"/>
                    <a:pt x="1196" y="225"/>
                    <a:pt x="1118" y="213"/>
                  </a:cubicBezTo>
                  <a:cubicBezTo>
                    <a:pt x="885" y="186"/>
                    <a:pt x="284" y="136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g2d628c0607e_0_6965"/>
            <p:cNvSpPr/>
            <p:nvPr/>
          </p:nvSpPr>
          <p:spPr>
            <a:xfrm>
              <a:off x="4314075" y="3286900"/>
              <a:ext cx="1875" cy="6200"/>
            </a:xfrm>
            <a:custGeom>
              <a:rect b="b" l="l" r="r" t="t"/>
              <a:pathLst>
                <a:path extrusionOk="0" h="248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4"/>
                    <a:pt x="11" y="237"/>
                  </a:cubicBezTo>
                  <a:cubicBezTo>
                    <a:pt x="11" y="245"/>
                    <a:pt x="16" y="247"/>
                    <a:pt x="21" y="247"/>
                  </a:cubicBezTo>
                  <a:cubicBezTo>
                    <a:pt x="22" y="247"/>
                    <a:pt x="24" y="247"/>
                    <a:pt x="26" y="247"/>
                  </a:cubicBezTo>
                  <a:cubicBezTo>
                    <a:pt x="32" y="247"/>
                    <a:pt x="41" y="248"/>
                    <a:pt x="51" y="248"/>
                  </a:cubicBezTo>
                  <a:cubicBezTo>
                    <a:pt x="63" y="248"/>
                    <a:pt x="74" y="246"/>
                    <a:pt x="74" y="237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2d628c0607e_0_6965"/>
            <p:cNvSpPr/>
            <p:nvPr/>
          </p:nvSpPr>
          <p:spPr>
            <a:xfrm>
              <a:off x="4266625" y="3283775"/>
              <a:ext cx="1825" cy="6225"/>
            </a:xfrm>
            <a:custGeom>
              <a:rect b="b" l="l" r="r" t="t"/>
              <a:pathLst>
                <a:path extrusionOk="0" h="249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" y="1"/>
                    <a:pt x="16" y="237"/>
                    <a:pt x="11" y="240"/>
                  </a:cubicBezTo>
                  <a:cubicBezTo>
                    <a:pt x="11" y="245"/>
                    <a:pt x="16" y="248"/>
                    <a:pt x="19" y="248"/>
                  </a:cubicBezTo>
                  <a:cubicBezTo>
                    <a:pt x="20" y="248"/>
                    <a:pt x="21" y="247"/>
                    <a:pt x="23" y="247"/>
                  </a:cubicBezTo>
                  <a:cubicBezTo>
                    <a:pt x="30" y="247"/>
                    <a:pt x="42" y="249"/>
                    <a:pt x="52" y="249"/>
                  </a:cubicBezTo>
                  <a:cubicBezTo>
                    <a:pt x="64" y="249"/>
                    <a:pt x="73" y="247"/>
                    <a:pt x="72" y="240"/>
                  </a:cubicBezTo>
                  <a:lnTo>
                    <a:pt x="72" y="10"/>
                  </a:lnTo>
                  <a:cubicBezTo>
                    <a:pt x="73" y="2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g2d628c0607e_0_6965"/>
            <p:cNvSpPr/>
            <p:nvPr/>
          </p:nvSpPr>
          <p:spPr>
            <a:xfrm>
              <a:off x="4271775" y="3292675"/>
              <a:ext cx="41250" cy="5900"/>
            </a:xfrm>
            <a:custGeom>
              <a:rect b="b" l="l" r="r" t="t"/>
              <a:pathLst>
                <a:path extrusionOk="0" h="236" w="1650">
                  <a:moveTo>
                    <a:pt x="22" y="0"/>
                  </a:moveTo>
                  <a:cubicBezTo>
                    <a:pt x="11" y="0"/>
                    <a:pt x="3" y="6"/>
                    <a:pt x="1" y="14"/>
                  </a:cubicBezTo>
                  <a:cubicBezTo>
                    <a:pt x="1" y="24"/>
                    <a:pt x="6" y="32"/>
                    <a:pt x="14" y="32"/>
                  </a:cubicBezTo>
                  <a:cubicBezTo>
                    <a:pt x="165" y="59"/>
                    <a:pt x="297" y="96"/>
                    <a:pt x="427" y="130"/>
                  </a:cubicBezTo>
                  <a:cubicBezTo>
                    <a:pt x="631" y="186"/>
                    <a:pt x="819" y="236"/>
                    <a:pt x="1028" y="236"/>
                  </a:cubicBezTo>
                  <a:cubicBezTo>
                    <a:pt x="1210" y="236"/>
                    <a:pt x="1406" y="196"/>
                    <a:pt x="1639" y="85"/>
                  </a:cubicBezTo>
                  <a:cubicBezTo>
                    <a:pt x="1647" y="82"/>
                    <a:pt x="1650" y="72"/>
                    <a:pt x="1647" y="64"/>
                  </a:cubicBezTo>
                  <a:cubicBezTo>
                    <a:pt x="1643" y="58"/>
                    <a:pt x="1638" y="54"/>
                    <a:pt x="1631" y="54"/>
                  </a:cubicBezTo>
                  <a:cubicBezTo>
                    <a:pt x="1629" y="54"/>
                    <a:pt x="1626" y="55"/>
                    <a:pt x="1623" y="56"/>
                  </a:cubicBezTo>
                  <a:cubicBezTo>
                    <a:pt x="1397" y="165"/>
                    <a:pt x="1205" y="204"/>
                    <a:pt x="1026" y="204"/>
                  </a:cubicBezTo>
                  <a:cubicBezTo>
                    <a:pt x="823" y="204"/>
                    <a:pt x="636" y="153"/>
                    <a:pt x="435" y="98"/>
                  </a:cubicBezTo>
                  <a:cubicBezTo>
                    <a:pt x="305" y="64"/>
                    <a:pt x="173" y="27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g2d628c0607e_0_6965"/>
            <p:cNvSpPr/>
            <p:nvPr/>
          </p:nvSpPr>
          <p:spPr>
            <a:xfrm>
              <a:off x="4272650" y="3303000"/>
              <a:ext cx="32825" cy="31525"/>
            </a:xfrm>
            <a:custGeom>
              <a:rect b="b" l="l" r="r" t="t"/>
              <a:pathLst>
                <a:path extrusionOk="0" h="1261" w="1313">
                  <a:moveTo>
                    <a:pt x="422" y="0"/>
                  </a:moveTo>
                  <a:cubicBezTo>
                    <a:pt x="417" y="0"/>
                    <a:pt x="411" y="3"/>
                    <a:pt x="408" y="8"/>
                  </a:cubicBezTo>
                  <a:cubicBezTo>
                    <a:pt x="402" y="16"/>
                    <a:pt x="405" y="27"/>
                    <a:pt x="413" y="32"/>
                  </a:cubicBezTo>
                  <a:cubicBezTo>
                    <a:pt x="715" y="225"/>
                    <a:pt x="1249" y="651"/>
                    <a:pt x="1189" y="802"/>
                  </a:cubicBezTo>
                  <a:cubicBezTo>
                    <a:pt x="1175" y="834"/>
                    <a:pt x="1127" y="864"/>
                    <a:pt x="999" y="864"/>
                  </a:cubicBezTo>
                  <a:cubicBezTo>
                    <a:pt x="905" y="864"/>
                    <a:pt x="768" y="848"/>
                    <a:pt x="569" y="805"/>
                  </a:cubicBezTo>
                  <a:cubicBezTo>
                    <a:pt x="475" y="786"/>
                    <a:pt x="416" y="779"/>
                    <a:pt x="379" y="779"/>
                  </a:cubicBezTo>
                  <a:cubicBezTo>
                    <a:pt x="342" y="779"/>
                    <a:pt x="326" y="786"/>
                    <a:pt x="318" y="800"/>
                  </a:cubicBezTo>
                  <a:cubicBezTo>
                    <a:pt x="299" y="824"/>
                    <a:pt x="318" y="855"/>
                    <a:pt x="342" y="895"/>
                  </a:cubicBezTo>
                  <a:cubicBezTo>
                    <a:pt x="371" y="943"/>
                    <a:pt x="408" y="1006"/>
                    <a:pt x="381" y="1064"/>
                  </a:cubicBezTo>
                  <a:cubicBezTo>
                    <a:pt x="349" y="1136"/>
                    <a:pt x="225" y="1189"/>
                    <a:pt x="16" y="1229"/>
                  </a:cubicBezTo>
                  <a:cubicBezTo>
                    <a:pt x="5" y="1229"/>
                    <a:pt x="0" y="1239"/>
                    <a:pt x="3" y="1247"/>
                  </a:cubicBezTo>
                  <a:cubicBezTo>
                    <a:pt x="3" y="1255"/>
                    <a:pt x="11" y="1260"/>
                    <a:pt x="19" y="1260"/>
                  </a:cubicBezTo>
                  <a:lnTo>
                    <a:pt x="21" y="1260"/>
                  </a:lnTo>
                  <a:cubicBezTo>
                    <a:pt x="246" y="1221"/>
                    <a:pt x="373" y="1160"/>
                    <a:pt x="413" y="1078"/>
                  </a:cubicBezTo>
                  <a:cubicBezTo>
                    <a:pt x="445" y="1004"/>
                    <a:pt x="402" y="929"/>
                    <a:pt x="371" y="876"/>
                  </a:cubicBezTo>
                  <a:cubicBezTo>
                    <a:pt x="357" y="858"/>
                    <a:pt x="339" y="826"/>
                    <a:pt x="344" y="818"/>
                  </a:cubicBezTo>
                  <a:cubicBezTo>
                    <a:pt x="347" y="816"/>
                    <a:pt x="354" y="812"/>
                    <a:pt x="378" y="812"/>
                  </a:cubicBezTo>
                  <a:cubicBezTo>
                    <a:pt x="407" y="812"/>
                    <a:pt x="461" y="818"/>
                    <a:pt x="561" y="839"/>
                  </a:cubicBezTo>
                  <a:cubicBezTo>
                    <a:pt x="743" y="878"/>
                    <a:pt x="887" y="897"/>
                    <a:pt x="993" y="897"/>
                  </a:cubicBezTo>
                  <a:cubicBezTo>
                    <a:pt x="1121" y="897"/>
                    <a:pt x="1196" y="869"/>
                    <a:pt x="1218" y="813"/>
                  </a:cubicBezTo>
                  <a:cubicBezTo>
                    <a:pt x="1313" y="585"/>
                    <a:pt x="439" y="8"/>
                    <a:pt x="432" y="3"/>
                  </a:cubicBezTo>
                  <a:cubicBezTo>
                    <a:pt x="429" y="1"/>
                    <a:pt x="426" y="0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g2d628c0607e_0_6965"/>
            <p:cNvSpPr/>
            <p:nvPr/>
          </p:nvSpPr>
          <p:spPr>
            <a:xfrm>
              <a:off x="4242600" y="3279500"/>
              <a:ext cx="22850" cy="53425"/>
            </a:xfrm>
            <a:custGeom>
              <a:rect b="b" l="l" r="r" t="t"/>
              <a:pathLst>
                <a:path extrusionOk="0" h="2137" w="914">
                  <a:moveTo>
                    <a:pt x="138" y="0"/>
                  </a:moveTo>
                  <a:cubicBezTo>
                    <a:pt x="134" y="0"/>
                    <a:pt x="132" y="1"/>
                    <a:pt x="130" y="3"/>
                  </a:cubicBezTo>
                  <a:cubicBezTo>
                    <a:pt x="117" y="244"/>
                    <a:pt x="104" y="1089"/>
                    <a:pt x="14" y="1390"/>
                  </a:cubicBezTo>
                  <a:cubicBezTo>
                    <a:pt x="0" y="1501"/>
                    <a:pt x="114" y="2081"/>
                    <a:pt x="114" y="2110"/>
                  </a:cubicBezTo>
                  <a:cubicBezTo>
                    <a:pt x="114" y="2131"/>
                    <a:pt x="184" y="2135"/>
                    <a:pt x="230" y="2135"/>
                  </a:cubicBezTo>
                  <a:cubicBezTo>
                    <a:pt x="253" y="2135"/>
                    <a:pt x="270" y="2134"/>
                    <a:pt x="270" y="2134"/>
                  </a:cubicBezTo>
                  <a:cubicBezTo>
                    <a:pt x="270" y="2134"/>
                    <a:pt x="215" y="1848"/>
                    <a:pt x="212" y="1655"/>
                  </a:cubicBezTo>
                  <a:cubicBezTo>
                    <a:pt x="209" y="1462"/>
                    <a:pt x="228" y="1266"/>
                    <a:pt x="228" y="1266"/>
                  </a:cubicBezTo>
                  <a:cubicBezTo>
                    <a:pt x="249" y="1263"/>
                    <a:pt x="472" y="1250"/>
                    <a:pt x="479" y="1237"/>
                  </a:cubicBezTo>
                  <a:lnTo>
                    <a:pt x="479" y="1237"/>
                  </a:lnTo>
                  <a:cubicBezTo>
                    <a:pt x="487" y="1274"/>
                    <a:pt x="482" y="2034"/>
                    <a:pt x="413" y="2094"/>
                  </a:cubicBezTo>
                  <a:cubicBezTo>
                    <a:pt x="428" y="2115"/>
                    <a:pt x="558" y="2136"/>
                    <a:pt x="623" y="2136"/>
                  </a:cubicBezTo>
                  <a:cubicBezTo>
                    <a:pt x="640" y="2136"/>
                    <a:pt x="652" y="2135"/>
                    <a:pt x="657" y="2131"/>
                  </a:cubicBezTo>
                  <a:cubicBezTo>
                    <a:pt x="622" y="1856"/>
                    <a:pt x="704" y="1404"/>
                    <a:pt x="824" y="1012"/>
                  </a:cubicBezTo>
                  <a:cubicBezTo>
                    <a:pt x="914" y="739"/>
                    <a:pt x="744" y="212"/>
                    <a:pt x="744" y="212"/>
                  </a:cubicBezTo>
                  <a:cubicBezTo>
                    <a:pt x="744" y="212"/>
                    <a:pt x="725" y="212"/>
                    <a:pt x="698" y="212"/>
                  </a:cubicBezTo>
                  <a:cubicBezTo>
                    <a:pt x="643" y="212"/>
                    <a:pt x="558" y="213"/>
                    <a:pt x="535" y="220"/>
                  </a:cubicBezTo>
                  <a:cubicBezTo>
                    <a:pt x="533" y="224"/>
                    <a:pt x="530" y="226"/>
                    <a:pt x="525" y="226"/>
                  </a:cubicBezTo>
                  <a:cubicBezTo>
                    <a:pt x="465" y="226"/>
                    <a:pt x="194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g2d628c0607e_0_6965"/>
            <p:cNvSpPr/>
            <p:nvPr/>
          </p:nvSpPr>
          <p:spPr>
            <a:xfrm>
              <a:off x="4259875" y="32812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1" y="1"/>
                    <a:pt x="16" y="237"/>
                    <a:pt x="11" y="239"/>
                  </a:cubicBezTo>
                  <a:cubicBezTo>
                    <a:pt x="11" y="245"/>
                    <a:pt x="16" y="250"/>
                    <a:pt x="21" y="250"/>
                  </a:cubicBezTo>
                  <a:cubicBezTo>
                    <a:pt x="23" y="249"/>
                    <a:pt x="26" y="249"/>
                    <a:pt x="30" y="249"/>
                  </a:cubicBezTo>
                  <a:cubicBezTo>
                    <a:pt x="36" y="249"/>
                    <a:pt x="46" y="250"/>
                    <a:pt x="54" y="250"/>
                  </a:cubicBezTo>
                  <a:cubicBezTo>
                    <a:pt x="65" y="250"/>
                    <a:pt x="74" y="248"/>
                    <a:pt x="74" y="239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2d628c0607e_0_6965"/>
            <p:cNvSpPr/>
            <p:nvPr/>
          </p:nvSpPr>
          <p:spPr>
            <a:xfrm>
              <a:off x="4245650" y="3276425"/>
              <a:ext cx="1825" cy="6300"/>
            </a:xfrm>
            <a:custGeom>
              <a:rect b="b" l="l" r="r" t="t"/>
              <a:pathLst>
                <a:path extrusionOk="0" h="252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" y="2"/>
                    <a:pt x="16" y="238"/>
                    <a:pt x="11" y="240"/>
                  </a:cubicBezTo>
                  <a:cubicBezTo>
                    <a:pt x="11" y="245"/>
                    <a:pt x="13" y="251"/>
                    <a:pt x="19" y="251"/>
                  </a:cubicBezTo>
                  <a:cubicBezTo>
                    <a:pt x="20" y="250"/>
                    <a:pt x="21" y="250"/>
                    <a:pt x="23" y="250"/>
                  </a:cubicBezTo>
                  <a:cubicBezTo>
                    <a:pt x="29" y="250"/>
                    <a:pt x="40" y="251"/>
                    <a:pt x="49" y="251"/>
                  </a:cubicBezTo>
                  <a:cubicBezTo>
                    <a:pt x="62" y="251"/>
                    <a:pt x="73" y="249"/>
                    <a:pt x="72" y="240"/>
                  </a:cubicBezTo>
                  <a:lnTo>
                    <a:pt x="72" y="10"/>
                  </a:lnTo>
                  <a:cubicBezTo>
                    <a:pt x="73" y="3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g2d628c0607e_0_6965"/>
            <p:cNvSpPr/>
            <p:nvPr/>
          </p:nvSpPr>
          <p:spPr>
            <a:xfrm>
              <a:off x="4246225" y="3307325"/>
              <a:ext cx="9500" cy="2175"/>
            </a:xfrm>
            <a:custGeom>
              <a:rect b="b" l="l" r="r" t="t"/>
              <a:pathLst>
                <a:path extrusionOk="0" h="87" w="380">
                  <a:moveTo>
                    <a:pt x="41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6" y="15"/>
                    <a:pt x="4" y="42"/>
                    <a:pt x="1" y="71"/>
                  </a:cubicBezTo>
                  <a:cubicBezTo>
                    <a:pt x="1" y="79"/>
                    <a:pt x="9" y="87"/>
                    <a:pt x="17" y="87"/>
                  </a:cubicBezTo>
                  <a:lnTo>
                    <a:pt x="19" y="87"/>
                  </a:lnTo>
                  <a:cubicBezTo>
                    <a:pt x="27" y="87"/>
                    <a:pt x="35" y="81"/>
                    <a:pt x="35" y="71"/>
                  </a:cubicBezTo>
                  <a:cubicBezTo>
                    <a:pt x="35" y="39"/>
                    <a:pt x="41" y="34"/>
                    <a:pt x="41" y="34"/>
                  </a:cubicBezTo>
                  <a:cubicBezTo>
                    <a:pt x="41" y="34"/>
                    <a:pt x="42" y="33"/>
                    <a:pt x="43" y="33"/>
                  </a:cubicBezTo>
                  <a:cubicBezTo>
                    <a:pt x="50" y="33"/>
                    <a:pt x="66" y="42"/>
                    <a:pt x="75" y="47"/>
                  </a:cubicBezTo>
                  <a:cubicBezTo>
                    <a:pt x="109" y="63"/>
                    <a:pt x="160" y="87"/>
                    <a:pt x="226" y="87"/>
                  </a:cubicBezTo>
                  <a:cubicBezTo>
                    <a:pt x="340" y="87"/>
                    <a:pt x="366" y="71"/>
                    <a:pt x="374" y="58"/>
                  </a:cubicBezTo>
                  <a:cubicBezTo>
                    <a:pt x="379" y="47"/>
                    <a:pt x="379" y="39"/>
                    <a:pt x="377" y="34"/>
                  </a:cubicBezTo>
                  <a:cubicBezTo>
                    <a:pt x="375" y="28"/>
                    <a:pt x="369" y="24"/>
                    <a:pt x="363" y="24"/>
                  </a:cubicBezTo>
                  <a:cubicBezTo>
                    <a:pt x="360" y="24"/>
                    <a:pt x="358" y="24"/>
                    <a:pt x="356" y="26"/>
                  </a:cubicBezTo>
                  <a:cubicBezTo>
                    <a:pt x="350" y="29"/>
                    <a:pt x="345" y="34"/>
                    <a:pt x="345" y="39"/>
                  </a:cubicBezTo>
                  <a:cubicBezTo>
                    <a:pt x="340" y="42"/>
                    <a:pt x="316" y="55"/>
                    <a:pt x="226" y="55"/>
                  </a:cubicBezTo>
                  <a:cubicBezTo>
                    <a:pt x="168" y="55"/>
                    <a:pt x="123" y="34"/>
                    <a:pt x="91" y="18"/>
                  </a:cubicBezTo>
                  <a:cubicBezTo>
                    <a:pt x="72" y="8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g2d628c0607e_0_6965"/>
            <p:cNvSpPr/>
            <p:nvPr/>
          </p:nvSpPr>
          <p:spPr>
            <a:xfrm>
              <a:off x="4247950" y="3284375"/>
              <a:ext cx="10350" cy="7075"/>
            </a:xfrm>
            <a:custGeom>
              <a:rect b="b" l="l" r="r" t="t"/>
              <a:pathLst>
                <a:path extrusionOk="0" h="283" w="414">
                  <a:moveTo>
                    <a:pt x="15" y="1"/>
                  </a:moveTo>
                  <a:cubicBezTo>
                    <a:pt x="13" y="1"/>
                    <a:pt x="11" y="1"/>
                    <a:pt x="9" y="2"/>
                  </a:cubicBezTo>
                  <a:cubicBezTo>
                    <a:pt x="1" y="7"/>
                    <a:pt x="1" y="17"/>
                    <a:pt x="3" y="25"/>
                  </a:cubicBezTo>
                  <a:cubicBezTo>
                    <a:pt x="6" y="28"/>
                    <a:pt x="191" y="282"/>
                    <a:pt x="316" y="282"/>
                  </a:cubicBezTo>
                  <a:cubicBezTo>
                    <a:pt x="324" y="282"/>
                    <a:pt x="329" y="282"/>
                    <a:pt x="337" y="279"/>
                  </a:cubicBezTo>
                  <a:cubicBezTo>
                    <a:pt x="379" y="269"/>
                    <a:pt x="406" y="224"/>
                    <a:pt x="414" y="142"/>
                  </a:cubicBezTo>
                  <a:cubicBezTo>
                    <a:pt x="414" y="134"/>
                    <a:pt x="408" y="126"/>
                    <a:pt x="398" y="123"/>
                  </a:cubicBezTo>
                  <a:cubicBezTo>
                    <a:pt x="390" y="123"/>
                    <a:pt x="382" y="131"/>
                    <a:pt x="379" y="139"/>
                  </a:cubicBezTo>
                  <a:cubicBezTo>
                    <a:pt x="374" y="205"/>
                    <a:pt x="358" y="240"/>
                    <a:pt x="329" y="248"/>
                  </a:cubicBezTo>
                  <a:cubicBezTo>
                    <a:pt x="325" y="249"/>
                    <a:pt x="321" y="249"/>
                    <a:pt x="316" y="249"/>
                  </a:cubicBezTo>
                  <a:cubicBezTo>
                    <a:pt x="223" y="249"/>
                    <a:pt x="53" y="40"/>
                    <a:pt x="33" y="7"/>
                  </a:cubicBezTo>
                  <a:cubicBezTo>
                    <a:pt x="29" y="3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2d628c0607e_0_6965"/>
            <p:cNvSpPr/>
            <p:nvPr/>
          </p:nvSpPr>
          <p:spPr>
            <a:xfrm>
              <a:off x="4322350" y="3286875"/>
              <a:ext cx="28675" cy="33900"/>
            </a:xfrm>
            <a:custGeom>
              <a:rect b="b" l="l" r="r" t="t"/>
              <a:pathLst>
                <a:path extrusionOk="0" h="1356" w="1147">
                  <a:moveTo>
                    <a:pt x="926" y="1"/>
                  </a:moveTo>
                  <a:cubicBezTo>
                    <a:pt x="906" y="1"/>
                    <a:pt x="885" y="6"/>
                    <a:pt x="860" y="18"/>
                  </a:cubicBezTo>
                  <a:cubicBezTo>
                    <a:pt x="825" y="23"/>
                    <a:pt x="593" y="141"/>
                    <a:pt x="482" y="141"/>
                  </a:cubicBezTo>
                  <a:cubicBezTo>
                    <a:pt x="467" y="141"/>
                    <a:pt x="454" y="139"/>
                    <a:pt x="445" y="134"/>
                  </a:cubicBezTo>
                  <a:cubicBezTo>
                    <a:pt x="378" y="111"/>
                    <a:pt x="288" y="82"/>
                    <a:pt x="288" y="82"/>
                  </a:cubicBezTo>
                  <a:cubicBezTo>
                    <a:pt x="281" y="79"/>
                    <a:pt x="274" y="78"/>
                    <a:pt x="266" y="78"/>
                  </a:cubicBezTo>
                  <a:cubicBezTo>
                    <a:pt x="160" y="78"/>
                    <a:pt x="0" y="294"/>
                    <a:pt x="3" y="344"/>
                  </a:cubicBezTo>
                  <a:cubicBezTo>
                    <a:pt x="3" y="344"/>
                    <a:pt x="63" y="383"/>
                    <a:pt x="79" y="431"/>
                  </a:cubicBezTo>
                  <a:cubicBezTo>
                    <a:pt x="93" y="481"/>
                    <a:pt x="140" y="545"/>
                    <a:pt x="140" y="545"/>
                  </a:cubicBezTo>
                  <a:lnTo>
                    <a:pt x="185" y="500"/>
                  </a:lnTo>
                  <a:lnTo>
                    <a:pt x="185" y="500"/>
                  </a:lnTo>
                  <a:cubicBezTo>
                    <a:pt x="145" y="561"/>
                    <a:pt x="185" y="1183"/>
                    <a:pt x="190" y="1228"/>
                  </a:cubicBezTo>
                  <a:cubicBezTo>
                    <a:pt x="307" y="1325"/>
                    <a:pt x="397" y="1355"/>
                    <a:pt x="481" y="1355"/>
                  </a:cubicBezTo>
                  <a:cubicBezTo>
                    <a:pt x="620" y="1355"/>
                    <a:pt x="741" y="1273"/>
                    <a:pt x="926" y="1273"/>
                  </a:cubicBezTo>
                  <a:cubicBezTo>
                    <a:pt x="928" y="1273"/>
                    <a:pt x="930" y="1273"/>
                    <a:pt x="932" y="1273"/>
                  </a:cubicBezTo>
                  <a:cubicBezTo>
                    <a:pt x="932" y="1273"/>
                    <a:pt x="924" y="1140"/>
                    <a:pt x="897" y="1019"/>
                  </a:cubicBezTo>
                  <a:cubicBezTo>
                    <a:pt x="851" y="819"/>
                    <a:pt x="949" y="530"/>
                    <a:pt x="933" y="379"/>
                  </a:cubicBezTo>
                  <a:lnTo>
                    <a:pt x="933" y="379"/>
                  </a:lnTo>
                  <a:cubicBezTo>
                    <a:pt x="944" y="397"/>
                    <a:pt x="977" y="434"/>
                    <a:pt x="977" y="434"/>
                  </a:cubicBezTo>
                  <a:cubicBezTo>
                    <a:pt x="1032" y="426"/>
                    <a:pt x="1128" y="333"/>
                    <a:pt x="1146" y="291"/>
                  </a:cubicBezTo>
                  <a:cubicBezTo>
                    <a:pt x="1146" y="291"/>
                    <a:pt x="1098" y="224"/>
                    <a:pt x="1059" y="148"/>
                  </a:cubicBezTo>
                  <a:cubicBezTo>
                    <a:pt x="1021" y="49"/>
                    <a:pt x="982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g2d628c0607e_0_6965"/>
            <p:cNvSpPr/>
            <p:nvPr/>
          </p:nvSpPr>
          <p:spPr>
            <a:xfrm>
              <a:off x="4331325" y="3288450"/>
              <a:ext cx="10875" cy="6425"/>
            </a:xfrm>
            <a:custGeom>
              <a:rect b="b" l="l" r="r" t="t"/>
              <a:pathLst>
                <a:path extrusionOk="0" h="257" w="435">
                  <a:moveTo>
                    <a:pt x="422" y="0"/>
                  </a:moveTo>
                  <a:cubicBezTo>
                    <a:pt x="411" y="0"/>
                    <a:pt x="403" y="5"/>
                    <a:pt x="401" y="13"/>
                  </a:cubicBezTo>
                  <a:cubicBezTo>
                    <a:pt x="401" y="16"/>
                    <a:pt x="377" y="127"/>
                    <a:pt x="289" y="172"/>
                  </a:cubicBezTo>
                  <a:cubicBezTo>
                    <a:pt x="271" y="183"/>
                    <a:pt x="252" y="191"/>
                    <a:pt x="239" y="199"/>
                  </a:cubicBezTo>
                  <a:cubicBezTo>
                    <a:pt x="213" y="214"/>
                    <a:pt x="198" y="223"/>
                    <a:pt x="181" y="223"/>
                  </a:cubicBezTo>
                  <a:cubicBezTo>
                    <a:pt x="166" y="223"/>
                    <a:pt x="151" y="215"/>
                    <a:pt x="125" y="196"/>
                  </a:cubicBezTo>
                  <a:cubicBezTo>
                    <a:pt x="54" y="140"/>
                    <a:pt x="35" y="79"/>
                    <a:pt x="35" y="77"/>
                  </a:cubicBezTo>
                  <a:cubicBezTo>
                    <a:pt x="33" y="70"/>
                    <a:pt x="27" y="66"/>
                    <a:pt x="19" y="66"/>
                  </a:cubicBezTo>
                  <a:cubicBezTo>
                    <a:pt x="18" y="66"/>
                    <a:pt x="16" y="66"/>
                    <a:pt x="14" y="66"/>
                  </a:cubicBezTo>
                  <a:cubicBezTo>
                    <a:pt x="6" y="69"/>
                    <a:pt x="1" y="77"/>
                    <a:pt x="4" y="87"/>
                  </a:cubicBezTo>
                  <a:cubicBezTo>
                    <a:pt x="4" y="90"/>
                    <a:pt x="22" y="159"/>
                    <a:pt x="104" y="222"/>
                  </a:cubicBezTo>
                  <a:cubicBezTo>
                    <a:pt x="139" y="246"/>
                    <a:pt x="162" y="257"/>
                    <a:pt x="184" y="257"/>
                  </a:cubicBezTo>
                  <a:cubicBezTo>
                    <a:pt x="205" y="257"/>
                    <a:pt x="226" y="246"/>
                    <a:pt x="255" y="228"/>
                  </a:cubicBezTo>
                  <a:cubicBezTo>
                    <a:pt x="271" y="220"/>
                    <a:pt x="287" y="212"/>
                    <a:pt x="305" y="201"/>
                  </a:cubicBezTo>
                  <a:cubicBezTo>
                    <a:pt x="406" y="148"/>
                    <a:pt x="432" y="27"/>
                    <a:pt x="432" y="21"/>
                  </a:cubicBezTo>
                  <a:cubicBezTo>
                    <a:pt x="435" y="11"/>
                    <a:pt x="430" y="3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g2d628c0607e_0_6965"/>
            <p:cNvSpPr/>
            <p:nvPr/>
          </p:nvSpPr>
          <p:spPr>
            <a:xfrm>
              <a:off x="4344725" y="3282650"/>
              <a:ext cx="1850" cy="6225"/>
            </a:xfrm>
            <a:custGeom>
              <a:rect b="b" l="l" r="r" t="t"/>
              <a:pathLst>
                <a:path extrusionOk="0" h="249" w="74">
                  <a:moveTo>
                    <a:pt x="54" y="1"/>
                  </a:moveTo>
                  <a:cubicBezTo>
                    <a:pt x="45" y="1"/>
                    <a:pt x="33" y="2"/>
                    <a:pt x="26" y="2"/>
                  </a:cubicBezTo>
                  <a:cubicBezTo>
                    <a:pt x="24" y="2"/>
                    <a:pt x="22" y="2"/>
                    <a:pt x="21" y="2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0" y="1"/>
                    <a:pt x="15" y="235"/>
                    <a:pt x="13" y="240"/>
                  </a:cubicBezTo>
                  <a:cubicBezTo>
                    <a:pt x="13" y="245"/>
                    <a:pt x="15" y="248"/>
                    <a:pt x="21" y="248"/>
                  </a:cubicBezTo>
                  <a:cubicBezTo>
                    <a:pt x="22" y="248"/>
                    <a:pt x="24" y="247"/>
                    <a:pt x="26" y="247"/>
                  </a:cubicBezTo>
                  <a:cubicBezTo>
                    <a:pt x="33" y="247"/>
                    <a:pt x="45" y="249"/>
                    <a:pt x="54" y="249"/>
                  </a:cubicBezTo>
                  <a:cubicBezTo>
                    <a:pt x="65" y="249"/>
                    <a:pt x="74" y="247"/>
                    <a:pt x="74" y="240"/>
                  </a:cubicBezTo>
                  <a:lnTo>
                    <a:pt x="74" y="10"/>
                  </a:lnTo>
                  <a:cubicBezTo>
                    <a:pt x="74" y="2"/>
                    <a:pt x="65" y="1"/>
                    <a:pt x="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g2d628c0607e_0_6965"/>
            <p:cNvSpPr/>
            <p:nvPr/>
          </p:nvSpPr>
          <p:spPr>
            <a:xfrm>
              <a:off x="4327775" y="32847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1" y="1"/>
                  </a:moveTo>
                  <a:cubicBezTo>
                    <a:pt x="41" y="1"/>
                    <a:pt x="32" y="2"/>
                    <a:pt x="26" y="2"/>
                  </a:cubicBezTo>
                  <a:cubicBezTo>
                    <a:pt x="24" y="2"/>
                    <a:pt x="22" y="2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5"/>
                    <a:pt x="11" y="240"/>
                  </a:cubicBezTo>
                  <a:cubicBezTo>
                    <a:pt x="11" y="245"/>
                    <a:pt x="16" y="248"/>
                    <a:pt x="21" y="248"/>
                  </a:cubicBezTo>
                  <a:cubicBezTo>
                    <a:pt x="22" y="247"/>
                    <a:pt x="24" y="247"/>
                    <a:pt x="25" y="247"/>
                  </a:cubicBezTo>
                  <a:cubicBezTo>
                    <a:pt x="33" y="247"/>
                    <a:pt x="46" y="250"/>
                    <a:pt x="56" y="250"/>
                  </a:cubicBezTo>
                  <a:cubicBezTo>
                    <a:pt x="66" y="250"/>
                    <a:pt x="74" y="248"/>
                    <a:pt x="74" y="240"/>
                  </a:cubicBezTo>
                  <a:lnTo>
                    <a:pt x="74" y="12"/>
                  </a:lnTo>
                  <a:cubicBezTo>
                    <a:pt x="74" y="3"/>
                    <a:pt x="63" y="1"/>
                    <a:pt x="5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g2d628c0607e_0_6965"/>
            <p:cNvSpPr/>
            <p:nvPr/>
          </p:nvSpPr>
          <p:spPr>
            <a:xfrm>
              <a:off x="4330150" y="3295300"/>
              <a:ext cx="10075" cy="16125"/>
            </a:xfrm>
            <a:custGeom>
              <a:rect b="b" l="l" r="r" t="t"/>
              <a:pathLst>
                <a:path extrusionOk="0" h="645" w="403">
                  <a:moveTo>
                    <a:pt x="34" y="0"/>
                  </a:moveTo>
                  <a:cubicBezTo>
                    <a:pt x="29" y="0"/>
                    <a:pt x="24" y="2"/>
                    <a:pt x="21" y="7"/>
                  </a:cubicBezTo>
                  <a:cubicBezTo>
                    <a:pt x="16" y="15"/>
                    <a:pt x="16" y="22"/>
                    <a:pt x="24" y="30"/>
                  </a:cubicBezTo>
                  <a:cubicBezTo>
                    <a:pt x="24" y="30"/>
                    <a:pt x="186" y="168"/>
                    <a:pt x="283" y="263"/>
                  </a:cubicBezTo>
                  <a:cubicBezTo>
                    <a:pt x="297" y="279"/>
                    <a:pt x="310" y="290"/>
                    <a:pt x="323" y="303"/>
                  </a:cubicBezTo>
                  <a:cubicBezTo>
                    <a:pt x="342" y="319"/>
                    <a:pt x="366" y="343"/>
                    <a:pt x="366" y="348"/>
                  </a:cubicBezTo>
                  <a:cubicBezTo>
                    <a:pt x="360" y="367"/>
                    <a:pt x="262" y="396"/>
                    <a:pt x="225" y="406"/>
                  </a:cubicBezTo>
                  <a:cubicBezTo>
                    <a:pt x="69" y="454"/>
                    <a:pt x="6" y="488"/>
                    <a:pt x="3" y="536"/>
                  </a:cubicBezTo>
                  <a:cubicBezTo>
                    <a:pt x="0" y="573"/>
                    <a:pt x="37" y="605"/>
                    <a:pt x="122" y="642"/>
                  </a:cubicBezTo>
                  <a:cubicBezTo>
                    <a:pt x="125" y="645"/>
                    <a:pt x="127" y="645"/>
                    <a:pt x="127" y="645"/>
                  </a:cubicBezTo>
                  <a:cubicBezTo>
                    <a:pt x="135" y="645"/>
                    <a:pt x="141" y="642"/>
                    <a:pt x="143" y="634"/>
                  </a:cubicBezTo>
                  <a:cubicBezTo>
                    <a:pt x="148" y="626"/>
                    <a:pt x="143" y="615"/>
                    <a:pt x="135" y="613"/>
                  </a:cubicBezTo>
                  <a:cubicBezTo>
                    <a:pt x="48" y="573"/>
                    <a:pt x="35" y="549"/>
                    <a:pt x="35" y="539"/>
                  </a:cubicBezTo>
                  <a:cubicBezTo>
                    <a:pt x="37" y="510"/>
                    <a:pt x="103" y="478"/>
                    <a:pt x="233" y="438"/>
                  </a:cubicBezTo>
                  <a:cubicBezTo>
                    <a:pt x="355" y="401"/>
                    <a:pt x="389" y="385"/>
                    <a:pt x="397" y="356"/>
                  </a:cubicBezTo>
                  <a:cubicBezTo>
                    <a:pt x="403" y="330"/>
                    <a:pt x="379" y="308"/>
                    <a:pt x="344" y="277"/>
                  </a:cubicBezTo>
                  <a:cubicBezTo>
                    <a:pt x="334" y="266"/>
                    <a:pt x="321" y="255"/>
                    <a:pt x="307" y="242"/>
                  </a:cubicBezTo>
                  <a:cubicBezTo>
                    <a:pt x="209" y="144"/>
                    <a:pt x="45" y="7"/>
                    <a:pt x="45" y="4"/>
                  </a:cubicBezTo>
                  <a:cubicBezTo>
                    <a:pt x="42" y="2"/>
                    <a:pt x="3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g2d628c0607e_0_6965"/>
            <p:cNvSpPr/>
            <p:nvPr/>
          </p:nvSpPr>
          <p:spPr>
            <a:xfrm>
              <a:off x="4244775" y="3277800"/>
              <a:ext cx="110350" cy="11975"/>
            </a:xfrm>
            <a:custGeom>
              <a:rect b="b" l="l" r="r" t="t"/>
              <a:pathLst>
                <a:path extrusionOk="0" h="479" w="4414">
                  <a:moveTo>
                    <a:pt x="26" y="0"/>
                  </a:moveTo>
                  <a:cubicBezTo>
                    <a:pt x="18" y="0"/>
                    <a:pt x="10" y="5"/>
                    <a:pt x="6" y="13"/>
                  </a:cubicBezTo>
                  <a:cubicBezTo>
                    <a:pt x="1" y="24"/>
                    <a:pt x="6" y="37"/>
                    <a:pt x="17" y="42"/>
                  </a:cubicBezTo>
                  <a:cubicBezTo>
                    <a:pt x="644" y="349"/>
                    <a:pt x="1573" y="479"/>
                    <a:pt x="2486" y="479"/>
                  </a:cubicBezTo>
                  <a:cubicBezTo>
                    <a:pt x="3177" y="479"/>
                    <a:pt x="3857" y="405"/>
                    <a:pt x="4395" y="273"/>
                  </a:cubicBezTo>
                  <a:cubicBezTo>
                    <a:pt x="4405" y="270"/>
                    <a:pt x="4413" y="259"/>
                    <a:pt x="4410" y="246"/>
                  </a:cubicBezTo>
                  <a:cubicBezTo>
                    <a:pt x="4408" y="237"/>
                    <a:pt x="4398" y="230"/>
                    <a:pt x="4388" y="230"/>
                  </a:cubicBezTo>
                  <a:cubicBezTo>
                    <a:pt x="4387" y="230"/>
                    <a:pt x="4385" y="230"/>
                    <a:pt x="4384" y="230"/>
                  </a:cubicBezTo>
                  <a:cubicBezTo>
                    <a:pt x="3851" y="361"/>
                    <a:pt x="3173" y="436"/>
                    <a:pt x="2487" y="436"/>
                  </a:cubicBezTo>
                  <a:cubicBezTo>
                    <a:pt x="1581" y="436"/>
                    <a:pt x="659" y="305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g2d628c0607e_0_6965"/>
            <p:cNvSpPr/>
            <p:nvPr/>
          </p:nvSpPr>
          <p:spPr>
            <a:xfrm>
              <a:off x="4461075" y="3383175"/>
              <a:ext cx="105300" cy="20800"/>
            </a:xfrm>
            <a:custGeom>
              <a:rect b="b" l="l" r="r" t="t"/>
              <a:pathLst>
                <a:path extrusionOk="0" h="832" w="4212">
                  <a:moveTo>
                    <a:pt x="2106" y="0"/>
                  </a:moveTo>
                  <a:cubicBezTo>
                    <a:pt x="1053" y="0"/>
                    <a:pt x="0" y="139"/>
                    <a:pt x="44" y="417"/>
                  </a:cubicBezTo>
                  <a:cubicBezTo>
                    <a:pt x="0" y="694"/>
                    <a:pt x="1053" y="832"/>
                    <a:pt x="2106" y="832"/>
                  </a:cubicBezTo>
                  <a:cubicBezTo>
                    <a:pt x="3159" y="832"/>
                    <a:pt x="4211" y="694"/>
                    <a:pt x="4168" y="417"/>
                  </a:cubicBezTo>
                  <a:cubicBezTo>
                    <a:pt x="4211" y="139"/>
                    <a:pt x="3159" y="0"/>
                    <a:pt x="210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g2d628c0607e_0_6965"/>
            <p:cNvSpPr/>
            <p:nvPr/>
          </p:nvSpPr>
          <p:spPr>
            <a:xfrm>
              <a:off x="4520900" y="3342825"/>
              <a:ext cx="31475" cy="18025"/>
            </a:xfrm>
            <a:custGeom>
              <a:rect b="b" l="l" r="r" t="t"/>
              <a:pathLst>
                <a:path extrusionOk="0" h="721" w="1259">
                  <a:moveTo>
                    <a:pt x="243" y="0"/>
                  </a:moveTo>
                  <a:cubicBezTo>
                    <a:pt x="0" y="0"/>
                    <a:pt x="113" y="94"/>
                    <a:pt x="277" y="663"/>
                  </a:cubicBezTo>
                  <a:cubicBezTo>
                    <a:pt x="267" y="701"/>
                    <a:pt x="480" y="721"/>
                    <a:pt x="686" y="721"/>
                  </a:cubicBezTo>
                  <a:cubicBezTo>
                    <a:pt x="878" y="721"/>
                    <a:pt x="1063" y="704"/>
                    <a:pt x="1055" y="668"/>
                  </a:cubicBezTo>
                  <a:cubicBezTo>
                    <a:pt x="1055" y="668"/>
                    <a:pt x="1200" y="220"/>
                    <a:pt x="1251" y="70"/>
                  </a:cubicBezTo>
                  <a:cubicBezTo>
                    <a:pt x="1259" y="43"/>
                    <a:pt x="1240" y="17"/>
                    <a:pt x="1214" y="17"/>
                  </a:cubicBezTo>
                  <a:cubicBezTo>
                    <a:pt x="1099" y="21"/>
                    <a:pt x="994" y="23"/>
                    <a:pt x="900" y="23"/>
                  </a:cubicBezTo>
                  <a:cubicBezTo>
                    <a:pt x="570" y="23"/>
                    <a:pt x="363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g2d628c0607e_0_6965"/>
            <p:cNvSpPr/>
            <p:nvPr/>
          </p:nvSpPr>
          <p:spPr>
            <a:xfrm>
              <a:off x="4504050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8" y="0"/>
                  </a:moveTo>
                  <a:cubicBezTo>
                    <a:pt x="400" y="0"/>
                    <a:pt x="1" y="1019"/>
                    <a:pt x="858" y="1409"/>
                  </a:cubicBezTo>
                  <a:cubicBezTo>
                    <a:pt x="922" y="1451"/>
                    <a:pt x="1138" y="1472"/>
                    <a:pt x="1351" y="1472"/>
                  </a:cubicBezTo>
                  <a:cubicBezTo>
                    <a:pt x="1553" y="1472"/>
                    <a:pt x="1752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1" y="345"/>
                    <a:pt x="1872" y="3"/>
                    <a:pt x="1342" y="1"/>
                  </a:cubicBezTo>
                  <a:cubicBezTo>
                    <a:pt x="1331" y="0"/>
                    <a:pt x="1319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2d628c0607e_0_6965"/>
            <p:cNvSpPr/>
            <p:nvPr/>
          </p:nvSpPr>
          <p:spPr>
            <a:xfrm>
              <a:off x="4527200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6" y="1"/>
                  </a:moveTo>
                  <a:cubicBezTo>
                    <a:pt x="16" y="1"/>
                    <a:pt x="6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50" y="105"/>
                    <a:pt x="432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7" y="46"/>
                    <a:pt x="824" y="30"/>
                    <a:pt x="824" y="23"/>
                  </a:cubicBezTo>
                  <a:cubicBezTo>
                    <a:pt x="822" y="13"/>
                    <a:pt x="811" y="6"/>
                    <a:pt x="802" y="6"/>
                  </a:cubicBezTo>
                  <a:cubicBezTo>
                    <a:pt x="800" y="6"/>
                    <a:pt x="799" y="6"/>
                    <a:pt x="798" y="7"/>
                  </a:cubicBezTo>
                  <a:cubicBezTo>
                    <a:pt x="787" y="9"/>
                    <a:pt x="782" y="17"/>
                    <a:pt x="779" y="25"/>
                  </a:cubicBezTo>
                  <a:cubicBezTo>
                    <a:pt x="758" y="41"/>
                    <a:pt x="631" y="60"/>
                    <a:pt x="414" y="60"/>
                  </a:cubicBezTo>
                  <a:cubicBezTo>
                    <a:pt x="194" y="57"/>
                    <a:pt x="70" y="36"/>
                    <a:pt x="46" y="20"/>
                  </a:cubicBezTo>
                  <a:cubicBezTo>
                    <a:pt x="46" y="12"/>
                    <a:pt x="41" y="4"/>
                    <a:pt x="30" y="1"/>
                  </a:cubicBezTo>
                  <a:cubicBezTo>
                    <a:pt x="29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g2d628c0607e_0_6965"/>
            <p:cNvSpPr/>
            <p:nvPr/>
          </p:nvSpPr>
          <p:spPr>
            <a:xfrm>
              <a:off x="4523575" y="3342575"/>
              <a:ext cx="28200" cy="1275"/>
            </a:xfrm>
            <a:custGeom>
              <a:rect b="b" l="l" r="r" t="t"/>
              <a:pathLst>
                <a:path extrusionOk="0" h="51" w="1128">
                  <a:moveTo>
                    <a:pt x="24" y="0"/>
                  </a:moveTo>
                  <a:cubicBezTo>
                    <a:pt x="11" y="0"/>
                    <a:pt x="0" y="8"/>
                    <a:pt x="0" y="21"/>
                  </a:cubicBezTo>
                  <a:cubicBezTo>
                    <a:pt x="0" y="32"/>
                    <a:pt x="11" y="43"/>
                    <a:pt x="24" y="43"/>
                  </a:cubicBezTo>
                  <a:lnTo>
                    <a:pt x="1107" y="50"/>
                  </a:lnTo>
                  <a:cubicBezTo>
                    <a:pt x="1117" y="50"/>
                    <a:pt x="1128" y="40"/>
                    <a:pt x="1128" y="27"/>
                  </a:cubicBezTo>
                  <a:cubicBezTo>
                    <a:pt x="1128" y="16"/>
                    <a:pt x="1117" y="6"/>
                    <a:pt x="1107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g2d628c0607e_0_6965"/>
            <p:cNvSpPr/>
            <p:nvPr/>
          </p:nvSpPr>
          <p:spPr>
            <a:xfrm>
              <a:off x="4471700" y="3342800"/>
              <a:ext cx="31450" cy="18050"/>
            </a:xfrm>
            <a:custGeom>
              <a:rect b="b" l="l" r="r" t="t"/>
              <a:pathLst>
                <a:path extrusionOk="0" h="722" w="1258">
                  <a:moveTo>
                    <a:pt x="240" y="1"/>
                  </a:moveTo>
                  <a:cubicBezTo>
                    <a:pt x="0" y="1"/>
                    <a:pt x="111" y="95"/>
                    <a:pt x="275" y="664"/>
                  </a:cubicBezTo>
                  <a:cubicBezTo>
                    <a:pt x="266" y="702"/>
                    <a:pt x="479" y="722"/>
                    <a:pt x="685" y="722"/>
                  </a:cubicBezTo>
                  <a:cubicBezTo>
                    <a:pt x="876" y="722"/>
                    <a:pt x="1061" y="705"/>
                    <a:pt x="1054" y="669"/>
                  </a:cubicBezTo>
                  <a:cubicBezTo>
                    <a:pt x="1054" y="669"/>
                    <a:pt x="1196" y="227"/>
                    <a:pt x="1247" y="71"/>
                  </a:cubicBezTo>
                  <a:cubicBezTo>
                    <a:pt x="1257" y="47"/>
                    <a:pt x="1236" y="18"/>
                    <a:pt x="1210" y="18"/>
                  </a:cubicBezTo>
                  <a:cubicBezTo>
                    <a:pt x="1096" y="22"/>
                    <a:pt x="994" y="24"/>
                    <a:pt x="901" y="24"/>
                  </a:cubicBezTo>
                  <a:cubicBezTo>
                    <a:pt x="568" y="24"/>
                    <a:pt x="360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g2d628c0607e_0_6965"/>
            <p:cNvSpPr/>
            <p:nvPr/>
          </p:nvSpPr>
          <p:spPr>
            <a:xfrm>
              <a:off x="4454825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7" y="0"/>
                  </a:moveTo>
                  <a:cubicBezTo>
                    <a:pt x="400" y="0"/>
                    <a:pt x="0" y="1019"/>
                    <a:pt x="858" y="1409"/>
                  </a:cubicBezTo>
                  <a:cubicBezTo>
                    <a:pt x="921" y="1451"/>
                    <a:pt x="1138" y="1472"/>
                    <a:pt x="1350" y="1472"/>
                  </a:cubicBezTo>
                  <a:cubicBezTo>
                    <a:pt x="1553" y="1472"/>
                    <a:pt x="1751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0" y="345"/>
                    <a:pt x="1871" y="3"/>
                    <a:pt x="1342" y="1"/>
                  </a:cubicBezTo>
                  <a:cubicBezTo>
                    <a:pt x="1330" y="0"/>
                    <a:pt x="1319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g2d628c0607e_0_6965"/>
            <p:cNvSpPr/>
            <p:nvPr/>
          </p:nvSpPr>
          <p:spPr>
            <a:xfrm>
              <a:off x="4477975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5" y="1"/>
                  </a:moveTo>
                  <a:cubicBezTo>
                    <a:pt x="16" y="1"/>
                    <a:pt x="5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49" y="105"/>
                    <a:pt x="429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6" y="46"/>
                    <a:pt x="824" y="30"/>
                    <a:pt x="824" y="23"/>
                  </a:cubicBezTo>
                  <a:cubicBezTo>
                    <a:pt x="821" y="13"/>
                    <a:pt x="811" y="6"/>
                    <a:pt x="802" y="6"/>
                  </a:cubicBezTo>
                  <a:cubicBezTo>
                    <a:pt x="800" y="6"/>
                    <a:pt x="799" y="6"/>
                    <a:pt x="797" y="7"/>
                  </a:cubicBezTo>
                  <a:cubicBezTo>
                    <a:pt x="787" y="9"/>
                    <a:pt x="781" y="17"/>
                    <a:pt x="779" y="25"/>
                  </a:cubicBezTo>
                  <a:cubicBezTo>
                    <a:pt x="755" y="41"/>
                    <a:pt x="630" y="60"/>
                    <a:pt x="413" y="60"/>
                  </a:cubicBezTo>
                  <a:cubicBezTo>
                    <a:pt x="194" y="57"/>
                    <a:pt x="69" y="36"/>
                    <a:pt x="46" y="20"/>
                  </a:cubicBezTo>
                  <a:cubicBezTo>
                    <a:pt x="46" y="12"/>
                    <a:pt x="40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g2d628c0607e_0_6965"/>
            <p:cNvSpPr/>
            <p:nvPr/>
          </p:nvSpPr>
          <p:spPr>
            <a:xfrm>
              <a:off x="4474400" y="3342575"/>
              <a:ext cx="28075" cy="1275"/>
            </a:xfrm>
            <a:custGeom>
              <a:rect b="b" l="l" r="r" t="t"/>
              <a:pathLst>
                <a:path extrusionOk="0" h="51" w="1123">
                  <a:moveTo>
                    <a:pt x="24" y="0"/>
                  </a:moveTo>
                  <a:cubicBezTo>
                    <a:pt x="11" y="0"/>
                    <a:pt x="1" y="8"/>
                    <a:pt x="1" y="21"/>
                  </a:cubicBezTo>
                  <a:cubicBezTo>
                    <a:pt x="1" y="32"/>
                    <a:pt x="11" y="43"/>
                    <a:pt x="24" y="43"/>
                  </a:cubicBezTo>
                  <a:lnTo>
                    <a:pt x="1102" y="50"/>
                  </a:lnTo>
                  <a:cubicBezTo>
                    <a:pt x="1112" y="50"/>
                    <a:pt x="1123" y="40"/>
                    <a:pt x="1123" y="27"/>
                  </a:cubicBezTo>
                  <a:cubicBezTo>
                    <a:pt x="1123" y="16"/>
                    <a:pt x="1112" y="6"/>
                    <a:pt x="1102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0" name="Google Shape;1560;g2d628c0607e_0_6965"/>
          <p:cNvGrpSpPr/>
          <p:nvPr/>
        </p:nvGrpSpPr>
        <p:grpSpPr>
          <a:xfrm>
            <a:off x="5393613" y="4134456"/>
            <a:ext cx="750173" cy="857712"/>
            <a:chOff x="3945475" y="2257850"/>
            <a:chExt cx="165850" cy="189625"/>
          </a:xfrm>
        </p:grpSpPr>
        <p:sp>
          <p:nvSpPr>
            <p:cNvPr id="1561" name="Google Shape;1561;g2d628c0607e_0_6965"/>
            <p:cNvSpPr/>
            <p:nvPr/>
          </p:nvSpPr>
          <p:spPr>
            <a:xfrm>
              <a:off x="4005300" y="2426525"/>
              <a:ext cx="71225" cy="20950"/>
            </a:xfrm>
            <a:custGeom>
              <a:rect b="b" l="l" r="r" t="t"/>
              <a:pathLst>
                <a:path extrusionOk="0" h="838" w="2849">
                  <a:moveTo>
                    <a:pt x="1424" y="1"/>
                  </a:moveTo>
                  <a:cubicBezTo>
                    <a:pt x="638" y="1"/>
                    <a:pt x="0" y="189"/>
                    <a:pt x="0" y="419"/>
                  </a:cubicBezTo>
                  <a:cubicBezTo>
                    <a:pt x="0" y="652"/>
                    <a:pt x="638" y="837"/>
                    <a:pt x="1424" y="837"/>
                  </a:cubicBezTo>
                  <a:cubicBezTo>
                    <a:pt x="2211" y="837"/>
                    <a:pt x="2849" y="652"/>
                    <a:pt x="2849" y="419"/>
                  </a:cubicBezTo>
                  <a:cubicBezTo>
                    <a:pt x="2849" y="189"/>
                    <a:pt x="2211" y="1"/>
                    <a:pt x="1424" y="1"/>
                  </a:cubicBezTo>
                  <a:close/>
                </a:path>
              </a:pathLst>
            </a:custGeom>
            <a:solidFill>
              <a:srgbClr val="FCC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g2d628c0607e_0_6965"/>
            <p:cNvSpPr/>
            <p:nvPr/>
          </p:nvSpPr>
          <p:spPr>
            <a:xfrm>
              <a:off x="4047850" y="2279900"/>
              <a:ext cx="45075" cy="35175"/>
            </a:xfrm>
            <a:custGeom>
              <a:rect b="b" l="l" r="r" t="t"/>
              <a:pathLst>
                <a:path extrusionOk="0" h="1407" w="1803">
                  <a:moveTo>
                    <a:pt x="1573" y="0"/>
                  </a:moveTo>
                  <a:cubicBezTo>
                    <a:pt x="1481" y="0"/>
                    <a:pt x="1384" y="27"/>
                    <a:pt x="1350" y="69"/>
                  </a:cubicBezTo>
                  <a:cubicBezTo>
                    <a:pt x="1295" y="143"/>
                    <a:pt x="1332" y="445"/>
                    <a:pt x="1332" y="445"/>
                  </a:cubicBezTo>
                  <a:cubicBezTo>
                    <a:pt x="1332" y="445"/>
                    <a:pt x="1128" y="855"/>
                    <a:pt x="1091" y="1041"/>
                  </a:cubicBezTo>
                  <a:cubicBezTo>
                    <a:pt x="924" y="898"/>
                    <a:pt x="718" y="689"/>
                    <a:pt x="490" y="562"/>
                  </a:cubicBezTo>
                  <a:cubicBezTo>
                    <a:pt x="262" y="437"/>
                    <a:pt x="215" y="392"/>
                    <a:pt x="96" y="374"/>
                  </a:cubicBezTo>
                  <a:cubicBezTo>
                    <a:pt x="72" y="368"/>
                    <a:pt x="0" y="368"/>
                    <a:pt x="0" y="368"/>
                  </a:cubicBezTo>
                  <a:lnTo>
                    <a:pt x="0" y="368"/>
                  </a:lnTo>
                  <a:lnTo>
                    <a:pt x="96" y="887"/>
                  </a:lnTo>
                  <a:cubicBezTo>
                    <a:pt x="96" y="887"/>
                    <a:pt x="943" y="1398"/>
                    <a:pt x="1107" y="1406"/>
                  </a:cubicBezTo>
                  <a:cubicBezTo>
                    <a:pt x="1108" y="1406"/>
                    <a:pt x="1110" y="1406"/>
                    <a:pt x="1112" y="1406"/>
                  </a:cubicBezTo>
                  <a:cubicBezTo>
                    <a:pt x="1218" y="1406"/>
                    <a:pt x="1412" y="1230"/>
                    <a:pt x="1472" y="988"/>
                  </a:cubicBezTo>
                  <a:cubicBezTo>
                    <a:pt x="1499" y="879"/>
                    <a:pt x="1525" y="588"/>
                    <a:pt x="1578" y="466"/>
                  </a:cubicBezTo>
                  <a:cubicBezTo>
                    <a:pt x="1618" y="363"/>
                    <a:pt x="1803" y="138"/>
                    <a:pt x="1750" y="61"/>
                  </a:cubicBezTo>
                  <a:cubicBezTo>
                    <a:pt x="1720" y="18"/>
                    <a:pt x="1648" y="0"/>
                    <a:pt x="1573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g2d628c0607e_0_6965"/>
            <p:cNvSpPr/>
            <p:nvPr/>
          </p:nvSpPr>
          <p:spPr>
            <a:xfrm>
              <a:off x="4065925" y="2300675"/>
              <a:ext cx="3725" cy="11150"/>
            </a:xfrm>
            <a:custGeom>
              <a:rect b="b" l="l" r="r" t="t"/>
              <a:pathLst>
                <a:path extrusionOk="0" h="446" w="149">
                  <a:moveTo>
                    <a:pt x="132" y="1"/>
                  </a:moveTo>
                  <a:cubicBezTo>
                    <a:pt x="101" y="109"/>
                    <a:pt x="40" y="305"/>
                    <a:pt x="0" y="411"/>
                  </a:cubicBezTo>
                  <a:lnTo>
                    <a:pt x="66" y="445"/>
                  </a:lnTo>
                  <a:cubicBezTo>
                    <a:pt x="66" y="445"/>
                    <a:pt x="87" y="252"/>
                    <a:pt x="101" y="186"/>
                  </a:cubicBezTo>
                  <a:cubicBezTo>
                    <a:pt x="111" y="120"/>
                    <a:pt x="148" y="14"/>
                    <a:pt x="148" y="14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g2d628c0607e_0_6965"/>
            <p:cNvSpPr/>
            <p:nvPr/>
          </p:nvSpPr>
          <p:spPr>
            <a:xfrm>
              <a:off x="3978625" y="2279900"/>
              <a:ext cx="45100" cy="35175"/>
            </a:xfrm>
            <a:custGeom>
              <a:rect b="b" l="l" r="r" t="t"/>
              <a:pathLst>
                <a:path extrusionOk="0" h="1407" w="1804">
                  <a:moveTo>
                    <a:pt x="228" y="0"/>
                  </a:moveTo>
                  <a:cubicBezTo>
                    <a:pt x="154" y="0"/>
                    <a:pt x="83" y="19"/>
                    <a:pt x="54" y="61"/>
                  </a:cubicBezTo>
                  <a:cubicBezTo>
                    <a:pt x="1" y="138"/>
                    <a:pt x="183" y="366"/>
                    <a:pt x="226" y="466"/>
                  </a:cubicBezTo>
                  <a:cubicBezTo>
                    <a:pt x="276" y="591"/>
                    <a:pt x="302" y="879"/>
                    <a:pt x="332" y="990"/>
                  </a:cubicBezTo>
                  <a:cubicBezTo>
                    <a:pt x="392" y="1230"/>
                    <a:pt x="534" y="1406"/>
                    <a:pt x="639" y="1406"/>
                  </a:cubicBezTo>
                  <a:cubicBezTo>
                    <a:pt x="641" y="1406"/>
                    <a:pt x="642" y="1406"/>
                    <a:pt x="644" y="1406"/>
                  </a:cubicBezTo>
                  <a:cubicBezTo>
                    <a:pt x="808" y="1398"/>
                    <a:pt x="1732" y="996"/>
                    <a:pt x="1732" y="996"/>
                  </a:cubicBezTo>
                  <a:lnTo>
                    <a:pt x="1803" y="371"/>
                  </a:lnTo>
                  <a:lnTo>
                    <a:pt x="1803" y="371"/>
                  </a:lnTo>
                  <a:cubicBezTo>
                    <a:pt x="1803" y="371"/>
                    <a:pt x="1729" y="371"/>
                    <a:pt x="1705" y="374"/>
                  </a:cubicBezTo>
                  <a:cubicBezTo>
                    <a:pt x="1589" y="392"/>
                    <a:pt x="1541" y="437"/>
                    <a:pt x="1314" y="564"/>
                  </a:cubicBezTo>
                  <a:cubicBezTo>
                    <a:pt x="1086" y="689"/>
                    <a:pt x="880" y="898"/>
                    <a:pt x="713" y="1041"/>
                  </a:cubicBezTo>
                  <a:cubicBezTo>
                    <a:pt x="673" y="855"/>
                    <a:pt x="472" y="445"/>
                    <a:pt x="472" y="445"/>
                  </a:cubicBezTo>
                  <a:cubicBezTo>
                    <a:pt x="472" y="445"/>
                    <a:pt x="509" y="146"/>
                    <a:pt x="451" y="72"/>
                  </a:cubicBezTo>
                  <a:cubicBezTo>
                    <a:pt x="417" y="28"/>
                    <a:pt x="320" y="0"/>
                    <a:pt x="228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g2d628c0607e_0_6965"/>
            <p:cNvSpPr/>
            <p:nvPr/>
          </p:nvSpPr>
          <p:spPr>
            <a:xfrm>
              <a:off x="4004050" y="2298625"/>
              <a:ext cx="2925" cy="12850"/>
            </a:xfrm>
            <a:custGeom>
              <a:rect b="b" l="l" r="r" t="t"/>
              <a:pathLst>
                <a:path extrusionOk="0" h="514" w="117">
                  <a:moveTo>
                    <a:pt x="29" y="0"/>
                  </a:moveTo>
                  <a:lnTo>
                    <a:pt x="3" y="22"/>
                  </a:lnTo>
                  <a:cubicBezTo>
                    <a:pt x="3" y="22"/>
                    <a:pt x="0" y="194"/>
                    <a:pt x="8" y="305"/>
                  </a:cubicBezTo>
                  <a:cubicBezTo>
                    <a:pt x="19" y="413"/>
                    <a:pt x="69" y="514"/>
                    <a:pt x="69" y="514"/>
                  </a:cubicBezTo>
                  <a:lnTo>
                    <a:pt x="117" y="495"/>
                  </a:lnTo>
                  <a:cubicBezTo>
                    <a:pt x="72" y="368"/>
                    <a:pt x="32" y="101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2d628c0607e_0_6965"/>
            <p:cNvSpPr/>
            <p:nvPr/>
          </p:nvSpPr>
          <p:spPr>
            <a:xfrm>
              <a:off x="3962475" y="2282075"/>
              <a:ext cx="146275" cy="8375"/>
            </a:xfrm>
            <a:custGeom>
              <a:rect b="b" l="l" r="r" t="t"/>
              <a:pathLst>
                <a:path extrusionOk="0" h="335" w="5851">
                  <a:moveTo>
                    <a:pt x="115" y="1"/>
                  </a:moveTo>
                  <a:lnTo>
                    <a:pt x="86" y="70"/>
                  </a:lnTo>
                  <a:lnTo>
                    <a:pt x="38" y="109"/>
                  </a:lnTo>
                  <a:lnTo>
                    <a:pt x="1" y="183"/>
                  </a:lnTo>
                  <a:cubicBezTo>
                    <a:pt x="101" y="191"/>
                    <a:pt x="1970" y="334"/>
                    <a:pt x="3085" y="334"/>
                  </a:cubicBezTo>
                  <a:cubicBezTo>
                    <a:pt x="3397" y="334"/>
                    <a:pt x="3648" y="324"/>
                    <a:pt x="3789" y="295"/>
                  </a:cubicBezTo>
                  <a:cubicBezTo>
                    <a:pt x="4172" y="215"/>
                    <a:pt x="5835" y="207"/>
                    <a:pt x="5851" y="207"/>
                  </a:cubicBezTo>
                  <a:lnTo>
                    <a:pt x="5851" y="149"/>
                  </a:lnTo>
                  <a:lnTo>
                    <a:pt x="5806" y="96"/>
                  </a:lnTo>
                  <a:lnTo>
                    <a:pt x="5779" y="17"/>
                  </a:lnTo>
                  <a:cubicBezTo>
                    <a:pt x="5710" y="17"/>
                    <a:pt x="4151" y="25"/>
                    <a:pt x="3749" y="107"/>
                  </a:cubicBezTo>
                  <a:cubicBezTo>
                    <a:pt x="3618" y="134"/>
                    <a:pt x="3378" y="145"/>
                    <a:pt x="3081" y="145"/>
                  </a:cubicBezTo>
                  <a:cubicBezTo>
                    <a:pt x="1992" y="145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g2d628c0607e_0_6965"/>
            <p:cNvSpPr/>
            <p:nvPr/>
          </p:nvSpPr>
          <p:spPr>
            <a:xfrm>
              <a:off x="3979700" y="2282275"/>
              <a:ext cx="10475" cy="5000"/>
            </a:xfrm>
            <a:custGeom>
              <a:rect b="b" l="l" r="r" t="t"/>
              <a:pathLst>
                <a:path extrusionOk="0" h="200" w="419">
                  <a:moveTo>
                    <a:pt x="400" y="1"/>
                  </a:moveTo>
                  <a:lnTo>
                    <a:pt x="0" y="17"/>
                  </a:lnTo>
                  <a:cubicBezTo>
                    <a:pt x="0" y="17"/>
                    <a:pt x="48" y="170"/>
                    <a:pt x="77" y="170"/>
                  </a:cubicBezTo>
                  <a:cubicBezTo>
                    <a:pt x="106" y="167"/>
                    <a:pt x="101" y="146"/>
                    <a:pt x="101" y="146"/>
                  </a:cubicBezTo>
                  <a:lnTo>
                    <a:pt x="101" y="146"/>
                  </a:lnTo>
                  <a:cubicBezTo>
                    <a:pt x="101" y="147"/>
                    <a:pt x="115" y="200"/>
                    <a:pt x="163" y="200"/>
                  </a:cubicBezTo>
                  <a:cubicBezTo>
                    <a:pt x="165" y="200"/>
                    <a:pt x="167" y="199"/>
                    <a:pt x="169" y="199"/>
                  </a:cubicBezTo>
                  <a:cubicBezTo>
                    <a:pt x="220" y="197"/>
                    <a:pt x="207" y="146"/>
                    <a:pt x="207" y="146"/>
                  </a:cubicBezTo>
                  <a:lnTo>
                    <a:pt x="207" y="146"/>
                  </a:lnTo>
                  <a:cubicBezTo>
                    <a:pt x="207" y="146"/>
                    <a:pt x="227" y="195"/>
                    <a:pt x="264" y="195"/>
                  </a:cubicBezTo>
                  <a:cubicBezTo>
                    <a:pt x="267" y="195"/>
                    <a:pt x="270" y="194"/>
                    <a:pt x="273" y="194"/>
                  </a:cubicBezTo>
                  <a:cubicBezTo>
                    <a:pt x="315" y="186"/>
                    <a:pt x="299" y="146"/>
                    <a:pt x="299" y="146"/>
                  </a:cubicBezTo>
                  <a:lnTo>
                    <a:pt x="299" y="146"/>
                  </a:lnTo>
                  <a:cubicBezTo>
                    <a:pt x="299" y="146"/>
                    <a:pt x="323" y="193"/>
                    <a:pt x="362" y="193"/>
                  </a:cubicBezTo>
                  <a:cubicBezTo>
                    <a:pt x="366" y="193"/>
                    <a:pt x="369" y="192"/>
                    <a:pt x="373" y="191"/>
                  </a:cubicBezTo>
                  <a:cubicBezTo>
                    <a:pt x="418" y="181"/>
                    <a:pt x="413" y="149"/>
                    <a:pt x="413" y="14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g2d628c0607e_0_6965"/>
            <p:cNvSpPr/>
            <p:nvPr/>
          </p:nvSpPr>
          <p:spPr>
            <a:xfrm>
              <a:off x="3986375" y="2281025"/>
              <a:ext cx="1225" cy="5125"/>
            </a:xfrm>
            <a:custGeom>
              <a:rect b="b" l="l" r="r" t="t"/>
              <a:pathLst>
                <a:path extrusionOk="0" h="205" w="49">
                  <a:moveTo>
                    <a:pt x="14" y="0"/>
                  </a:moveTo>
                  <a:cubicBezTo>
                    <a:pt x="6" y="0"/>
                    <a:pt x="0" y="8"/>
                    <a:pt x="3" y="14"/>
                  </a:cubicBezTo>
                  <a:lnTo>
                    <a:pt x="24" y="194"/>
                  </a:lnTo>
                  <a:cubicBezTo>
                    <a:pt x="24" y="199"/>
                    <a:pt x="30" y="204"/>
                    <a:pt x="35" y="204"/>
                  </a:cubicBezTo>
                  <a:cubicBezTo>
                    <a:pt x="37" y="204"/>
                    <a:pt x="37" y="202"/>
                    <a:pt x="37" y="202"/>
                  </a:cubicBezTo>
                  <a:cubicBezTo>
                    <a:pt x="43" y="202"/>
                    <a:pt x="48" y="196"/>
                    <a:pt x="48" y="188"/>
                  </a:cubicBezTo>
                  <a:lnTo>
                    <a:pt x="27" y="11"/>
                  </a:lnTo>
                  <a:cubicBezTo>
                    <a:pt x="24" y="3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2d628c0607e_0_6965"/>
            <p:cNvSpPr/>
            <p:nvPr/>
          </p:nvSpPr>
          <p:spPr>
            <a:xfrm>
              <a:off x="3984050" y="2281025"/>
              <a:ext cx="1150" cy="5125"/>
            </a:xfrm>
            <a:custGeom>
              <a:rect b="b" l="l" r="r" t="t"/>
              <a:pathLst>
                <a:path extrusionOk="0" h="205" w="46">
                  <a:moveTo>
                    <a:pt x="11" y="0"/>
                  </a:moveTo>
                  <a:cubicBezTo>
                    <a:pt x="3" y="0"/>
                    <a:pt x="1" y="8"/>
                    <a:pt x="1" y="14"/>
                  </a:cubicBezTo>
                  <a:lnTo>
                    <a:pt x="22" y="194"/>
                  </a:lnTo>
                  <a:cubicBezTo>
                    <a:pt x="22" y="199"/>
                    <a:pt x="27" y="204"/>
                    <a:pt x="35" y="204"/>
                  </a:cubicBezTo>
                  <a:cubicBezTo>
                    <a:pt x="35" y="204"/>
                    <a:pt x="35" y="202"/>
                    <a:pt x="35" y="202"/>
                  </a:cubicBezTo>
                  <a:cubicBezTo>
                    <a:pt x="43" y="202"/>
                    <a:pt x="46" y="196"/>
                    <a:pt x="46" y="188"/>
                  </a:cubicBezTo>
                  <a:lnTo>
                    <a:pt x="25" y="11"/>
                  </a:lnTo>
                  <a:cubicBezTo>
                    <a:pt x="25" y="3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g2d628c0607e_0_6965"/>
            <p:cNvSpPr/>
            <p:nvPr/>
          </p:nvSpPr>
          <p:spPr>
            <a:xfrm>
              <a:off x="3981750" y="2281025"/>
              <a:ext cx="1000" cy="5125"/>
            </a:xfrm>
            <a:custGeom>
              <a:rect b="b" l="l" r="r" t="t"/>
              <a:pathLst>
                <a:path extrusionOk="0" h="205" w="40">
                  <a:moveTo>
                    <a:pt x="13" y="0"/>
                  </a:moveTo>
                  <a:cubicBezTo>
                    <a:pt x="5" y="0"/>
                    <a:pt x="0" y="6"/>
                    <a:pt x="3" y="14"/>
                  </a:cubicBezTo>
                  <a:lnTo>
                    <a:pt x="16" y="191"/>
                  </a:lnTo>
                  <a:cubicBezTo>
                    <a:pt x="16" y="199"/>
                    <a:pt x="21" y="204"/>
                    <a:pt x="27" y="204"/>
                  </a:cubicBezTo>
                  <a:cubicBezTo>
                    <a:pt x="27" y="204"/>
                    <a:pt x="27" y="204"/>
                    <a:pt x="29" y="202"/>
                  </a:cubicBezTo>
                  <a:cubicBezTo>
                    <a:pt x="35" y="202"/>
                    <a:pt x="40" y="196"/>
                    <a:pt x="40" y="191"/>
                  </a:cubicBezTo>
                  <a:lnTo>
                    <a:pt x="27" y="11"/>
                  </a:lnTo>
                  <a:cubicBezTo>
                    <a:pt x="24" y="6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g2d628c0607e_0_6965"/>
            <p:cNvSpPr/>
            <p:nvPr/>
          </p:nvSpPr>
          <p:spPr>
            <a:xfrm>
              <a:off x="4081400" y="2282225"/>
              <a:ext cx="10400" cy="5050"/>
            </a:xfrm>
            <a:custGeom>
              <a:rect b="b" l="l" r="r" t="t"/>
              <a:pathLst>
                <a:path extrusionOk="0" h="202" w="416">
                  <a:moveTo>
                    <a:pt x="16" y="0"/>
                  </a:moveTo>
                  <a:lnTo>
                    <a:pt x="3" y="148"/>
                  </a:lnTo>
                  <a:cubicBezTo>
                    <a:pt x="3" y="148"/>
                    <a:pt x="0" y="180"/>
                    <a:pt x="43" y="193"/>
                  </a:cubicBezTo>
                  <a:cubicBezTo>
                    <a:pt x="47" y="194"/>
                    <a:pt x="50" y="195"/>
                    <a:pt x="54" y="195"/>
                  </a:cubicBezTo>
                  <a:cubicBezTo>
                    <a:pt x="93" y="195"/>
                    <a:pt x="119" y="148"/>
                    <a:pt x="120" y="148"/>
                  </a:cubicBezTo>
                  <a:lnTo>
                    <a:pt x="120" y="148"/>
                  </a:lnTo>
                  <a:cubicBezTo>
                    <a:pt x="119" y="148"/>
                    <a:pt x="101" y="185"/>
                    <a:pt x="143" y="193"/>
                  </a:cubicBezTo>
                  <a:cubicBezTo>
                    <a:pt x="146" y="194"/>
                    <a:pt x="150" y="194"/>
                    <a:pt x="152" y="194"/>
                  </a:cubicBezTo>
                  <a:cubicBezTo>
                    <a:pt x="192" y="194"/>
                    <a:pt x="212" y="148"/>
                    <a:pt x="212" y="148"/>
                  </a:cubicBezTo>
                  <a:lnTo>
                    <a:pt x="212" y="148"/>
                  </a:lnTo>
                  <a:cubicBezTo>
                    <a:pt x="212" y="148"/>
                    <a:pt x="196" y="196"/>
                    <a:pt x="249" y="201"/>
                  </a:cubicBezTo>
                  <a:cubicBezTo>
                    <a:pt x="250" y="201"/>
                    <a:pt x="252" y="201"/>
                    <a:pt x="253" y="201"/>
                  </a:cubicBezTo>
                  <a:cubicBezTo>
                    <a:pt x="303" y="201"/>
                    <a:pt x="318" y="149"/>
                    <a:pt x="318" y="148"/>
                  </a:cubicBezTo>
                  <a:lnTo>
                    <a:pt x="318" y="148"/>
                  </a:lnTo>
                  <a:cubicBezTo>
                    <a:pt x="318" y="149"/>
                    <a:pt x="313" y="167"/>
                    <a:pt x="339" y="169"/>
                  </a:cubicBezTo>
                  <a:cubicBezTo>
                    <a:pt x="339" y="169"/>
                    <a:pt x="340" y="169"/>
                    <a:pt x="340" y="169"/>
                  </a:cubicBezTo>
                  <a:cubicBezTo>
                    <a:pt x="369" y="169"/>
                    <a:pt x="416" y="19"/>
                    <a:pt x="416" y="19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g2d628c0607e_0_6965"/>
            <p:cNvSpPr/>
            <p:nvPr/>
          </p:nvSpPr>
          <p:spPr>
            <a:xfrm>
              <a:off x="4083925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7" y="1"/>
                    <a:pt x="24" y="5"/>
                    <a:pt x="24" y="9"/>
                  </a:cubicBezTo>
                  <a:lnTo>
                    <a:pt x="3" y="189"/>
                  </a:lnTo>
                  <a:cubicBezTo>
                    <a:pt x="0" y="195"/>
                    <a:pt x="5" y="203"/>
                    <a:pt x="11" y="203"/>
                  </a:cubicBezTo>
                  <a:lnTo>
                    <a:pt x="13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8" y="15"/>
                  </a:lnTo>
                  <a:cubicBezTo>
                    <a:pt x="48" y="7"/>
                    <a:pt x="42" y="1"/>
                    <a:pt x="37" y="1"/>
                  </a:cubicBezTo>
                  <a:cubicBezTo>
                    <a:pt x="36" y="1"/>
                    <a:pt x="34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g2d628c0607e_0_6965"/>
            <p:cNvSpPr/>
            <p:nvPr/>
          </p:nvSpPr>
          <p:spPr>
            <a:xfrm>
              <a:off x="4086300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8" y="1"/>
                    <a:pt x="24" y="5"/>
                    <a:pt x="24" y="9"/>
                  </a:cubicBezTo>
                  <a:lnTo>
                    <a:pt x="0" y="189"/>
                  </a:lnTo>
                  <a:cubicBezTo>
                    <a:pt x="0" y="195"/>
                    <a:pt x="6" y="203"/>
                    <a:pt x="11" y="203"/>
                  </a:cubicBezTo>
                  <a:lnTo>
                    <a:pt x="14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5" y="15"/>
                  </a:lnTo>
                  <a:cubicBezTo>
                    <a:pt x="48" y="7"/>
                    <a:pt x="43" y="1"/>
                    <a:pt x="37" y="1"/>
                  </a:cubicBezTo>
                  <a:cubicBezTo>
                    <a:pt x="36" y="1"/>
                    <a:pt x="35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2d628c0607e_0_6965"/>
            <p:cNvSpPr/>
            <p:nvPr/>
          </p:nvSpPr>
          <p:spPr>
            <a:xfrm>
              <a:off x="4088800" y="2280950"/>
              <a:ext cx="950" cy="5125"/>
            </a:xfrm>
            <a:custGeom>
              <a:rect b="b" l="l" r="r" t="t"/>
              <a:pathLst>
                <a:path extrusionOk="0" h="205" w="38">
                  <a:moveTo>
                    <a:pt x="27" y="1"/>
                  </a:moveTo>
                  <a:cubicBezTo>
                    <a:pt x="19" y="1"/>
                    <a:pt x="14" y="6"/>
                    <a:pt x="14" y="14"/>
                  </a:cubicBezTo>
                  <a:lnTo>
                    <a:pt x="1" y="191"/>
                  </a:lnTo>
                  <a:cubicBezTo>
                    <a:pt x="1" y="199"/>
                    <a:pt x="4" y="205"/>
                    <a:pt x="11" y="205"/>
                  </a:cubicBezTo>
                  <a:cubicBezTo>
                    <a:pt x="19" y="205"/>
                    <a:pt x="25" y="199"/>
                    <a:pt x="25" y="194"/>
                  </a:cubicBezTo>
                  <a:lnTo>
                    <a:pt x="38" y="14"/>
                  </a:lnTo>
                  <a:cubicBezTo>
                    <a:pt x="38" y="9"/>
                    <a:pt x="33" y="3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2d628c0607e_0_6965"/>
            <p:cNvSpPr/>
            <p:nvPr/>
          </p:nvSpPr>
          <p:spPr>
            <a:xfrm>
              <a:off x="3945475" y="2307425"/>
              <a:ext cx="26375" cy="53450"/>
            </a:xfrm>
            <a:custGeom>
              <a:rect b="b" l="l" r="r" t="t"/>
              <a:pathLst>
                <a:path extrusionOk="0" h="2138" w="1055">
                  <a:moveTo>
                    <a:pt x="637" y="1"/>
                  </a:moveTo>
                  <a:cubicBezTo>
                    <a:pt x="563" y="1"/>
                    <a:pt x="446" y="60"/>
                    <a:pt x="432" y="122"/>
                  </a:cubicBezTo>
                  <a:lnTo>
                    <a:pt x="384" y="331"/>
                  </a:lnTo>
                  <a:cubicBezTo>
                    <a:pt x="369" y="395"/>
                    <a:pt x="419" y="469"/>
                    <a:pt x="411" y="503"/>
                  </a:cubicBezTo>
                  <a:cubicBezTo>
                    <a:pt x="403" y="535"/>
                    <a:pt x="353" y="601"/>
                    <a:pt x="326" y="636"/>
                  </a:cubicBezTo>
                  <a:cubicBezTo>
                    <a:pt x="313" y="652"/>
                    <a:pt x="305" y="670"/>
                    <a:pt x="300" y="689"/>
                  </a:cubicBezTo>
                  <a:lnTo>
                    <a:pt x="16" y="1898"/>
                  </a:lnTo>
                  <a:cubicBezTo>
                    <a:pt x="1" y="1967"/>
                    <a:pt x="43" y="2036"/>
                    <a:pt x="109" y="2052"/>
                  </a:cubicBezTo>
                  <a:lnTo>
                    <a:pt x="469" y="2134"/>
                  </a:lnTo>
                  <a:cubicBezTo>
                    <a:pt x="479" y="2136"/>
                    <a:pt x="489" y="2137"/>
                    <a:pt x="499" y="2137"/>
                  </a:cubicBezTo>
                  <a:cubicBezTo>
                    <a:pt x="555" y="2137"/>
                    <a:pt x="606" y="2100"/>
                    <a:pt x="620" y="2041"/>
                  </a:cubicBezTo>
                  <a:lnTo>
                    <a:pt x="901" y="842"/>
                  </a:lnTo>
                  <a:cubicBezTo>
                    <a:pt x="909" y="816"/>
                    <a:pt x="909" y="787"/>
                    <a:pt x="901" y="760"/>
                  </a:cubicBezTo>
                  <a:cubicBezTo>
                    <a:pt x="893" y="715"/>
                    <a:pt x="879" y="646"/>
                    <a:pt x="885" y="620"/>
                  </a:cubicBezTo>
                  <a:cubicBezTo>
                    <a:pt x="895" y="580"/>
                    <a:pt x="975" y="525"/>
                    <a:pt x="993" y="456"/>
                  </a:cubicBezTo>
                  <a:lnTo>
                    <a:pt x="1038" y="263"/>
                  </a:lnTo>
                  <a:cubicBezTo>
                    <a:pt x="1054" y="196"/>
                    <a:pt x="956" y="75"/>
                    <a:pt x="887" y="59"/>
                  </a:cubicBezTo>
                  <a:lnTo>
                    <a:pt x="660" y="3"/>
                  </a:lnTo>
                  <a:cubicBezTo>
                    <a:pt x="653" y="2"/>
                    <a:pt x="645" y="1"/>
                    <a:pt x="637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2d628c0607e_0_6965"/>
            <p:cNvSpPr/>
            <p:nvPr/>
          </p:nvSpPr>
          <p:spPr>
            <a:xfrm>
              <a:off x="3962025" y="2303200"/>
              <a:ext cx="6575" cy="5650"/>
            </a:xfrm>
            <a:custGeom>
              <a:rect b="b" l="l" r="r" t="t"/>
              <a:pathLst>
                <a:path extrusionOk="0" h="226" w="263">
                  <a:moveTo>
                    <a:pt x="40" y="0"/>
                  </a:moveTo>
                  <a:lnTo>
                    <a:pt x="0" y="175"/>
                  </a:lnTo>
                  <a:lnTo>
                    <a:pt x="223" y="225"/>
                  </a:lnTo>
                  <a:lnTo>
                    <a:pt x="262" y="5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2d628c0607e_0_6965"/>
            <p:cNvSpPr/>
            <p:nvPr/>
          </p:nvSpPr>
          <p:spPr>
            <a:xfrm>
              <a:off x="3954025" y="2325400"/>
              <a:ext cx="12525" cy="3425"/>
            </a:xfrm>
            <a:custGeom>
              <a:rect b="b" l="l" r="r" t="t"/>
              <a:pathLst>
                <a:path extrusionOk="0" h="137" w="501">
                  <a:moveTo>
                    <a:pt x="17" y="1"/>
                  </a:moveTo>
                  <a:cubicBezTo>
                    <a:pt x="11" y="1"/>
                    <a:pt x="5" y="6"/>
                    <a:pt x="3" y="12"/>
                  </a:cubicBezTo>
                  <a:cubicBezTo>
                    <a:pt x="0" y="20"/>
                    <a:pt x="5" y="31"/>
                    <a:pt x="16" y="31"/>
                  </a:cubicBezTo>
                  <a:lnTo>
                    <a:pt x="482" y="136"/>
                  </a:lnTo>
                  <a:lnTo>
                    <a:pt x="484" y="136"/>
                  </a:lnTo>
                  <a:cubicBezTo>
                    <a:pt x="492" y="136"/>
                    <a:pt x="498" y="131"/>
                    <a:pt x="500" y="126"/>
                  </a:cubicBezTo>
                  <a:cubicBezTo>
                    <a:pt x="500" y="115"/>
                    <a:pt x="495" y="107"/>
                    <a:pt x="487" y="105"/>
                  </a:cubicBezTo>
                  <a:lnTo>
                    <a:pt x="21" y="1"/>
                  </a:lnTo>
                  <a:cubicBezTo>
                    <a:pt x="20" y="1"/>
                    <a:pt x="18" y="1"/>
                    <a:pt x="1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2d628c0607e_0_6965"/>
            <p:cNvSpPr/>
            <p:nvPr/>
          </p:nvSpPr>
          <p:spPr>
            <a:xfrm>
              <a:off x="3953625" y="2328000"/>
              <a:ext cx="12525" cy="3475"/>
            </a:xfrm>
            <a:custGeom>
              <a:rect b="b" l="l" r="r" t="t"/>
              <a:pathLst>
                <a:path extrusionOk="0" h="139" w="501">
                  <a:moveTo>
                    <a:pt x="19" y="1"/>
                  </a:moveTo>
                  <a:cubicBezTo>
                    <a:pt x="11" y="1"/>
                    <a:pt x="3" y="6"/>
                    <a:pt x="0" y="14"/>
                  </a:cubicBezTo>
                  <a:cubicBezTo>
                    <a:pt x="0" y="22"/>
                    <a:pt x="5" y="30"/>
                    <a:pt x="13" y="32"/>
                  </a:cubicBezTo>
                  <a:lnTo>
                    <a:pt x="479" y="138"/>
                  </a:lnTo>
                  <a:lnTo>
                    <a:pt x="482" y="138"/>
                  </a:lnTo>
                  <a:cubicBezTo>
                    <a:pt x="490" y="138"/>
                    <a:pt x="495" y="133"/>
                    <a:pt x="498" y="128"/>
                  </a:cubicBezTo>
                  <a:cubicBezTo>
                    <a:pt x="500" y="117"/>
                    <a:pt x="495" y="109"/>
                    <a:pt x="485" y="107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g2d628c0607e_0_6965"/>
            <p:cNvSpPr/>
            <p:nvPr/>
          </p:nvSpPr>
          <p:spPr>
            <a:xfrm>
              <a:off x="3952750" y="2331125"/>
              <a:ext cx="12550" cy="3450"/>
            </a:xfrm>
            <a:custGeom>
              <a:rect b="b" l="l" r="r" t="t"/>
              <a:pathLst>
                <a:path extrusionOk="0" h="138" w="502">
                  <a:moveTo>
                    <a:pt x="22" y="0"/>
                  </a:moveTo>
                  <a:cubicBezTo>
                    <a:pt x="14" y="0"/>
                    <a:pt x="6" y="5"/>
                    <a:pt x="3" y="13"/>
                  </a:cubicBezTo>
                  <a:cubicBezTo>
                    <a:pt x="1" y="21"/>
                    <a:pt x="6" y="29"/>
                    <a:pt x="14" y="32"/>
                  </a:cubicBezTo>
                  <a:lnTo>
                    <a:pt x="480" y="138"/>
                  </a:lnTo>
                  <a:lnTo>
                    <a:pt x="483" y="138"/>
                  </a:lnTo>
                  <a:cubicBezTo>
                    <a:pt x="490" y="138"/>
                    <a:pt x="498" y="132"/>
                    <a:pt x="498" y="125"/>
                  </a:cubicBezTo>
                  <a:cubicBezTo>
                    <a:pt x="501" y="117"/>
                    <a:pt x="496" y="109"/>
                    <a:pt x="488" y="10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2d628c0607e_0_6965"/>
            <p:cNvSpPr/>
            <p:nvPr/>
          </p:nvSpPr>
          <p:spPr>
            <a:xfrm>
              <a:off x="3965800" y="2281550"/>
              <a:ext cx="2600" cy="24775"/>
            </a:xfrm>
            <a:custGeom>
              <a:rect b="b" l="l" r="r" t="t"/>
              <a:pathLst>
                <a:path extrusionOk="0" h="991" w="104">
                  <a:moveTo>
                    <a:pt x="89" y="0"/>
                  </a:moveTo>
                  <a:cubicBezTo>
                    <a:pt x="86" y="0"/>
                    <a:pt x="83" y="3"/>
                    <a:pt x="80" y="6"/>
                  </a:cubicBezTo>
                  <a:cubicBezTo>
                    <a:pt x="80" y="9"/>
                    <a:pt x="45" y="64"/>
                    <a:pt x="35" y="106"/>
                  </a:cubicBezTo>
                  <a:cubicBezTo>
                    <a:pt x="24" y="146"/>
                    <a:pt x="51" y="223"/>
                    <a:pt x="56" y="239"/>
                  </a:cubicBezTo>
                  <a:cubicBezTo>
                    <a:pt x="56" y="271"/>
                    <a:pt x="48" y="617"/>
                    <a:pt x="32" y="752"/>
                  </a:cubicBezTo>
                  <a:cubicBezTo>
                    <a:pt x="13" y="895"/>
                    <a:pt x="0" y="977"/>
                    <a:pt x="0" y="977"/>
                  </a:cubicBezTo>
                  <a:cubicBezTo>
                    <a:pt x="0" y="983"/>
                    <a:pt x="6" y="991"/>
                    <a:pt x="11" y="991"/>
                  </a:cubicBezTo>
                  <a:lnTo>
                    <a:pt x="13" y="991"/>
                  </a:lnTo>
                  <a:cubicBezTo>
                    <a:pt x="19" y="991"/>
                    <a:pt x="24" y="988"/>
                    <a:pt x="24" y="980"/>
                  </a:cubicBezTo>
                  <a:cubicBezTo>
                    <a:pt x="24" y="980"/>
                    <a:pt x="37" y="898"/>
                    <a:pt x="56" y="755"/>
                  </a:cubicBezTo>
                  <a:cubicBezTo>
                    <a:pt x="72" y="612"/>
                    <a:pt x="80" y="241"/>
                    <a:pt x="80" y="236"/>
                  </a:cubicBezTo>
                  <a:cubicBezTo>
                    <a:pt x="80" y="236"/>
                    <a:pt x="80" y="234"/>
                    <a:pt x="80" y="231"/>
                  </a:cubicBezTo>
                  <a:cubicBezTo>
                    <a:pt x="72" y="210"/>
                    <a:pt x="51" y="141"/>
                    <a:pt x="58" y="112"/>
                  </a:cubicBezTo>
                  <a:cubicBezTo>
                    <a:pt x="66" y="72"/>
                    <a:pt x="101" y="19"/>
                    <a:pt x="101" y="19"/>
                  </a:cubicBezTo>
                  <a:cubicBezTo>
                    <a:pt x="103" y="14"/>
                    <a:pt x="103" y="6"/>
                    <a:pt x="96" y="3"/>
                  </a:cubicBezTo>
                  <a:cubicBezTo>
                    <a:pt x="93" y="1"/>
                    <a:pt x="91" y="0"/>
                    <a:pt x="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2d628c0607e_0_6965"/>
            <p:cNvSpPr/>
            <p:nvPr/>
          </p:nvSpPr>
          <p:spPr>
            <a:xfrm>
              <a:off x="4092375" y="2308800"/>
              <a:ext cx="18950" cy="53375"/>
            </a:xfrm>
            <a:custGeom>
              <a:rect b="b" l="l" r="r" t="t"/>
              <a:pathLst>
                <a:path extrusionOk="0" h="2135" w="758">
                  <a:moveTo>
                    <a:pt x="425" y="1"/>
                  </a:moveTo>
                  <a:cubicBezTo>
                    <a:pt x="423" y="1"/>
                    <a:pt x="421" y="1"/>
                    <a:pt x="419" y="1"/>
                  </a:cubicBezTo>
                  <a:lnTo>
                    <a:pt x="186" y="17"/>
                  </a:lnTo>
                  <a:cubicBezTo>
                    <a:pt x="117" y="22"/>
                    <a:pt x="1" y="128"/>
                    <a:pt x="6" y="197"/>
                  </a:cubicBezTo>
                  <a:lnTo>
                    <a:pt x="19" y="411"/>
                  </a:lnTo>
                  <a:cubicBezTo>
                    <a:pt x="25" y="475"/>
                    <a:pt x="96" y="531"/>
                    <a:pt x="99" y="568"/>
                  </a:cubicBezTo>
                  <a:cubicBezTo>
                    <a:pt x="101" y="602"/>
                    <a:pt x="72" y="679"/>
                    <a:pt x="54" y="721"/>
                  </a:cubicBezTo>
                  <a:cubicBezTo>
                    <a:pt x="48" y="740"/>
                    <a:pt x="46" y="758"/>
                    <a:pt x="46" y="777"/>
                  </a:cubicBezTo>
                  <a:lnTo>
                    <a:pt x="133" y="2018"/>
                  </a:lnTo>
                  <a:cubicBezTo>
                    <a:pt x="138" y="2084"/>
                    <a:pt x="194" y="2135"/>
                    <a:pt x="259" y="2135"/>
                  </a:cubicBezTo>
                  <a:cubicBezTo>
                    <a:pt x="262" y="2135"/>
                    <a:pt x="265" y="2135"/>
                    <a:pt x="268" y="2135"/>
                  </a:cubicBezTo>
                  <a:lnTo>
                    <a:pt x="636" y="2108"/>
                  </a:lnTo>
                  <a:cubicBezTo>
                    <a:pt x="705" y="2105"/>
                    <a:pt x="758" y="2045"/>
                    <a:pt x="753" y="1976"/>
                  </a:cubicBezTo>
                  <a:lnTo>
                    <a:pt x="665" y="748"/>
                  </a:lnTo>
                  <a:cubicBezTo>
                    <a:pt x="665" y="718"/>
                    <a:pt x="657" y="692"/>
                    <a:pt x="641" y="668"/>
                  </a:cubicBezTo>
                  <a:cubicBezTo>
                    <a:pt x="620" y="628"/>
                    <a:pt x="586" y="565"/>
                    <a:pt x="583" y="538"/>
                  </a:cubicBezTo>
                  <a:cubicBezTo>
                    <a:pt x="580" y="499"/>
                    <a:pt x="644" y="422"/>
                    <a:pt x="639" y="351"/>
                  </a:cubicBezTo>
                  <a:lnTo>
                    <a:pt x="625" y="155"/>
                  </a:lnTo>
                  <a:cubicBezTo>
                    <a:pt x="620" y="85"/>
                    <a:pt x="498" y="1"/>
                    <a:pt x="425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2d628c0607e_0_6965"/>
            <p:cNvSpPr/>
            <p:nvPr/>
          </p:nvSpPr>
          <p:spPr>
            <a:xfrm>
              <a:off x="4096825" y="2304375"/>
              <a:ext cx="5975" cy="4850"/>
            </a:xfrm>
            <a:custGeom>
              <a:rect b="b" l="l" r="r" t="t"/>
              <a:pathLst>
                <a:path extrusionOk="0" h="194" w="239">
                  <a:moveTo>
                    <a:pt x="225" y="1"/>
                  </a:moveTo>
                  <a:lnTo>
                    <a:pt x="0" y="17"/>
                  </a:lnTo>
                  <a:lnTo>
                    <a:pt x="11" y="194"/>
                  </a:lnTo>
                  <a:lnTo>
                    <a:pt x="238" y="17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2d628c0607e_0_6965"/>
            <p:cNvSpPr/>
            <p:nvPr/>
          </p:nvSpPr>
          <p:spPr>
            <a:xfrm>
              <a:off x="4095300" y="2327750"/>
              <a:ext cx="12725" cy="1600"/>
            </a:xfrm>
            <a:custGeom>
              <a:rect b="b" l="l" r="r" t="t"/>
              <a:pathLst>
                <a:path extrusionOk="0" h="64" w="509">
                  <a:moveTo>
                    <a:pt x="490" y="0"/>
                  </a:moveTo>
                  <a:lnTo>
                    <a:pt x="16" y="32"/>
                  </a:lnTo>
                  <a:cubicBezTo>
                    <a:pt x="6" y="32"/>
                    <a:pt x="0" y="40"/>
                    <a:pt x="0" y="48"/>
                  </a:cubicBezTo>
                  <a:cubicBezTo>
                    <a:pt x="0" y="56"/>
                    <a:pt x="8" y="64"/>
                    <a:pt x="16" y="64"/>
                  </a:cubicBezTo>
                  <a:lnTo>
                    <a:pt x="493" y="32"/>
                  </a:lnTo>
                  <a:lnTo>
                    <a:pt x="498" y="32"/>
                  </a:lnTo>
                  <a:cubicBezTo>
                    <a:pt x="503" y="29"/>
                    <a:pt x="508" y="24"/>
                    <a:pt x="508" y="16"/>
                  </a:cubicBezTo>
                  <a:cubicBezTo>
                    <a:pt x="508" y="8"/>
                    <a:pt x="501" y="0"/>
                    <a:pt x="490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2d628c0607e_0_6965"/>
            <p:cNvSpPr/>
            <p:nvPr/>
          </p:nvSpPr>
          <p:spPr>
            <a:xfrm>
              <a:off x="4095550" y="2330450"/>
              <a:ext cx="12800" cy="1550"/>
            </a:xfrm>
            <a:custGeom>
              <a:rect b="b" l="l" r="r" t="t"/>
              <a:pathLst>
                <a:path extrusionOk="0" h="62" w="512">
                  <a:moveTo>
                    <a:pt x="496" y="0"/>
                  </a:moveTo>
                  <a:cubicBezTo>
                    <a:pt x="495" y="0"/>
                    <a:pt x="494" y="0"/>
                    <a:pt x="493" y="1"/>
                  </a:cubicBezTo>
                  <a:lnTo>
                    <a:pt x="17" y="30"/>
                  </a:lnTo>
                  <a:cubicBezTo>
                    <a:pt x="9" y="30"/>
                    <a:pt x="1" y="38"/>
                    <a:pt x="4" y="46"/>
                  </a:cubicBezTo>
                  <a:cubicBezTo>
                    <a:pt x="4" y="54"/>
                    <a:pt x="11" y="62"/>
                    <a:pt x="19" y="62"/>
                  </a:cubicBezTo>
                  <a:lnTo>
                    <a:pt x="496" y="32"/>
                  </a:lnTo>
                  <a:cubicBezTo>
                    <a:pt x="496" y="32"/>
                    <a:pt x="498" y="30"/>
                    <a:pt x="498" y="30"/>
                  </a:cubicBezTo>
                  <a:cubicBezTo>
                    <a:pt x="506" y="30"/>
                    <a:pt x="512" y="22"/>
                    <a:pt x="509" y="14"/>
                  </a:cubicBezTo>
                  <a:cubicBezTo>
                    <a:pt x="509" y="7"/>
                    <a:pt x="503" y="0"/>
                    <a:pt x="496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2d628c0607e_0_6965"/>
            <p:cNvSpPr/>
            <p:nvPr/>
          </p:nvSpPr>
          <p:spPr>
            <a:xfrm>
              <a:off x="4095700" y="2333625"/>
              <a:ext cx="12725" cy="1550"/>
            </a:xfrm>
            <a:custGeom>
              <a:rect b="b" l="l" r="r" t="t"/>
              <a:pathLst>
                <a:path extrusionOk="0" h="62" w="509">
                  <a:moveTo>
                    <a:pt x="490" y="1"/>
                  </a:moveTo>
                  <a:lnTo>
                    <a:pt x="13" y="30"/>
                  </a:lnTo>
                  <a:cubicBezTo>
                    <a:pt x="5" y="30"/>
                    <a:pt x="0" y="38"/>
                    <a:pt x="0" y="48"/>
                  </a:cubicBezTo>
                  <a:cubicBezTo>
                    <a:pt x="0" y="56"/>
                    <a:pt x="8" y="62"/>
                    <a:pt x="16" y="62"/>
                  </a:cubicBezTo>
                  <a:lnTo>
                    <a:pt x="492" y="32"/>
                  </a:lnTo>
                  <a:lnTo>
                    <a:pt x="495" y="32"/>
                  </a:lnTo>
                  <a:cubicBezTo>
                    <a:pt x="503" y="30"/>
                    <a:pt x="508" y="25"/>
                    <a:pt x="508" y="17"/>
                  </a:cubicBezTo>
                  <a:cubicBezTo>
                    <a:pt x="506" y="6"/>
                    <a:pt x="500" y="1"/>
                    <a:pt x="490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2d628c0607e_0_6965"/>
            <p:cNvSpPr/>
            <p:nvPr/>
          </p:nvSpPr>
          <p:spPr>
            <a:xfrm>
              <a:off x="4101250" y="2281600"/>
              <a:ext cx="2150" cy="27250"/>
            </a:xfrm>
            <a:custGeom>
              <a:rect b="b" l="l" r="r" t="t"/>
              <a:pathLst>
                <a:path extrusionOk="0" h="1090" w="86">
                  <a:moveTo>
                    <a:pt x="29" y="0"/>
                  </a:moveTo>
                  <a:cubicBezTo>
                    <a:pt x="18" y="0"/>
                    <a:pt x="10" y="4"/>
                    <a:pt x="8" y="4"/>
                  </a:cubicBezTo>
                  <a:cubicBezTo>
                    <a:pt x="3" y="7"/>
                    <a:pt x="0" y="14"/>
                    <a:pt x="3" y="20"/>
                  </a:cubicBezTo>
                  <a:cubicBezTo>
                    <a:pt x="5" y="24"/>
                    <a:pt x="11" y="28"/>
                    <a:pt x="16" y="28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19" y="26"/>
                    <a:pt x="23" y="25"/>
                    <a:pt x="29" y="25"/>
                  </a:cubicBezTo>
                  <a:cubicBezTo>
                    <a:pt x="33" y="25"/>
                    <a:pt x="37" y="25"/>
                    <a:pt x="40" y="28"/>
                  </a:cubicBezTo>
                  <a:cubicBezTo>
                    <a:pt x="53" y="36"/>
                    <a:pt x="59" y="57"/>
                    <a:pt x="59" y="89"/>
                  </a:cubicBezTo>
                  <a:cubicBezTo>
                    <a:pt x="59" y="184"/>
                    <a:pt x="32" y="253"/>
                    <a:pt x="32" y="253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30" y="258"/>
                    <a:pt x="3" y="483"/>
                    <a:pt x="3" y="597"/>
                  </a:cubicBezTo>
                  <a:cubicBezTo>
                    <a:pt x="3" y="713"/>
                    <a:pt x="56" y="1065"/>
                    <a:pt x="59" y="1079"/>
                  </a:cubicBezTo>
                  <a:cubicBezTo>
                    <a:pt x="61" y="1086"/>
                    <a:pt x="67" y="1089"/>
                    <a:pt x="72" y="1089"/>
                  </a:cubicBezTo>
                  <a:cubicBezTo>
                    <a:pt x="80" y="1089"/>
                    <a:pt x="85" y="1081"/>
                    <a:pt x="83" y="1076"/>
                  </a:cubicBezTo>
                  <a:cubicBezTo>
                    <a:pt x="83" y="1073"/>
                    <a:pt x="27" y="713"/>
                    <a:pt x="27" y="597"/>
                  </a:cubicBezTo>
                  <a:cubicBezTo>
                    <a:pt x="27" y="488"/>
                    <a:pt x="51" y="279"/>
                    <a:pt x="53" y="261"/>
                  </a:cubicBezTo>
                  <a:cubicBezTo>
                    <a:pt x="59" y="250"/>
                    <a:pt x="83" y="181"/>
                    <a:pt x="83" y="89"/>
                  </a:cubicBezTo>
                  <a:cubicBezTo>
                    <a:pt x="83" y="49"/>
                    <a:pt x="75" y="20"/>
                    <a:pt x="53" y="9"/>
                  </a:cubicBezTo>
                  <a:cubicBezTo>
                    <a:pt x="45" y="2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2d628c0607e_0_6965"/>
            <p:cNvSpPr/>
            <p:nvPr/>
          </p:nvSpPr>
          <p:spPr>
            <a:xfrm>
              <a:off x="4026150" y="2277375"/>
              <a:ext cx="20725" cy="18625"/>
            </a:xfrm>
            <a:custGeom>
              <a:rect b="b" l="l" r="r" t="t"/>
              <a:pathLst>
                <a:path extrusionOk="0" h="745" w="829">
                  <a:moveTo>
                    <a:pt x="614" y="1"/>
                  </a:moveTo>
                  <a:lnTo>
                    <a:pt x="260" y="22"/>
                  </a:lnTo>
                  <a:cubicBezTo>
                    <a:pt x="252" y="30"/>
                    <a:pt x="302" y="255"/>
                    <a:pt x="186" y="427"/>
                  </a:cubicBezTo>
                  <a:cubicBezTo>
                    <a:pt x="143" y="485"/>
                    <a:pt x="0" y="504"/>
                    <a:pt x="0" y="504"/>
                  </a:cubicBezTo>
                  <a:cubicBezTo>
                    <a:pt x="0" y="504"/>
                    <a:pt x="162" y="689"/>
                    <a:pt x="408" y="739"/>
                  </a:cubicBezTo>
                  <a:cubicBezTo>
                    <a:pt x="428" y="743"/>
                    <a:pt x="447" y="745"/>
                    <a:pt x="466" y="745"/>
                  </a:cubicBezTo>
                  <a:cubicBezTo>
                    <a:pt x="679" y="745"/>
                    <a:pt x="829" y="517"/>
                    <a:pt x="829" y="517"/>
                  </a:cubicBezTo>
                  <a:cubicBezTo>
                    <a:pt x="829" y="517"/>
                    <a:pt x="707" y="483"/>
                    <a:pt x="659" y="371"/>
                  </a:cubicBezTo>
                  <a:cubicBezTo>
                    <a:pt x="609" y="263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2d628c0607e_0_6965"/>
            <p:cNvSpPr/>
            <p:nvPr/>
          </p:nvSpPr>
          <p:spPr>
            <a:xfrm>
              <a:off x="4032025" y="2284200"/>
              <a:ext cx="9950" cy="1975"/>
            </a:xfrm>
            <a:custGeom>
              <a:rect b="b" l="l" r="r" t="t"/>
              <a:pathLst>
                <a:path extrusionOk="0" h="79" w="398">
                  <a:moveTo>
                    <a:pt x="398" y="0"/>
                  </a:moveTo>
                  <a:lnTo>
                    <a:pt x="398" y="0"/>
                  </a:lnTo>
                  <a:cubicBezTo>
                    <a:pt x="398" y="0"/>
                    <a:pt x="337" y="27"/>
                    <a:pt x="250" y="32"/>
                  </a:cubicBezTo>
                  <a:cubicBezTo>
                    <a:pt x="234" y="34"/>
                    <a:pt x="218" y="34"/>
                    <a:pt x="203" y="34"/>
                  </a:cubicBezTo>
                  <a:cubicBezTo>
                    <a:pt x="97" y="34"/>
                    <a:pt x="14" y="6"/>
                    <a:pt x="14" y="6"/>
                  </a:cubicBezTo>
                  <a:cubicBezTo>
                    <a:pt x="14" y="6"/>
                    <a:pt x="1" y="43"/>
                    <a:pt x="1" y="48"/>
                  </a:cubicBezTo>
                  <a:cubicBezTo>
                    <a:pt x="1" y="50"/>
                    <a:pt x="106" y="78"/>
                    <a:pt x="190" y="78"/>
                  </a:cubicBezTo>
                  <a:cubicBezTo>
                    <a:pt x="206" y="78"/>
                    <a:pt x="222" y="77"/>
                    <a:pt x="236" y="75"/>
                  </a:cubicBezTo>
                  <a:cubicBezTo>
                    <a:pt x="321" y="56"/>
                    <a:pt x="398" y="1"/>
                    <a:pt x="39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2d628c0607e_0_6965"/>
            <p:cNvSpPr/>
            <p:nvPr/>
          </p:nvSpPr>
          <p:spPr>
            <a:xfrm>
              <a:off x="4029250" y="2289300"/>
              <a:ext cx="13600" cy="4300"/>
            </a:xfrm>
            <a:custGeom>
              <a:rect b="b" l="l" r="r" t="t"/>
              <a:pathLst>
                <a:path extrusionOk="0" h="172" w="54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8" y="57"/>
                    <a:pt x="135" y="172"/>
                    <a:pt x="319" y="172"/>
                  </a:cubicBezTo>
                  <a:cubicBezTo>
                    <a:pt x="340" y="172"/>
                    <a:pt x="361" y="170"/>
                    <a:pt x="384" y="167"/>
                  </a:cubicBezTo>
                  <a:cubicBezTo>
                    <a:pt x="448" y="159"/>
                    <a:pt x="501" y="135"/>
                    <a:pt x="543" y="109"/>
                  </a:cubicBezTo>
                  <a:lnTo>
                    <a:pt x="543" y="109"/>
                  </a:lnTo>
                  <a:cubicBezTo>
                    <a:pt x="506" y="120"/>
                    <a:pt x="436" y="136"/>
                    <a:pt x="376" y="136"/>
                  </a:cubicBezTo>
                  <a:cubicBezTo>
                    <a:pt x="368" y="136"/>
                    <a:pt x="360" y="136"/>
                    <a:pt x="353" y="135"/>
                  </a:cubicBezTo>
                  <a:cubicBezTo>
                    <a:pt x="260" y="127"/>
                    <a:pt x="157" y="96"/>
                    <a:pt x="88" y="53"/>
                  </a:cubicBezTo>
                  <a:cubicBezTo>
                    <a:pt x="31" y="20"/>
                    <a:pt x="6" y="6"/>
                    <a:pt x="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2d628c0607e_0_6965"/>
            <p:cNvSpPr/>
            <p:nvPr/>
          </p:nvSpPr>
          <p:spPr>
            <a:xfrm>
              <a:off x="4021575" y="2257850"/>
              <a:ext cx="30325" cy="27225"/>
            </a:xfrm>
            <a:custGeom>
              <a:rect b="b" l="l" r="r" t="t"/>
              <a:pathLst>
                <a:path extrusionOk="0" h="1089" w="1213">
                  <a:moveTo>
                    <a:pt x="615" y="1"/>
                  </a:moveTo>
                  <a:cubicBezTo>
                    <a:pt x="263" y="1"/>
                    <a:pt x="212" y="207"/>
                    <a:pt x="189" y="459"/>
                  </a:cubicBezTo>
                  <a:cubicBezTo>
                    <a:pt x="173" y="451"/>
                    <a:pt x="157" y="448"/>
                    <a:pt x="141" y="448"/>
                  </a:cubicBezTo>
                  <a:cubicBezTo>
                    <a:pt x="64" y="448"/>
                    <a:pt x="1" y="509"/>
                    <a:pt x="1" y="586"/>
                  </a:cubicBezTo>
                  <a:cubicBezTo>
                    <a:pt x="1" y="663"/>
                    <a:pt x="64" y="726"/>
                    <a:pt x="141" y="726"/>
                  </a:cubicBezTo>
                  <a:cubicBezTo>
                    <a:pt x="154" y="726"/>
                    <a:pt x="167" y="721"/>
                    <a:pt x="181" y="718"/>
                  </a:cubicBezTo>
                  <a:cubicBezTo>
                    <a:pt x="218" y="988"/>
                    <a:pt x="384" y="1089"/>
                    <a:pt x="625" y="1089"/>
                  </a:cubicBezTo>
                  <a:cubicBezTo>
                    <a:pt x="826" y="1089"/>
                    <a:pt x="1006" y="1002"/>
                    <a:pt x="1038" y="721"/>
                  </a:cubicBezTo>
                  <a:cubicBezTo>
                    <a:pt x="1049" y="724"/>
                    <a:pt x="1062" y="726"/>
                    <a:pt x="1073" y="726"/>
                  </a:cubicBezTo>
                  <a:cubicBezTo>
                    <a:pt x="1149" y="726"/>
                    <a:pt x="1213" y="663"/>
                    <a:pt x="1213" y="586"/>
                  </a:cubicBezTo>
                  <a:cubicBezTo>
                    <a:pt x="1213" y="509"/>
                    <a:pt x="1149" y="448"/>
                    <a:pt x="1073" y="448"/>
                  </a:cubicBezTo>
                  <a:cubicBezTo>
                    <a:pt x="1057" y="448"/>
                    <a:pt x="1041" y="451"/>
                    <a:pt x="1025" y="456"/>
                  </a:cubicBezTo>
                  <a:cubicBezTo>
                    <a:pt x="1006" y="197"/>
                    <a:pt x="932" y="1"/>
                    <a:pt x="615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2d628c0607e_0_6965"/>
            <p:cNvSpPr/>
            <p:nvPr/>
          </p:nvSpPr>
          <p:spPr>
            <a:xfrm>
              <a:off x="4035550" y="2274875"/>
              <a:ext cx="2850" cy="1150"/>
            </a:xfrm>
            <a:custGeom>
              <a:rect b="b" l="l" r="r" t="t"/>
              <a:pathLst>
                <a:path extrusionOk="0" h="46" w="114">
                  <a:moveTo>
                    <a:pt x="18" y="0"/>
                  </a:moveTo>
                  <a:cubicBezTo>
                    <a:pt x="13" y="0"/>
                    <a:pt x="9" y="3"/>
                    <a:pt x="5" y="8"/>
                  </a:cubicBezTo>
                  <a:cubicBezTo>
                    <a:pt x="0" y="16"/>
                    <a:pt x="3" y="24"/>
                    <a:pt x="8" y="29"/>
                  </a:cubicBezTo>
                  <a:cubicBezTo>
                    <a:pt x="27" y="43"/>
                    <a:pt x="42" y="45"/>
                    <a:pt x="56" y="45"/>
                  </a:cubicBezTo>
                  <a:cubicBezTo>
                    <a:pt x="82" y="45"/>
                    <a:pt x="103" y="29"/>
                    <a:pt x="103" y="29"/>
                  </a:cubicBezTo>
                  <a:cubicBezTo>
                    <a:pt x="111" y="24"/>
                    <a:pt x="114" y="13"/>
                    <a:pt x="109" y="8"/>
                  </a:cubicBezTo>
                  <a:cubicBezTo>
                    <a:pt x="105" y="3"/>
                    <a:pt x="100" y="1"/>
                    <a:pt x="94" y="1"/>
                  </a:cubicBezTo>
                  <a:cubicBezTo>
                    <a:pt x="91" y="1"/>
                    <a:pt x="88" y="2"/>
                    <a:pt x="85" y="3"/>
                  </a:cubicBezTo>
                  <a:cubicBezTo>
                    <a:pt x="85" y="5"/>
                    <a:pt x="73" y="13"/>
                    <a:pt x="56" y="13"/>
                  </a:cubicBezTo>
                  <a:cubicBezTo>
                    <a:pt x="47" y="13"/>
                    <a:pt x="37" y="10"/>
                    <a:pt x="27" y="3"/>
                  </a:cubicBezTo>
                  <a:cubicBezTo>
                    <a:pt x="24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2d628c0607e_0_6965"/>
            <p:cNvSpPr/>
            <p:nvPr/>
          </p:nvSpPr>
          <p:spPr>
            <a:xfrm>
              <a:off x="4033425" y="2278300"/>
              <a:ext cx="6575" cy="2475"/>
            </a:xfrm>
            <a:custGeom>
              <a:rect b="b" l="l" r="r" t="t"/>
              <a:pathLst>
                <a:path extrusionOk="0" h="99" w="263">
                  <a:moveTo>
                    <a:pt x="133" y="1"/>
                  </a:moveTo>
                  <a:cubicBezTo>
                    <a:pt x="59" y="1"/>
                    <a:pt x="0" y="22"/>
                    <a:pt x="0" y="49"/>
                  </a:cubicBezTo>
                  <a:cubicBezTo>
                    <a:pt x="0" y="78"/>
                    <a:pt x="59" y="99"/>
                    <a:pt x="133" y="99"/>
                  </a:cubicBezTo>
                  <a:cubicBezTo>
                    <a:pt x="204" y="99"/>
                    <a:pt x="262" y="78"/>
                    <a:pt x="262" y="49"/>
                  </a:cubicBezTo>
                  <a:cubicBezTo>
                    <a:pt x="262" y="22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E86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2d628c0607e_0_6965"/>
            <p:cNvSpPr/>
            <p:nvPr/>
          </p:nvSpPr>
          <p:spPr>
            <a:xfrm>
              <a:off x="4031775" y="2278775"/>
              <a:ext cx="9550" cy="1025"/>
            </a:xfrm>
            <a:custGeom>
              <a:rect b="b" l="l" r="r" t="t"/>
              <a:pathLst>
                <a:path extrusionOk="0" h="41" w="382">
                  <a:moveTo>
                    <a:pt x="365" y="0"/>
                  </a:moveTo>
                  <a:lnTo>
                    <a:pt x="13" y="8"/>
                  </a:lnTo>
                  <a:cubicBezTo>
                    <a:pt x="6" y="8"/>
                    <a:pt x="0" y="16"/>
                    <a:pt x="0" y="24"/>
                  </a:cubicBezTo>
                  <a:cubicBezTo>
                    <a:pt x="0" y="32"/>
                    <a:pt x="6" y="40"/>
                    <a:pt x="16" y="40"/>
                  </a:cubicBezTo>
                  <a:lnTo>
                    <a:pt x="365" y="32"/>
                  </a:lnTo>
                  <a:cubicBezTo>
                    <a:pt x="373" y="32"/>
                    <a:pt x="381" y="24"/>
                    <a:pt x="381" y="16"/>
                  </a:cubicBezTo>
                  <a:cubicBezTo>
                    <a:pt x="381" y="8"/>
                    <a:pt x="373" y="0"/>
                    <a:pt x="36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2d628c0607e_0_6965"/>
            <p:cNvSpPr/>
            <p:nvPr/>
          </p:nvSpPr>
          <p:spPr>
            <a:xfrm>
              <a:off x="4040300" y="2270625"/>
              <a:ext cx="3525" cy="2825"/>
            </a:xfrm>
            <a:custGeom>
              <a:rect b="b" l="l" r="r" t="t"/>
              <a:pathLst>
                <a:path extrusionOk="0" h="113" w="141">
                  <a:moveTo>
                    <a:pt x="69" y="1"/>
                  </a:moveTo>
                  <a:cubicBezTo>
                    <a:pt x="32" y="1"/>
                    <a:pt x="1" y="27"/>
                    <a:pt x="1" y="56"/>
                  </a:cubicBezTo>
                  <a:cubicBezTo>
                    <a:pt x="1" y="86"/>
                    <a:pt x="32" y="112"/>
                    <a:pt x="69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6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2d628c0607e_0_6965"/>
            <p:cNvSpPr/>
            <p:nvPr/>
          </p:nvSpPr>
          <p:spPr>
            <a:xfrm>
              <a:off x="4042150" y="2271950"/>
              <a:ext cx="1300" cy="1100"/>
            </a:xfrm>
            <a:custGeom>
              <a:rect b="b" l="l" r="r" t="t"/>
              <a:pathLst>
                <a:path extrusionOk="0" h="44" w="52">
                  <a:moveTo>
                    <a:pt x="27" y="1"/>
                  </a:moveTo>
                  <a:cubicBezTo>
                    <a:pt x="11" y="1"/>
                    <a:pt x="1" y="11"/>
                    <a:pt x="1" y="22"/>
                  </a:cubicBezTo>
                  <a:cubicBezTo>
                    <a:pt x="1" y="35"/>
                    <a:pt x="11" y="43"/>
                    <a:pt x="27" y="43"/>
                  </a:cubicBezTo>
                  <a:cubicBezTo>
                    <a:pt x="40" y="43"/>
                    <a:pt x="51" y="35"/>
                    <a:pt x="51" y="22"/>
                  </a:cubicBezTo>
                  <a:cubicBezTo>
                    <a:pt x="51" y="11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2d628c0607e_0_6965"/>
            <p:cNvSpPr/>
            <p:nvPr/>
          </p:nvSpPr>
          <p:spPr>
            <a:xfrm>
              <a:off x="4029775" y="2270625"/>
              <a:ext cx="3550" cy="2825"/>
            </a:xfrm>
            <a:custGeom>
              <a:rect b="b" l="l" r="r" t="t"/>
              <a:pathLst>
                <a:path extrusionOk="0" h="113" w="142">
                  <a:moveTo>
                    <a:pt x="72" y="1"/>
                  </a:moveTo>
                  <a:cubicBezTo>
                    <a:pt x="33" y="1"/>
                    <a:pt x="1" y="27"/>
                    <a:pt x="1" y="56"/>
                  </a:cubicBezTo>
                  <a:cubicBezTo>
                    <a:pt x="1" y="86"/>
                    <a:pt x="33" y="112"/>
                    <a:pt x="72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2d628c0607e_0_6965"/>
            <p:cNvSpPr/>
            <p:nvPr/>
          </p:nvSpPr>
          <p:spPr>
            <a:xfrm>
              <a:off x="4031775" y="2271825"/>
              <a:ext cx="1350" cy="1025"/>
            </a:xfrm>
            <a:custGeom>
              <a:rect b="b" l="l" r="r" t="t"/>
              <a:pathLst>
                <a:path extrusionOk="0" h="41" w="54">
                  <a:moveTo>
                    <a:pt x="27" y="0"/>
                  </a:moveTo>
                  <a:cubicBezTo>
                    <a:pt x="13" y="0"/>
                    <a:pt x="0" y="8"/>
                    <a:pt x="0" y="22"/>
                  </a:cubicBezTo>
                  <a:cubicBezTo>
                    <a:pt x="0" y="32"/>
                    <a:pt x="13" y="40"/>
                    <a:pt x="27" y="40"/>
                  </a:cubicBezTo>
                  <a:cubicBezTo>
                    <a:pt x="43" y="40"/>
                    <a:pt x="53" y="32"/>
                    <a:pt x="53" y="22"/>
                  </a:cubicBezTo>
                  <a:cubicBezTo>
                    <a:pt x="53" y="8"/>
                    <a:pt x="43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2d628c0607e_0_6965"/>
            <p:cNvSpPr/>
            <p:nvPr/>
          </p:nvSpPr>
          <p:spPr>
            <a:xfrm>
              <a:off x="4028125" y="2268250"/>
              <a:ext cx="5525" cy="1475"/>
            </a:xfrm>
            <a:custGeom>
              <a:rect b="b" l="l" r="r" t="t"/>
              <a:pathLst>
                <a:path extrusionOk="0" h="59" w="221">
                  <a:moveTo>
                    <a:pt x="150" y="1"/>
                  </a:moveTo>
                  <a:cubicBezTo>
                    <a:pt x="112" y="1"/>
                    <a:pt x="60" y="7"/>
                    <a:pt x="9" y="35"/>
                  </a:cubicBezTo>
                  <a:cubicBezTo>
                    <a:pt x="3" y="40"/>
                    <a:pt x="1" y="46"/>
                    <a:pt x="3" y="54"/>
                  </a:cubicBezTo>
                  <a:cubicBezTo>
                    <a:pt x="6" y="56"/>
                    <a:pt x="9" y="59"/>
                    <a:pt x="14" y="59"/>
                  </a:cubicBezTo>
                  <a:cubicBezTo>
                    <a:pt x="17" y="59"/>
                    <a:pt x="17" y="59"/>
                    <a:pt x="19" y="56"/>
                  </a:cubicBezTo>
                  <a:cubicBezTo>
                    <a:pt x="67" y="31"/>
                    <a:pt x="115" y="25"/>
                    <a:pt x="151" y="25"/>
                  </a:cubicBezTo>
                  <a:cubicBezTo>
                    <a:pt x="182" y="25"/>
                    <a:pt x="203" y="30"/>
                    <a:pt x="204" y="30"/>
                  </a:cubicBezTo>
                  <a:cubicBezTo>
                    <a:pt x="210" y="30"/>
                    <a:pt x="218" y="27"/>
                    <a:pt x="218" y="19"/>
                  </a:cubicBezTo>
                  <a:cubicBezTo>
                    <a:pt x="220" y="14"/>
                    <a:pt x="215" y="9"/>
                    <a:pt x="210" y="6"/>
                  </a:cubicBezTo>
                  <a:cubicBezTo>
                    <a:pt x="207" y="6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2d628c0607e_0_6965"/>
            <p:cNvSpPr/>
            <p:nvPr/>
          </p:nvSpPr>
          <p:spPr>
            <a:xfrm>
              <a:off x="4039500" y="2268700"/>
              <a:ext cx="5800" cy="1425"/>
            </a:xfrm>
            <a:custGeom>
              <a:rect b="b" l="l" r="r" t="t"/>
              <a:pathLst>
                <a:path extrusionOk="0" h="57" w="232">
                  <a:moveTo>
                    <a:pt x="34" y="0"/>
                  </a:moveTo>
                  <a:cubicBezTo>
                    <a:pt x="21" y="0"/>
                    <a:pt x="13" y="1"/>
                    <a:pt x="11" y="1"/>
                  </a:cubicBezTo>
                  <a:cubicBezTo>
                    <a:pt x="6" y="4"/>
                    <a:pt x="1" y="9"/>
                    <a:pt x="1" y="14"/>
                  </a:cubicBezTo>
                  <a:cubicBezTo>
                    <a:pt x="3" y="21"/>
                    <a:pt x="7" y="26"/>
                    <a:pt x="11" y="26"/>
                  </a:cubicBezTo>
                  <a:cubicBezTo>
                    <a:pt x="12" y="26"/>
                    <a:pt x="13" y="25"/>
                    <a:pt x="14" y="25"/>
                  </a:cubicBezTo>
                  <a:cubicBezTo>
                    <a:pt x="15" y="25"/>
                    <a:pt x="22" y="24"/>
                    <a:pt x="35" y="24"/>
                  </a:cubicBezTo>
                  <a:cubicBezTo>
                    <a:pt x="66" y="24"/>
                    <a:pt x="132" y="28"/>
                    <a:pt x="215" y="57"/>
                  </a:cubicBezTo>
                  <a:lnTo>
                    <a:pt x="218" y="57"/>
                  </a:lnTo>
                  <a:cubicBezTo>
                    <a:pt x="223" y="57"/>
                    <a:pt x="229" y="54"/>
                    <a:pt x="231" y="49"/>
                  </a:cubicBezTo>
                  <a:cubicBezTo>
                    <a:pt x="231" y="41"/>
                    <a:pt x="229" y="36"/>
                    <a:pt x="223" y="33"/>
                  </a:cubicBezTo>
                  <a:cubicBezTo>
                    <a:pt x="136" y="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2d628c0607e_0_6965"/>
            <p:cNvSpPr/>
            <p:nvPr/>
          </p:nvSpPr>
          <p:spPr>
            <a:xfrm>
              <a:off x="4047125" y="2272500"/>
              <a:ext cx="2600" cy="2800"/>
            </a:xfrm>
            <a:custGeom>
              <a:rect b="b" l="l" r="r" t="t"/>
              <a:pathLst>
                <a:path extrusionOk="0" h="112" w="104">
                  <a:moveTo>
                    <a:pt x="91" y="1"/>
                  </a:moveTo>
                  <a:cubicBezTo>
                    <a:pt x="87" y="1"/>
                    <a:pt x="84" y="2"/>
                    <a:pt x="82" y="5"/>
                  </a:cubicBezTo>
                  <a:lnTo>
                    <a:pt x="6" y="93"/>
                  </a:lnTo>
                  <a:cubicBezTo>
                    <a:pt x="0" y="98"/>
                    <a:pt x="0" y="106"/>
                    <a:pt x="6" y="108"/>
                  </a:cubicBezTo>
                  <a:cubicBezTo>
                    <a:pt x="8" y="111"/>
                    <a:pt x="11" y="111"/>
                    <a:pt x="14" y="111"/>
                  </a:cubicBezTo>
                  <a:cubicBezTo>
                    <a:pt x="16" y="111"/>
                    <a:pt x="21" y="111"/>
                    <a:pt x="24" y="108"/>
                  </a:cubicBezTo>
                  <a:lnTo>
                    <a:pt x="101" y="21"/>
                  </a:lnTo>
                  <a:cubicBezTo>
                    <a:pt x="104" y="16"/>
                    <a:pt x="104" y="8"/>
                    <a:pt x="98" y="3"/>
                  </a:cubicBezTo>
                  <a:cubicBezTo>
                    <a:pt x="96" y="2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2d628c0607e_0_6965"/>
            <p:cNvSpPr/>
            <p:nvPr/>
          </p:nvSpPr>
          <p:spPr>
            <a:xfrm>
              <a:off x="4047125" y="2272375"/>
              <a:ext cx="2475" cy="2575"/>
            </a:xfrm>
            <a:custGeom>
              <a:rect b="b" l="l" r="r" t="t"/>
              <a:pathLst>
                <a:path extrusionOk="0" h="103" w="99">
                  <a:moveTo>
                    <a:pt x="13" y="1"/>
                  </a:moveTo>
                  <a:cubicBezTo>
                    <a:pt x="10" y="1"/>
                    <a:pt x="8" y="1"/>
                    <a:pt x="6" y="2"/>
                  </a:cubicBezTo>
                  <a:cubicBezTo>
                    <a:pt x="0" y="8"/>
                    <a:pt x="0" y="16"/>
                    <a:pt x="6" y="21"/>
                  </a:cubicBezTo>
                  <a:lnTo>
                    <a:pt x="77" y="98"/>
                  </a:lnTo>
                  <a:cubicBezTo>
                    <a:pt x="80" y="100"/>
                    <a:pt x="82" y="103"/>
                    <a:pt x="85" y="103"/>
                  </a:cubicBezTo>
                  <a:cubicBezTo>
                    <a:pt x="88" y="103"/>
                    <a:pt x="90" y="100"/>
                    <a:pt x="93" y="98"/>
                  </a:cubicBezTo>
                  <a:cubicBezTo>
                    <a:pt x="98" y="95"/>
                    <a:pt x="98" y="87"/>
                    <a:pt x="93" y="82"/>
                  </a:cubicBezTo>
                  <a:lnTo>
                    <a:pt x="24" y="5"/>
                  </a:lnTo>
                  <a:cubicBezTo>
                    <a:pt x="21" y="2"/>
                    <a:pt x="17" y="1"/>
                    <a:pt x="1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g2d628c0607e_0_6965"/>
            <p:cNvSpPr/>
            <p:nvPr/>
          </p:nvSpPr>
          <p:spPr>
            <a:xfrm>
              <a:off x="4024150" y="2272375"/>
              <a:ext cx="2750" cy="2650"/>
            </a:xfrm>
            <a:custGeom>
              <a:rect b="b" l="l" r="r" t="t"/>
              <a:pathLst>
                <a:path extrusionOk="0" h="106" w="110">
                  <a:moveTo>
                    <a:pt x="95" y="0"/>
                  </a:moveTo>
                  <a:cubicBezTo>
                    <a:pt x="92" y="0"/>
                    <a:pt x="89" y="1"/>
                    <a:pt x="88" y="2"/>
                  </a:cubicBezTo>
                  <a:lnTo>
                    <a:pt x="6" y="84"/>
                  </a:lnTo>
                  <a:cubicBezTo>
                    <a:pt x="1" y="90"/>
                    <a:pt x="1" y="98"/>
                    <a:pt x="6" y="103"/>
                  </a:cubicBezTo>
                  <a:cubicBezTo>
                    <a:pt x="9" y="103"/>
                    <a:pt x="11" y="106"/>
                    <a:pt x="14" y="106"/>
                  </a:cubicBezTo>
                  <a:cubicBezTo>
                    <a:pt x="17" y="106"/>
                    <a:pt x="19" y="103"/>
                    <a:pt x="22" y="103"/>
                  </a:cubicBezTo>
                  <a:lnTo>
                    <a:pt x="104" y="21"/>
                  </a:lnTo>
                  <a:cubicBezTo>
                    <a:pt x="109" y="16"/>
                    <a:pt x="109" y="8"/>
                    <a:pt x="104" y="2"/>
                  </a:cubicBezTo>
                  <a:cubicBezTo>
                    <a:pt x="101" y="1"/>
                    <a:pt x="98" y="0"/>
                    <a:pt x="9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g2d628c0607e_0_6965"/>
            <p:cNvSpPr/>
            <p:nvPr/>
          </p:nvSpPr>
          <p:spPr>
            <a:xfrm>
              <a:off x="4024350" y="2272200"/>
              <a:ext cx="2075" cy="2825"/>
            </a:xfrm>
            <a:custGeom>
              <a:rect b="b" l="l" r="r" t="t"/>
              <a:pathLst>
                <a:path extrusionOk="0" h="113" w="83">
                  <a:moveTo>
                    <a:pt x="12" y="0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1" y="15"/>
                    <a:pt x="1" y="20"/>
                    <a:pt x="6" y="23"/>
                  </a:cubicBezTo>
                  <a:cubicBezTo>
                    <a:pt x="11" y="28"/>
                    <a:pt x="35" y="70"/>
                    <a:pt x="59" y="107"/>
                  </a:cubicBezTo>
                  <a:cubicBezTo>
                    <a:pt x="59" y="110"/>
                    <a:pt x="64" y="113"/>
                    <a:pt x="67" y="113"/>
                  </a:cubicBezTo>
                  <a:cubicBezTo>
                    <a:pt x="70" y="113"/>
                    <a:pt x="72" y="113"/>
                    <a:pt x="75" y="110"/>
                  </a:cubicBezTo>
                  <a:cubicBezTo>
                    <a:pt x="80" y="107"/>
                    <a:pt x="83" y="99"/>
                    <a:pt x="78" y="94"/>
                  </a:cubicBezTo>
                  <a:cubicBezTo>
                    <a:pt x="25" y="4"/>
                    <a:pt x="22" y="4"/>
                    <a:pt x="17" y="1"/>
                  </a:cubicBez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2d628c0607e_0_6965"/>
            <p:cNvSpPr/>
            <p:nvPr/>
          </p:nvSpPr>
          <p:spPr>
            <a:xfrm>
              <a:off x="4004700" y="2288625"/>
              <a:ext cx="65200" cy="56375"/>
            </a:xfrm>
            <a:custGeom>
              <a:rect b="b" l="l" r="r" t="t"/>
              <a:pathLst>
                <a:path extrusionOk="0" h="2255" w="2608">
                  <a:moveTo>
                    <a:pt x="967" y="1"/>
                  </a:moveTo>
                  <a:cubicBezTo>
                    <a:pt x="967" y="1"/>
                    <a:pt x="713" y="1"/>
                    <a:pt x="654" y="9"/>
                  </a:cubicBezTo>
                  <a:cubicBezTo>
                    <a:pt x="294" y="67"/>
                    <a:pt x="1" y="345"/>
                    <a:pt x="1" y="345"/>
                  </a:cubicBezTo>
                  <a:cubicBezTo>
                    <a:pt x="1" y="345"/>
                    <a:pt x="6" y="877"/>
                    <a:pt x="133" y="938"/>
                  </a:cubicBezTo>
                  <a:cubicBezTo>
                    <a:pt x="183" y="919"/>
                    <a:pt x="472" y="787"/>
                    <a:pt x="472" y="787"/>
                  </a:cubicBezTo>
                  <a:cubicBezTo>
                    <a:pt x="472" y="787"/>
                    <a:pt x="517" y="1303"/>
                    <a:pt x="490" y="1478"/>
                  </a:cubicBezTo>
                  <a:cubicBezTo>
                    <a:pt x="461" y="1650"/>
                    <a:pt x="371" y="2192"/>
                    <a:pt x="371" y="2192"/>
                  </a:cubicBezTo>
                  <a:cubicBezTo>
                    <a:pt x="371" y="2192"/>
                    <a:pt x="404" y="2191"/>
                    <a:pt x="456" y="2191"/>
                  </a:cubicBezTo>
                  <a:cubicBezTo>
                    <a:pt x="543" y="2191"/>
                    <a:pt x="684" y="2194"/>
                    <a:pt x="816" y="2211"/>
                  </a:cubicBezTo>
                  <a:cubicBezTo>
                    <a:pt x="989" y="2234"/>
                    <a:pt x="1123" y="2254"/>
                    <a:pt x="1296" y="2254"/>
                  </a:cubicBezTo>
                  <a:cubicBezTo>
                    <a:pt x="1338" y="2254"/>
                    <a:pt x="1383" y="2253"/>
                    <a:pt x="1430" y="2251"/>
                  </a:cubicBezTo>
                  <a:cubicBezTo>
                    <a:pt x="1673" y="2237"/>
                    <a:pt x="1859" y="2179"/>
                    <a:pt x="1928" y="2137"/>
                  </a:cubicBezTo>
                  <a:cubicBezTo>
                    <a:pt x="1999" y="2092"/>
                    <a:pt x="2126" y="2084"/>
                    <a:pt x="2126" y="2084"/>
                  </a:cubicBezTo>
                  <a:cubicBezTo>
                    <a:pt x="2126" y="2084"/>
                    <a:pt x="2033" y="1499"/>
                    <a:pt x="2044" y="1367"/>
                  </a:cubicBezTo>
                  <a:cubicBezTo>
                    <a:pt x="2055" y="1234"/>
                    <a:pt x="2010" y="827"/>
                    <a:pt x="2010" y="787"/>
                  </a:cubicBezTo>
                  <a:cubicBezTo>
                    <a:pt x="2010" y="786"/>
                    <a:pt x="2010" y="786"/>
                    <a:pt x="2011" y="786"/>
                  </a:cubicBezTo>
                  <a:cubicBezTo>
                    <a:pt x="2032" y="786"/>
                    <a:pt x="2232" y="912"/>
                    <a:pt x="2409" y="962"/>
                  </a:cubicBezTo>
                  <a:cubicBezTo>
                    <a:pt x="2409" y="962"/>
                    <a:pt x="2410" y="962"/>
                    <a:pt x="2410" y="962"/>
                  </a:cubicBezTo>
                  <a:cubicBezTo>
                    <a:pt x="2443" y="962"/>
                    <a:pt x="2608" y="414"/>
                    <a:pt x="2605" y="382"/>
                  </a:cubicBezTo>
                  <a:cubicBezTo>
                    <a:pt x="2462" y="284"/>
                    <a:pt x="2108" y="35"/>
                    <a:pt x="1928" y="30"/>
                  </a:cubicBezTo>
                  <a:cubicBezTo>
                    <a:pt x="1861" y="30"/>
                    <a:pt x="1652" y="11"/>
                    <a:pt x="1652" y="11"/>
                  </a:cubicBezTo>
                  <a:cubicBezTo>
                    <a:pt x="1652" y="11"/>
                    <a:pt x="1560" y="170"/>
                    <a:pt x="1366" y="194"/>
                  </a:cubicBezTo>
                  <a:cubicBezTo>
                    <a:pt x="1344" y="197"/>
                    <a:pt x="1322" y="199"/>
                    <a:pt x="1301" y="199"/>
                  </a:cubicBezTo>
                  <a:cubicBezTo>
                    <a:pt x="1059" y="199"/>
                    <a:pt x="967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g2d628c0607e_0_6965"/>
            <p:cNvSpPr/>
            <p:nvPr/>
          </p:nvSpPr>
          <p:spPr>
            <a:xfrm>
              <a:off x="4053550" y="2290825"/>
              <a:ext cx="1675" cy="17425"/>
            </a:xfrm>
            <a:custGeom>
              <a:rect b="b" l="l" r="r" t="t"/>
              <a:pathLst>
                <a:path extrusionOk="0" h="697" w="67">
                  <a:moveTo>
                    <a:pt x="42" y="0"/>
                  </a:moveTo>
                  <a:cubicBezTo>
                    <a:pt x="37" y="0"/>
                    <a:pt x="29" y="5"/>
                    <a:pt x="29" y="11"/>
                  </a:cubicBezTo>
                  <a:cubicBezTo>
                    <a:pt x="29" y="13"/>
                    <a:pt x="0" y="204"/>
                    <a:pt x="13" y="432"/>
                  </a:cubicBezTo>
                  <a:cubicBezTo>
                    <a:pt x="21" y="641"/>
                    <a:pt x="40" y="688"/>
                    <a:pt x="40" y="691"/>
                  </a:cubicBezTo>
                  <a:cubicBezTo>
                    <a:pt x="42" y="694"/>
                    <a:pt x="48" y="696"/>
                    <a:pt x="53" y="696"/>
                  </a:cubicBezTo>
                  <a:lnTo>
                    <a:pt x="56" y="696"/>
                  </a:lnTo>
                  <a:cubicBezTo>
                    <a:pt x="64" y="694"/>
                    <a:pt x="66" y="688"/>
                    <a:pt x="64" y="680"/>
                  </a:cubicBezTo>
                  <a:cubicBezTo>
                    <a:pt x="64" y="680"/>
                    <a:pt x="45" y="633"/>
                    <a:pt x="37" y="432"/>
                  </a:cubicBezTo>
                  <a:cubicBezTo>
                    <a:pt x="24" y="204"/>
                    <a:pt x="53" y="16"/>
                    <a:pt x="53" y="13"/>
                  </a:cubicBezTo>
                  <a:cubicBezTo>
                    <a:pt x="53" y="8"/>
                    <a:pt x="48" y="3"/>
                    <a:pt x="4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g2d628c0607e_0_6965"/>
            <p:cNvSpPr/>
            <p:nvPr/>
          </p:nvSpPr>
          <p:spPr>
            <a:xfrm>
              <a:off x="4016150" y="2290000"/>
              <a:ext cx="6125" cy="18650"/>
            </a:xfrm>
            <a:custGeom>
              <a:rect b="b" l="l" r="r" t="t"/>
              <a:pathLst>
                <a:path extrusionOk="0" h="746" w="245">
                  <a:moveTo>
                    <a:pt x="229" y="0"/>
                  </a:moveTo>
                  <a:cubicBezTo>
                    <a:pt x="225" y="0"/>
                    <a:pt x="220" y="3"/>
                    <a:pt x="218" y="9"/>
                  </a:cubicBezTo>
                  <a:cubicBezTo>
                    <a:pt x="215" y="20"/>
                    <a:pt x="101" y="282"/>
                    <a:pt x="67" y="390"/>
                  </a:cubicBezTo>
                  <a:cubicBezTo>
                    <a:pt x="35" y="496"/>
                    <a:pt x="3" y="721"/>
                    <a:pt x="3" y="732"/>
                  </a:cubicBezTo>
                  <a:cubicBezTo>
                    <a:pt x="1" y="737"/>
                    <a:pt x="6" y="743"/>
                    <a:pt x="14" y="745"/>
                  </a:cubicBezTo>
                  <a:cubicBezTo>
                    <a:pt x="19" y="745"/>
                    <a:pt x="24" y="740"/>
                    <a:pt x="27" y="735"/>
                  </a:cubicBezTo>
                  <a:cubicBezTo>
                    <a:pt x="27" y="732"/>
                    <a:pt x="59" y="502"/>
                    <a:pt x="91" y="396"/>
                  </a:cubicBezTo>
                  <a:cubicBezTo>
                    <a:pt x="122" y="290"/>
                    <a:pt x="239" y="20"/>
                    <a:pt x="241" y="17"/>
                  </a:cubicBezTo>
                  <a:cubicBezTo>
                    <a:pt x="244" y="12"/>
                    <a:pt x="241" y="4"/>
                    <a:pt x="233" y="1"/>
                  </a:cubicBezTo>
                  <a:cubicBezTo>
                    <a:pt x="232" y="1"/>
                    <a:pt x="231" y="0"/>
                    <a:pt x="2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2d628c0607e_0_6965"/>
            <p:cNvSpPr/>
            <p:nvPr/>
          </p:nvSpPr>
          <p:spPr>
            <a:xfrm>
              <a:off x="4016425" y="2338175"/>
              <a:ext cx="39200" cy="4225"/>
            </a:xfrm>
            <a:custGeom>
              <a:rect b="b" l="l" r="r" t="t"/>
              <a:pathLst>
                <a:path extrusionOk="0" h="169" w="1568">
                  <a:moveTo>
                    <a:pt x="1554" y="1"/>
                  </a:moveTo>
                  <a:cubicBezTo>
                    <a:pt x="1553" y="1"/>
                    <a:pt x="1552" y="1"/>
                    <a:pt x="1551" y="1"/>
                  </a:cubicBezTo>
                  <a:cubicBezTo>
                    <a:pt x="1549" y="1"/>
                    <a:pt x="1390" y="49"/>
                    <a:pt x="1271" y="89"/>
                  </a:cubicBezTo>
                  <a:cubicBezTo>
                    <a:pt x="1190" y="117"/>
                    <a:pt x="1020" y="145"/>
                    <a:pt x="832" y="145"/>
                  </a:cubicBezTo>
                  <a:cubicBezTo>
                    <a:pt x="755" y="145"/>
                    <a:pt x="674" y="140"/>
                    <a:pt x="596" y="128"/>
                  </a:cubicBezTo>
                  <a:cubicBezTo>
                    <a:pt x="414" y="102"/>
                    <a:pt x="203" y="99"/>
                    <a:pt x="90" y="99"/>
                  </a:cubicBezTo>
                  <a:cubicBezTo>
                    <a:pt x="42" y="99"/>
                    <a:pt x="12" y="99"/>
                    <a:pt x="11" y="99"/>
                  </a:cubicBezTo>
                  <a:cubicBezTo>
                    <a:pt x="5" y="99"/>
                    <a:pt x="0" y="105"/>
                    <a:pt x="0" y="113"/>
                  </a:cubicBezTo>
                  <a:cubicBezTo>
                    <a:pt x="0" y="118"/>
                    <a:pt x="5" y="123"/>
                    <a:pt x="13" y="123"/>
                  </a:cubicBezTo>
                  <a:cubicBezTo>
                    <a:pt x="14" y="123"/>
                    <a:pt x="43" y="122"/>
                    <a:pt x="91" y="122"/>
                  </a:cubicBezTo>
                  <a:cubicBezTo>
                    <a:pt x="201" y="122"/>
                    <a:pt x="411" y="126"/>
                    <a:pt x="593" y="152"/>
                  </a:cubicBezTo>
                  <a:cubicBezTo>
                    <a:pt x="670" y="163"/>
                    <a:pt x="752" y="168"/>
                    <a:pt x="829" y="168"/>
                  </a:cubicBezTo>
                  <a:cubicBezTo>
                    <a:pt x="1019" y="168"/>
                    <a:pt x="1197" y="139"/>
                    <a:pt x="1279" y="113"/>
                  </a:cubicBezTo>
                  <a:cubicBezTo>
                    <a:pt x="1395" y="70"/>
                    <a:pt x="1557" y="25"/>
                    <a:pt x="1557" y="25"/>
                  </a:cubicBezTo>
                  <a:cubicBezTo>
                    <a:pt x="1564" y="23"/>
                    <a:pt x="1567" y="17"/>
                    <a:pt x="1564" y="9"/>
                  </a:cubicBezTo>
                  <a:cubicBezTo>
                    <a:pt x="1564" y="5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g2d628c0607e_0_6965"/>
            <p:cNvSpPr/>
            <p:nvPr/>
          </p:nvSpPr>
          <p:spPr>
            <a:xfrm>
              <a:off x="4027075" y="2290025"/>
              <a:ext cx="20125" cy="5575"/>
            </a:xfrm>
            <a:custGeom>
              <a:rect b="b" l="l" r="r" t="t"/>
              <a:pathLst>
                <a:path extrusionOk="0" h="223" w="805">
                  <a:moveTo>
                    <a:pt x="12" y="0"/>
                  </a:moveTo>
                  <a:cubicBezTo>
                    <a:pt x="10" y="0"/>
                    <a:pt x="8" y="1"/>
                    <a:pt x="6" y="3"/>
                  </a:cubicBezTo>
                  <a:cubicBezTo>
                    <a:pt x="0" y="8"/>
                    <a:pt x="0" y="16"/>
                    <a:pt x="3" y="19"/>
                  </a:cubicBezTo>
                  <a:cubicBezTo>
                    <a:pt x="11" y="27"/>
                    <a:pt x="151" y="188"/>
                    <a:pt x="297" y="217"/>
                  </a:cubicBezTo>
                  <a:cubicBezTo>
                    <a:pt x="318" y="220"/>
                    <a:pt x="344" y="223"/>
                    <a:pt x="371" y="223"/>
                  </a:cubicBezTo>
                  <a:cubicBezTo>
                    <a:pt x="450" y="223"/>
                    <a:pt x="546" y="207"/>
                    <a:pt x="622" y="175"/>
                  </a:cubicBezTo>
                  <a:cubicBezTo>
                    <a:pt x="728" y="135"/>
                    <a:pt x="800" y="56"/>
                    <a:pt x="802" y="53"/>
                  </a:cubicBezTo>
                  <a:cubicBezTo>
                    <a:pt x="805" y="48"/>
                    <a:pt x="805" y="40"/>
                    <a:pt x="800" y="35"/>
                  </a:cubicBezTo>
                  <a:cubicBezTo>
                    <a:pt x="797" y="34"/>
                    <a:pt x="795" y="33"/>
                    <a:pt x="793" y="33"/>
                  </a:cubicBezTo>
                  <a:cubicBezTo>
                    <a:pt x="790" y="33"/>
                    <a:pt x="787" y="34"/>
                    <a:pt x="784" y="37"/>
                  </a:cubicBezTo>
                  <a:cubicBezTo>
                    <a:pt x="784" y="37"/>
                    <a:pt x="712" y="114"/>
                    <a:pt x="614" y="154"/>
                  </a:cubicBezTo>
                  <a:cubicBezTo>
                    <a:pt x="540" y="183"/>
                    <a:pt x="448" y="200"/>
                    <a:pt x="373" y="200"/>
                  </a:cubicBezTo>
                  <a:cubicBezTo>
                    <a:pt x="347" y="200"/>
                    <a:pt x="323" y="198"/>
                    <a:pt x="302" y="194"/>
                  </a:cubicBezTo>
                  <a:cubicBezTo>
                    <a:pt x="164" y="167"/>
                    <a:pt x="24" y="6"/>
                    <a:pt x="21" y="6"/>
                  </a:cubicBezTo>
                  <a:cubicBezTo>
                    <a:pt x="20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g2d628c0607e_0_6965"/>
            <p:cNvSpPr/>
            <p:nvPr/>
          </p:nvSpPr>
          <p:spPr>
            <a:xfrm>
              <a:off x="4063200" y="2298100"/>
              <a:ext cx="5000" cy="13125"/>
            </a:xfrm>
            <a:custGeom>
              <a:rect b="b" l="l" r="r" t="t"/>
              <a:pathLst>
                <a:path extrusionOk="0" h="525" w="200">
                  <a:moveTo>
                    <a:pt x="178" y="0"/>
                  </a:moveTo>
                  <a:cubicBezTo>
                    <a:pt x="178" y="0"/>
                    <a:pt x="112" y="191"/>
                    <a:pt x="72" y="315"/>
                  </a:cubicBezTo>
                  <a:cubicBezTo>
                    <a:pt x="32" y="437"/>
                    <a:pt x="3" y="506"/>
                    <a:pt x="3" y="509"/>
                  </a:cubicBezTo>
                  <a:cubicBezTo>
                    <a:pt x="1" y="514"/>
                    <a:pt x="3" y="522"/>
                    <a:pt x="11" y="522"/>
                  </a:cubicBezTo>
                  <a:cubicBezTo>
                    <a:pt x="11" y="524"/>
                    <a:pt x="14" y="524"/>
                    <a:pt x="14" y="524"/>
                  </a:cubicBezTo>
                  <a:cubicBezTo>
                    <a:pt x="19" y="524"/>
                    <a:pt x="24" y="522"/>
                    <a:pt x="24" y="516"/>
                  </a:cubicBezTo>
                  <a:cubicBezTo>
                    <a:pt x="27" y="516"/>
                    <a:pt x="53" y="445"/>
                    <a:pt x="96" y="323"/>
                  </a:cubicBezTo>
                  <a:cubicBezTo>
                    <a:pt x="136" y="199"/>
                    <a:pt x="199" y="8"/>
                    <a:pt x="199" y="8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2d628c0607e_0_6965"/>
            <p:cNvSpPr/>
            <p:nvPr/>
          </p:nvSpPr>
          <p:spPr>
            <a:xfrm>
              <a:off x="4006150" y="2296775"/>
              <a:ext cx="2625" cy="13450"/>
            </a:xfrm>
            <a:custGeom>
              <a:rect b="b" l="l" r="r" t="t"/>
              <a:pathLst>
                <a:path extrusionOk="0" h="538" w="105">
                  <a:moveTo>
                    <a:pt x="22" y="0"/>
                  </a:moveTo>
                  <a:cubicBezTo>
                    <a:pt x="14" y="0"/>
                    <a:pt x="11" y="6"/>
                    <a:pt x="11" y="14"/>
                  </a:cubicBezTo>
                  <a:cubicBezTo>
                    <a:pt x="9" y="22"/>
                    <a:pt x="1" y="202"/>
                    <a:pt x="19" y="297"/>
                  </a:cubicBezTo>
                  <a:cubicBezTo>
                    <a:pt x="38" y="392"/>
                    <a:pt x="80" y="527"/>
                    <a:pt x="80" y="527"/>
                  </a:cubicBezTo>
                  <a:cubicBezTo>
                    <a:pt x="83" y="532"/>
                    <a:pt x="86" y="538"/>
                    <a:pt x="91" y="538"/>
                  </a:cubicBezTo>
                  <a:cubicBezTo>
                    <a:pt x="93" y="538"/>
                    <a:pt x="93" y="538"/>
                    <a:pt x="96" y="535"/>
                  </a:cubicBezTo>
                  <a:cubicBezTo>
                    <a:pt x="101" y="535"/>
                    <a:pt x="104" y="527"/>
                    <a:pt x="104" y="522"/>
                  </a:cubicBezTo>
                  <a:cubicBezTo>
                    <a:pt x="101" y="519"/>
                    <a:pt x="62" y="387"/>
                    <a:pt x="43" y="294"/>
                  </a:cubicBezTo>
                  <a:cubicBezTo>
                    <a:pt x="25" y="199"/>
                    <a:pt x="35" y="16"/>
                    <a:pt x="35" y="14"/>
                  </a:cubicBezTo>
                  <a:cubicBezTo>
                    <a:pt x="35" y="8"/>
                    <a:pt x="30" y="3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2d628c0607e_0_6965"/>
            <p:cNvSpPr/>
            <p:nvPr/>
          </p:nvSpPr>
          <p:spPr>
            <a:xfrm>
              <a:off x="4046050" y="2397975"/>
              <a:ext cx="19425" cy="41050"/>
            </a:xfrm>
            <a:custGeom>
              <a:rect b="b" l="l" r="r" t="t"/>
              <a:pathLst>
                <a:path extrusionOk="0" h="1642" w="777">
                  <a:moveTo>
                    <a:pt x="509" y="1"/>
                  </a:moveTo>
                  <a:cubicBezTo>
                    <a:pt x="394" y="1"/>
                    <a:pt x="86" y="50"/>
                    <a:pt x="9" y="50"/>
                  </a:cubicBezTo>
                  <a:cubicBezTo>
                    <a:pt x="7" y="50"/>
                    <a:pt x="5" y="50"/>
                    <a:pt x="4" y="50"/>
                  </a:cubicBezTo>
                  <a:lnTo>
                    <a:pt x="4" y="50"/>
                  </a:lnTo>
                  <a:cubicBezTo>
                    <a:pt x="4" y="140"/>
                    <a:pt x="96" y="921"/>
                    <a:pt x="49" y="1064"/>
                  </a:cubicBezTo>
                  <a:cubicBezTo>
                    <a:pt x="27" y="1127"/>
                    <a:pt x="1" y="1207"/>
                    <a:pt x="49" y="1299"/>
                  </a:cubicBezTo>
                  <a:cubicBezTo>
                    <a:pt x="96" y="1392"/>
                    <a:pt x="165" y="1529"/>
                    <a:pt x="170" y="1553"/>
                  </a:cubicBezTo>
                  <a:cubicBezTo>
                    <a:pt x="189" y="1619"/>
                    <a:pt x="199" y="1627"/>
                    <a:pt x="340" y="1638"/>
                  </a:cubicBezTo>
                  <a:cubicBezTo>
                    <a:pt x="374" y="1640"/>
                    <a:pt x="408" y="1641"/>
                    <a:pt x="441" y="1641"/>
                  </a:cubicBezTo>
                  <a:cubicBezTo>
                    <a:pt x="545" y="1641"/>
                    <a:pt x="637" y="1630"/>
                    <a:pt x="697" y="1596"/>
                  </a:cubicBezTo>
                  <a:cubicBezTo>
                    <a:pt x="777" y="1548"/>
                    <a:pt x="578" y="1439"/>
                    <a:pt x="520" y="1352"/>
                  </a:cubicBezTo>
                  <a:cubicBezTo>
                    <a:pt x="459" y="1265"/>
                    <a:pt x="382" y="1056"/>
                    <a:pt x="374" y="1024"/>
                  </a:cubicBezTo>
                  <a:cubicBezTo>
                    <a:pt x="369" y="1008"/>
                    <a:pt x="517" y="129"/>
                    <a:pt x="536" y="2"/>
                  </a:cubicBezTo>
                  <a:cubicBezTo>
                    <a:pt x="529" y="1"/>
                    <a:pt x="520" y="1"/>
                    <a:pt x="509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2d628c0607e_0_6965"/>
            <p:cNvSpPr/>
            <p:nvPr/>
          </p:nvSpPr>
          <p:spPr>
            <a:xfrm>
              <a:off x="4045275" y="2429975"/>
              <a:ext cx="19475" cy="10950"/>
            </a:xfrm>
            <a:custGeom>
              <a:rect b="b" l="l" r="r" t="t"/>
              <a:pathLst>
                <a:path extrusionOk="0" h="438" w="779">
                  <a:moveTo>
                    <a:pt x="55" y="0"/>
                  </a:moveTo>
                  <a:cubicBezTo>
                    <a:pt x="47" y="0"/>
                    <a:pt x="39" y="2"/>
                    <a:pt x="32" y="6"/>
                  </a:cubicBezTo>
                  <a:cubicBezTo>
                    <a:pt x="8" y="17"/>
                    <a:pt x="0" y="46"/>
                    <a:pt x="11" y="69"/>
                  </a:cubicBezTo>
                  <a:cubicBezTo>
                    <a:pt x="16" y="77"/>
                    <a:pt x="122" y="284"/>
                    <a:pt x="188" y="355"/>
                  </a:cubicBezTo>
                  <a:cubicBezTo>
                    <a:pt x="246" y="419"/>
                    <a:pt x="368" y="437"/>
                    <a:pt x="482" y="437"/>
                  </a:cubicBezTo>
                  <a:cubicBezTo>
                    <a:pt x="601" y="437"/>
                    <a:pt x="712" y="416"/>
                    <a:pt x="733" y="414"/>
                  </a:cubicBezTo>
                  <a:cubicBezTo>
                    <a:pt x="760" y="408"/>
                    <a:pt x="778" y="384"/>
                    <a:pt x="773" y="358"/>
                  </a:cubicBezTo>
                  <a:cubicBezTo>
                    <a:pt x="768" y="333"/>
                    <a:pt x="747" y="318"/>
                    <a:pt x="723" y="318"/>
                  </a:cubicBezTo>
                  <a:cubicBezTo>
                    <a:pt x="721" y="318"/>
                    <a:pt x="719" y="318"/>
                    <a:pt x="718" y="318"/>
                  </a:cubicBezTo>
                  <a:cubicBezTo>
                    <a:pt x="650" y="331"/>
                    <a:pt x="559" y="341"/>
                    <a:pt x="474" y="341"/>
                  </a:cubicBezTo>
                  <a:cubicBezTo>
                    <a:pt x="379" y="341"/>
                    <a:pt x="293" y="328"/>
                    <a:pt x="260" y="292"/>
                  </a:cubicBezTo>
                  <a:cubicBezTo>
                    <a:pt x="212" y="239"/>
                    <a:pt x="127" y="83"/>
                    <a:pt x="98" y="24"/>
                  </a:cubicBezTo>
                  <a:cubicBezTo>
                    <a:pt x="89" y="10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2d628c0607e_0_6965"/>
            <p:cNvSpPr/>
            <p:nvPr/>
          </p:nvSpPr>
          <p:spPr>
            <a:xfrm>
              <a:off x="4047850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56" y="1"/>
                  </a:moveTo>
                  <a:cubicBezTo>
                    <a:pt x="19" y="1"/>
                    <a:pt x="0" y="7"/>
                    <a:pt x="0" y="7"/>
                  </a:cubicBezTo>
                  <a:lnTo>
                    <a:pt x="35" y="110"/>
                  </a:lnTo>
                  <a:cubicBezTo>
                    <a:pt x="35" y="110"/>
                    <a:pt x="75" y="76"/>
                    <a:pt x="143" y="76"/>
                  </a:cubicBezTo>
                  <a:cubicBezTo>
                    <a:pt x="167" y="76"/>
                    <a:pt x="195" y="80"/>
                    <a:pt x="225" y="92"/>
                  </a:cubicBezTo>
                  <a:cubicBezTo>
                    <a:pt x="249" y="100"/>
                    <a:pt x="331" y="171"/>
                    <a:pt x="331" y="171"/>
                  </a:cubicBezTo>
                  <a:lnTo>
                    <a:pt x="315" y="105"/>
                  </a:lnTo>
                  <a:cubicBezTo>
                    <a:pt x="315" y="105"/>
                    <a:pt x="260" y="39"/>
                    <a:pt x="159" y="15"/>
                  </a:cubicBezTo>
                  <a:cubicBezTo>
                    <a:pt x="116" y="4"/>
                    <a:pt x="81" y="1"/>
                    <a:pt x="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2d628c0607e_0_6965"/>
            <p:cNvSpPr/>
            <p:nvPr/>
          </p:nvSpPr>
          <p:spPr>
            <a:xfrm>
              <a:off x="4055250" y="2430375"/>
              <a:ext cx="4200" cy="5250"/>
            </a:xfrm>
            <a:custGeom>
              <a:rect b="b" l="l" r="r" t="t"/>
              <a:pathLst>
                <a:path extrusionOk="0" h="210" w="168">
                  <a:moveTo>
                    <a:pt x="125" y="1"/>
                  </a:moveTo>
                  <a:cubicBezTo>
                    <a:pt x="125" y="1"/>
                    <a:pt x="117" y="3"/>
                    <a:pt x="78" y="38"/>
                  </a:cubicBezTo>
                  <a:cubicBezTo>
                    <a:pt x="46" y="67"/>
                    <a:pt x="1" y="146"/>
                    <a:pt x="1" y="146"/>
                  </a:cubicBezTo>
                  <a:lnTo>
                    <a:pt x="35" y="210"/>
                  </a:lnTo>
                  <a:cubicBezTo>
                    <a:pt x="35" y="210"/>
                    <a:pt x="49" y="146"/>
                    <a:pt x="78" y="122"/>
                  </a:cubicBezTo>
                  <a:cubicBezTo>
                    <a:pt x="136" y="67"/>
                    <a:pt x="168" y="67"/>
                    <a:pt x="168" y="67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2d628c0607e_0_6965"/>
            <p:cNvSpPr/>
            <p:nvPr/>
          </p:nvSpPr>
          <p:spPr>
            <a:xfrm>
              <a:off x="4055800" y="2435500"/>
              <a:ext cx="1725" cy="3425"/>
            </a:xfrm>
            <a:custGeom>
              <a:rect b="b" l="l" r="r" t="t"/>
              <a:pathLst>
                <a:path extrusionOk="0" h="137" w="69">
                  <a:moveTo>
                    <a:pt x="14" y="1"/>
                  </a:moveTo>
                  <a:cubicBezTo>
                    <a:pt x="10" y="1"/>
                    <a:pt x="5" y="4"/>
                    <a:pt x="3" y="10"/>
                  </a:cubicBezTo>
                  <a:cubicBezTo>
                    <a:pt x="0" y="15"/>
                    <a:pt x="3" y="23"/>
                    <a:pt x="8" y="26"/>
                  </a:cubicBezTo>
                  <a:cubicBezTo>
                    <a:pt x="8" y="26"/>
                    <a:pt x="32" y="36"/>
                    <a:pt x="37" y="60"/>
                  </a:cubicBezTo>
                  <a:cubicBezTo>
                    <a:pt x="42" y="79"/>
                    <a:pt x="42" y="100"/>
                    <a:pt x="34" y="108"/>
                  </a:cubicBezTo>
                  <a:cubicBezTo>
                    <a:pt x="32" y="113"/>
                    <a:pt x="29" y="113"/>
                    <a:pt x="27" y="113"/>
                  </a:cubicBezTo>
                  <a:cubicBezTo>
                    <a:pt x="21" y="113"/>
                    <a:pt x="13" y="118"/>
                    <a:pt x="13" y="124"/>
                  </a:cubicBezTo>
                  <a:cubicBezTo>
                    <a:pt x="13" y="132"/>
                    <a:pt x="21" y="137"/>
                    <a:pt x="27" y="137"/>
                  </a:cubicBezTo>
                  <a:cubicBezTo>
                    <a:pt x="37" y="137"/>
                    <a:pt x="45" y="132"/>
                    <a:pt x="53" y="124"/>
                  </a:cubicBezTo>
                  <a:cubicBezTo>
                    <a:pt x="64" y="108"/>
                    <a:pt x="69" y="81"/>
                    <a:pt x="61" y="55"/>
                  </a:cubicBezTo>
                  <a:cubicBezTo>
                    <a:pt x="50" y="18"/>
                    <a:pt x="19" y="5"/>
                    <a:pt x="19" y="2"/>
                  </a:cubicBezTo>
                  <a:cubicBezTo>
                    <a:pt x="17" y="1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2d628c0607e_0_6965"/>
            <p:cNvSpPr/>
            <p:nvPr/>
          </p:nvSpPr>
          <p:spPr>
            <a:xfrm>
              <a:off x="4057975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12" y="1"/>
                  </a:moveTo>
                  <a:cubicBezTo>
                    <a:pt x="8" y="1"/>
                    <a:pt x="5" y="3"/>
                    <a:pt x="3" y="6"/>
                  </a:cubicBezTo>
                  <a:cubicBezTo>
                    <a:pt x="0" y="12"/>
                    <a:pt x="0" y="19"/>
                    <a:pt x="6" y="22"/>
                  </a:cubicBezTo>
                  <a:cubicBezTo>
                    <a:pt x="16" y="30"/>
                    <a:pt x="32" y="43"/>
                    <a:pt x="35" y="54"/>
                  </a:cubicBezTo>
                  <a:cubicBezTo>
                    <a:pt x="37" y="67"/>
                    <a:pt x="30" y="104"/>
                    <a:pt x="24" y="115"/>
                  </a:cubicBezTo>
                  <a:cubicBezTo>
                    <a:pt x="19" y="115"/>
                    <a:pt x="16" y="120"/>
                    <a:pt x="19" y="125"/>
                  </a:cubicBezTo>
                  <a:cubicBezTo>
                    <a:pt x="19" y="131"/>
                    <a:pt x="24" y="136"/>
                    <a:pt x="30" y="136"/>
                  </a:cubicBezTo>
                  <a:lnTo>
                    <a:pt x="32" y="136"/>
                  </a:lnTo>
                  <a:cubicBezTo>
                    <a:pt x="37" y="133"/>
                    <a:pt x="43" y="128"/>
                    <a:pt x="45" y="125"/>
                  </a:cubicBezTo>
                  <a:cubicBezTo>
                    <a:pt x="53" y="109"/>
                    <a:pt x="64" y="67"/>
                    <a:pt x="56" y="46"/>
                  </a:cubicBezTo>
                  <a:cubicBezTo>
                    <a:pt x="51" y="25"/>
                    <a:pt x="22" y="6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2d628c0607e_0_6965"/>
            <p:cNvSpPr/>
            <p:nvPr/>
          </p:nvSpPr>
          <p:spPr>
            <a:xfrm>
              <a:off x="4059750" y="2435100"/>
              <a:ext cx="2225" cy="3825"/>
            </a:xfrm>
            <a:custGeom>
              <a:rect b="b" l="l" r="r" t="t"/>
              <a:pathLst>
                <a:path extrusionOk="0" h="153" w="89">
                  <a:moveTo>
                    <a:pt x="16" y="0"/>
                  </a:moveTo>
                  <a:cubicBezTo>
                    <a:pt x="14" y="0"/>
                    <a:pt x="11" y="1"/>
                    <a:pt x="9" y="2"/>
                  </a:cubicBezTo>
                  <a:cubicBezTo>
                    <a:pt x="4" y="7"/>
                    <a:pt x="1" y="15"/>
                    <a:pt x="6" y="21"/>
                  </a:cubicBezTo>
                  <a:cubicBezTo>
                    <a:pt x="9" y="23"/>
                    <a:pt x="9" y="23"/>
                    <a:pt x="11" y="26"/>
                  </a:cubicBezTo>
                  <a:cubicBezTo>
                    <a:pt x="35" y="42"/>
                    <a:pt x="51" y="58"/>
                    <a:pt x="56" y="74"/>
                  </a:cubicBezTo>
                  <a:cubicBezTo>
                    <a:pt x="64" y="100"/>
                    <a:pt x="56" y="137"/>
                    <a:pt x="56" y="137"/>
                  </a:cubicBezTo>
                  <a:cubicBezTo>
                    <a:pt x="54" y="145"/>
                    <a:pt x="59" y="150"/>
                    <a:pt x="64" y="153"/>
                  </a:cubicBezTo>
                  <a:lnTo>
                    <a:pt x="67" y="153"/>
                  </a:lnTo>
                  <a:cubicBezTo>
                    <a:pt x="72" y="153"/>
                    <a:pt x="78" y="148"/>
                    <a:pt x="78" y="142"/>
                  </a:cubicBezTo>
                  <a:cubicBezTo>
                    <a:pt x="80" y="142"/>
                    <a:pt x="88" y="100"/>
                    <a:pt x="78" y="66"/>
                  </a:cubicBezTo>
                  <a:cubicBezTo>
                    <a:pt x="70" y="34"/>
                    <a:pt x="35" y="13"/>
                    <a:pt x="25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2d628c0607e_0_6965"/>
            <p:cNvSpPr/>
            <p:nvPr/>
          </p:nvSpPr>
          <p:spPr>
            <a:xfrm>
              <a:off x="4062150" y="2435550"/>
              <a:ext cx="1675" cy="3125"/>
            </a:xfrm>
            <a:custGeom>
              <a:rect b="b" l="l" r="r" t="t"/>
              <a:pathLst>
                <a:path extrusionOk="0" h="125" w="67">
                  <a:moveTo>
                    <a:pt x="12" y="1"/>
                  </a:moveTo>
                  <a:cubicBezTo>
                    <a:pt x="9" y="1"/>
                    <a:pt x="7" y="1"/>
                    <a:pt x="5" y="3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24" y="37"/>
                    <a:pt x="40" y="58"/>
                    <a:pt x="40" y="66"/>
                  </a:cubicBezTo>
                  <a:cubicBezTo>
                    <a:pt x="37" y="77"/>
                    <a:pt x="27" y="98"/>
                    <a:pt x="21" y="108"/>
                  </a:cubicBezTo>
                  <a:cubicBezTo>
                    <a:pt x="19" y="114"/>
                    <a:pt x="21" y="122"/>
                    <a:pt x="27" y="124"/>
                  </a:cubicBezTo>
                  <a:lnTo>
                    <a:pt x="32" y="124"/>
                  </a:lnTo>
                  <a:cubicBezTo>
                    <a:pt x="37" y="124"/>
                    <a:pt x="40" y="124"/>
                    <a:pt x="43" y="119"/>
                  </a:cubicBezTo>
                  <a:cubicBezTo>
                    <a:pt x="45" y="116"/>
                    <a:pt x="61" y="87"/>
                    <a:pt x="64" y="69"/>
                  </a:cubicBezTo>
                  <a:cubicBezTo>
                    <a:pt x="66" y="48"/>
                    <a:pt x="35" y="16"/>
                    <a:pt x="21" y="3"/>
                  </a:cubicBezTo>
                  <a:cubicBezTo>
                    <a:pt x="19" y="1"/>
                    <a:pt x="15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2d628c0607e_0_6965"/>
            <p:cNvSpPr/>
            <p:nvPr/>
          </p:nvSpPr>
          <p:spPr>
            <a:xfrm>
              <a:off x="4046600" y="2403100"/>
              <a:ext cx="12000" cy="3150"/>
            </a:xfrm>
            <a:custGeom>
              <a:rect b="b" l="l" r="r" t="t"/>
              <a:pathLst>
                <a:path extrusionOk="0" h="126" w="480">
                  <a:moveTo>
                    <a:pt x="479" y="1"/>
                  </a:moveTo>
                  <a:cubicBezTo>
                    <a:pt x="355" y="41"/>
                    <a:pt x="183" y="80"/>
                    <a:pt x="0" y="80"/>
                  </a:cubicBezTo>
                  <a:lnTo>
                    <a:pt x="5" y="125"/>
                  </a:lnTo>
                  <a:cubicBezTo>
                    <a:pt x="5" y="125"/>
                    <a:pt x="151" y="115"/>
                    <a:pt x="252" y="94"/>
                  </a:cubicBezTo>
                  <a:cubicBezTo>
                    <a:pt x="421" y="57"/>
                    <a:pt x="477" y="22"/>
                    <a:pt x="477" y="22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2d628c0607e_0_6965"/>
            <p:cNvSpPr/>
            <p:nvPr/>
          </p:nvSpPr>
          <p:spPr>
            <a:xfrm>
              <a:off x="4013100" y="2400025"/>
              <a:ext cx="19425" cy="39000"/>
            </a:xfrm>
            <a:custGeom>
              <a:rect b="b" l="l" r="r" t="t"/>
              <a:pathLst>
                <a:path extrusionOk="0" h="1560" w="777">
                  <a:moveTo>
                    <a:pt x="206" y="1"/>
                  </a:moveTo>
                  <a:cubicBezTo>
                    <a:pt x="197" y="1"/>
                    <a:pt x="190" y="1"/>
                    <a:pt x="183" y="2"/>
                  </a:cubicBezTo>
                  <a:cubicBezTo>
                    <a:pt x="205" y="127"/>
                    <a:pt x="408" y="926"/>
                    <a:pt x="403" y="942"/>
                  </a:cubicBezTo>
                  <a:cubicBezTo>
                    <a:pt x="393" y="974"/>
                    <a:pt x="316" y="1183"/>
                    <a:pt x="258" y="1270"/>
                  </a:cubicBezTo>
                  <a:cubicBezTo>
                    <a:pt x="197" y="1357"/>
                    <a:pt x="1" y="1466"/>
                    <a:pt x="78" y="1514"/>
                  </a:cubicBezTo>
                  <a:cubicBezTo>
                    <a:pt x="138" y="1548"/>
                    <a:pt x="231" y="1559"/>
                    <a:pt x="334" y="1559"/>
                  </a:cubicBezTo>
                  <a:cubicBezTo>
                    <a:pt x="367" y="1559"/>
                    <a:pt x="401" y="1558"/>
                    <a:pt x="435" y="1556"/>
                  </a:cubicBezTo>
                  <a:cubicBezTo>
                    <a:pt x="575" y="1545"/>
                    <a:pt x="588" y="1537"/>
                    <a:pt x="604" y="1471"/>
                  </a:cubicBezTo>
                  <a:cubicBezTo>
                    <a:pt x="612" y="1447"/>
                    <a:pt x="678" y="1310"/>
                    <a:pt x="726" y="1217"/>
                  </a:cubicBezTo>
                  <a:cubicBezTo>
                    <a:pt x="776" y="1125"/>
                    <a:pt x="750" y="1045"/>
                    <a:pt x="726" y="982"/>
                  </a:cubicBezTo>
                  <a:cubicBezTo>
                    <a:pt x="681" y="839"/>
                    <a:pt x="731" y="169"/>
                    <a:pt x="731" y="79"/>
                  </a:cubicBezTo>
                  <a:cubicBezTo>
                    <a:pt x="662" y="79"/>
                    <a:pt x="325" y="1"/>
                    <a:pt x="206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2d628c0607e_0_6965"/>
            <p:cNvSpPr/>
            <p:nvPr/>
          </p:nvSpPr>
          <p:spPr>
            <a:xfrm>
              <a:off x="4013825" y="2429975"/>
              <a:ext cx="19500" cy="10950"/>
            </a:xfrm>
            <a:custGeom>
              <a:rect b="b" l="l" r="r" t="t"/>
              <a:pathLst>
                <a:path extrusionOk="0" h="438" w="780">
                  <a:moveTo>
                    <a:pt x="723" y="0"/>
                  </a:moveTo>
                  <a:cubicBezTo>
                    <a:pt x="706" y="0"/>
                    <a:pt x="690" y="10"/>
                    <a:pt x="681" y="24"/>
                  </a:cubicBezTo>
                  <a:cubicBezTo>
                    <a:pt x="652" y="83"/>
                    <a:pt x="567" y="239"/>
                    <a:pt x="520" y="292"/>
                  </a:cubicBezTo>
                  <a:cubicBezTo>
                    <a:pt x="486" y="328"/>
                    <a:pt x="400" y="341"/>
                    <a:pt x="305" y="341"/>
                  </a:cubicBezTo>
                  <a:cubicBezTo>
                    <a:pt x="221" y="341"/>
                    <a:pt x="129" y="331"/>
                    <a:pt x="62" y="318"/>
                  </a:cubicBezTo>
                  <a:cubicBezTo>
                    <a:pt x="60" y="318"/>
                    <a:pt x="58" y="318"/>
                    <a:pt x="56" y="318"/>
                  </a:cubicBezTo>
                  <a:cubicBezTo>
                    <a:pt x="32" y="318"/>
                    <a:pt x="9" y="333"/>
                    <a:pt x="6" y="358"/>
                  </a:cubicBezTo>
                  <a:cubicBezTo>
                    <a:pt x="1" y="384"/>
                    <a:pt x="17" y="408"/>
                    <a:pt x="43" y="414"/>
                  </a:cubicBezTo>
                  <a:cubicBezTo>
                    <a:pt x="64" y="416"/>
                    <a:pt x="178" y="437"/>
                    <a:pt x="297" y="437"/>
                  </a:cubicBezTo>
                  <a:cubicBezTo>
                    <a:pt x="411" y="437"/>
                    <a:pt x="530" y="419"/>
                    <a:pt x="589" y="355"/>
                  </a:cubicBezTo>
                  <a:cubicBezTo>
                    <a:pt x="655" y="284"/>
                    <a:pt x="761" y="77"/>
                    <a:pt x="766" y="69"/>
                  </a:cubicBezTo>
                  <a:cubicBezTo>
                    <a:pt x="779" y="46"/>
                    <a:pt x="769" y="17"/>
                    <a:pt x="745" y="6"/>
                  </a:cubicBezTo>
                  <a:cubicBezTo>
                    <a:pt x="737" y="2"/>
                    <a:pt x="730" y="0"/>
                    <a:pt x="72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g2d628c0607e_0_6965"/>
            <p:cNvSpPr/>
            <p:nvPr/>
          </p:nvSpPr>
          <p:spPr>
            <a:xfrm>
              <a:off x="4022425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276" y="1"/>
                  </a:moveTo>
                  <a:cubicBezTo>
                    <a:pt x="250" y="1"/>
                    <a:pt x="215" y="4"/>
                    <a:pt x="173" y="15"/>
                  </a:cubicBezTo>
                  <a:cubicBezTo>
                    <a:pt x="72" y="39"/>
                    <a:pt x="17" y="105"/>
                    <a:pt x="17" y="105"/>
                  </a:cubicBezTo>
                  <a:lnTo>
                    <a:pt x="1" y="171"/>
                  </a:lnTo>
                  <a:cubicBezTo>
                    <a:pt x="1" y="171"/>
                    <a:pt x="83" y="100"/>
                    <a:pt x="104" y="92"/>
                  </a:cubicBezTo>
                  <a:cubicBezTo>
                    <a:pt x="135" y="80"/>
                    <a:pt x="163" y="76"/>
                    <a:pt x="188" y="76"/>
                  </a:cubicBezTo>
                  <a:cubicBezTo>
                    <a:pt x="257" y="76"/>
                    <a:pt x="297" y="110"/>
                    <a:pt x="297" y="110"/>
                  </a:cubicBezTo>
                  <a:lnTo>
                    <a:pt x="332" y="7"/>
                  </a:lnTo>
                  <a:cubicBezTo>
                    <a:pt x="332" y="7"/>
                    <a:pt x="312" y="1"/>
                    <a:pt x="27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g2d628c0607e_0_6965"/>
            <p:cNvSpPr/>
            <p:nvPr/>
          </p:nvSpPr>
          <p:spPr>
            <a:xfrm>
              <a:off x="4019075" y="2430375"/>
              <a:ext cx="4175" cy="5250"/>
            </a:xfrm>
            <a:custGeom>
              <a:rect b="b" l="l" r="r" t="t"/>
              <a:pathLst>
                <a:path extrusionOk="0" h="210" w="167">
                  <a:moveTo>
                    <a:pt x="45" y="1"/>
                  </a:moveTo>
                  <a:lnTo>
                    <a:pt x="0" y="67"/>
                  </a:lnTo>
                  <a:cubicBezTo>
                    <a:pt x="0" y="67"/>
                    <a:pt x="32" y="67"/>
                    <a:pt x="93" y="122"/>
                  </a:cubicBezTo>
                  <a:cubicBezTo>
                    <a:pt x="119" y="146"/>
                    <a:pt x="132" y="210"/>
                    <a:pt x="132" y="210"/>
                  </a:cubicBezTo>
                  <a:lnTo>
                    <a:pt x="167" y="146"/>
                  </a:lnTo>
                  <a:cubicBezTo>
                    <a:pt x="167" y="146"/>
                    <a:pt x="124" y="67"/>
                    <a:pt x="93" y="38"/>
                  </a:cubicBezTo>
                  <a:cubicBezTo>
                    <a:pt x="53" y="3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2d628c0607e_0_6965"/>
            <p:cNvSpPr/>
            <p:nvPr/>
          </p:nvSpPr>
          <p:spPr>
            <a:xfrm>
              <a:off x="4021050" y="2435500"/>
              <a:ext cx="1750" cy="3425"/>
            </a:xfrm>
            <a:custGeom>
              <a:rect b="b" l="l" r="r" t="t"/>
              <a:pathLst>
                <a:path extrusionOk="0" h="137" w="70">
                  <a:moveTo>
                    <a:pt x="55" y="1"/>
                  </a:moveTo>
                  <a:cubicBezTo>
                    <a:pt x="54" y="1"/>
                    <a:pt x="52" y="1"/>
                    <a:pt x="51" y="2"/>
                  </a:cubicBezTo>
                  <a:cubicBezTo>
                    <a:pt x="48" y="5"/>
                    <a:pt x="16" y="18"/>
                    <a:pt x="6" y="55"/>
                  </a:cubicBezTo>
                  <a:cubicBezTo>
                    <a:pt x="0" y="81"/>
                    <a:pt x="3" y="108"/>
                    <a:pt x="16" y="124"/>
                  </a:cubicBezTo>
                  <a:cubicBezTo>
                    <a:pt x="22" y="132"/>
                    <a:pt x="32" y="137"/>
                    <a:pt x="43" y="137"/>
                  </a:cubicBezTo>
                  <a:cubicBezTo>
                    <a:pt x="48" y="137"/>
                    <a:pt x="53" y="132"/>
                    <a:pt x="53" y="124"/>
                  </a:cubicBezTo>
                  <a:cubicBezTo>
                    <a:pt x="53" y="118"/>
                    <a:pt x="48" y="113"/>
                    <a:pt x="43" y="113"/>
                  </a:cubicBezTo>
                  <a:cubicBezTo>
                    <a:pt x="40" y="113"/>
                    <a:pt x="37" y="113"/>
                    <a:pt x="35" y="108"/>
                  </a:cubicBezTo>
                  <a:cubicBezTo>
                    <a:pt x="27" y="100"/>
                    <a:pt x="24" y="79"/>
                    <a:pt x="30" y="60"/>
                  </a:cubicBezTo>
                  <a:cubicBezTo>
                    <a:pt x="37" y="36"/>
                    <a:pt x="59" y="26"/>
                    <a:pt x="61" y="26"/>
                  </a:cubicBezTo>
                  <a:cubicBezTo>
                    <a:pt x="67" y="23"/>
                    <a:pt x="69" y="15"/>
                    <a:pt x="67" y="10"/>
                  </a:cubicBezTo>
                  <a:cubicBezTo>
                    <a:pt x="65" y="4"/>
                    <a:pt x="60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2d628c0607e_0_6965"/>
            <p:cNvSpPr/>
            <p:nvPr/>
          </p:nvSpPr>
          <p:spPr>
            <a:xfrm>
              <a:off x="4019000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50" y="1"/>
                  </a:moveTo>
                  <a:cubicBezTo>
                    <a:pt x="47" y="1"/>
                    <a:pt x="45" y="2"/>
                    <a:pt x="43" y="4"/>
                  </a:cubicBezTo>
                  <a:cubicBezTo>
                    <a:pt x="40" y="6"/>
                    <a:pt x="14" y="25"/>
                    <a:pt x="6" y="46"/>
                  </a:cubicBezTo>
                  <a:cubicBezTo>
                    <a:pt x="0" y="67"/>
                    <a:pt x="11" y="109"/>
                    <a:pt x="19" y="125"/>
                  </a:cubicBezTo>
                  <a:cubicBezTo>
                    <a:pt x="22" y="128"/>
                    <a:pt x="24" y="133"/>
                    <a:pt x="32" y="136"/>
                  </a:cubicBezTo>
                  <a:lnTo>
                    <a:pt x="35" y="136"/>
                  </a:lnTo>
                  <a:cubicBezTo>
                    <a:pt x="40" y="136"/>
                    <a:pt x="45" y="131"/>
                    <a:pt x="45" y="125"/>
                  </a:cubicBezTo>
                  <a:cubicBezTo>
                    <a:pt x="45" y="120"/>
                    <a:pt x="45" y="115"/>
                    <a:pt x="40" y="115"/>
                  </a:cubicBezTo>
                  <a:cubicBezTo>
                    <a:pt x="35" y="104"/>
                    <a:pt x="24" y="67"/>
                    <a:pt x="29" y="54"/>
                  </a:cubicBezTo>
                  <a:cubicBezTo>
                    <a:pt x="32" y="43"/>
                    <a:pt x="48" y="30"/>
                    <a:pt x="56" y="22"/>
                  </a:cubicBezTo>
                  <a:cubicBezTo>
                    <a:pt x="64" y="19"/>
                    <a:pt x="64" y="12"/>
                    <a:pt x="61" y="6"/>
                  </a:cubicBez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2d628c0607e_0_6965"/>
            <p:cNvSpPr/>
            <p:nvPr/>
          </p:nvSpPr>
          <p:spPr>
            <a:xfrm>
              <a:off x="4016550" y="2435100"/>
              <a:ext cx="2200" cy="3825"/>
            </a:xfrm>
            <a:custGeom>
              <a:rect b="b" l="l" r="r" t="t"/>
              <a:pathLst>
                <a:path extrusionOk="0" h="153" w="88">
                  <a:moveTo>
                    <a:pt x="75" y="1"/>
                  </a:moveTo>
                  <a:cubicBezTo>
                    <a:pt x="72" y="1"/>
                    <a:pt x="69" y="2"/>
                    <a:pt x="67" y="5"/>
                  </a:cubicBezTo>
                  <a:cubicBezTo>
                    <a:pt x="53" y="13"/>
                    <a:pt x="22" y="34"/>
                    <a:pt x="11" y="66"/>
                  </a:cubicBezTo>
                  <a:cubicBezTo>
                    <a:pt x="0" y="100"/>
                    <a:pt x="11" y="142"/>
                    <a:pt x="11" y="142"/>
                  </a:cubicBezTo>
                  <a:cubicBezTo>
                    <a:pt x="14" y="148"/>
                    <a:pt x="16" y="153"/>
                    <a:pt x="24" y="153"/>
                  </a:cubicBezTo>
                  <a:lnTo>
                    <a:pt x="27" y="153"/>
                  </a:lnTo>
                  <a:cubicBezTo>
                    <a:pt x="32" y="150"/>
                    <a:pt x="35" y="145"/>
                    <a:pt x="35" y="137"/>
                  </a:cubicBezTo>
                  <a:cubicBezTo>
                    <a:pt x="35" y="137"/>
                    <a:pt x="27" y="100"/>
                    <a:pt x="35" y="74"/>
                  </a:cubicBezTo>
                  <a:cubicBezTo>
                    <a:pt x="40" y="58"/>
                    <a:pt x="53" y="42"/>
                    <a:pt x="77" y="26"/>
                  </a:cubicBezTo>
                  <a:cubicBezTo>
                    <a:pt x="82" y="23"/>
                    <a:pt x="82" y="23"/>
                    <a:pt x="85" y="21"/>
                  </a:cubicBezTo>
                  <a:cubicBezTo>
                    <a:pt x="88" y="15"/>
                    <a:pt x="88" y="7"/>
                    <a:pt x="82" y="5"/>
                  </a:cubicBezTo>
                  <a:cubicBezTo>
                    <a:pt x="80" y="2"/>
                    <a:pt x="77" y="1"/>
                    <a:pt x="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2d628c0607e_0_6965"/>
            <p:cNvSpPr/>
            <p:nvPr/>
          </p:nvSpPr>
          <p:spPr>
            <a:xfrm>
              <a:off x="4014750" y="2435550"/>
              <a:ext cx="1700" cy="3125"/>
            </a:xfrm>
            <a:custGeom>
              <a:rect b="b" l="l" r="r" t="t"/>
              <a:pathLst>
                <a:path extrusionOk="0" h="125" w="68">
                  <a:moveTo>
                    <a:pt x="53" y="1"/>
                  </a:moveTo>
                  <a:cubicBezTo>
                    <a:pt x="50" y="1"/>
                    <a:pt x="47" y="1"/>
                    <a:pt x="46" y="3"/>
                  </a:cubicBezTo>
                  <a:cubicBezTo>
                    <a:pt x="30" y="16"/>
                    <a:pt x="1" y="48"/>
                    <a:pt x="4" y="69"/>
                  </a:cubicBezTo>
                  <a:cubicBezTo>
                    <a:pt x="6" y="87"/>
                    <a:pt x="22" y="116"/>
                    <a:pt x="25" y="119"/>
                  </a:cubicBezTo>
                  <a:cubicBezTo>
                    <a:pt x="25" y="124"/>
                    <a:pt x="30" y="124"/>
                    <a:pt x="33" y="124"/>
                  </a:cubicBezTo>
                  <a:lnTo>
                    <a:pt x="41" y="124"/>
                  </a:lnTo>
                  <a:cubicBezTo>
                    <a:pt x="46" y="122"/>
                    <a:pt x="49" y="114"/>
                    <a:pt x="43" y="108"/>
                  </a:cubicBezTo>
                  <a:cubicBezTo>
                    <a:pt x="41" y="101"/>
                    <a:pt x="27" y="77"/>
                    <a:pt x="27" y="66"/>
                  </a:cubicBezTo>
                  <a:cubicBezTo>
                    <a:pt x="27" y="58"/>
                    <a:pt x="43" y="37"/>
                    <a:pt x="62" y="21"/>
                  </a:cubicBezTo>
                  <a:cubicBezTo>
                    <a:pt x="67" y="16"/>
                    <a:pt x="67" y="8"/>
                    <a:pt x="62" y="3"/>
                  </a:cubicBezTo>
                  <a:cubicBezTo>
                    <a:pt x="59" y="1"/>
                    <a:pt x="56" y="1"/>
                    <a:pt x="5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2d628c0607e_0_6965"/>
            <p:cNvSpPr/>
            <p:nvPr/>
          </p:nvSpPr>
          <p:spPr>
            <a:xfrm>
              <a:off x="4018675" y="2404700"/>
              <a:ext cx="12525" cy="2500"/>
            </a:xfrm>
            <a:custGeom>
              <a:rect b="b" l="l" r="r" t="t"/>
              <a:pathLst>
                <a:path extrusionOk="0" h="100" w="501">
                  <a:moveTo>
                    <a:pt x="0" y="0"/>
                  </a:moveTo>
                  <a:lnTo>
                    <a:pt x="11" y="40"/>
                  </a:lnTo>
                  <a:cubicBezTo>
                    <a:pt x="11" y="40"/>
                    <a:pt x="90" y="88"/>
                    <a:pt x="209" y="96"/>
                  </a:cubicBezTo>
                  <a:cubicBezTo>
                    <a:pt x="244" y="99"/>
                    <a:pt x="282" y="100"/>
                    <a:pt x="320" y="100"/>
                  </a:cubicBezTo>
                  <a:cubicBezTo>
                    <a:pt x="413" y="100"/>
                    <a:pt x="498" y="93"/>
                    <a:pt x="498" y="93"/>
                  </a:cubicBezTo>
                  <a:lnTo>
                    <a:pt x="500" y="59"/>
                  </a:lnTo>
                  <a:lnTo>
                    <a:pt x="500" y="59"/>
                  </a:lnTo>
                  <a:cubicBezTo>
                    <a:pt x="472" y="61"/>
                    <a:pt x="441" y="62"/>
                    <a:pt x="407" y="62"/>
                  </a:cubicBezTo>
                  <a:cubicBezTo>
                    <a:pt x="347" y="62"/>
                    <a:pt x="278" y="58"/>
                    <a:pt x="201" y="48"/>
                  </a:cubicBezTo>
                  <a:cubicBezTo>
                    <a:pt x="122" y="35"/>
                    <a:pt x="56" y="19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2d628c0607e_0_6965"/>
            <p:cNvSpPr/>
            <p:nvPr/>
          </p:nvSpPr>
          <p:spPr>
            <a:xfrm>
              <a:off x="4012975" y="2340975"/>
              <a:ext cx="51050" cy="65325"/>
            </a:xfrm>
            <a:custGeom>
              <a:rect b="b" l="l" r="r" t="t"/>
              <a:pathLst>
                <a:path extrusionOk="0" h="2613" w="2042">
                  <a:moveTo>
                    <a:pt x="1726" y="1"/>
                  </a:moveTo>
                  <a:cubicBezTo>
                    <a:pt x="1687" y="6"/>
                    <a:pt x="1634" y="19"/>
                    <a:pt x="1597" y="43"/>
                  </a:cubicBezTo>
                  <a:cubicBezTo>
                    <a:pt x="1528" y="85"/>
                    <a:pt x="1342" y="143"/>
                    <a:pt x="1099" y="157"/>
                  </a:cubicBezTo>
                  <a:cubicBezTo>
                    <a:pt x="1052" y="159"/>
                    <a:pt x="1007" y="160"/>
                    <a:pt x="965" y="160"/>
                  </a:cubicBezTo>
                  <a:cubicBezTo>
                    <a:pt x="792" y="160"/>
                    <a:pt x="658" y="140"/>
                    <a:pt x="485" y="117"/>
                  </a:cubicBezTo>
                  <a:cubicBezTo>
                    <a:pt x="358" y="101"/>
                    <a:pt x="223" y="98"/>
                    <a:pt x="135" y="98"/>
                  </a:cubicBezTo>
                  <a:cubicBezTo>
                    <a:pt x="109" y="204"/>
                    <a:pt x="53" y="472"/>
                    <a:pt x="32" y="866"/>
                  </a:cubicBezTo>
                  <a:cubicBezTo>
                    <a:pt x="6" y="1343"/>
                    <a:pt x="0" y="2417"/>
                    <a:pt x="0" y="2417"/>
                  </a:cubicBezTo>
                  <a:cubicBezTo>
                    <a:pt x="0" y="2417"/>
                    <a:pt x="98" y="2547"/>
                    <a:pt x="429" y="2597"/>
                  </a:cubicBezTo>
                  <a:cubicBezTo>
                    <a:pt x="504" y="2608"/>
                    <a:pt x="570" y="2612"/>
                    <a:pt x="629" y="2612"/>
                  </a:cubicBezTo>
                  <a:cubicBezTo>
                    <a:pt x="830" y="2612"/>
                    <a:pt x="935" y="2563"/>
                    <a:pt x="935" y="2563"/>
                  </a:cubicBezTo>
                  <a:lnTo>
                    <a:pt x="951" y="1382"/>
                  </a:lnTo>
                  <a:cubicBezTo>
                    <a:pt x="951" y="1382"/>
                    <a:pt x="1059" y="2015"/>
                    <a:pt x="1120" y="2547"/>
                  </a:cubicBezTo>
                  <a:cubicBezTo>
                    <a:pt x="1192" y="2561"/>
                    <a:pt x="1265" y="2566"/>
                    <a:pt x="1336" y="2566"/>
                  </a:cubicBezTo>
                  <a:cubicBezTo>
                    <a:pt x="1713" y="2566"/>
                    <a:pt x="2041" y="2401"/>
                    <a:pt x="2041" y="2401"/>
                  </a:cubicBezTo>
                  <a:cubicBezTo>
                    <a:pt x="2041" y="2401"/>
                    <a:pt x="1922" y="1231"/>
                    <a:pt x="1922" y="855"/>
                  </a:cubicBezTo>
                  <a:cubicBezTo>
                    <a:pt x="1922" y="533"/>
                    <a:pt x="1769" y="109"/>
                    <a:pt x="1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2d628c0607e_0_6965"/>
            <p:cNvSpPr/>
            <p:nvPr/>
          </p:nvSpPr>
          <p:spPr>
            <a:xfrm>
              <a:off x="4050700" y="2344650"/>
              <a:ext cx="9675" cy="9775"/>
            </a:xfrm>
            <a:custGeom>
              <a:rect b="b" l="l" r="r" t="t"/>
              <a:pathLst>
                <a:path extrusionOk="0" h="391" w="387">
                  <a:moveTo>
                    <a:pt x="13" y="0"/>
                  </a:moveTo>
                  <a:cubicBezTo>
                    <a:pt x="11" y="0"/>
                    <a:pt x="8" y="2"/>
                    <a:pt x="6" y="4"/>
                  </a:cubicBezTo>
                  <a:cubicBezTo>
                    <a:pt x="0" y="7"/>
                    <a:pt x="0" y="15"/>
                    <a:pt x="3" y="20"/>
                  </a:cubicBezTo>
                  <a:cubicBezTo>
                    <a:pt x="6" y="23"/>
                    <a:pt x="117" y="150"/>
                    <a:pt x="172" y="251"/>
                  </a:cubicBezTo>
                  <a:cubicBezTo>
                    <a:pt x="231" y="356"/>
                    <a:pt x="366" y="388"/>
                    <a:pt x="371" y="388"/>
                  </a:cubicBezTo>
                  <a:cubicBezTo>
                    <a:pt x="371" y="391"/>
                    <a:pt x="371" y="391"/>
                    <a:pt x="373" y="391"/>
                  </a:cubicBezTo>
                  <a:cubicBezTo>
                    <a:pt x="379" y="391"/>
                    <a:pt x="384" y="386"/>
                    <a:pt x="384" y="380"/>
                  </a:cubicBezTo>
                  <a:cubicBezTo>
                    <a:pt x="387" y="375"/>
                    <a:pt x="381" y="367"/>
                    <a:pt x="376" y="367"/>
                  </a:cubicBezTo>
                  <a:cubicBezTo>
                    <a:pt x="373" y="367"/>
                    <a:pt x="246" y="335"/>
                    <a:pt x="193" y="237"/>
                  </a:cubicBezTo>
                  <a:cubicBezTo>
                    <a:pt x="135" y="137"/>
                    <a:pt x="27" y="10"/>
                    <a:pt x="21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2d628c0607e_0_6965"/>
            <p:cNvSpPr/>
            <p:nvPr/>
          </p:nvSpPr>
          <p:spPr>
            <a:xfrm>
              <a:off x="4046850" y="2344650"/>
              <a:ext cx="14200" cy="13700"/>
            </a:xfrm>
            <a:custGeom>
              <a:rect b="b" l="l" r="r" t="t"/>
              <a:pathLst>
                <a:path extrusionOk="0" h="548" w="568">
                  <a:moveTo>
                    <a:pt x="15" y="0"/>
                  </a:moveTo>
                  <a:cubicBezTo>
                    <a:pt x="12" y="0"/>
                    <a:pt x="9" y="2"/>
                    <a:pt x="6" y="4"/>
                  </a:cubicBezTo>
                  <a:cubicBezTo>
                    <a:pt x="3" y="7"/>
                    <a:pt x="1" y="15"/>
                    <a:pt x="6" y="20"/>
                  </a:cubicBezTo>
                  <a:cubicBezTo>
                    <a:pt x="9" y="23"/>
                    <a:pt x="276" y="341"/>
                    <a:pt x="326" y="425"/>
                  </a:cubicBezTo>
                  <a:cubicBezTo>
                    <a:pt x="382" y="515"/>
                    <a:pt x="543" y="544"/>
                    <a:pt x="551" y="547"/>
                  </a:cubicBezTo>
                  <a:lnTo>
                    <a:pt x="554" y="547"/>
                  </a:lnTo>
                  <a:cubicBezTo>
                    <a:pt x="559" y="547"/>
                    <a:pt x="565" y="542"/>
                    <a:pt x="565" y="536"/>
                  </a:cubicBezTo>
                  <a:cubicBezTo>
                    <a:pt x="567" y="531"/>
                    <a:pt x="562" y="523"/>
                    <a:pt x="557" y="523"/>
                  </a:cubicBezTo>
                  <a:cubicBezTo>
                    <a:pt x="554" y="523"/>
                    <a:pt x="395" y="491"/>
                    <a:pt x="347" y="412"/>
                  </a:cubicBezTo>
                  <a:cubicBezTo>
                    <a:pt x="295" y="325"/>
                    <a:pt x="35" y="18"/>
                    <a:pt x="25" y="4"/>
                  </a:cubicBezTo>
                  <a:cubicBezTo>
                    <a:pt x="22" y="2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2d628c0607e_0_6965"/>
            <p:cNvSpPr/>
            <p:nvPr/>
          </p:nvSpPr>
          <p:spPr>
            <a:xfrm>
              <a:off x="4014625" y="2344650"/>
              <a:ext cx="10950" cy="13700"/>
            </a:xfrm>
            <a:custGeom>
              <a:rect b="b" l="l" r="r" t="t"/>
              <a:pathLst>
                <a:path extrusionOk="0" h="548" w="438">
                  <a:moveTo>
                    <a:pt x="425" y="1"/>
                  </a:moveTo>
                  <a:cubicBezTo>
                    <a:pt x="420" y="1"/>
                    <a:pt x="416" y="3"/>
                    <a:pt x="414" y="7"/>
                  </a:cubicBezTo>
                  <a:cubicBezTo>
                    <a:pt x="414" y="10"/>
                    <a:pt x="300" y="235"/>
                    <a:pt x="252" y="325"/>
                  </a:cubicBezTo>
                  <a:cubicBezTo>
                    <a:pt x="207" y="412"/>
                    <a:pt x="11" y="523"/>
                    <a:pt x="9" y="523"/>
                  </a:cubicBezTo>
                  <a:cubicBezTo>
                    <a:pt x="3" y="528"/>
                    <a:pt x="1" y="534"/>
                    <a:pt x="3" y="539"/>
                  </a:cubicBezTo>
                  <a:cubicBezTo>
                    <a:pt x="6" y="544"/>
                    <a:pt x="11" y="547"/>
                    <a:pt x="14" y="547"/>
                  </a:cubicBezTo>
                  <a:cubicBezTo>
                    <a:pt x="17" y="547"/>
                    <a:pt x="19" y="547"/>
                    <a:pt x="19" y="544"/>
                  </a:cubicBezTo>
                  <a:cubicBezTo>
                    <a:pt x="27" y="539"/>
                    <a:pt x="223" y="431"/>
                    <a:pt x="273" y="338"/>
                  </a:cubicBezTo>
                  <a:cubicBezTo>
                    <a:pt x="324" y="245"/>
                    <a:pt x="435" y="20"/>
                    <a:pt x="435" y="18"/>
                  </a:cubicBezTo>
                  <a:cubicBezTo>
                    <a:pt x="437" y="12"/>
                    <a:pt x="435" y="4"/>
                    <a:pt x="429" y="2"/>
                  </a:cubicBezTo>
                  <a:cubicBezTo>
                    <a:pt x="428" y="1"/>
                    <a:pt x="426" y="1"/>
                    <a:pt x="4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2d628c0607e_0_6965"/>
            <p:cNvSpPr/>
            <p:nvPr/>
          </p:nvSpPr>
          <p:spPr>
            <a:xfrm>
              <a:off x="4014025" y="2344675"/>
              <a:ext cx="8900" cy="10950"/>
            </a:xfrm>
            <a:custGeom>
              <a:rect b="b" l="l" r="r" t="t"/>
              <a:pathLst>
                <a:path extrusionOk="0" h="438" w="356">
                  <a:moveTo>
                    <a:pt x="341" y="0"/>
                  </a:moveTo>
                  <a:cubicBezTo>
                    <a:pt x="335" y="0"/>
                    <a:pt x="331" y="4"/>
                    <a:pt x="329" y="9"/>
                  </a:cubicBezTo>
                  <a:cubicBezTo>
                    <a:pt x="329" y="11"/>
                    <a:pt x="266" y="257"/>
                    <a:pt x="183" y="316"/>
                  </a:cubicBezTo>
                  <a:cubicBezTo>
                    <a:pt x="101" y="377"/>
                    <a:pt x="9" y="414"/>
                    <a:pt x="9" y="416"/>
                  </a:cubicBezTo>
                  <a:cubicBezTo>
                    <a:pt x="3" y="419"/>
                    <a:pt x="1" y="424"/>
                    <a:pt x="3" y="432"/>
                  </a:cubicBezTo>
                  <a:cubicBezTo>
                    <a:pt x="3" y="435"/>
                    <a:pt x="9" y="437"/>
                    <a:pt x="14" y="437"/>
                  </a:cubicBezTo>
                  <a:lnTo>
                    <a:pt x="19" y="437"/>
                  </a:lnTo>
                  <a:cubicBezTo>
                    <a:pt x="22" y="435"/>
                    <a:pt x="112" y="398"/>
                    <a:pt x="199" y="334"/>
                  </a:cubicBezTo>
                  <a:cubicBezTo>
                    <a:pt x="287" y="273"/>
                    <a:pt x="350" y="25"/>
                    <a:pt x="353" y="14"/>
                  </a:cubicBezTo>
                  <a:cubicBezTo>
                    <a:pt x="356" y="9"/>
                    <a:pt x="350" y="1"/>
                    <a:pt x="345" y="1"/>
                  </a:cubicBezTo>
                  <a:cubicBezTo>
                    <a:pt x="343" y="0"/>
                    <a:pt x="342" y="0"/>
                    <a:pt x="3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2d628c0607e_0_6965"/>
            <p:cNvSpPr/>
            <p:nvPr/>
          </p:nvSpPr>
          <p:spPr>
            <a:xfrm>
              <a:off x="4038175" y="2345275"/>
              <a:ext cx="3025" cy="24300"/>
            </a:xfrm>
            <a:custGeom>
              <a:rect b="b" l="l" r="r" t="t"/>
              <a:pathLst>
                <a:path extrusionOk="0" h="972" w="121">
                  <a:moveTo>
                    <a:pt x="64" y="1"/>
                  </a:moveTo>
                  <a:cubicBezTo>
                    <a:pt x="59" y="3"/>
                    <a:pt x="54" y="9"/>
                    <a:pt x="54" y="14"/>
                  </a:cubicBezTo>
                  <a:cubicBezTo>
                    <a:pt x="54" y="19"/>
                    <a:pt x="96" y="514"/>
                    <a:pt x="96" y="620"/>
                  </a:cubicBezTo>
                  <a:cubicBezTo>
                    <a:pt x="96" y="821"/>
                    <a:pt x="4" y="951"/>
                    <a:pt x="4" y="953"/>
                  </a:cubicBezTo>
                  <a:cubicBezTo>
                    <a:pt x="1" y="959"/>
                    <a:pt x="1" y="967"/>
                    <a:pt x="6" y="969"/>
                  </a:cubicBezTo>
                  <a:cubicBezTo>
                    <a:pt x="9" y="972"/>
                    <a:pt x="12" y="972"/>
                    <a:pt x="14" y="972"/>
                  </a:cubicBezTo>
                  <a:cubicBezTo>
                    <a:pt x="17" y="972"/>
                    <a:pt x="22" y="969"/>
                    <a:pt x="22" y="967"/>
                  </a:cubicBezTo>
                  <a:cubicBezTo>
                    <a:pt x="27" y="961"/>
                    <a:pt x="120" y="826"/>
                    <a:pt x="120" y="620"/>
                  </a:cubicBezTo>
                  <a:cubicBezTo>
                    <a:pt x="120" y="514"/>
                    <a:pt x="80" y="32"/>
                    <a:pt x="78" y="11"/>
                  </a:cubicBezTo>
                  <a:cubicBezTo>
                    <a:pt x="78" y="6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2d628c0607e_0_6965"/>
            <p:cNvSpPr/>
            <p:nvPr/>
          </p:nvSpPr>
          <p:spPr>
            <a:xfrm>
              <a:off x="4014025" y="2399175"/>
              <a:ext cx="19950" cy="3950"/>
            </a:xfrm>
            <a:custGeom>
              <a:rect b="b" l="l" r="r" t="t"/>
              <a:pathLst>
                <a:path extrusionOk="0" h="158" w="798">
                  <a:moveTo>
                    <a:pt x="13" y="0"/>
                  </a:moveTo>
                  <a:cubicBezTo>
                    <a:pt x="10" y="0"/>
                    <a:pt x="7" y="2"/>
                    <a:pt x="6" y="4"/>
                  </a:cubicBezTo>
                  <a:cubicBezTo>
                    <a:pt x="1" y="10"/>
                    <a:pt x="1" y="18"/>
                    <a:pt x="6" y="23"/>
                  </a:cubicBezTo>
                  <a:cubicBezTo>
                    <a:pt x="11" y="26"/>
                    <a:pt x="136" y="142"/>
                    <a:pt x="374" y="155"/>
                  </a:cubicBezTo>
                  <a:cubicBezTo>
                    <a:pt x="395" y="155"/>
                    <a:pt x="419" y="158"/>
                    <a:pt x="440" y="158"/>
                  </a:cubicBezTo>
                  <a:cubicBezTo>
                    <a:pt x="641" y="158"/>
                    <a:pt x="787" y="110"/>
                    <a:pt x="790" y="110"/>
                  </a:cubicBezTo>
                  <a:cubicBezTo>
                    <a:pt x="795" y="108"/>
                    <a:pt x="798" y="102"/>
                    <a:pt x="795" y="94"/>
                  </a:cubicBezTo>
                  <a:cubicBezTo>
                    <a:pt x="795" y="89"/>
                    <a:pt x="787" y="87"/>
                    <a:pt x="782" y="87"/>
                  </a:cubicBezTo>
                  <a:cubicBezTo>
                    <a:pt x="779" y="87"/>
                    <a:pt x="633" y="133"/>
                    <a:pt x="433" y="133"/>
                  </a:cubicBezTo>
                  <a:cubicBezTo>
                    <a:pt x="414" y="133"/>
                    <a:pt x="394" y="132"/>
                    <a:pt x="374" y="132"/>
                  </a:cubicBezTo>
                  <a:cubicBezTo>
                    <a:pt x="146" y="118"/>
                    <a:pt x="22" y="4"/>
                    <a:pt x="22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2d628c0607e_0_6965"/>
            <p:cNvSpPr/>
            <p:nvPr/>
          </p:nvSpPr>
          <p:spPr>
            <a:xfrm>
              <a:off x="4042350" y="2397275"/>
              <a:ext cx="20550" cy="3875"/>
            </a:xfrm>
            <a:custGeom>
              <a:rect b="b" l="l" r="r" t="t"/>
              <a:pathLst>
                <a:path extrusionOk="0" h="155" w="822">
                  <a:moveTo>
                    <a:pt x="807" y="0"/>
                  </a:moveTo>
                  <a:cubicBezTo>
                    <a:pt x="806" y="0"/>
                    <a:pt x="804" y="0"/>
                    <a:pt x="803" y="1"/>
                  </a:cubicBezTo>
                  <a:cubicBezTo>
                    <a:pt x="800" y="4"/>
                    <a:pt x="607" y="96"/>
                    <a:pt x="419" y="120"/>
                  </a:cubicBezTo>
                  <a:cubicBezTo>
                    <a:pt x="356" y="128"/>
                    <a:pt x="291" y="131"/>
                    <a:pt x="232" y="131"/>
                  </a:cubicBezTo>
                  <a:cubicBezTo>
                    <a:pt x="113" y="131"/>
                    <a:pt x="18" y="120"/>
                    <a:pt x="17" y="120"/>
                  </a:cubicBezTo>
                  <a:cubicBezTo>
                    <a:pt x="15" y="120"/>
                    <a:pt x="14" y="119"/>
                    <a:pt x="13" y="119"/>
                  </a:cubicBezTo>
                  <a:cubicBezTo>
                    <a:pt x="7" y="119"/>
                    <a:pt x="3" y="124"/>
                    <a:pt x="3" y="131"/>
                  </a:cubicBezTo>
                  <a:cubicBezTo>
                    <a:pt x="1" y="136"/>
                    <a:pt x="6" y="141"/>
                    <a:pt x="14" y="144"/>
                  </a:cubicBezTo>
                  <a:cubicBezTo>
                    <a:pt x="14" y="144"/>
                    <a:pt x="112" y="155"/>
                    <a:pt x="231" y="155"/>
                  </a:cubicBezTo>
                  <a:cubicBezTo>
                    <a:pt x="292" y="155"/>
                    <a:pt x="358" y="152"/>
                    <a:pt x="422" y="144"/>
                  </a:cubicBezTo>
                  <a:cubicBezTo>
                    <a:pt x="612" y="118"/>
                    <a:pt x="811" y="25"/>
                    <a:pt x="813" y="25"/>
                  </a:cubicBezTo>
                  <a:cubicBezTo>
                    <a:pt x="819" y="22"/>
                    <a:pt x="821" y="14"/>
                    <a:pt x="819" y="9"/>
                  </a:cubicBezTo>
                  <a:cubicBezTo>
                    <a:pt x="817" y="3"/>
                    <a:pt x="812" y="0"/>
                    <a:pt x="80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2d628c0607e_0_6965"/>
            <p:cNvSpPr/>
            <p:nvPr/>
          </p:nvSpPr>
          <p:spPr>
            <a:xfrm>
              <a:off x="4015825" y="2341850"/>
              <a:ext cx="37350" cy="4575"/>
            </a:xfrm>
            <a:custGeom>
              <a:rect b="b" l="l" r="r" t="t"/>
              <a:pathLst>
                <a:path extrusionOk="0" h="183" w="1494">
                  <a:moveTo>
                    <a:pt x="1493" y="0"/>
                  </a:moveTo>
                  <a:lnTo>
                    <a:pt x="1493" y="0"/>
                  </a:lnTo>
                  <a:cubicBezTo>
                    <a:pt x="1493" y="0"/>
                    <a:pt x="1493" y="0"/>
                    <a:pt x="1493" y="1"/>
                  </a:cubicBezTo>
                  <a:lnTo>
                    <a:pt x="1493" y="1"/>
                  </a:lnTo>
                  <a:cubicBezTo>
                    <a:pt x="1493" y="0"/>
                    <a:pt x="1493" y="0"/>
                    <a:pt x="1493" y="0"/>
                  </a:cubicBezTo>
                  <a:close/>
                  <a:moveTo>
                    <a:pt x="1493" y="1"/>
                  </a:moveTo>
                  <a:cubicBezTo>
                    <a:pt x="1490" y="3"/>
                    <a:pt x="1487" y="5"/>
                    <a:pt x="1483" y="8"/>
                  </a:cubicBezTo>
                  <a:cubicBezTo>
                    <a:pt x="1414" y="50"/>
                    <a:pt x="1228" y="108"/>
                    <a:pt x="985" y="122"/>
                  </a:cubicBezTo>
                  <a:cubicBezTo>
                    <a:pt x="938" y="124"/>
                    <a:pt x="893" y="125"/>
                    <a:pt x="851" y="125"/>
                  </a:cubicBezTo>
                  <a:cubicBezTo>
                    <a:pt x="678" y="125"/>
                    <a:pt x="544" y="105"/>
                    <a:pt x="371" y="82"/>
                  </a:cubicBezTo>
                  <a:cubicBezTo>
                    <a:pt x="244" y="66"/>
                    <a:pt x="109" y="63"/>
                    <a:pt x="21" y="63"/>
                  </a:cubicBezTo>
                  <a:lnTo>
                    <a:pt x="0" y="164"/>
                  </a:lnTo>
                  <a:cubicBezTo>
                    <a:pt x="0" y="164"/>
                    <a:pt x="148" y="142"/>
                    <a:pt x="296" y="142"/>
                  </a:cubicBezTo>
                  <a:cubicBezTo>
                    <a:pt x="346" y="142"/>
                    <a:pt x="395" y="144"/>
                    <a:pt x="440" y="151"/>
                  </a:cubicBezTo>
                  <a:cubicBezTo>
                    <a:pt x="599" y="172"/>
                    <a:pt x="800" y="183"/>
                    <a:pt x="871" y="183"/>
                  </a:cubicBezTo>
                  <a:cubicBezTo>
                    <a:pt x="879" y="183"/>
                    <a:pt x="885" y="183"/>
                    <a:pt x="890" y="183"/>
                  </a:cubicBezTo>
                  <a:cubicBezTo>
                    <a:pt x="935" y="183"/>
                    <a:pt x="1215" y="169"/>
                    <a:pt x="1316" y="124"/>
                  </a:cubicBezTo>
                  <a:cubicBezTo>
                    <a:pt x="1384" y="95"/>
                    <a:pt x="1455" y="38"/>
                    <a:pt x="149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38" name="Google Shape;1638;g2d628c0607e_0_6965"/>
          <p:cNvGraphicFramePr/>
          <p:nvPr/>
        </p:nvGraphicFramePr>
        <p:xfrm>
          <a:off x="9525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{59301C83-6D7A-438A-83FF-87F95445B6F1}</a:tableStyleId>
              </a:tblPr>
              <a:tblGrid>
                <a:gridCol w="1139000"/>
                <a:gridCol w="1518400"/>
                <a:gridCol w="1686000"/>
                <a:gridCol w="1447800"/>
                <a:gridCol w="14478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29E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Metrica - Clase \ Modelo</a:t>
                      </a:r>
                      <a:endParaRPr b="1">
                        <a:solidFill>
                          <a:srgbClr val="3C729E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>
                    <a:solidFill>
                      <a:srgbClr val="FEFEFE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29E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RandomForest</a:t>
                      </a:r>
                      <a:endParaRPr b="1">
                        <a:solidFill>
                          <a:srgbClr val="3C729E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29E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LGBoost</a:t>
                      </a:r>
                      <a:endParaRPr b="1">
                        <a:solidFill>
                          <a:srgbClr val="3C729E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29E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XGBoost</a:t>
                      </a:r>
                      <a:endParaRPr b="1">
                        <a:solidFill>
                          <a:srgbClr val="3C729E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29E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Precisión</a:t>
                      </a:r>
                      <a:endParaRPr b="1">
                        <a:solidFill>
                          <a:srgbClr val="3C729E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Funcional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79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Needs Repair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65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Funcional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84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C729E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f1-score</a:t>
                      </a:r>
                      <a:endParaRPr b="1">
                        <a:solidFill>
                          <a:srgbClr val="3C729E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83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83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Needs Repair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31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79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643;g2d628c0607e_0_7111"/>
          <p:cNvGrpSpPr/>
          <p:nvPr/>
        </p:nvGrpSpPr>
        <p:grpSpPr>
          <a:xfrm>
            <a:off x="803975" y="2021355"/>
            <a:ext cx="2270728" cy="2968522"/>
            <a:chOff x="803975" y="2021355"/>
            <a:chExt cx="2270728" cy="2968522"/>
          </a:xfrm>
        </p:grpSpPr>
        <p:sp>
          <p:nvSpPr>
            <p:cNvPr id="1644" name="Google Shape;1644;g2d628c0607e_0_7111"/>
            <p:cNvSpPr/>
            <p:nvPr/>
          </p:nvSpPr>
          <p:spPr>
            <a:xfrm>
              <a:off x="803975" y="4704500"/>
              <a:ext cx="2270728" cy="285377"/>
            </a:xfrm>
            <a:custGeom>
              <a:rect b="b" l="l" r="r" t="t"/>
              <a:pathLst>
                <a:path extrusionOk="0" h="2177" w="17960">
                  <a:moveTo>
                    <a:pt x="8981" y="1"/>
                  </a:moveTo>
                  <a:cubicBezTo>
                    <a:pt x="4021" y="1"/>
                    <a:pt x="0" y="488"/>
                    <a:pt x="0" y="1089"/>
                  </a:cubicBezTo>
                  <a:cubicBezTo>
                    <a:pt x="0" y="1689"/>
                    <a:pt x="4021" y="2177"/>
                    <a:pt x="8981" y="2177"/>
                  </a:cubicBezTo>
                  <a:cubicBezTo>
                    <a:pt x="13939" y="2177"/>
                    <a:pt x="17960" y="1689"/>
                    <a:pt x="17960" y="1089"/>
                  </a:cubicBezTo>
                  <a:cubicBezTo>
                    <a:pt x="17960" y="488"/>
                    <a:pt x="13939" y="1"/>
                    <a:pt x="898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5" name="Google Shape;1645;g2d628c0607e_0_7111"/>
            <p:cNvGrpSpPr/>
            <p:nvPr/>
          </p:nvGrpSpPr>
          <p:grpSpPr>
            <a:xfrm>
              <a:off x="888632" y="2021355"/>
              <a:ext cx="1018467" cy="2862723"/>
              <a:chOff x="1366100" y="1578100"/>
              <a:chExt cx="1158534" cy="3256425"/>
            </a:xfrm>
          </p:grpSpPr>
          <p:sp>
            <p:nvSpPr>
              <p:cNvPr id="1646" name="Google Shape;1646;g2d628c0607e_0_7111"/>
              <p:cNvSpPr/>
              <p:nvPr/>
            </p:nvSpPr>
            <p:spPr>
              <a:xfrm>
                <a:off x="1930198" y="4134551"/>
                <a:ext cx="311283" cy="686552"/>
              </a:xfrm>
              <a:custGeom>
                <a:rect b="b" l="l" r="r" t="t"/>
                <a:pathLst>
                  <a:path extrusionOk="0" h="3734" w="1693">
                    <a:moveTo>
                      <a:pt x="832" y="0"/>
                    </a:moveTo>
                    <a:lnTo>
                      <a:pt x="832" y="0"/>
                    </a:lnTo>
                    <a:cubicBezTo>
                      <a:pt x="797" y="14"/>
                      <a:pt x="763" y="30"/>
                      <a:pt x="728" y="48"/>
                    </a:cubicBezTo>
                    <a:cubicBezTo>
                      <a:pt x="413" y="212"/>
                      <a:pt x="196" y="437"/>
                      <a:pt x="0" y="564"/>
                    </a:cubicBezTo>
                    <a:cubicBezTo>
                      <a:pt x="56" y="877"/>
                      <a:pt x="421" y="1927"/>
                      <a:pt x="281" y="2602"/>
                    </a:cubicBezTo>
                    <a:cubicBezTo>
                      <a:pt x="249" y="2753"/>
                      <a:pt x="157" y="2928"/>
                      <a:pt x="228" y="3055"/>
                    </a:cubicBezTo>
                    <a:cubicBezTo>
                      <a:pt x="297" y="3182"/>
                      <a:pt x="466" y="3256"/>
                      <a:pt x="543" y="3362"/>
                    </a:cubicBezTo>
                    <a:cubicBezTo>
                      <a:pt x="652" y="3510"/>
                      <a:pt x="895" y="3717"/>
                      <a:pt x="1051" y="3733"/>
                    </a:cubicBezTo>
                    <a:cubicBezTo>
                      <a:pt x="1062" y="3734"/>
                      <a:pt x="1075" y="3734"/>
                      <a:pt x="1089" y="3734"/>
                    </a:cubicBezTo>
                    <a:cubicBezTo>
                      <a:pt x="1274" y="3734"/>
                      <a:pt x="1693" y="3654"/>
                      <a:pt x="1459" y="3521"/>
                    </a:cubicBezTo>
                    <a:cubicBezTo>
                      <a:pt x="1210" y="3381"/>
                      <a:pt x="1107" y="3145"/>
                      <a:pt x="1004" y="2939"/>
                    </a:cubicBezTo>
                    <a:cubicBezTo>
                      <a:pt x="874" y="2676"/>
                      <a:pt x="779" y="2602"/>
                      <a:pt x="784" y="2399"/>
                    </a:cubicBezTo>
                    <a:cubicBezTo>
                      <a:pt x="787" y="2306"/>
                      <a:pt x="824" y="1112"/>
                      <a:pt x="824" y="1112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g2d628c0607e_0_7111"/>
              <p:cNvSpPr/>
              <p:nvPr/>
            </p:nvSpPr>
            <p:spPr>
              <a:xfrm>
                <a:off x="2116086" y="4782857"/>
                <a:ext cx="91749" cy="18570"/>
              </a:xfrm>
              <a:custGeom>
                <a:rect b="b" l="l" r="r" t="t"/>
                <a:pathLst>
                  <a:path extrusionOk="0" h="101" w="499">
                    <a:moveTo>
                      <a:pt x="419" y="0"/>
                    </a:moveTo>
                    <a:cubicBezTo>
                      <a:pt x="392" y="0"/>
                      <a:pt x="376" y="11"/>
                      <a:pt x="366" y="24"/>
                    </a:cubicBezTo>
                    <a:cubicBezTo>
                      <a:pt x="354" y="17"/>
                      <a:pt x="339" y="10"/>
                      <a:pt x="316" y="10"/>
                    </a:cubicBezTo>
                    <a:cubicBezTo>
                      <a:pt x="313" y="10"/>
                      <a:pt x="309" y="10"/>
                      <a:pt x="305" y="11"/>
                    </a:cubicBezTo>
                    <a:cubicBezTo>
                      <a:pt x="279" y="11"/>
                      <a:pt x="260" y="19"/>
                      <a:pt x="249" y="35"/>
                    </a:cubicBezTo>
                    <a:lnTo>
                      <a:pt x="249" y="37"/>
                    </a:lnTo>
                    <a:cubicBezTo>
                      <a:pt x="236" y="32"/>
                      <a:pt x="220" y="27"/>
                      <a:pt x="202" y="27"/>
                    </a:cubicBezTo>
                    <a:cubicBezTo>
                      <a:pt x="183" y="29"/>
                      <a:pt x="170" y="35"/>
                      <a:pt x="159" y="45"/>
                    </a:cubicBezTo>
                    <a:cubicBezTo>
                      <a:pt x="146" y="34"/>
                      <a:pt x="128" y="25"/>
                      <a:pt x="100" y="25"/>
                    </a:cubicBezTo>
                    <a:cubicBezTo>
                      <a:pt x="94" y="25"/>
                      <a:pt x="87" y="26"/>
                      <a:pt x="80" y="27"/>
                    </a:cubicBezTo>
                    <a:cubicBezTo>
                      <a:pt x="24" y="35"/>
                      <a:pt x="11" y="45"/>
                      <a:pt x="6" y="56"/>
                    </a:cubicBezTo>
                    <a:cubicBezTo>
                      <a:pt x="1" y="61"/>
                      <a:pt x="1" y="72"/>
                      <a:pt x="3" y="77"/>
                    </a:cubicBezTo>
                    <a:cubicBezTo>
                      <a:pt x="7" y="85"/>
                      <a:pt x="14" y="90"/>
                      <a:pt x="21" y="90"/>
                    </a:cubicBezTo>
                    <a:cubicBezTo>
                      <a:pt x="24" y="90"/>
                      <a:pt x="27" y="89"/>
                      <a:pt x="30" y="88"/>
                    </a:cubicBezTo>
                    <a:cubicBezTo>
                      <a:pt x="35" y="85"/>
                      <a:pt x="38" y="82"/>
                      <a:pt x="40" y="77"/>
                    </a:cubicBezTo>
                    <a:cubicBezTo>
                      <a:pt x="43" y="77"/>
                      <a:pt x="56" y="72"/>
                      <a:pt x="85" y="69"/>
                    </a:cubicBezTo>
                    <a:cubicBezTo>
                      <a:pt x="93" y="68"/>
                      <a:pt x="99" y="67"/>
                      <a:pt x="105" y="67"/>
                    </a:cubicBezTo>
                    <a:cubicBezTo>
                      <a:pt x="135" y="67"/>
                      <a:pt x="141" y="83"/>
                      <a:pt x="141" y="85"/>
                    </a:cubicBezTo>
                    <a:cubicBezTo>
                      <a:pt x="143" y="94"/>
                      <a:pt x="151" y="99"/>
                      <a:pt x="158" y="99"/>
                    </a:cubicBezTo>
                    <a:cubicBezTo>
                      <a:pt x="159" y="99"/>
                      <a:pt x="161" y="99"/>
                      <a:pt x="162" y="98"/>
                    </a:cubicBezTo>
                    <a:cubicBezTo>
                      <a:pt x="173" y="98"/>
                      <a:pt x="181" y="90"/>
                      <a:pt x="181" y="82"/>
                    </a:cubicBezTo>
                    <a:cubicBezTo>
                      <a:pt x="183" y="80"/>
                      <a:pt x="183" y="69"/>
                      <a:pt x="204" y="69"/>
                    </a:cubicBezTo>
                    <a:cubicBezTo>
                      <a:pt x="206" y="69"/>
                      <a:pt x="207" y="69"/>
                      <a:pt x="209" y="69"/>
                    </a:cubicBezTo>
                    <a:cubicBezTo>
                      <a:pt x="235" y="69"/>
                      <a:pt x="250" y="90"/>
                      <a:pt x="252" y="90"/>
                    </a:cubicBezTo>
                    <a:cubicBezTo>
                      <a:pt x="255" y="95"/>
                      <a:pt x="263" y="101"/>
                      <a:pt x="268" y="101"/>
                    </a:cubicBezTo>
                    <a:cubicBezTo>
                      <a:pt x="271" y="101"/>
                      <a:pt x="276" y="98"/>
                      <a:pt x="279" y="98"/>
                    </a:cubicBezTo>
                    <a:cubicBezTo>
                      <a:pt x="286" y="93"/>
                      <a:pt x="292" y="80"/>
                      <a:pt x="286" y="72"/>
                    </a:cubicBezTo>
                    <a:cubicBezTo>
                      <a:pt x="284" y="66"/>
                      <a:pt x="284" y="58"/>
                      <a:pt x="286" y="56"/>
                    </a:cubicBezTo>
                    <a:cubicBezTo>
                      <a:pt x="286" y="53"/>
                      <a:pt x="292" y="50"/>
                      <a:pt x="305" y="50"/>
                    </a:cubicBezTo>
                    <a:cubicBezTo>
                      <a:pt x="307" y="50"/>
                      <a:pt x="310" y="50"/>
                      <a:pt x="312" y="50"/>
                    </a:cubicBezTo>
                    <a:cubicBezTo>
                      <a:pt x="348" y="50"/>
                      <a:pt x="353" y="69"/>
                      <a:pt x="353" y="69"/>
                    </a:cubicBezTo>
                    <a:cubicBezTo>
                      <a:pt x="355" y="76"/>
                      <a:pt x="361" y="83"/>
                      <a:pt x="370" y="83"/>
                    </a:cubicBezTo>
                    <a:cubicBezTo>
                      <a:pt x="371" y="83"/>
                      <a:pt x="372" y="83"/>
                      <a:pt x="374" y="82"/>
                    </a:cubicBezTo>
                    <a:cubicBezTo>
                      <a:pt x="384" y="82"/>
                      <a:pt x="392" y="74"/>
                      <a:pt x="392" y="64"/>
                    </a:cubicBezTo>
                    <a:cubicBezTo>
                      <a:pt x="395" y="58"/>
                      <a:pt x="398" y="40"/>
                      <a:pt x="419" y="40"/>
                    </a:cubicBezTo>
                    <a:cubicBezTo>
                      <a:pt x="448" y="40"/>
                      <a:pt x="459" y="58"/>
                      <a:pt x="459" y="58"/>
                    </a:cubicBezTo>
                    <a:cubicBezTo>
                      <a:pt x="462" y="64"/>
                      <a:pt x="469" y="68"/>
                      <a:pt x="476" y="68"/>
                    </a:cubicBezTo>
                    <a:cubicBezTo>
                      <a:pt x="479" y="68"/>
                      <a:pt x="482" y="68"/>
                      <a:pt x="485" y="66"/>
                    </a:cubicBezTo>
                    <a:cubicBezTo>
                      <a:pt x="496" y="61"/>
                      <a:pt x="498" y="48"/>
                      <a:pt x="493" y="37"/>
                    </a:cubicBezTo>
                    <a:cubicBezTo>
                      <a:pt x="485" y="24"/>
                      <a:pt x="461" y="0"/>
                      <a:pt x="4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g2d628c0607e_0_7111"/>
              <p:cNvSpPr/>
              <p:nvPr/>
            </p:nvSpPr>
            <p:spPr>
              <a:xfrm>
                <a:off x="1995838" y="4638340"/>
                <a:ext cx="29970" cy="52218"/>
              </a:xfrm>
              <a:custGeom>
                <a:rect b="b" l="l" r="r" t="t"/>
                <a:pathLst>
                  <a:path extrusionOk="0" h="284" w="163">
                    <a:moveTo>
                      <a:pt x="91" y="0"/>
                    </a:moveTo>
                    <a:cubicBezTo>
                      <a:pt x="78" y="0"/>
                      <a:pt x="72" y="8"/>
                      <a:pt x="72" y="21"/>
                    </a:cubicBezTo>
                    <a:cubicBezTo>
                      <a:pt x="70" y="26"/>
                      <a:pt x="62" y="42"/>
                      <a:pt x="56" y="56"/>
                    </a:cubicBezTo>
                    <a:cubicBezTo>
                      <a:pt x="35" y="101"/>
                      <a:pt x="1" y="172"/>
                      <a:pt x="56" y="212"/>
                    </a:cubicBezTo>
                    <a:cubicBezTo>
                      <a:pt x="109" y="249"/>
                      <a:pt x="120" y="270"/>
                      <a:pt x="120" y="270"/>
                    </a:cubicBezTo>
                    <a:cubicBezTo>
                      <a:pt x="123" y="278"/>
                      <a:pt x="131" y="283"/>
                      <a:pt x="138" y="283"/>
                    </a:cubicBezTo>
                    <a:cubicBezTo>
                      <a:pt x="141" y="283"/>
                      <a:pt x="144" y="283"/>
                      <a:pt x="146" y="281"/>
                    </a:cubicBezTo>
                    <a:cubicBezTo>
                      <a:pt x="157" y="278"/>
                      <a:pt x="162" y="267"/>
                      <a:pt x="160" y="257"/>
                    </a:cubicBezTo>
                    <a:cubicBezTo>
                      <a:pt x="157" y="249"/>
                      <a:pt x="144" y="225"/>
                      <a:pt x="80" y="180"/>
                    </a:cubicBezTo>
                    <a:cubicBezTo>
                      <a:pt x="54" y="161"/>
                      <a:pt x="70" y="122"/>
                      <a:pt x="93" y="74"/>
                    </a:cubicBezTo>
                    <a:cubicBezTo>
                      <a:pt x="104" y="53"/>
                      <a:pt x="112" y="34"/>
                      <a:pt x="112" y="21"/>
                    </a:cubicBezTo>
                    <a:cubicBezTo>
                      <a:pt x="112" y="8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g2d628c0607e_0_7111"/>
              <p:cNvSpPr/>
              <p:nvPr/>
            </p:nvSpPr>
            <p:spPr>
              <a:xfrm>
                <a:off x="1981864" y="4463485"/>
                <a:ext cx="95978" cy="22799"/>
              </a:xfrm>
              <a:custGeom>
                <a:rect b="b" l="l" r="r" t="t"/>
                <a:pathLst>
                  <a:path extrusionOk="0" h="124" w="522">
                    <a:moveTo>
                      <a:pt x="521" y="1"/>
                    </a:moveTo>
                    <a:lnTo>
                      <a:pt x="521" y="1"/>
                    </a:lnTo>
                    <a:cubicBezTo>
                      <a:pt x="323" y="35"/>
                      <a:pt x="154" y="51"/>
                      <a:pt x="0" y="54"/>
                    </a:cubicBezTo>
                    <a:lnTo>
                      <a:pt x="11" y="123"/>
                    </a:lnTo>
                    <a:cubicBezTo>
                      <a:pt x="11" y="123"/>
                      <a:pt x="48" y="123"/>
                      <a:pt x="100" y="123"/>
                    </a:cubicBezTo>
                    <a:cubicBezTo>
                      <a:pt x="177" y="123"/>
                      <a:pt x="285" y="121"/>
                      <a:pt x="344" y="112"/>
                    </a:cubicBezTo>
                    <a:cubicBezTo>
                      <a:pt x="439" y="96"/>
                      <a:pt x="519" y="67"/>
                      <a:pt x="519" y="67"/>
                    </a:cubicBezTo>
                    <a:lnTo>
                      <a:pt x="52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g2d628c0607e_0_7111"/>
              <p:cNvSpPr/>
              <p:nvPr/>
            </p:nvSpPr>
            <p:spPr>
              <a:xfrm>
                <a:off x="1437072" y="4166176"/>
                <a:ext cx="300987" cy="668349"/>
              </a:xfrm>
              <a:custGeom>
                <a:rect b="b" l="l" r="r" t="t"/>
                <a:pathLst>
                  <a:path extrusionOk="0" h="3635" w="1637">
                    <a:moveTo>
                      <a:pt x="819" y="1"/>
                    </a:moveTo>
                    <a:lnTo>
                      <a:pt x="830" y="1083"/>
                    </a:lnTo>
                    <a:cubicBezTo>
                      <a:pt x="830" y="1083"/>
                      <a:pt x="867" y="2242"/>
                      <a:pt x="867" y="2335"/>
                    </a:cubicBezTo>
                    <a:cubicBezTo>
                      <a:pt x="867" y="2425"/>
                      <a:pt x="803" y="2515"/>
                      <a:pt x="676" y="2769"/>
                    </a:cubicBezTo>
                    <a:cubicBezTo>
                      <a:pt x="576" y="2970"/>
                      <a:pt x="475" y="3224"/>
                      <a:pt x="202" y="3428"/>
                    </a:cubicBezTo>
                    <a:cubicBezTo>
                      <a:pt x="1" y="3578"/>
                      <a:pt x="349" y="3635"/>
                      <a:pt x="538" y="3635"/>
                    </a:cubicBezTo>
                    <a:cubicBezTo>
                      <a:pt x="563" y="3635"/>
                      <a:pt x="584" y="3634"/>
                      <a:pt x="602" y="3632"/>
                    </a:cubicBezTo>
                    <a:cubicBezTo>
                      <a:pt x="756" y="3619"/>
                      <a:pt x="996" y="3418"/>
                      <a:pt x="1105" y="3272"/>
                    </a:cubicBezTo>
                    <a:cubicBezTo>
                      <a:pt x="1179" y="3172"/>
                      <a:pt x="1346" y="3100"/>
                      <a:pt x="1415" y="2976"/>
                    </a:cubicBezTo>
                    <a:cubicBezTo>
                      <a:pt x="1483" y="2851"/>
                      <a:pt x="1391" y="2679"/>
                      <a:pt x="1362" y="2534"/>
                    </a:cubicBezTo>
                    <a:cubicBezTo>
                      <a:pt x="1224" y="1877"/>
                      <a:pt x="1584" y="853"/>
                      <a:pt x="1637" y="548"/>
                    </a:cubicBezTo>
                    <a:cubicBezTo>
                      <a:pt x="1446" y="424"/>
                      <a:pt x="1232" y="207"/>
                      <a:pt x="920" y="46"/>
                    </a:cubicBezTo>
                    <a:cubicBezTo>
                      <a:pt x="885" y="30"/>
                      <a:pt x="853" y="14"/>
                      <a:pt x="81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g2d628c0607e_0_7111"/>
              <p:cNvSpPr/>
              <p:nvPr/>
            </p:nvSpPr>
            <p:spPr>
              <a:xfrm>
                <a:off x="1463916" y="4794992"/>
                <a:ext cx="89726" cy="17651"/>
              </a:xfrm>
              <a:custGeom>
                <a:rect b="b" l="l" r="r" t="t"/>
                <a:pathLst>
                  <a:path extrusionOk="0" h="96" w="488">
                    <a:moveTo>
                      <a:pt x="117" y="0"/>
                    </a:moveTo>
                    <a:cubicBezTo>
                      <a:pt x="85" y="0"/>
                      <a:pt x="25" y="16"/>
                      <a:pt x="17" y="19"/>
                    </a:cubicBezTo>
                    <a:cubicBezTo>
                      <a:pt x="6" y="22"/>
                      <a:pt x="1" y="32"/>
                      <a:pt x="3" y="43"/>
                    </a:cubicBezTo>
                    <a:cubicBezTo>
                      <a:pt x="6" y="52"/>
                      <a:pt x="14" y="59"/>
                      <a:pt x="23" y="59"/>
                    </a:cubicBezTo>
                    <a:cubicBezTo>
                      <a:pt x="24" y="59"/>
                      <a:pt x="26" y="59"/>
                      <a:pt x="27" y="59"/>
                    </a:cubicBezTo>
                    <a:cubicBezTo>
                      <a:pt x="46" y="53"/>
                      <a:pt x="93" y="43"/>
                      <a:pt x="115" y="43"/>
                    </a:cubicBezTo>
                    <a:lnTo>
                      <a:pt x="117" y="43"/>
                    </a:lnTo>
                    <a:cubicBezTo>
                      <a:pt x="122" y="43"/>
                      <a:pt x="133" y="61"/>
                      <a:pt x="136" y="77"/>
                    </a:cubicBezTo>
                    <a:cubicBezTo>
                      <a:pt x="138" y="85"/>
                      <a:pt x="144" y="90"/>
                      <a:pt x="152" y="93"/>
                    </a:cubicBezTo>
                    <a:cubicBezTo>
                      <a:pt x="154" y="94"/>
                      <a:pt x="156" y="94"/>
                      <a:pt x="158" y="94"/>
                    </a:cubicBezTo>
                    <a:cubicBezTo>
                      <a:pt x="164" y="94"/>
                      <a:pt x="169" y="92"/>
                      <a:pt x="173" y="88"/>
                    </a:cubicBezTo>
                    <a:cubicBezTo>
                      <a:pt x="183" y="72"/>
                      <a:pt x="218" y="43"/>
                      <a:pt x="239" y="43"/>
                    </a:cubicBezTo>
                    <a:cubicBezTo>
                      <a:pt x="260" y="43"/>
                      <a:pt x="276" y="72"/>
                      <a:pt x="281" y="82"/>
                    </a:cubicBezTo>
                    <a:cubicBezTo>
                      <a:pt x="284" y="90"/>
                      <a:pt x="292" y="96"/>
                      <a:pt x="300" y="96"/>
                    </a:cubicBezTo>
                    <a:cubicBezTo>
                      <a:pt x="308" y="96"/>
                      <a:pt x="316" y="90"/>
                      <a:pt x="318" y="82"/>
                    </a:cubicBezTo>
                    <a:cubicBezTo>
                      <a:pt x="318" y="82"/>
                      <a:pt x="329" y="61"/>
                      <a:pt x="390" y="45"/>
                    </a:cubicBezTo>
                    <a:cubicBezTo>
                      <a:pt x="402" y="42"/>
                      <a:pt x="412" y="41"/>
                      <a:pt x="419" y="41"/>
                    </a:cubicBezTo>
                    <a:cubicBezTo>
                      <a:pt x="431" y="41"/>
                      <a:pt x="437" y="44"/>
                      <a:pt x="440" y="45"/>
                    </a:cubicBezTo>
                    <a:cubicBezTo>
                      <a:pt x="445" y="51"/>
                      <a:pt x="445" y="53"/>
                      <a:pt x="445" y="56"/>
                    </a:cubicBezTo>
                    <a:cubicBezTo>
                      <a:pt x="448" y="65"/>
                      <a:pt x="454" y="72"/>
                      <a:pt x="464" y="72"/>
                    </a:cubicBezTo>
                    <a:cubicBezTo>
                      <a:pt x="466" y="72"/>
                      <a:pt x="467" y="72"/>
                      <a:pt x="469" y="72"/>
                    </a:cubicBezTo>
                    <a:cubicBezTo>
                      <a:pt x="480" y="72"/>
                      <a:pt x="488" y="61"/>
                      <a:pt x="488" y="51"/>
                    </a:cubicBezTo>
                    <a:cubicBezTo>
                      <a:pt x="488" y="48"/>
                      <a:pt x="485" y="27"/>
                      <a:pt x="464" y="14"/>
                    </a:cubicBezTo>
                    <a:cubicBezTo>
                      <a:pt x="452" y="5"/>
                      <a:pt x="437" y="1"/>
                      <a:pt x="418" y="1"/>
                    </a:cubicBezTo>
                    <a:cubicBezTo>
                      <a:pt x="407" y="1"/>
                      <a:pt x="395" y="3"/>
                      <a:pt x="382" y="6"/>
                    </a:cubicBezTo>
                    <a:cubicBezTo>
                      <a:pt x="342" y="16"/>
                      <a:pt x="318" y="29"/>
                      <a:pt x="302" y="40"/>
                    </a:cubicBezTo>
                    <a:cubicBezTo>
                      <a:pt x="292" y="22"/>
                      <a:pt x="271" y="0"/>
                      <a:pt x="239" y="0"/>
                    </a:cubicBezTo>
                    <a:cubicBezTo>
                      <a:pt x="212" y="0"/>
                      <a:pt x="183" y="22"/>
                      <a:pt x="165" y="37"/>
                    </a:cubicBezTo>
                    <a:cubicBezTo>
                      <a:pt x="154" y="19"/>
                      <a:pt x="141" y="0"/>
                      <a:pt x="1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g2d628c0607e_0_7111"/>
              <p:cNvSpPr/>
              <p:nvPr/>
            </p:nvSpPr>
            <p:spPr>
              <a:xfrm>
                <a:off x="1653297" y="4614805"/>
                <a:ext cx="22983" cy="73178"/>
              </a:xfrm>
              <a:custGeom>
                <a:rect b="b" l="l" r="r" t="t"/>
                <a:pathLst>
                  <a:path extrusionOk="0" h="398" w="125">
                    <a:moveTo>
                      <a:pt x="48" y="1"/>
                    </a:moveTo>
                    <a:cubicBezTo>
                      <a:pt x="37" y="1"/>
                      <a:pt x="29" y="9"/>
                      <a:pt x="29" y="19"/>
                    </a:cubicBezTo>
                    <a:cubicBezTo>
                      <a:pt x="29" y="25"/>
                      <a:pt x="29" y="96"/>
                      <a:pt x="59" y="181"/>
                    </a:cubicBezTo>
                    <a:cubicBezTo>
                      <a:pt x="85" y="255"/>
                      <a:pt x="69" y="284"/>
                      <a:pt x="48" y="313"/>
                    </a:cubicBezTo>
                    <a:cubicBezTo>
                      <a:pt x="22" y="345"/>
                      <a:pt x="6" y="366"/>
                      <a:pt x="6" y="366"/>
                    </a:cubicBezTo>
                    <a:cubicBezTo>
                      <a:pt x="0" y="377"/>
                      <a:pt x="3" y="390"/>
                      <a:pt x="14" y="395"/>
                    </a:cubicBezTo>
                    <a:cubicBezTo>
                      <a:pt x="16" y="398"/>
                      <a:pt x="19" y="398"/>
                      <a:pt x="24" y="398"/>
                    </a:cubicBezTo>
                    <a:cubicBezTo>
                      <a:pt x="29" y="398"/>
                      <a:pt x="37" y="395"/>
                      <a:pt x="40" y="390"/>
                    </a:cubicBezTo>
                    <a:cubicBezTo>
                      <a:pt x="40" y="390"/>
                      <a:pt x="56" y="369"/>
                      <a:pt x="80" y="337"/>
                    </a:cubicBezTo>
                    <a:cubicBezTo>
                      <a:pt x="112" y="297"/>
                      <a:pt x="125" y="252"/>
                      <a:pt x="96" y="168"/>
                    </a:cubicBezTo>
                    <a:cubicBezTo>
                      <a:pt x="69" y="91"/>
                      <a:pt x="69" y="22"/>
                      <a:pt x="69" y="19"/>
                    </a:cubicBezTo>
                    <a:cubicBezTo>
                      <a:pt x="69" y="9"/>
                      <a:pt x="59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g2d628c0607e_0_7111"/>
              <p:cNvSpPr/>
              <p:nvPr/>
            </p:nvSpPr>
            <p:spPr>
              <a:xfrm>
                <a:off x="1589496" y="4383688"/>
                <a:ext cx="113077" cy="54240"/>
              </a:xfrm>
              <a:custGeom>
                <a:rect b="b" l="l" r="r" t="t"/>
                <a:pathLst>
                  <a:path extrusionOk="0" h="295" w="615">
                    <a:moveTo>
                      <a:pt x="1" y="1"/>
                    </a:moveTo>
                    <a:lnTo>
                      <a:pt x="6" y="67"/>
                    </a:lnTo>
                    <a:cubicBezTo>
                      <a:pt x="6" y="67"/>
                      <a:pt x="181" y="67"/>
                      <a:pt x="329" y="141"/>
                    </a:cubicBezTo>
                    <a:cubicBezTo>
                      <a:pt x="480" y="215"/>
                      <a:pt x="583" y="294"/>
                      <a:pt x="583" y="294"/>
                    </a:cubicBezTo>
                    <a:lnTo>
                      <a:pt x="615" y="144"/>
                    </a:lnTo>
                    <a:cubicBezTo>
                      <a:pt x="485" y="88"/>
                      <a:pt x="363" y="40"/>
                      <a:pt x="223" y="22"/>
                    </a:cubicBezTo>
                    <a:cubicBezTo>
                      <a:pt x="167" y="17"/>
                      <a:pt x="91" y="9"/>
                      <a:pt x="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g2d628c0607e_0_7111"/>
              <p:cNvSpPr/>
              <p:nvPr/>
            </p:nvSpPr>
            <p:spPr>
              <a:xfrm>
                <a:off x="1413905" y="1578100"/>
                <a:ext cx="251160" cy="1080023"/>
              </a:xfrm>
              <a:custGeom>
                <a:rect b="b" l="l" r="r" t="t"/>
                <a:pathLst>
                  <a:path extrusionOk="0" h="5874" w="1366">
                    <a:moveTo>
                      <a:pt x="1244" y="0"/>
                    </a:moveTo>
                    <a:cubicBezTo>
                      <a:pt x="1244" y="0"/>
                      <a:pt x="887" y="3"/>
                      <a:pt x="778" y="172"/>
                    </a:cubicBezTo>
                    <a:cubicBezTo>
                      <a:pt x="667" y="339"/>
                      <a:pt x="641" y="765"/>
                      <a:pt x="604" y="876"/>
                    </a:cubicBezTo>
                    <a:cubicBezTo>
                      <a:pt x="567" y="988"/>
                      <a:pt x="283" y="1681"/>
                      <a:pt x="199" y="2052"/>
                    </a:cubicBezTo>
                    <a:cubicBezTo>
                      <a:pt x="27" y="2795"/>
                      <a:pt x="0" y="3224"/>
                      <a:pt x="0" y="3613"/>
                    </a:cubicBezTo>
                    <a:cubicBezTo>
                      <a:pt x="0" y="3894"/>
                      <a:pt x="379" y="4781"/>
                      <a:pt x="453" y="4958"/>
                    </a:cubicBezTo>
                    <a:cubicBezTo>
                      <a:pt x="619" y="5366"/>
                      <a:pt x="889" y="5834"/>
                      <a:pt x="913" y="5874"/>
                    </a:cubicBezTo>
                    <a:cubicBezTo>
                      <a:pt x="969" y="5707"/>
                      <a:pt x="1022" y="5556"/>
                      <a:pt x="1056" y="5487"/>
                    </a:cubicBezTo>
                    <a:cubicBezTo>
                      <a:pt x="1112" y="5371"/>
                      <a:pt x="1234" y="5154"/>
                      <a:pt x="1316" y="5008"/>
                    </a:cubicBezTo>
                    <a:cubicBezTo>
                      <a:pt x="1056" y="4693"/>
                      <a:pt x="709" y="3711"/>
                      <a:pt x="686" y="3547"/>
                    </a:cubicBezTo>
                    <a:cubicBezTo>
                      <a:pt x="664" y="3420"/>
                      <a:pt x="725" y="2840"/>
                      <a:pt x="757" y="2692"/>
                    </a:cubicBezTo>
                    <a:cubicBezTo>
                      <a:pt x="977" y="1673"/>
                      <a:pt x="932" y="564"/>
                      <a:pt x="948" y="410"/>
                    </a:cubicBezTo>
                    <a:cubicBezTo>
                      <a:pt x="964" y="260"/>
                      <a:pt x="1038" y="209"/>
                      <a:pt x="1117" y="186"/>
                    </a:cubicBezTo>
                    <a:cubicBezTo>
                      <a:pt x="1366" y="106"/>
                      <a:pt x="1244" y="0"/>
                      <a:pt x="124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g2d628c0607e_0_7111"/>
              <p:cNvSpPr/>
              <p:nvPr/>
            </p:nvSpPr>
            <p:spPr>
              <a:xfrm>
                <a:off x="1574419" y="2485655"/>
                <a:ext cx="81452" cy="172465"/>
              </a:xfrm>
              <a:custGeom>
                <a:rect b="b" l="l" r="r" t="t"/>
                <a:pathLst>
                  <a:path extrusionOk="0" h="938" w="443">
                    <a:moveTo>
                      <a:pt x="390" y="1"/>
                    </a:moveTo>
                    <a:cubicBezTo>
                      <a:pt x="390" y="1"/>
                      <a:pt x="329" y="40"/>
                      <a:pt x="249" y="210"/>
                    </a:cubicBezTo>
                    <a:cubicBezTo>
                      <a:pt x="183" y="342"/>
                      <a:pt x="1" y="872"/>
                      <a:pt x="6" y="879"/>
                    </a:cubicBezTo>
                    <a:cubicBezTo>
                      <a:pt x="14" y="890"/>
                      <a:pt x="40" y="938"/>
                      <a:pt x="40" y="938"/>
                    </a:cubicBezTo>
                    <a:cubicBezTo>
                      <a:pt x="40" y="938"/>
                      <a:pt x="117" y="705"/>
                      <a:pt x="162" y="596"/>
                    </a:cubicBezTo>
                    <a:cubicBezTo>
                      <a:pt x="210" y="485"/>
                      <a:pt x="443" y="72"/>
                      <a:pt x="443" y="72"/>
                    </a:cubicBez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g2d628c0607e_0_7111"/>
              <p:cNvSpPr/>
              <p:nvPr/>
            </p:nvSpPr>
            <p:spPr>
              <a:xfrm>
                <a:off x="1493702" y="2223097"/>
                <a:ext cx="45782" cy="22432"/>
              </a:xfrm>
              <a:custGeom>
                <a:rect b="b" l="l" r="r" t="t"/>
                <a:pathLst>
                  <a:path extrusionOk="0" h="122" w="249">
                    <a:moveTo>
                      <a:pt x="219" y="0"/>
                    </a:moveTo>
                    <a:cubicBezTo>
                      <a:pt x="216" y="0"/>
                      <a:pt x="213" y="1"/>
                      <a:pt x="209" y="2"/>
                    </a:cubicBezTo>
                    <a:lnTo>
                      <a:pt x="21" y="68"/>
                    </a:lnTo>
                    <a:cubicBezTo>
                      <a:pt x="8" y="74"/>
                      <a:pt x="0" y="89"/>
                      <a:pt x="5" y="105"/>
                    </a:cubicBezTo>
                    <a:cubicBezTo>
                      <a:pt x="8" y="116"/>
                      <a:pt x="19" y="121"/>
                      <a:pt x="29" y="121"/>
                    </a:cubicBezTo>
                    <a:lnTo>
                      <a:pt x="40" y="121"/>
                    </a:lnTo>
                    <a:lnTo>
                      <a:pt x="228" y="52"/>
                    </a:lnTo>
                    <a:cubicBezTo>
                      <a:pt x="241" y="47"/>
                      <a:pt x="249" y="34"/>
                      <a:pt x="244" y="18"/>
                    </a:cubicBezTo>
                    <a:cubicBezTo>
                      <a:pt x="240" y="8"/>
                      <a:pt x="230" y="0"/>
                      <a:pt x="2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g2d628c0607e_0_7111"/>
              <p:cNvSpPr/>
              <p:nvPr/>
            </p:nvSpPr>
            <p:spPr>
              <a:xfrm>
                <a:off x="1571110" y="1608806"/>
                <a:ext cx="48356" cy="123190"/>
              </a:xfrm>
              <a:custGeom>
                <a:rect b="b" l="l" r="r" t="t"/>
                <a:pathLst>
                  <a:path extrusionOk="0" h="670" w="263">
                    <a:moveTo>
                      <a:pt x="210" y="1"/>
                    </a:moveTo>
                    <a:cubicBezTo>
                      <a:pt x="174" y="1"/>
                      <a:pt x="127" y="11"/>
                      <a:pt x="93" y="56"/>
                    </a:cubicBezTo>
                    <a:cubicBezTo>
                      <a:pt x="0" y="175"/>
                      <a:pt x="37" y="243"/>
                      <a:pt x="37" y="384"/>
                    </a:cubicBezTo>
                    <a:cubicBezTo>
                      <a:pt x="37" y="519"/>
                      <a:pt x="79" y="662"/>
                      <a:pt x="82" y="670"/>
                    </a:cubicBezTo>
                    <a:lnTo>
                      <a:pt x="82" y="278"/>
                    </a:lnTo>
                    <a:cubicBezTo>
                      <a:pt x="101" y="167"/>
                      <a:pt x="140" y="58"/>
                      <a:pt x="262" y="11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8"/>
                      <a:pt x="240" y="1"/>
                      <a:pt x="21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g2d628c0607e_0_7111"/>
              <p:cNvSpPr/>
              <p:nvPr/>
            </p:nvSpPr>
            <p:spPr>
              <a:xfrm>
                <a:off x="2093654" y="2873609"/>
                <a:ext cx="430980" cy="799261"/>
              </a:xfrm>
              <a:custGeom>
                <a:rect b="b" l="l" r="r" t="t"/>
                <a:pathLst>
                  <a:path extrusionOk="0" h="4347" w="2344">
                    <a:moveTo>
                      <a:pt x="506" y="0"/>
                    </a:moveTo>
                    <a:lnTo>
                      <a:pt x="1" y="318"/>
                    </a:lnTo>
                    <a:cubicBezTo>
                      <a:pt x="1" y="318"/>
                      <a:pt x="19" y="453"/>
                      <a:pt x="54" y="704"/>
                    </a:cubicBezTo>
                    <a:cubicBezTo>
                      <a:pt x="112" y="927"/>
                      <a:pt x="345" y="1504"/>
                      <a:pt x="350" y="1520"/>
                    </a:cubicBezTo>
                    <a:cubicBezTo>
                      <a:pt x="358" y="1557"/>
                      <a:pt x="1171" y="2830"/>
                      <a:pt x="1327" y="3071"/>
                    </a:cubicBezTo>
                    <a:cubicBezTo>
                      <a:pt x="1483" y="3312"/>
                      <a:pt x="1465" y="3523"/>
                      <a:pt x="1502" y="3650"/>
                    </a:cubicBezTo>
                    <a:cubicBezTo>
                      <a:pt x="1539" y="3780"/>
                      <a:pt x="1674" y="4037"/>
                      <a:pt x="1745" y="4143"/>
                    </a:cubicBezTo>
                    <a:cubicBezTo>
                      <a:pt x="1818" y="4247"/>
                      <a:pt x="1915" y="4347"/>
                      <a:pt x="1978" y="4347"/>
                    </a:cubicBezTo>
                    <a:cubicBezTo>
                      <a:pt x="1979" y="4347"/>
                      <a:pt x="1980" y="4347"/>
                      <a:pt x="1981" y="4347"/>
                    </a:cubicBezTo>
                    <a:cubicBezTo>
                      <a:pt x="2047" y="4341"/>
                      <a:pt x="2264" y="4259"/>
                      <a:pt x="2317" y="4161"/>
                    </a:cubicBezTo>
                    <a:cubicBezTo>
                      <a:pt x="2343" y="4114"/>
                      <a:pt x="2272" y="3984"/>
                      <a:pt x="2253" y="3918"/>
                    </a:cubicBezTo>
                    <a:cubicBezTo>
                      <a:pt x="2335" y="3915"/>
                      <a:pt x="2190" y="3555"/>
                      <a:pt x="2105" y="3407"/>
                    </a:cubicBezTo>
                    <a:cubicBezTo>
                      <a:pt x="2023" y="3259"/>
                      <a:pt x="1801" y="3140"/>
                      <a:pt x="1727" y="3084"/>
                    </a:cubicBezTo>
                    <a:cubicBezTo>
                      <a:pt x="1650" y="3028"/>
                      <a:pt x="1383" y="2237"/>
                      <a:pt x="1271" y="1996"/>
                    </a:cubicBezTo>
                    <a:cubicBezTo>
                      <a:pt x="1160" y="1753"/>
                      <a:pt x="893" y="1371"/>
                      <a:pt x="880" y="1316"/>
                    </a:cubicBezTo>
                    <a:cubicBezTo>
                      <a:pt x="866" y="1260"/>
                      <a:pt x="506" y="0"/>
                      <a:pt x="50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g2d628c0607e_0_7111"/>
              <p:cNvSpPr/>
              <p:nvPr/>
            </p:nvSpPr>
            <p:spPr>
              <a:xfrm>
                <a:off x="2404754" y="3491761"/>
                <a:ext cx="108664" cy="107561"/>
              </a:xfrm>
              <a:custGeom>
                <a:rect b="b" l="l" r="r" t="t"/>
                <a:pathLst>
                  <a:path extrusionOk="0" h="585" w="591">
                    <a:moveTo>
                      <a:pt x="32" y="1"/>
                    </a:moveTo>
                    <a:cubicBezTo>
                      <a:pt x="28" y="1"/>
                      <a:pt x="25" y="1"/>
                      <a:pt x="21" y="3"/>
                    </a:cubicBezTo>
                    <a:cubicBezTo>
                      <a:pt x="8" y="8"/>
                      <a:pt x="0" y="26"/>
                      <a:pt x="8" y="40"/>
                    </a:cubicBezTo>
                    <a:cubicBezTo>
                      <a:pt x="16" y="55"/>
                      <a:pt x="88" y="198"/>
                      <a:pt x="170" y="233"/>
                    </a:cubicBezTo>
                    <a:cubicBezTo>
                      <a:pt x="228" y="254"/>
                      <a:pt x="278" y="267"/>
                      <a:pt x="305" y="273"/>
                    </a:cubicBezTo>
                    <a:cubicBezTo>
                      <a:pt x="328" y="331"/>
                      <a:pt x="403" y="503"/>
                      <a:pt x="429" y="535"/>
                    </a:cubicBezTo>
                    <a:cubicBezTo>
                      <a:pt x="463" y="577"/>
                      <a:pt x="546" y="582"/>
                      <a:pt x="561" y="585"/>
                    </a:cubicBezTo>
                    <a:cubicBezTo>
                      <a:pt x="575" y="585"/>
                      <a:pt x="588" y="572"/>
                      <a:pt x="588" y="558"/>
                    </a:cubicBezTo>
                    <a:cubicBezTo>
                      <a:pt x="591" y="543"/>
                      <a:pt x="577" y="532"/>
                      <a:pt x="564" y="529"/>
                    </a:cubicBezTo>
                    <a:cubicBezTo>
                      <a:pt x="532" y="529"/>
                      <a:pt x="485" y="519"/>
                      <a:pt x="471" y="500"/>
                    </a:cubicBezTo>
                    <a:cubicBezTo>
                      <a:pt x="453" y="479"/>
                      <a:pt x="387" y="328"/>
                      <a:pt x="347" y="238"/>
                    </a:cubicBezTo>
                    <a:cubicBezTo>
                      <a:pt x="344" y="230"/>
                      <a:pt x="336" y="222"/>
                      <a:pt x="326" y="222"/>
                    </a:cubicBezTo>
                    <a:cubicBezTo>
                      <a:pt x="326" y="222"/>
                      <a:pt x="262" y="212"/>
                      <a:pt x="191" y="183"/>
                    </a:cubicBezTo>
                    <a:cubicBezTo>
                      <a:pt x="138" y="159"/>
                      <a:pt x="74" y="53"/>
                      <a:pt x="56" y="16"/>
                    </a:cubicBezTo>
                    <a:cubicBezTo>
                      <a:pt x="52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g2d628c0607e_0_7111"/>
              <p:cNvSpPr/>
              <p:nvPr/>
            </p:nvSpPr>
            <p:spPr>
              <a:xfrm>
                <a:off x="2414866" y="3603551"/>
                <a:ext cx="50379" cy="65456"/>
              </a:xfrm>
              <a:custGeom>
                <a:rect b="b" l="l" r="r" t="t"/>
                <a:pathLst>
                  <a:path extrusionOk="0" h="356" w="274">
                    <a:moveTo>
                      <a:pt x="32" y="0"/>
                    </a:moveTo>
                    <a:cubicBezTo>
                      <a:pt x="27" y="0"/>
                      <a:pt x="22" y="2"/>
                      <a:pt x="17" y="6"/>
                    </a:cubicBezTo>
                    <a:cubicBezTo>
                      <a:pt x="6" y="14"/>
                      <a:pt x="1" y="30"/>
                      <a:pt x="11" y="43"/>
                    </a:cubicBezTo>
                    <a:lnTo>
                      <a:pt x="221" y="345"/>
                    </a:lnTo>
                    <a:cubicBezTo>
                      <a:pt x="226" y="350"/>
                      <a:pt x="234" y="355"/>
                      <a:pt x="242" y="355"/>
                    </a:cubicBezTo>
                    <a:cubicBezTo>
                      <a:pt x="247" y="355"/>
                      <a:pt x="252" y="353"/>
                      <a:pt x="258" y="350"/>
                    </a:cubicBezTo>
                    <a:cubicBezTo>
                      <a:pt x="271" y="342"/>
                      <a:pt x="273" y="326"/>
                      <a:pt x="266" y="313"/>
                    </a:cubicBezTo>
                    <a:lnTo>
                      <a:pt x="54" y="11"/>
                    </a:lnTo>
                    <a:cubicBezTo>
                      <a:pt x="49" y="5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g2d628c0607e_0_7111"/>
              <p:cNvSpPr/>
              <p:nvPr/>
            </p:nvSpPr>
            <p:spPr>
              <a:xfrm>
                <a:off x="2438769" y="3589209"/>
                <a:ext cx="45047" cy="69133"/>
              </a:xfrm>
              <a:custGeom>
                <a:rect b="b" l="l" r="r" t="t"/>
                <a:pathLst>
                  <a:path extrusionOk="0" h="376" w="245">
                    <a:moveTo>
                      <a:pt x="32" y="0"/>
                    </a:moveTo>
                    <a:cubicBezTo>
                      <a:pt x="27" y="0"/>
                      <a:pt x="21" y="2"/>
                      <a:pt x="16" y="5"/>
                    </a:cubicBezTo>
                    <a:cubicBezTo>
                      <a:pt x="3" y="10"/>
                      <a:pt x="1" y="28"/>
                      <a:pt x="6" y="42"/>
                    </a:cubicBezTo>
                    <a:lnTo>
                      <a:pt x="191" y="362"/>
                    </a:lnTo>
                    <a:cubicBezTo>
                      <a:pt x="196" y="370"/>
                      <a:pt x="204" y="375"/>
                      <a:pt x="215" y="375"/>
                    </a:cubicBezTo>
                    <a:cubicBezTo>
                      <a:pt x="218" y="375"/>
                      <a:pt x="223" y="372"/>
                      <a:pt x="228" y="370"/>
                    </a:cubicBezTo>
                    <a:cubicBezTo>
                      <a:pt x="241" y="365"/>
                      <a:pt x="244" y="346"/>
                      <a:pt x="236" y="333"/>
                    </a:cubicBezTo>
                    <a:lnTo>
                      <a:pt x="53" y="13"/>
                    </a:lnTo>
                    <a:cubicBezTo>
                      <a:pt x="48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g2d628c0607e_0_7111"/>
              <p:cNvSpPr/>
              <p:nvPr/>
            </p:nvSpPr>
            <p:spPr>
              <a:xfrm>
                <a:off x="2462120" y="3576890"/>
                <a:ext cx="44495" cy="64353"/>
              </a:xfrm>
              <a:custGeom>
                <a:rect b="b" l="l" r="r" t="t"/>
                <a:pathLst>
                  <a:path extrusionOk="0" h="350" w="242">
                    <a:moveTo>
                      <a:pt x="29" y="0"/>
                    </a:moveTo>
                    <a:cubicBezTo>
                      <a:pt x="25" y="0"/>
                      <a:pt x="21" y="1"/>
                      <a:pt x="16" y="3"/>
                    </a:cubicBezTo>
                    <a:cubicBezTo>
                      <a:pt x="6" y="11"/>
                      <a:pt x="1" y="29"/>
                      <a:pt x="9" y="42"/>
                    </a:cubicBezTo>
                    <a:lnTo>
                      <a:pt x="189" y="336"/>
                    </a:lnTo>
                    <a:cubicBezTo>
                      <a:pt x="194" y="344"/>
                      <a:pt x="202" y="349"/>
                      <a:pt x="212" y="349"/>
                    </a:cubicBezTo>
                    <a:cubicBezTo>
                      <a:pt x="215" y="349"/>
                      <a:pt x="220" y="349"/>
                      <a:pt x="226" y="347"/>
                    </a:cubicBezTo>
                    <a:cubicBezTo>
                      <a:pt x="239" y="339"/>
                      <a:pt x="241" y="320"/>
                      <a:pt x="234" y="310"/>
                    </a:cubicBezTo>
                    <a:lnTo>
                      <a:pt x="54" y="13"/>
                    </a:lnTo>
                    <a:cubicBezTo>
                      <a:pt x="48" y="4"/>
                      <a:pt x="39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g2d628c0607e_0_7111"/>
              <p:cNvSpPr/>
              <p:nvPr/>
            </p:nvSpPr>
            <p:spPr>
              <a:xfrm>
                <a:off x="2093654" y="2873609"/>
                <a:ext cx="97632" cy="93587"/>
              </a:xfrm>
              <a:custGeom>
                <a:rect b="b" l="l" r="r" t="t"/>
                <a:pathLst>
                  <a:path extrusionOk="0" h="509" w="531">
                    <a:moveTo>
                      <a:pt x="506" y="0"/>
                    </a:moveTo>
                    <a:lnTo>
                      <a:pt x="1" y="305"/>
                    </a:lnTo>
                    <a:lnTo>
                      <a:pt x="25" y="509"/>
                    </a:lnTo>
                    <a:cubicBezTo>
                      <a:pt x="25" y="509"/>
                      <a:pt x="88" y="371"/>
                      <a:pt x="199" y="305"/>
                    </a:cubicBezTo>
                    <a:cubicBezTo>
                      <a:pt x="311" y="239"/>
                      <a:pt x="530" y="98"/>
                      <a:pt x="530" y="98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g2d628c0607e_0_7111"/>
              <p:cNvSpPr/>
              <p:nvPr/>
            </p:nvSpPr>
            <p:spPr>
              <a:xfrm>
                <a:off x="2225118" y="3117781"/>
                <a:ext cx="39163" cy="18203"/>
              </a:xfrm>
              <a:custGeom>
                <a:rect b="b" l="l" r="r" t="t"/>
                <a:pathLst>
                  <a:path extrusionOk="0" h="99" w="213">
                    <a:moveTo>
                      <a:pt x="181" y="1"/>
                    </a:moveTo>
                    <a:cubicBezTo>
                      <a:pt x="179" y="1"/>
                      <a:pt x="177" y="1"/>
                      <a:pt x="175" y="1"/>
                    </a:cubicBezTo>
                    <a:lnTo>
                      <a:pt x="24" y="46"/>
                    </a:lnTo>
                    <a:cubicBezTo>
                      <a:pt x="8" y="49"/>
                      <a:pt x="1" y="65"/>
                      <a:pt x="6" y="78"/>
                    </a:cubicBezTo>
                    <a:cubicBezTo>
                      <a:pt x="8" y="91"/>
                      <a:pt x="19" y="99"/>
                      <a:pt x="30" y="99"/>
                    </a:cubicBezTo>
                    <a:cubicBezTo>
                      <a:pt x="32" y="99"/>
                      <a:pt x="35" y="99"/>
                      <a:pt x="38" y="96"/>
                    </a:cubicBezTo>
                    <a:lnTo>
                      <a:pt x="191" y="54"/>
                    </a:lnTo>
                    <a:cubicBezTo>
                      <a:pt x="204" y="49"/>
                      <a:pt x="212" y="35"/>
                      <a:pt x="210" y="20"/>
                    </a:cubicBezTo>
                    <a:cubicBezTo>
                      <a:pt x="205" y="8"/>
                      <a:pt x="194" y="1"/>
                      <a:pt x="18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g2d628c0607e_0_7111"/>
              <p:cNvSpPr/>
              <p:nvPr/>
            </p:nvSpPr>
            <p:spPr>
              <a:xfrm>
                <a:off x="1748723" y="2625576"/>
                <a:ext cx="226338" cy="198574"/>
              </a:xfrm>
              <a:custGeom>
                <a:rect b="b" l="l" r="r" t="t"/>
                <a:pathLst>
                  <a:path extrusionOk="0" h="1080" w="1231">
                    <a:moveTo>
                      <a:pt x="180" y="1"/>
                    </a:moveTo>
                    <a:cubicBezTo>
                      <a:pt x="180" y="1"/>
                      <a:pt x="179" y="1"/>
                      <a:pt x="179" y="2"/>
                    </a:cubicBezTo>
                    <a:lnTo>
                      <a:pt x="179" y="2"/>
                    </a:lnTo>
                    <a:lnTo>
                      <a:pt x="180" y="2"/>
                    </a:lnTo>
                    <a:cubicBezTo>
                      <a:pt x="180" y="2"/>
                      <a:pt x="180" y="1"/>
                      <a:pt x="180" y="1"/>
                    </a:cubicBezTo>
                    <a:close/>
                    <a:moveTo>
                      <a:pt x="179" y="2"/>
                    </a:moveTo>
                    <a:lnTo>
                      <a:pt x="3" y="31"/>
                    </a:lnTo>
                    <a:lnTo>
                      <a:pt x="0" y="124"/>
                    </a:lnTo>
                    <a:cubicBezTo>
                      <a:pt x="0" y="124"/>
                      <a:pt x="0" y="309"/>
                      <a:pt x="13" y="362"/>
                    </a:cubicBezTo>
                    <a:cubicBezTo>
                      <a:pt x="37" y="476"/>
                      <a:pt x="193" y="431"/>
                      <a:pt x="262" y="476"/>
                    </a:cubicBezTo>
                    <a:cubicBezTo>
                      <a:pt x="331" y="521"/>
                      <a:pt x="320" y="952"/>
                      <a:pt x="371" y="1016"/>
                    </a:cubicBezTo>
                    <a:cubicBezTo>
                      <a:pt x="412" y="1070"/>
                      <a:pt x="526" y="1080"/>
                      <a:pt x="608" y="1080"/>
                    </a:cubicBezTo>
                    <a:cubicBezTo>
                      <a:pt x="622" y="1080"/>
                      <a:pt x="635" y="1080"/>
                      <a:pt x="646" y="1079"/>
                    </a:cubicBezTo>
                    <a:cubicBezTo>
                      <a:pt x="725" y="1077"/>
                      <a:pt x="871" y="1071"/>
                      <a:pt x="890" y="1016"/>
                    </a:cubicBezTo>
                    <a:cubicBezTo>
                      <a:pt x="911" y="960"/>
                      <a:pt x="884" y="505"/>
                      <a:pt x="895" y="465"/>
                    </a:cubicBezTo>
                    <a:cubicBezTo>
                      <a:pt x="905" y="423"/>
                      <a:pt x="1149" y="314"/>
                      <a:pt x="1189" y="253"/>
                    </a:cubicBezTo>
                    <a:cubicBezTo>
                      <a:pt x="1231" y="195"/>
                      <a:pt x="1212" y="23"/>
                      <a:pt x="1212" y="23"/>
                    </a:cubicBezTo>
                    <a:lnTo>
                      <a:pt x="1011" y="13"/>
                    </a:lnTo>
                    <a:lnTo>
                      <a:pt x="1011" y="13"/>
                    </a:lnTo>
                    <a:cubicBezTo>
                      <a:pt x="1011" y="13"/>
                      <a:pt x="1017" y="60"/>
                      <a:pt x="956" y="148"/>
                    </a:cubicBezTo>
                    <a:cubicBezTo>
                      <a:pt x="895" y="235"/>
                      <a:pt x="704" y="291"/>
                      <a:pt x="691" y="330"/>
                    </a:cubicBezTo>
                    <a:cubicBezTo>
                      <a:pt x="675" y="370"/>
                      <a:pt x="707" y="852"/>
                      <a:pt x="707" y="852"/>
                    </a:cubicBezTo>
                    <a:cubicBezTo>
                      <a:pt x="707" y="852"/>
                      <a:pt x="642" y="859"/>
                      <a:pt x="593" y="859"/>
                    </a:cubicBezTo>
                    <a:cubicBezTo>
                      <a:pt x="566" y="859"/>
                      <a:pt x="544" y="857"/>
                      <a:pt x="543" y="849"/>
                    </a:cubicBezTo>
                    <a:cubicBezTo>
                      <a:pt x="540" y="828"/>
                      <a:pt x="487" y="359"/>
                      <a:pt x="455" y="330"/>
                    </a:cubicBezTo>
                    <a:cubicBezTo>
                      <a:pt x="424" y="298"/>
                      <a:pt x="278" y="298"/>
                      <a:pt x="241" y="280"/>
                    </a:cubicBezTo>
                    <a:cubicBezTo>
                      <a:pt x="204" y="261"/>
                      <a:pt x="146" y="190"/>
                      <a:pt x="164" y="87"/>
                    </a:cubicBezTo>
                    <a:cubicBezTo>
                      <a:pt x="174" y="25"/>
                      <a:pt x="178" y="7"/>
                      <a:pt x="179" y="2"/>
                    </a:cubicBezTo>
                    <a:close/>
                  </a:path>
                </a:pathLst>
              </a:custGeom>
              <a:solidFill>
                <a:srgbClr val="E9A5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g2d628c0607e_0_7111"/>
              <p:cNvSpPr/>
              <p:nvPr/>
            </p:nvSpPr>
            <p:spPr>
              <a:xfrm>
                <a:off x="1723350" y="2505696"/>
                <a:ext cx="268075" cy="325809"/>
              </a:xfrm>
              <a:custGeom>
                <a:rect b="b" l="l" r="r" t="t"/>
                <a:pathLst>
                  <a:path extrusionOk="0" h="1772" w="1458">
                    <a:moveTo>
                      <a:pt x="1041" y="0"/>
                    </a:moveTo>
                    <a:lnTo>
                      <a:pt x="419" y="51"/>
                    </a:lnTo>
                    <a:cubicBezTo>
                      <a:pt x="419" y="51"/>
                      <a:pt x="440" y="572"/>
                      <a:pt x="416" y="633"/>
                    </a:cubicBezTo>
                    <a:cubicBezTo>
                      <a:pt x="393" y="695"/>
                      <a:pt x="157" y="781"/>
                      <a:pt x="78" y="781"/>
                    </a:cubicBezTo>
                    <a:cubicBezTo>
                      <a:pt x="76" y="781"/>
                      <a:pt x="74" y="781"/>
                      <a:pt x="72" y="781"/>
                    </a:cubicBezTo>
                    <a:cubicBezTo>
                      <a:pt x="72" y="781"/>
                      <a:pt x="72" y="781"/>
                      <a:pt x="72" y="781"/>
                    </a:cubicBezTo>
                    <a:cubicBezTo>
                      <a:pt x="1" y="781"/>
                      <a:pt x="83" y="1530"/>
                      <a:pt x="318" y="1636"/>
                    </a:cubicBezTo>
                    <a:cubicBezTo>
                      <a:pt x="465" y="1700"/>
                      <a:pt x="625" y="1772"/>
                      <a:pt x="759" y="1772"/>
                    </a:cubicBezTo>
                    <a:cubicBezTo>
                      <a:pt x="843" y="1772"/>
                      <a:pt x="916" y="1744"/>
                      <a:pt x="972" y="1670"/>
                    </a:cubicBezTo>
                    <a:cubicBezTo>
                      <a:pt x="1120" y="1478"/>
                      <a:pt x="1458" y="749"/>
                      <a:pt x="1380" y="749"/>
                    </a:cubicBezTo>
                    <a:cubicBezTo>
                      <a:pt x="1380" y="749"/>
                      <a:pt x="1380" y="749"/>
                      <a:pt x="1380" y="749"/>
                    </a:cubicBezTo>
                    <a:cubicBezTo>
                      <a:pt x="1377" y="749"/>
                      <a:pt x="1375" y="749"/>
                      <a:pt x="1372" y="749"/>
                    </a:cubicBezTo>
                    <a:cubicBezTo>
                      <a:pt x="1289" y="749"/>
                      <a:pt x="1108" y="707"/>
                      <a:pt x="1065" y="633"/>
                    </a:cubicBezTo>
                    <a:cubicBezTo>
                      <a:pt x="1020" y="556"/>
                      <a:pt x="1041" y="0"/>
                      <a:pt x="104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g2d628c0607e_0_7111"/>
              <p:cNvSpPr/>
              <p:nvPr/>
            </p:nvSpPr>
            <p:spPr>
              <a:xfrm>
                <a:off x="1800205" y="2519302"/>
                <a:ext cx="114180" cy="24270"/>
              </a:xfrm>
              <a:custGeom>
                <a:rect b="b" l="l" r="r" t="t"/>
                <a:pathLst>
                  <a:path extrusionOk="0" h="132" w="621">
                    <a:moveTo>
                      <a:pt x="620" y="0"/>
                    </a:moveTo>
                    <a:cubicBezTo>
                      <a:pt x="620" y="0"/>
                      <a:pt x="484" y="72"/>
                      <a:pt x="286" y="72"/>
                    </a:cubicBezTo>
                    <a:cubicBezTo>
                      <a:pt x="279" y="72"/>
                      <a:pt x="272" y="72"/>
                      <a:pt x="265" y="72"/>
                    </a:cubicBezTo>
                    <a:cubicBezTo>
                      <a:pt x="157" y="69"/>
                      <a:pt x="1" y="14"/>
                      <a:pt x="1" y="14"/>
                    </a:cubicBezTo>
                    <a:lnTo>
                      <a:pt x="1" y="37"/>
                    </a:lnTo>
                    <a:cubicBezTo>
                      <a:pt x="1" y="37"/>
                      <a:pt x="165" y="112"/>
                      <a:pt x="310" y="127"/>
                    </a:cubicBezTo>
                    <a:cubicBezTo>
                      <a:pt x="335" y="131"/>
                      <a:pt x="361" y="132"/>
                      <a:pt x="385" y="132"/>
                    </a:cubicBezTo>
                    <a:cubicBezTo>
                      <a:pt x="506" y="132"/>
                      <a:pt x="615" y="101"/>
                      <a:pt x="615" y="101"/>
                    </a:cubicBezTo>
                    <a:lnTo>
                      <a:pt x="617" y="53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g2d628c0607e_0_7111"/>
              <p:cNvSpPr/>
              <p:nvPr/>
            </p:nvSpPr>
            <p:spPr>
              <a:xfrm>
                <a:off x="1841207" y="2633666"/>
                <a:ext cx="96897" cy="152240"/>
              </a:xfrm>
              <a:custGeom>
                <a:rect b="b" l="l" r="r" t="t"/>
                <a:pathLst>
                  <a:path extrusionOk="0" h="828" w="527">
                    <a:moveTo>
                      <a:pt x="508" y="0"/>
                    </a:moveTo>
                    <a:cubicBezTo>
                      <a:pt x="508" y="0"/>
                      <a:pt x="503" y="53"/>
                      <a:pt x="299" y="159"/>
                    </a:cubicBezTo>
                    <a:cubicBezTo>
                      <a:pt x="95" y="265"/>
                      <a:pt x="135" y="286"/>
                      <a:pt x="132" y="337"/>
                    </a:cubicBezTo>
                    <a:cubicBezTo>
                      <a:pt x="130" y="397"/>
                      <a:pt x="177" y="652"/>
                      <a:pt x="146" y="757"/>
                    </a:cubicBezTo>
                    <a:cubicBezTo>
                      <a:pt x="132" y="794"/>
                      <a:pt x="0" y="824"/>
                      <a:pt x="0" y="824"/>
                    </a:cubicBezTo>
                    <a:cubicBezTo>
                      <a:pt x="0" y="824"/>
                      <a:pt x="46" y="828"/>
                      <a:pt x="98" y="828"/>
                    </a:cubicBezTo>
                    <a:cubicBezTo>
                      <a:pt x="140" y="828"/>
                      <a:pt x="187" y="825"/>
                      <a:pt x="217" y="816"/>
                    </a:cubicBezTo>
                    <a:cubicBezTo>
                      <a:pt x="286" y="794"/>
                      <a:pt x="230" y="691"/>
                      <a:pt x="222" y="437"/>
                    </a:cubicBezTo>
                    <a:cubicBezTo>
                      <a:pt x="219" y="291"/>
                      <a:pt x="212" y="269"/>
                      <a:pt x="219" y="269"/>
                    </a:cubicBezTo>
                    <a:cubicBezTo>
                      <a:pt x="222" y="269"/>
                      <a:pt x="228" y="273"/>
                      <a:pt x="237" y="273"/>
                    </a:cubicBezTo>
                    <a:cubicBezTo>
                      <a:pt x="245" y="273"/>
                      <a:pt x="255" y="271"/>
                      <a:pt x="267" y="262"/>
                    </a:cubicBezTo>
                    <a:cubicBezTo>
                      <a:pt x="336" y="220"/>
                      <a:pt x="527" y="43"/>
                      <a:pt x="527" y="43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g2d628c0607e_0_7111"/>
              <p:cNvSpPr/>
              <p:nvPr/>
            </p:nvSpPr>
            <p:spPr>
              <a:xfrm>
                <a:off x="1671684" y="2191288"/>
                <a:ext cx="368649" cy="342357"/>
              </a:xfrm>
              <a:custGeom>
                <a:rect b="b" l="l" r="r" t="t"/>
                <a:pathLst>
                  <a:path extrusionOk="0" h="1862" w="2005">
                    <a:moveTo>
                      <a:pt x="983" y="0"/>
                    </a:moveTo>
                    <a:cubicBezTo>
                      <a:pt x="628" y="0"/>
                      <a:pt x="382" y="321"/>
                      <a:pt x="303" y="726"/>
                    </a:cubicBezTo>
                    <a:cubicBezTo>
                      <a:pt x="279" y="718"/>
                      <a:pt x="252" y="712"/>
                      <a:pt x="226" y="712"/>
                    </a:cubicBezTo>
                    <a:cubicBezTo>
                      <a:pt x="102" y="712"/>
                      <a:pt x="1" y="813"/>
                      <a:pt x="1" y="935"/>
                    </a:cubicBezTo>
                    <a:cubicBezTo>
                      <a:pt x="1" y="1059"/>
                      <a:pt x="102" y="1160"/>
                      <a:pt x="226" y="1160"/>
                    </a:cubicBezTo>
                    <a:cubicBezTo>
                      <a:pt x="244" y="1160"/>
                      <a:pt x="263" y="1154"/>
                      <a:pt x="282" y="1152"/>
                    </a:cubicBezTo>
                    <a:cubicBezTo>
                      <a:pt x="332" y="1607"/>
                      <a:pt x="652" y="1861"/>
                      <a:pt x="980" y="1861"/>
                    </a:cubicBezTo>
                    <a:cubicBezTo>
                      <a:pt x="1369" y="1861"/>
                      <a:pt x="1655" y="1583"/>
                      <a:pt x="1714" y="1146"/>
                    </a:cubicBezTo>
                    <a:cubicBezTo>
                      <a:pt x="1735" y="1154"/>
                      <a:pt x="1759" y="1160"/>
                      <a:pt x="1782" y="1160"/>
                    </a:cubicBezTo>
                    <a:cubicBezTo>
                      <a:pt x="1904" y="1160"/>
                      <a:pt x="2005" y="1059"/>
                      <a:pt x="2005" y="935"/>
                    </a:cubicBezTo>
                    <a:cubicBezTo>
                      <a:pt x="2005" y="813"/>
                      <a:pt x="1904" y="712"/>
                      <a:pt x="1782" y="712"/>
                    </a:cubicBezTo>
                    <a:cubicBezTo>
                      <a:pt x="1753" y="712"/>
                      <a:pt x="1727" y="718"/>
                      <a:pt x="1703" y="728"/>
                    </a:cubicBezTo>
                    <a:cubicBezTo>
                      <a:pt x="1626" y="310"/>
                      <a:pt x="1354" y="0"/>
                      <a:pt x="98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g2d628c0607e_0_7111"/>
              <p:cNvSpPr/>
              <p:nvPr/>
            </p:nvSpPr>
            <p:spPr>
              <a:xfrm>
                <a:off x="1845436" y="2170879"/>
                <a:ext cx="227073" cy="139370"/>
              </a:xfrm>
              <a:custGeom>
                <a:rect b="b" l="l" r="r" t="t"/>
                <a:pathLst>
                  <a:path extrusionOk="0" h="758" w="1235">
                    <a:moveTo>
                      <a:pt x="150" y="0"/>
                    </a:moveTo>
                    <a:cubicBezTo>
                      <a:pt x="84" y="0"/>
                      <a:pt x="39" y="11"/>
                      <a:pt x="33" y="43"/>
                    </a:cubicBezTo>
                    <a:cubicBezTo>
                      <a:pt x="14" y="140"/>
                      <a:pt x="1" y="164"/>
                      <a:pt x="1" y="164"/>
                    </a:cubicBezTo>
                    <a:cubicBezTo>
                      <a:pt x="54" y="249"/>
                      <a:pt x="9" y="365"/>
                      <a:pt x="160" y="365"/>
                    </a:cubicBezTo>
                    <a:cubicBezTo>
                      <a:pt x="248" y="365"/>
                      <a:pt x="288" y="333"/>
                      <a:pt x="310" y="333"/>
                    </a:cubicBezTo>
                    <a:cubicBezTo>
                      <a:pt x="326" y="333"/>
                      <a:pt x="334" y="350"/>
                      <a:pt x="345" y="410"/>
                    </a:cubicBezTo>
                    <a:cubicBezTo>
                      <a:pt x="372" y="542"/>
                      <a:pt x="344" y="615"/>
                      <a:pt x="464" y="615"/>
                    </a:cubicBezTo>
                    <a:cubicBezTo>
                      <a:pt x="472" y="615"/>
                      <a:pt x="481" y="615"/>
                      <a:pt x="491" y="614"/>
                    </a:cubicBezTo>
                    <a:cubicBezTo>
                      <a:pt x="512" y="613"/>
                      <a:pt x="530" y="613"/>
                      <a:pt x="545" y="613"/>
                    </a:cubicBezTo>
                    <a:cubicBezTo>
                      <a:pt x="636" y="613"/>
                      <a:pt x="624" y="635"/>
                      <a:pt x="663" y="694"/>
                    </a:cubicBezTo>
                    <a:cubicBezTo>
                      <a:pt x="678" y="717"/>
                      <a:pt x="697" y="724"/>
                      <a:pt x="716" y="724"/>
                    </a:cubicBezTo>
                    <a:cubicBezTo>
                      <a:pt x="755" y="724"/>
                      <a:pt x="792" y="694"/>
                      <a:pt x="792" y="694"/>
                    </a:cubicBezTo>
                    <a:cubicBezTo>
                      <a:pt x="792" y="694"/>
                      <a:pt x="832" y="757"/>
                      <a:pt x="891" y="757"/>
                    </a:cubicBezTo>
                    <a:cubicBezTo>
                      <a:pt x="900" y="757"/>
                      <a:pt x="909" y="755"/>
                      <a:pt x="919" y="752"/>
                    </a:cubicBezTo>
                    <a:cubicBezTo>
                      <a:pt x="991" y="728"/>
                      <a:pt x="964" y="506"/>
                      <a:pt x="1036" y="458"/>
                    </a:cubicBezTo>
                    <a:cubicBezTo>
                      <a:pt x="1105" y="410"/>
                      <a:pt x="1234" y="233"/>
                      <a:pt x="1129" y="199"/>
                    </a:cubicBezTo>
                    <a:cubicBezTo>
                      <a:pt x="1023" y="164"/>
                      <a:pt x="1078" y="172"/>
                      <a:pt x="935" y="111"/>
                    </a:cubicBezTo>
                    <a:cubicBezTo>
                      <a:pt x="809" y="60"/>
                      <a:pt x="881" y="42"/>
                      <a:pt x="741" y="42"/>
                    </a:cubicBezTo>
                    <a:cubicBezTo>
                      <a:pt x="723" y="42"/>
                      <a:pt x="700" y="42"/>
                      <a:pt x="673" y="43"/>
                    </a:cubicBezTo>
                    <a:cubicBezTo>
                      <a:pt x="667" y="43"/>
                      <a:pt x="661" y="43"/>
                      <a:pt x="655" y="43"/>
                    </a:cubicBezTo>
                    <a:cubicBezTo>
                      <a:pt x="501" y="43"/>
                      <a:pt x="283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g2d628c0607e_0_7111"/>
              <p:cNvSpPr/>
              <p:nvPr/>
            </p:nvSpPr>
            <p:spPr>
              <a:xfrm>
                <a:off x="1636749" y="2180624"/>
                <a:ext cx="222109" cy="145805"/>
              </a:xfrm>
              <a:custGeom>
                <a:rect b="b" l="l" r="r" t="t"/>
                <a:pathLst>
                  <a:path extrusionOk="0" h="793" w="1208">
                    <a:moveTo>
                      <a:pt x="678" y="0"/>
                    </a:moveTo>
                    <a:cubicBezTo>
                      <a:pt x="609" y="0"/>
                      <a:pt x="542" y="32"/>
                      <a:pt x="397" y="122"/>
                    </a:cubicBezTo>
                    <a:cubicBezTo>
                      <a:pt x="209" y="236"/>
                      <a:pt x="209" y="320"/>
                      <a:pt x="178" y="408"/>
                    </a:cubicBezTo>
                    <a:cubicBezTo>
                      <a:pt x="149" y="495"/>
                      <a:pt x="0" y="582"/>
                      <a:pt x="133" y="638"/>
                    </a:cubicBezTo>
                    <a:cubicBezTo>
                      <a:pt x="262" y="691"/>
                      <a:pt x="419" y="792"/>
                      <a:pt x="486" y="792"/>
                    </a:cubicBezTo>
                    <a:cubicBezTo>
                      <a:pt x="490" y="792"/>
                      <a:pt x="493" y="792"/>
                      <a:pt x="495" y="792"/>
                    </a:cubicBezTo>
                    <a:cubicBezTo>
                      <a:pt x="554" y="781"/>
                      <a:pt x="498" y="649"/>
                      <a:pt x="580" y="561"/>
                    </a:cubicBezTo>
                    <a:cubicBezTo>
                      <a:pt x="649" y="486"/>
                      <a:pt x="692" y="467"/>
                      <a:pt x="771" y="467"/>
                    </a:cubicBezTo>
                    <a:cubicBezTo>
                      <a:pt x="783" y="467"/>
                      <a:pt x="796" y="468"/>
                      <a:pt x="810" y="469"/>
                    </a:cubicBezTo>
                    <a:cubicBezTo>
                      <a:pt x="812" y="469"/>
                      <a:pt x="814" y="469"/>
                      <a:pt x="816" y="469"/>
                    </a:cubicBezTo>
                    <a:cubicBezTo>
                      <a:pt x="918" y="469"/>
                      <a:pt x="1060" y="393"/>
                      <a:pt x="1133" y="310"/>
                    </a:cubicBezTo>
                    <a:cubicBezTo>
                      <a:pt x="1207" y="228"/>
                      <a:pt x="1191" y="16"/>
                      <a:pt x="1191" y="16"/>
                    </a:cubicBezTo>
                    <a:cubicBezTo>
                      <a:pt x="1190" y="15"/>
                      <a:pt x="1182" y="15"/>
                      <a:pt x="1170" y="15"/>
                    </a:cubicBezTo>
                    <a:cubicBezTo>
                      <a:pt x="1126" y="15"/>
                      <a:pt x="1025" y="18"/>
                      <a:pt x="930" y="18"/>
                    </a:cubicBezTo>
                    <a:cubicBezTo>
                      <a:pt x="853" y="18"/>
                      <a:pt x="779" y="16"/>
                      <a:pt x="742" y="8"/>
                    </a:cubicBezTo>
                    <a:cubicBezTo>
                      <a:pt x="719" y="3"/>
                      <a:pt x="698" y="0"/>
                      <a:pt x="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g2d628c0607e_0_7111"/>
              <p:cNvSpPr/>
              <p:nvPr/>
            </p:nvSpPr>
            <p:spPr>
              <a:xfrm>
                <a:off x="1781819" y="2343528"/>
                <a:ext cx="37141" cy="25006"/>
              </a:xfrm>
              <a:custGeom>
                <a:rect b="b" l="l" r="r" t="t"/>
                <a:pathLst>
                  <a:path extrusionOk="0" h="136" w="202">
                    <a:moveTo>
                      <a:pt x="101" y="1"/>
                    </a:moveTo>
                    <a:cubicBezTo>
                      <a:pt x="45" y="1"/>
                      <a:pt x="0" y="33"/>
                      <a:pt x="0" y="70"/>
                    </a:cubicBezTo>
                    <a:cubicBezTo>
                      <a:pt x="0" y="107"/>
                      <a:pt x="45" y="136"/>
                      <a:pt x="101" y="136"/>
                    </a:cubicBezTo>
                    <a:cubicBezTo>
                      <a:pt x="156" y="136"/>
                      <a:pt x="201" y="107"/>
                      <a:pt x="201" y="70"/>
                    </a:cubicBezTo>
                    <a:cubicBezTo>
                      <a:pt x="201" y="33"/>
                      <a:pt x="156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g2d628c0607e_0_7111"/>
              <p:cNvSpPr/>
              <p:nvPr/>
            </p:nvSpPr>
            <p:spPr>
              <a:xfrm>
                <a:off x="1785680" y="2355663"/>
                <a:ext cx="14341" cy="9929"/>
              </a:xfrm>
              <a:custGeom>
                <a:rect b="b" l="l" r="r" t="t"/>
                <a:pathLst>
                  <a:path extrusionOk="0" h="54" w="78">
                    <a:moveTo>
                      <a:pt x="37" y="1"/>
                    </a:moveTo>
                    <a:cubicBezTo>
                      <a:pt x="19" y="1"/>
                      <a:pt x="0" y="12"/>
                      <a:pt x="0" y="27"/>
                    </a:cubicBezTo>
                    <a:cubicBezTo>
                      <a:pt x="0" y="41"/>
                      <a:pt x="19" y="54"/>
                      <a:pt x="37" y="54"/>
                    </a:cubicBezTo>
                    <a:cubicBezTo>
                      <a:pt x="59" y="54"/>
                      <a:pt x="77" y="41"/>
                      <a:pt x="77" y="27"/>
                    </a:cubicBezTo>
                    <a:cubicBezTo>
                      <a:pt x="77" y="12"/>
                      <a:pt x="59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g2d628c0607e_0_7111"/>
              <p:cNvSpPr/>
              <p:nvPr/>
            </p:nvSpPr>
            <p:spPr>
              <a:xfrm>
                <a:off x="1893241" y="2343528"/>
                <a:ext cx="37141" cy="25006"/>
              </a:xfrm>
              <a:custGeom>
                <a:rect b="b" l="l" r="r" t="t"/>
                <a:pathLst>
                  <a:path extrusionOk="0" h="136" w="202">
                    <a:moveTo>
                      <a:pt x="101" y="1"/>
                    </a:moveTo>
                    <a:cubicBezTo>
                      <a:pt x="45" y="1"/>
                      <a:pt x="0" y="33"/>
                      <a:pt x="0" y="70"/>
                    </a:cubicBezTo>
                    <a:cubicBezTo>
                      <a:pt x="0" y="107"/>
                      <a:pt x="45" y="136"/>
                      <a:pt x="101" y="136"/>
                    </a:cubicBezTo>
                    <a:cubicBezTo>
                      <a:pt x="156" y="136"/>
                      <a:pt x="201" y="107"/>
                      <a:pt x="201" y="70"/>
                    </a:cubicBezTo>
                    <a:cubicBezTo>
                      <a:pt x="201" y="33"/>
                      <a:pt x="156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g2d628c0607e_0_7111"/>
              <p:cNvSpPr/>
              <p:nvPr/>
            </p:nvSpPr>
            <p:spPr>
              <a:xfrm>
                <a:off x="1895080" y="2353824"/>
                <a:ext cx="14341" cy="9929"/>
              </a:xfrm>
              <a:custGeom>
                <a:rect b="b" l="l" r="r" t="t"/>
                <a:pathLst>
                  <a:path extrusionOk="0" h="54" w="78">
                    <a:moveTo>
                      <a:pt x="38" y="0"/>
                    </a:moveTo>
                    <a:cubicBezTo>
                      <a:pt x="19" y="0"/>
                      <a:pt x="1" y="14"/>
                      <a:pt x="1" y="27"/>
                    </a:cubicBezTo>
                    <a:cubicBezTo>
                      <a:pt x="1" y="43"/>
                      <a:pt x="19" y="53"/>
                      <a:pt x="38" y="53"/>
                    </a:cubicBezTo>
                    <a:cubicBezTo>
                      <a:pt x="59" y="53"/>
                      <a:pt x="78" y="43"/>
                      <a:pt x="78" y="27"/>
                    </a:cubicBezTo>
                    <a:cubicBezTo>
                      <a:pt x="78" y="14"/>
                      <a:pt x="59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g2d628c0607e_0_7111"/>
              <p:cNvSpPr/>
              <p:nvPr/>
            </p:nvSpPr>
            <p:spPr>
              <a:xfrm>
                <a:off x="1834404" y="2391884"/>
                <a:ext cx="41553" cy="14158"/>
              </a:xfrm>
              <a:custGeom>
                <a:rect b="b" l="l" r="r" t="t"/>
                <a:pathLst>
                  <a:path extrusionOk="0" h="77" w="226">
                    <a:moveTo>
                      <a:pt x="195" y="0"/>
                    </a:moveTo>
                    <a:cubicBezTo>
                      <a:pt x="187" y="0"/>
                      <a:pt x="180" y="3"/>
                      <a:pt x="175" y="10"/>
                    </a:cubicBezTo>
                    <a:cubicBezTo>
                      <a:pt x="175" y="10"/>
                      <a:pt x="159" y="21"/>
                      <a:pt x="109" y="21"/>
                    </a:cubicBezTo>
                    <a:lnTo>
                      <a:pt x="106" y="21"/>
                    </a:lnTo>
                    <a:cubicBezTo>
                      <a:pt x="69" y="21"/>
                      <a:pt x="56" y="16"/>
                      <a:pt x="53" y="13"/>
                    </a:cubicBezTo>
                    <a:cubicBezTo>
                      <a:pt x="48" y="6"/>
                      <a:pt x="40" y="3"/>
                      <a:pt x="32" y="3"/>
                    </a:cubicBezTo>
                    <a:cubicBezTo>
                      <a:pt x="29" y="3"/>
                      <a:pt x="25" y="3"/>
                      <a:pt x="21" y="5"/>
                    </a:cubicBezTo>
                    <a:cubicBezTo>
                      <a:pt x="8" y="10"/>
                      <a:pt x="0" y="26"/>
                      <a:pt x="8" y="40"/>
                    </a:cubicBezTo>
                    <a:cubicBezTo>
                      <a:pt x="13" y="53"/>
                      <a:pt x="34" y="77"/>
                      <a:pt x="106" y="77"/>
                    </a:cubicBezTo>
                    <a:lnTo>
                      <a:pt x="109" y="77"/>
                    </a:lnTo>
                    <a:cubicBezTo>
                      <a:pt x="183" y="77"/>
                      <a:pt x="209" y="53"/>
                      <a:pt x="214" y="48"/>
                    </a:cubicBezTo>
                    <a:cubicBezTo>
                      <a:pt x="225" y="37"/>
                      <a:pt x="225" y="18"/>
                      <a:pt x="214" y="8"/>
                    </a:cubicBezTo>
                    <a:cubicBezTo>
                      <a:pt x="208" y="3"/>
                      <a:pt x="201" y="0"/>
                      <a:pt x="19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g2d628c0607e_0_7111"/>
              <p:cNvSpPr/>
              <p:nvPr/>
            </p:nvSpPr>
            <p:spPr>
              <a:xfrm>
                <a:off x="1809583" y="2436012"/>
                <a:ext cx="92484" cy="35670"/>
              </a:xfrm>
              <a:custGeom>
                <a:rect b="b" l="l" r="r" t="t"/>
                <a:pathLst>
                  <a:path extrusionOk="0" h="194" w="503">
                    <a:moveTo>
                      <a:pt x="251" y="1"/>
                    </a:moveTo>
                    <a:cubicBezTo>
                      <a:pt x="114" y="1"/>
                      <a:pt x="0" y="43"/>
                      <a:pt x="0" y="96"/>
                    </a:cubicBezTo>
                    <a:cubicBezTo>
                      <a:pt x="0" y="152"/>
                      <a:pt x="114" y="194"/>
                      <a:pt x="251" y="194"/>
                    </a:cubicBezTo>
                    <a:cubicBezTo>
                      <a:pt x="392" y="194"/>
                      <a:pt x="503" y="152"/>
                      <a:pt x="503" y="96"/>
                    </a:cubicBezTo>
                    <a:cubicBezTo>
                      <a:pt x="503" y="43"/>
                      <a:pt x="392" y="1"/>
                      <a:pt x="251" y="1"/>
                    </a:cubicBezTo>
                    <a:close/>
                  </a:path>
                </a:pathLst>
              </a:custGeom>
              <a:solidFill>
                <a:srgbClr val="E86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g2d628c0607e_0_7111"/>
              <p:cNvSpPr/>
              <p:nvPr/>
            </p:nvSpPr>
            <p:spPr>
              <a:xfrm>
                <a:off x="1797815" y="2444837"/>
                <a:ext cx="116570" cy="9929"/>
              </a:xfrm>
              <a:custGeom>
                <a:rect b="b" l="l" r="r" t="t"/>
                <a:pathLst>
                  <a:path extrusionOk="0" h="54" w="634">
                    <a:moveTo>
                      <a:pt x="27" y="0"/>
                    </a:moveTo>
                    <a:cubicBezTo>
                      <a:pt x="14" y="0"/>
                      <a:pt x="1" y="11"/>
                      <a:pt x="1" y="27"/>
                    </a:cubicBezTo>
                    <a:cubicBezTo>
                      <a:pt x="1" y="40"/>
                      <a:pt x="14" y="53"/>
                      <a:pt x="27" y="53"/>
                    </a:cubicBezTo>
                    <a:lnTo>
                      <a:pt x="607" y="53"/>
                    </a:lnTo>
                    <a:cubicBezTo>
                      <a:pt x="620" y="53"/>
                      <a:pt x="633" y="40"/>
                      <a:pt x="633" y="27"/>
                    </a:cubicBezTo>
                    <a:cubicBezTo>
                      <a:pt x="633" y="11"/>
                      <a:pt x="620" y="0"/>
                      <a:pt x="60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g2d628c0607e_0_7111"/>
              <p:cNvSpPr/>
              <p:nvPr/>
            </p:nvSpPr>
            <p:spPr>
              <a:xfrm>
                <a:off x="1700551" y="2362282"/>
                <a:ext cx="29786" cy="34934"/>
              </a:xfrm>
              <a:custGeom>
                <a:rect b="b" l="l" r="r" t="t"/>
                <a:pathLst>
                  <a:path extrusionOk="0" h="190" w="162">
                    <a:moveTo>
                      <a:pt x="31" y="1"/>
                    </a:moveTo>
                    <a:cubicBezTo>
                      <a:pt x="25" y="1"/>
                      <a:pt x="19" y="3"/>
                      <a:pt x="13" y="7"/>
                    </a:cubicBezTo>
                    <a:cubicBezTo>
                      <a:pt x="3" y="15"/>
                      <a:pt x="0" y="34"/>
                      <a:pt x="8" y="44"/>
                    </a:cubicBezTo>
                    <a:lnTo>
                      <a:pt x="109" y="179"/>
                    </a:lnTo>
                    <a:cubicBezTo>
                      <a:pt x="114" y="187"/>
                      <a:pt x="122" y="190"/>
                      <a:pt x="130" y="190"/>
                    </a:cubicBezTo>
                    <a:cubicBezTo>
                      <a:pt x="135" y="190"/>
                      <a:pt x="143" y="190"/>
                      <a:pt x="146" y="185"/>
                    </a:cubicBezTo>
                    <a:cubicBezTo>
                      <a:pt x="159" y="177"/>
                      <a:pt x="162" y="161"/>
                      <a:pt x="154" y="148"/>
                    </a:cubicBezTo>
                    <a:lnTo>
                      <a:pt x="53" y="13"/>
                    </a:lnTo>
                    <a:cubicBezTo>
                      <a:pt x="47" y="5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g2d628c0607e_0_7111"/>
              <p:cNvSpPr/>
              <p:nvPr/>
            </p:nvSpPr>
            <p:spPr>
              <a:xfrm>
                <a:off x="1693748" y="2362466"/>
                <a:ext cx="39531" cy="34750"/>
              </a:xfrm>
              <a:custGeom>
                <a:rect b="b" l="l" r="r" t="t"/>
                <a:pathLst>
                  <a:path extrusionOk="0" h="189" w="215">
                    <a:moveTo>
                      <a:pt x="185" y="1"/>
                    </a:moveTo>
                    <a:cubicBezTo>
                      <a:pt x="178" y="1"/>
                      <a:pt x="172" y="3"/>
                      <a:pt x="167" y="6"/>
                    </a:cubicBezTo>
                    <a:lnTo>
                      <a:pt x="11" y="141"/>
                    </a:lnTo>
                    <a:cubicBezTo>
                      <a:pt x="0" y="152"/>
                      <a:pt x="0" y="170"/>
                      <a:pt x="8" y="181"/>
                    </a:cubicBezTo>
                    <a:cubicBezTo>
                      <a:pt x="13" y="186"/>
                      <a:pt x="21" y="189"/>
                      <a:pt x="29" y="189"/>
                    </a:cubicBezTo>
                    <a:cubicBezTo>
                      <a:pt x="34" y="189"/>
                      <a:pt x="42" y="189"/>
                      <a:pt x="48" y="184"/>
                    </a:cubicBezTo>
                    <a:lnTo>
                      <a:pt x="204" y="49"/>
                    </a:lnTo>
                    <a:cubicBezTo>
                      <a:pt x="214" y="38"/>
                      <a:pt x="214" y="22"/>
                      <a:pt x="207" y="9"/>
                    </a:cubicBezTo>
                    <a:cubicBezTo>
                      <a:pt x="201" y="3"/>
                      <a:pt x="193" y="1"/>
                      <a:pt x="1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g2d628c0607e_0_7111"/>
              <p:cNvSpPr/>
              <p:nvPr/>
            </p:nvSpPr>
            <p:spPr>
              <a:xfrm>
                <a:off x="1977451" y="2362282"/>
                <a:ext cx="38060" cy="30705"/>
              </a:xfrm>
              <a:custGeom>
                <a:rect b="b" l="l" r="r" t="t"/>
                <a:pathLst>
                  <a:path extrusionOk="0" h="167" w="207">
                    <a:moveTo>
                      <a:pt x="32" y="1"/>
                    </a:moveTo>
                    <a:cubicBezTo>
                      <a:pt x="24" y="1"/>
                      <a:pt x="15" y="5"/>
                      <a:pt x="11" y="13"/>
                    </a:cubicBezTo>
                    <a:cubicBezTo>
                      <a:pt x="0" y="23"/>
                      <a:pt x="3" y="42"/>
                      <a:pt x="16" y="50"/>
                    </a:cubicBezTo>
                    <a:lnTo>
                      <a:pt x="162" y="161"/>
                    </a:lnTo>
                    <a:cubicBezTo>
                      <a:pt x="167" y="166"/>
                      <a:pt x="172" y="166"/>
                      <a:pt x="178" y="166"/>
                    </a:cubicBezTo>
                    <a:cubicBezTo>
                      <a:pt x="186" y="166"/>
                      <a:pt x="193" y="164"/>
                      <a:pt x="199" y="156"/>
                    </a:cubicBezTo>
                    <a:cubicBezTo>
                      <a:pt x="207" y="145"/>
                      <a:pt x="207" y="126"/>
                      <a:pt x="193" y="119"/>
                    </a:cubicBezTo>
                    <a:lnTo>
                      <a:pt x="48" y="7"/>
                    </a:lnTo>
                    <a:cubicBezTo>
                      <a:pt x="43" y="3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g2d628c0607e_0_7111"/>
              <p:cNvSpPr/>
              <p:nvPr/>
            </p:nvSpPr>
            <p:spPr>
              <a:xfrm>
                <a:off x="1983151" y="2362282"/>
                <a:ext cx="25006" cy="34934"/>
              </a:xfrm>
              <a:custGeom>
                <a:rect b="b" l="l" r="r" t="t"/>
                <a:pathLst>
                  <a:path extrusionOk="0" h="190" w="136">
                    <a:moveTo>
                      <a:pt x="104" y="1"/>
                    </a:moveTo>
                    <a:cubicBezTo>
                      <a:pt x="95" y="1"/>
                      <a:pt x="86" y="6"/>
                      <a:pt x="80" y="15"/>
                    </a:cubicBezTo>
                    <a:lnTo>
                      <a:pt x="9" y="150"/>
                    </a:lnTo>
                    <a:cubicBezTo>
                      <a:pt x="1" y="164"/>
                      <a:pt x="6" y="182"/>
                      <a:pt x="20" y="187"/>
                    </a:cubicBezTo>
                    <a:cubicBezTo>
                      <a:pt x="22" y="190"/>
                      <a:pt x="27" y="190"/>
                      <a:pt x="33" y="190"/>
                    </a:cubicBezTo>
                    <a:cubicBezTo>
                      <a:pt x="41" y="190"/>
                      <a:pt x="51" y="185"/>
                      <a:pt x="57" y="177"/>
                    </a:cubicBezTo>
                    <a:lnTo>
                      <a:pt x="128" y="42"/>
                    </a:lnTo>
                    <a:cubicBezTo>
                      <a:pt x="136" y="29"/>
                      <a:pt x="131" y="13"/>
                      <a:pt x="117" y="5"/>
                    </a:cubicBezTo>
                    <a:cubicBezTo>
                      <a:pt x="113" y="2"/>
                      <a:pt x="109" y="1"/>
                      <a:pt x="10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g2d628c0607e_0_7111"/>
              <p:cNvSpPr/>
              <p:nvPr/>
            </p:nvSpPr>
            <p:spPr>
              <a:xfrm>
                <a:off x="1748172" y="2300136"/>
                <a:ext cx="82923" cy="23719"/>
              </a:xfrm>
              <a:custGeom>
                <a:rect b="b" l="l" r="r" t="t"/>
                <a:pathLst>
                  <a:path extrusionOk="0" h="129" w="451">
                    <a:moveTo>
                      <a:pt x="211" y="1"/>
                    </a:moveTo>
                    <a:cubicBezTo>
                      <a:pt x="207" y="1"/>
                      <a:pt x="203" y="1"/>
                      <a:pt x="199" y="1"/>
                    </a:cubicBezTo>
                    <a:cubicBezTo>
                      <a:pt x="112" y="7"/>
                      <a:pt x="51" y="52"/>
                      <a:pt x="27" y="70"/>
                    </a:cubicBezTo>
                    <a:cubicBezTo>
                      <a:pt x="24" y="73"/>
                      <a:pt x="22" y="75"/>
                      <a:pt x="19" y="78"/>
                    </a:cubicBezTo>
                    <a:cubicBezTo>
                      <a:pt x="8" y="83"/>
                      <a:pt x="1" y="94"/>
                      <a:pt x="3" y="107"/>
                    </a:cubicBezTo>
                    <a:cubicBezTo>
                      <a:pt x="6" y="120"/>
                      <a:pt x="16" y="128"/>
                      <a:pt x="30" y="128"/>
                    </a:cubicBezTo>
                    <a:lnTo>
                      <a:pt x="35" y="128"/>
                    </a:lnTo>
                    <a:cubicBezTo>
                      <a:pt x="43" y="126"/>
                      <a:pt x="51" y="123"/>
                      <a:pt x="59" y="115"/>
                    </a:cubicBezTo>
                    <a:cubicBezTo>
                      <a:pt x="83" y="97"/>
                      <a:pt x="130" y="59"/>
                      <a:pt x="199" y="57"/>
                    </a:cubicBezTo>
                    <a:cubicBezTo>
                      <a:pt x="203" y="57"/>
                      <a:pt x="207" y="57"/>
                      <a:pt x="211" y="57"/>
                    </a:cubicBezTo>
                    <a:cubicBezTo>
                      <a:pt x="303" y="57"/>
                      <a:pt x="406" y="112"/>
                      <a:pt x="408" y="112"/>
                    </a:cubicBezTo>
                    <a:cubicBezTo>
                      <a:pt x="412" y="115"/>
                      <a:pt x="417" y="116"/>
                      <a:pt x="421" y="116"/>
                    </a:cubicBezTo>
                    <a:cubicBezTo>
                      <a:pt x="431" y="116"/>
                      <a:pt x="440" y="111"/>
                      <a:pt x="445" y="102"/>
                    </a:cubicBezTo>
                    <a:cubicBezTo>
                      <a:pt x="451" y="89"/>
                      <a:pt x="445" y="73"/>
                      <a:pt x="432" y="65"/>
                    </a:cubicBezTo>
                    <a:cubicBezTo>
                      <a:pt x="427" y="62"/>
                      <a:pt x="314" y="1"/>
                      <a:pt x="2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g2d628c0607e_0_7111"/>
              <p:cNvSpPr/>
              <p:nvPr/>
            </p:nvSpPr>
            <p:spPr>
              <a:xfrm>
                <a:off x="1869339" y="2299217"/>
                <a:ext cx="82923" cy="22615"/>
              </a:xfrm>
              <a:custGeom>
                <a:rect b="b" l="l" r="r" t="t"/>
                <a:pathLst>
                  <a:path extrusionOk="0" h="123" w="451">
                    <a:moveTo>
                      <a:pt x="249" y="1"/>
                    </a:moveTo>
                    <a:cubicBezTo>
                      <a:pt x="144" y="1"/>
                      <a:pt x="24" y="70"/>
                      <a:pt x="19" y="72"/>
                    </a:cubicBezTo>
                    <a:cubicBezTo>
                      <a:pt x="6" y="80"/>
                      <a:pt x="1" y="96"/>
                      <a:pt x="9" y="109"/>
                    </a:cubicBezTo>
                    <a:cubicBezTo>
                      <a:pt x="14" y="117"/>
                      <a:pt x="22" y="123"/>
                      <a:pt x="32" y="123"/>
                    </a:cubicBezTo>
                    <a:cubicBezTo>
                      <a:pt x="38" y="123"/>
                      <a:pt x="40" y="123"/>
                      <a:pt x="46" y="120"/>
                    </a:cubicBezTo>
                    <a:cubicBezTo>
                      <a:pt x="46" y="117"/>
                      <a:pt x="157" y="54"/>
                      <a:pt x="249" y="54"/>
                    </a:cubicBezTo>
                    <a:cubicBezTo>
                      <a:pt x="321" y="54"/>
                      <a:pt x="369" y="91"/>
                      <a:pt x="392" y="107"/>
                    </a:cubicBezTo>
                    <a:cubicBezTo>
                      <a:pt x="403" y="115"/>
                      <a:pt x="408" y="117"/>
                      <a:pt x="419" y="120"/>
                    </a:cubicBezTo>
                    <a:cubicBezTo>
                      <a:pt x="420" y="120"/>
                      <a:pt x="422" y="120"/>
                      <a:pt x="423" y="120"/>
                    </a:cubicBezTo>
                    <a:cubicBezTo>
                      <a:pt x="435" y="120"/>
                      <a:pt x="446" y="111"/>
                      <a:pt x="451" y="99"/>
                    </a:cubicBezTo>
                    <a:cubicBezTo>
                      <a:pt x="451" y="86"/>
                      <a:pt x="445" y="72"/>
                      <a:pt x="432" y="67"/>
                    </a:cubicBezTo>
                    <a:cubicBezTo>
                      <a:pt x="429" y="67"/>
                      <a:pt x="427" y="64"/>
                      <a:pt x="424" y="62"/>
                    </a:cubicBezTo>
                    <a:cubicBezTo>
                      <a:pt x="400" y="43"/>
                      <a:pt x="339" y="1"/>
                      <a:pt x="2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g2d628c0607e_0_7111"/>
              <p:cNvSpPr/>
              <p:nvPr/>
            </p:nvSpPr>
            <p:spPr>
              <a:xfrm>
                <a:off x="1906847" y="2384530"/>
                <a:ext cx="42105" cy="29786"/>
              </a:xfrm>
              <a:custGeom>
                <a:rect b="b" l="l" r="r" t="t"/>
                <a:pathLst>
                  <a:path extrusionOk="0" h="162" w="229">
                    <a:moveTo>
                      <a:pt x="114" y="0"/>
                    </a:moveTo>
                    <a:cubicBezTo>
                      <a:pt x="51" y="0"/>
                      <a:pt x="0" y="37"/>
                      <a:pt x="0" y="82"/>
                    </a:cubicBezTo>
                    <a:cubicBezTo>
                      <a:pt x="0" y="127"/>
                      <a:pt x="51" y="162"/>
                      <a:pt x="114" y="162"/>
                    </a:cubicBezTo>
                    <a:cubicBezTo>
                      <a:pt x="178" y="162"/>
                      <a:pt x="228" y="127"/>
                      <a:pt x="228" y="82"/>
                    </a:cubicBezTo>
                    <a:cubicBezTo>
                      <a:pt x="228" y="37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F78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g2d628c0607e_0_7111"/>
              <p:cNvSpPr/>
              <p:nvPr/>
            </p:nvSpPr>
            <p:spPr>
              <a:xfrm>
                <a:off x="1760858" y="2387839"/>
                <a:ext cx="41921" cy="30338"/>
              </a:xfrm>
              <a:custGeom>
                <a:rect b="b" l="l" r="r" t="t"/>
                <a:pathLst>
                  <a:path extrusionOk="0" h="165" w="228">
                    <a:moveTo>
                      <a:pt x="114" y="1"/>
                    </a:moveTo>
                    <a:cubicBezTo>
                      <a:pt x="53" y="1"/>
                      <a:pt x="0" y="38"/>
                      <a:pt x="0" y="83"/>
                    </a:cubicBezTo>
                    <a:cubicBezTo>
                      <a:pt x="0" y="128"/>
                      <a:pt x="53" y="165"/>
                      <a:pt x="114" y="165"/>
                    </a:cubicBezTo>
                    <a:cubicBezTo>
                      <a:pt x="178" y="165"/>
                      <a:pt x="228" y="128"/>
                      <a:pt x="228" y="83"/>
                    </a:cubicBezTo>
                    <a:cubicBezTo>
                      <a:pt x="228" y="38"/>
                      <a:pt x="178" y="1"/>
                      <a:pt x="114" y="1"/>
                    </a:cubicBezTo>
                    <a:close/>
                  </a:path>
                </a:pathLst>
              </a:custGeom>
              <a:solidFill>
                <a:srgbClr val="F78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g2d628c0607e_0_7111"/>
              <p:cNvSpPr/>
              <p:nvPr/>
            </p:nvSpPr>
            <p:spPr>
              <a:xfrm>
                <a:off x="1586186" y="1601819"/>
                <a:ext cx="449366" cy="583220"/>
              </a:xfrm>
              <a:custGeom>
                <a:rect b="b" l="l" r="r" t="t"/>
                <a:pathLst>
                  <a:path extrusionOk="0" h="3172" w="2444">
                    <a:moveTo>
                      <a:pt x="2149" y="1"/>
                    </a:moveTo>
                    <a:lnTo>
                      <a:pt x="339" y="22"/>
                    </a:lnTo>
                    <a:cubicBezTo>
                      <a:pt x="90" y="22"/>
                      <a:pt x="24" y="165"/>
                      <a:pt x="0" y="316"/>
                    </a:cubicBezTo>
                    <a:lnTo>
                      <a:pt x="0" y="2886"/>
                    </a:lnTo>
                    <a:cubicBezTo>
                      <a:pt x="0" y="3045"/>
                      <a:pt x="130" y="3172"/>
                      <a:pt x="294" y="3172"/>
                    </a:cubicBezTo>
                    <a:lnTo>
                      <a:pt x="2149" y="3172"/>
                    </a:lnTo>
                    <a:cubicBezTo>
                      <a:pt x="2311" y="3172"/>
                      <a:pt x="2443" y="3045"/>
                      <a:pt x="2443" y="2886"/>
                    </a:cubicBezTo>
                    <a:lnTo>
                      <a:pt x="2443" y="287"/>
                    </a:lnTo>
                    <a:cubicBezTo>
                      <a:pt x="2443" y="128"/>
                      <a:pt x="2311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g2d628c0607e_0_7111"/>
              <p:cNvSpPr/>
              <p:nvPr/>
            </p:nvSpPr>
            <p:spPr>
              <a:xfrm>
                <a:off x="1643552" y="1683639"/>
                <a:ext cx="337944" cy="440724"/>
              </a:xfrm>
              <a:custGeom>
                <a:rect b="b" l="l" r="r" t="t"/>
                <a:pathLst>
                  <a:path extrusionOk="0" h="2397" w="1838">
                    <a:moveTo>
                      <a:pt x="1697" y="54"/>
                    </a:moveTo>
                    <a:cubicBezTo>
                      <a:pt x="1745" y="54"/>
                      <a:pt x="1782" y="91"/>
                      <a:pt x="1782" y="138"/>
                    </a:cubicBezTo>
                    <a:lnTo>
                      <a:pt x="1782" y="2258"/>
                    </a:lnTo>
                    <a:cubicBezTo>
                      <a:pt x="1782" y="2306"/>
                      <a:pt x="1745" y="2343"/>
                      <a:pt x="1697" y="2343"/>
                    </a:cubicBezTo>
                    <a:lnTo>
                      <a:pt x="138" y="2343"/>
                    </a:lnTo>
                    <a:cubicBezTo>
                      <a:pt x="90" y="2343"/>
                      <a:pt x="53" y="2306"/>
                      <a:pt x="53" y="2258"/>
                    </a:cubicBezTo>
                    <a:lnTo>
                      <a:pt x="53" y="138"/>
                    </a:lnTo>
                    <a:cubicBezTo>
                      <a:pt x="53" y="91"/>
                      <a:pt x="90" y="54"/>
                      <a:pt x="138" y="54"/>
                    </a:cubicBezTo>
                    <a:close/>
                    <a:moveTo>
                      <a:pt x="138" y="1"/>
                    </a:moveTo>
                    <a:cubicBezTo>
                      <a:pt x="61" y="1"/>
                      <a:pt x="0" y="61"/>
                      <a:pt x="0" y="138"/>
                    </a:cubicBezTo>
                    <a:lnTo>
                      <a:pt x="0" y="2258"/>
                    </a:lnTo>
                    <a:cubicBezTo>
                      <a:pt x="0" y="2335"/>
                      <a:pt x="61" y="2396"/>
                      <a:pt x="138" y="2396"/>
                    </a:cubicBezTo>
                    <a:lnTo>
                      <a:pt x="1697" y="2396"/>
                    </a:lnTo>
                    <a:cubicBezTo>
                      <a:pt x="1774" y="2396"/>
                      <a:pt x="1837" y="2335"/>
                      <a:pt x="1837" y="2258"/>
                    </a:cubicBezTo>
                    <a:lnTo>
                      <a:pt x="1837" y="138"/>
                    </a:lnTo>
                    <a:cubicBezTo>
                      <a:pt x="1837" y="61"/>
                      <a:pt x="1774" y="1"/>
                      <a:pt x="16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g2d628c0607e_0_7111"/>
              <p:cNvSpPr/>
              <p:nvPr/>
            </p:nvSpPr>
            <p:spPr>
              <a:xfrm>
                <a:off x="1719489" y="1581042"/>
                <a:ext cx="182210" cy="31257"/>
              </a:xfrm>
              <a:custGeom>
                <a:rect b="b" l="l" r="r" t="t"/>
                <a:pathLst>
                  <a:path extrusionOk="0" h="170" w="991">
                    <a:moveTo>
                      <a:pt x="0" y="0"/>
                    </a:moveTo>
                    <a:lnTo>
                      <a:pt x="0" y="170"/>
                    </a:lnTo>
                    <a:lnTo>
                      <a:pt x="990" y="170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g2d628c0607e_0_7111"/>
              <p:cNvSpPr/>
              <p:nvPr/>
            </p:nvSpPr>
            <p:spPr>
              <a:xfrm>
                <a:off x="1366100" y="2472049"/>
                <a:ext cx="847434" cy="2001554"/>
              </a:xfrm>
              <a:custGeom>
                <a:rect b="b" l="l" r="r" t="t"/>
                <a:pathLst>
                  <a:path extrusionOk="0" h="10886" w="4609">
                    <a:moveTo>
                      <a:pt x="1658" y="1"/>
                    </a:moveTo>
                    <a:cubicBezTo>
                      <a:pt x="1658" y="1"/>
                      <a:pt x="1404" y="440"/>
                      <a:pt x="1314" y="628"/>
                    </a:cubicBezTo>
                    <a:cubicBezTo>
                      <a:pt x="1224" y="816"/>
                      <a:pt x="975" y="1636"/>
                      <a:pt x="975" y="1636"/>
                    </a:cubicBezTo>
                    <a:lnTo>
                      <a:pt x="1279" y="1790"/>
                    </a:lnTo>
                    <a:cubicBezTo>
                      <a:pt x="1279" y="1790"/>
                      <a:pt x="1134" y="2820"/>
                      <a:pt x="1052" y="3158"/>
                    </a:cubicBezTo>
                    <a:cubicBezTo>
                      <a:pt x="969" y="3497"/>
                      <a:pt x="829" y="5210"/>
                      <a:pt x="747" y="5959"/>
                    </a:cubicBezTo>
                    <a:cubicBezTo>
                      <a:pt x="580" y="7505"/>
                      <a:pt x="1" y="10326"/>
                      <a:pt x="1" y="10326"/>
                    </a:cubicBezTo>
                    <a:cubicBezTo>
                      <a:pt x="1" y="10326"/>
                      <a:pt x="1107" y="10379"/>
                      <a:pt x="1438" y="10419"/>
                    </a:cubicBezTo>
                    <a:cubicBezTo>
                      <a:pt x="1771" y="10461"/>
                      <a:pt x="1991" y="10668"/>
                      <a:pt x="2491" y="10779"/>
                    </a:cubicBezTo>
                    <a:cubicBezTo>
                      <a:pt x="2765" y="10840"/>
                      <a:pt x="3005" y="10885"/>
                      <a:pt x="3289" y="10885"/>
                    </a:cubicBezTo>
                    <a:cubicBezTo>
                      <a:pt x="3522" y="10885"/>
                      <a:pt x="3785" y="10855"/>
                      <a:pt x="4122" y="10779"/>
                    </a:cubicBezTo>
                    <a:cubicBezTo>
                      <a:pt x="4506" y="10694"/>
                      <a:pt x="4609" y="10308"/>
                      <a:pt x="4609" y="10308"/>
                    </a:cubicBezTo>
                    <a:cubicBezTo>
                      <a:pt x="4609" y="10308"/>
                      <a:pt x="4384" y="7335"/>
                      <a:pt x="4315" y="6631"/>
                    </a:cubicBezTo>
                    <a:cubicBezTo>
                      <a:pt x="4246" y="5924"/>
                      <a:pt x="3979" y="2499"/>
                      <a:pt x="3979" y="2499"/>
                    </a:cubicBezTo>
                    <a:lnTo>
                      <a:pt x="4490" y="2168"/>
                    </a:lnTo>
                    <a:cubicBezTo>
                      <a:pt x="4490" y="2168"/>
                      <a:pt x="4482" y="2052"/>
                      <a:pt x="4365" y="1713"/>
                    </a:cubicBezTo>
                    <a:cubicBezTo>
                      <a:pt x="4252" y="1374"/>
                      <a:pt x="4029" y="975"/>
                      <a:pt x="3953" y="927"/>
                    </a:cubicBezTo>
                    <a:cubicBezTo>
                      <a:pt x="3873" y="882"/>
                      <a:pt x="3092" y="848"/>
                      <a:pt x="3092" y="848"/>
                    </a:cubicBezTo>
                    <a:lnTo>
                      <a:pt x="3092" y="848"/>
                    </a:lnTo>
                    <a:cubicBezTo>
                      <a:pt x="3092" y="848"/>
                      <a:pt x="3095" y="961"/>
                      <a:pt x="2997" y="1030"/>
                    </a:cubicBezTo>
                    <a:cubicBezTo>
                      <a:pt x="2899" y="1102"/>
                      <a:pt x="2846" y="1112"/>
                      <a:pt x="2796" y="1157"/>
                    </a:cubicBezTo>
                    <a:cubicBezTo>
                      <a:pt x="2743" y="1205"/>
                      <a:pt x="2812" y="1695"/>
                      <a:pt x="2793" y="1708"/>
                    </a:cubicBezTo>
                    <a:cubicBezTo>
                      <a:pt x="2785" y="1714"/>
                      <a:pt x="2744" y="1716"/>
                      <a:pt x="2702" y="1716"/>
                    </a:cubicBezTo>
                    <a:cubicBezTo>
                      <a:pt x="2652" y="1716"/>
                      <a:pt x="2600" y="1713"/>
                      <a:pt x="2600" y="1713"/>
                    </a:cubicBezTo>
                    <a:cubicBezTo>
                      <a:pt x="2600" y="1713"/>
                      <a:pt x="2560" y="1263"/>
                      <a:pt x="2536" y="1205"/>
                    </a:cubicBezTo>
                    <a:cubicBezTo>
                      <a:pt x="2513" y="1144"/>
                      <a:pt x="2362" y="1155"/>
                      <a:pt x="2277" y="1099"/>
                    </a:cubicBezTo>
                    <a:cubicBezTo>
                      <a:pt x="2195" y="1043"/>
                      <a:pt x="2256" y="840"/>
                      <a:pt x="2256" y="840"/>
                    </a:cubicBezTo>
                    <a:lnTo>
                      <a:pt x="2256" y="840"/>
                    </a:lnTo>
                    <a:cubicBezTo>
                      <a:pt x="2256" y="840"/>
                      <a:pt x="2169" y="864"/>
                      <a:pt x="2105" y="869"/>
                    </a:cubicBezTo>
                    <a:lnTo>
                      <a:pt x="2063" y="869"/>
                    </a:lnTo>
                    <a:cubicBezTo>
                      <a:pt x="2010" y="858"/>
                      <a:pt x="2084" y="729"/>
                      <a:pt x="2084" y="729"/>
                    </a:cubicBezTo>
                    <a:cubicBezTo>
                      <a:pt x="2084" y="729"/>
                      <a:pt x="1957" y="697"/>
                      <a:pt x="1962" y="615"/>
                    </a:cubicBezTo>
                    <a:cubicBezTo>
                      <a:pt x="1967" y="530"/>
                      <a:pt x="1946" y="416"/>
                      <a:pt x="1944" y="398"/>
                    </a:cubicBezTo>
                    <a:cubicBezTo>
                      <a:pt x="1941" y="379"/>
                      <a:pt x="1806" y="369"/>
                      <a:pt x="1806" y="369"/>
                    </a:cubicBezTo>
                    <a:lnTo>
                      <a:pt x="16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g2d628c0607e_0_7111"/>
              <p:cNvSpPr/>
              <p:nvPr/>
            </p:nvSpPr>
            <p:spPr>
              <a:xfrm>
                <a:off x="1664881" y="3368021"/>
                <a:ext cx="326728" cy="326177"/>
              </a:xfrm>
              <a:custGeom>
                <a:rect b="b" l="l" r="r" t="t"/>
                <a:pathLst>
                  <a:path extrusionOk="0" h="1774" w="1777">
                    <a:moveTo>
                      <a:pt x="888" y="106"/>
                    </a:moveTo>
                    <a:cubicBezTo>
                      <a:pt x="1319" y="106"/>
                      <a:pt x="1668" y="458"/>
                      <a:pt x="1668" y="887"/>
                    </a:cubicBezTo>
                    <a:cubicBezTo>
                      <a:pt x="1668" y="1316"/>
                      <a:pt x="1319" y="1665"/>
                      <a:pt x="888" y="1665"/>
                    </a:cubicBezTo>
                    <a:cubicBezTo>
                      <a:pt x="459" y="1665"/>
                      <a:pt x="109" y="1316"/>
                      <a:pt x="109" y="887"/>
                    </a:cubicBezTo>
                    <a:cubicBezTo>
                      <a:pt x="109" y="458"/>
                      <a:pt x="459" y="106"/>
                      <a:pt x="888" y="106"/>
                    </a:cubicBezTo>
                    <a:close/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cubicBezTo>
                      <a:pt x="1" y="1377"/>
                      <a:pt x="398" y="1774"/>
                      <a:pt x="888" y="1774"/>
                    </a:cubicBezTo>
                    <a:cubicBezTo>
                      <a:pt x="1377" y="1774"/>
                      <a:pt x="1777" y="1377"/>
                      <a:pt x="1777" y="887"/>
                    </a:cubicBezTo>
                    <a:cubicBezTo>
                      <a:pt x="1777" y="398"/>
                      <a:pt x="1377" y="1"/>
                      <a:pt x="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g2d628c0607e_0_7111"/>
              <p:cNvSpPr/>
              <p:nvPr/>
            </p:nvSpPr>
            <p:spPr>
              <a:xfrm>
                <a:off x="1802596" y="3516951"/>
                <a:ext cx="33280" cy="32728"/>
              </a:xfrm>
              <a:custGeom>
                <a:rect b="b" l="l" r="r" t="t"/>
                <a:pathLst>
                  <a:path extrusionOk="0" h="178" w="181">
                    <a:moveTo>
                      <a:pt x="91" y="1"/>
                    </a:moveTo>
                    <a:cubicBezTo>
                      <a:pt x="41" y="1"/>
                      <a:pt x="1" y="40"/>
                      <a:pt x="1" y="88"/>
                    </a:cubicBezTo>
                    <a:cubicBezTo>
                      <a:pt x="1" y="138"/>
                      <a:pt x="41" y="178"/>
                      <a:pt x="91" y="178"/>
                    </a:cubicBezTo>
                    <a:cubicBezTo>
                      <a:pt x="139" y="178"/>
                      <a:pt x="181" y="138"/>
                      <a:pt x="181" y="88"/>
                    </a:cubicBezTo>
                    <a:cubicBezTo>
                      <a:pt x="181" y="40"/>
                      <a:pt x="139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g2d628c0607e_0_7111"/>
              <p:cNvSpPr/>
              <p:nvPr/>
            </p:nvSpPr>
            <p:spPr>
              <a:xfrm>
                <a:off x="1791564" y="3396703"/>
                <a:ext cx="22432" cy="104803"/>
              </a:xfrm>
              <a:custGeom>
                <a:rect b="b" l="l" r="r" t="t"/>
                <a:pathLst>
                  <a:path extrusionOk="0" h="570" w="122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11" y="1"/>
                      <a:pt x="0" y="14"/>
                      <a:pt x="3" y="30"/>
                    </a:cubicBezTo>
                    <a:lnTo>
                      <a:pt x="66" y="546"/>
                    </a:lnTo>
                    <a:cubicBezTo>
                      <a:pt x="69" y="559"/>
                      <a:pt x="82" y="570"/>
                      <a:pt x="95" y="570"/>
                    </a:cubicBezTo>
                    <a:lnTo>
                      <a:pt x="98" y="570"/>
                    </a:lnTo>
                    <a:cubicBezTo>
                      <a:pt x="114" y="567"/>
                      <a:pt x="122" y="554"/>
                      <a:pt x="122" y="541"/>
                    </a:cubicBezTo>
                    <a:lnTo>
                      <a:pt x="56" y="22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g2d628c0607e_0_7111"/>
              <p:cNvSpPr/>
              <p:nvPr/>
            </p:nvSpPr>
            <p:spPr>
              <a:xfrm>
                <a:off x="1837162" y="3423548"/>
                <a:ext cx="86968" cy="85865"/>
              </a:xfrm>
              <a:custGeom>
                <a:rect b="b" l="l" r="r" t="t"/>
                <a:pathLst>
                  <a:path extrusionOk="0" h="467" w="473">
                    <a:moveTo>
                      <a:pt x="442" y="0"/>
                    </a:moveTo>
                    <a:cubicBezTo>
                      <a:pt x="434" y="0"/>
                      <a:pt x="427" y="3"/>
                      <a:pt x="422" y="8"/>
                    </a:cubicBezTo>
                    <a:lnTo>
                      <a:pt x="11" y="419"/>
                    </a:lnTo>
                    <a:cubicBezTo>
                      <a:pt x="1" y="429"/>
                      <a:pt x="1" y="448"/>
                      <a:pt x="11" y="458"/>
                    </a:cubicBezTo>
                    <a:cubicBezTo>
                      <a:pt x="17" y="464"/>
                      <a:pt x="25" y="466"/>
                      <a:pt x="30" y="466"/>
                    </a:cubicBezTo>
                    <a:cubicBezTo>
                      <a:pt x="38" y="466"/>
                      <a:pt x="46" y="464"/>
                      <a:pt x="51" y="458"/>
                    </a:cubicBezTo>
                    <a:lnTo>
                      <a:pt x="461" y="48"/>
                    </a:lnTo>
                    <a:cubicBezTo>
                      <a:pt x="472" y="37"/>
                      <a:pt x="472" y="19"/>
                      <a:pt x="461" y="8"/>
                    </a:cubicBezTo>
                    <a:cubicBezTo>
                      <a:pt x="456" y="3"/>
                      <a:pt x="449" y="0"/>
                      <a:pt x="4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g2d628c0607e_0_7111"/>
              <p:cNvSpPr/>
              <p:nvPr/>
            </p:nvSpPr>
            <p:spPr>
              <a:xfrm>
                <a:off x="1693196" y="3487165"/>
                <a:ext cx="98000" cy="29051"/>
              </a:xfrm>
              <a:custGeom>
                <a:rect b="b" l="l" r="r" t="t"/>
                <a:pathLst>
                  <a:path extrusionOk="0" h="158" w="533">
                    <a:moveTo>
                      <a:pt x="30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5"/>
                      <a:pt x="8" y="51"/>
                      <a:pt x="24" y="54"/>
                    </a:cubicBezTo>
                    <a:cubicBezTo>
                      <a:pt x="196" y="91"/>
                      <a:pt x="487" y="157"/>
                      <a:pt x="506" y="157"/>
                    </a:cubicBezTo>
                    <a:cubicBezTo>
                      <a:pt x="519" y="157"/>
                      <a:pt x="530" y="144"/>
                      <a:pt x="532" y="131"/>
                    </a:cubicBezTo>
                    <a:cubicBezTo>
                      <a:pt x="532" y="115"/>
                      <a:pt x="522" y="104"/>
                      <a:pt x="506" y="102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g2d628c0607e_0_7111"/>
              <p:cNvSpPr/>
              <p:nvPr/>
            </p:nvSpPr>
            <p:spPr>
              <a:xfrm>
                <a:off x="1709192" y="3544530"/>
                <a:ext cx="85865" cy="50931"/>
              </a:xfrm>
              <a:custGeom>
                <a:rect b="b" l="l" r="r" t="t"/>
                <a:pathLst>
                  <a:path extrusionOk="0" h="277" w="467">
                    <a:moveTo>
                      <a:pt x="437" y="0"/>
                    </a:moveTo>
                    <a:cubicBezTo>
                      <a:pt x="433" y="0"/>
                      <a:pt x="429" y="2"/>
                      <a:pt x="424" y="4"/>
                    </a:cubicBezTo>
                    <a:lnTo>
                      <a:pt x="17" y="226"/>
                    </a:lnTo>
                    <a:cubicBezTo>
                      <a:pt x="3" y="234"/>
                      <a:pt x="1" y="250"/>
                      <a:pt x="6" y="263"/>
                    </a:cubicBezTo>
                    <a:cubicBezTo>
                      <a:pt x="11" y="271"/>
                      <a:pt x="22" y="277"/>
                      <a:pt x="30" y="277"/>
                    </a:cubicBezTo>
                    <a:cubicBezTo>
                      <a:pt x="35" y="277"/>
                      <a:pt x="40" y="277"/>
                      <a:pt x="43" y="274"/>
                    </a:cubicBezTo>
                    <a:lnTo>
                      <a:pt x="451" y="52"/>
                    </a:lnTo>
                    <a:cubicBezTo>
                      <a:pt x="461" y="44"/>
                      <a:pt x="467" y="28"/>
                      <a:pt x="461" y="15"/>
                    </a:cubicBezTo>
                    <a:cubicBezTo>
                      <a:pt x="456" y="6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g2d628c0607e_0_7111"/>
              <p:cNvSpPr/>
              <p:nvPr/>
            </p:nvSpPr>
            <p:spPr>
              <a:xfrm>
                <a:off x="1780348" y="3564755"/>
                <a:ext cx="41002" cy="100390"/>
              </a:xfrm>
              <a:custGeom>
                <a:rect b="b" l="l" r="r" t="t"/>
                <a:pathLst>
                  <a:path extrusionOk="0" h="546" w="223">
                    <a:moveTo>
                      <a:pt x="192" y="1"/>
                    </a:moveTo>
                    <a:cubicBezTo>
                      <a:pt x="180" y="1"/>
                      <a:pt x="171" y="9"/>
                      <a:pt x="167" y="21"/>
                    </a:cubicBezTo>
                    <a:lnTo>
                      <a:pt x="6" y="511"/>
                    </a:lnTo>
                    <a:cubicBezTo>
                      <a:pt x="0" y="524"/>
                      <a:pt x="8" y="540"/>
                      <a:pt x="21" y="545"/>
                    </a:cubicBezTo>
                    <a:lnTo>
                      <a:pt x="32" y="545"/>
                    </a:lnTo>
                    <a:cubicBezTo>
                      <a:pt x="43" y="545"/>
                      <a:pt x="53" y="537"/>
                      <a:pt x="56" y="527"/>
                    </a:cubicBezTo>
                    <a:lnTo>
                      <a:pt x="217" y="37"/>
                    </a:lnTo>
                    <a:cubicBezTo>
                      <a:pt x="223" y="24"/>
                      <a:pt x="215" y="8"/>
                      <a:pt x="201" y="3"/>
                    </a:cubicBezTo>
                    <a:cubicBezTo>
                      <a:pt x="198" y="1"/>
                      <a:pt x="195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g2d628c0607e_0_7111"/>
              <p:cNvSpPr/>
              <p:nvPr/>
            </p:nvSpPr>
            <p:spPr>
              <a:xfrm>
                <a:off x="1829992" y="3550598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2" y="1"/>
                    </a:moveTo>
                    <a:cubicBezTo>
                      <a:pt x="26" y="1"/>
                      <a:pt x="21" y="2"/>
                      <a:pt x="16" y="5"/>
                    </a:cubicBezTo>
                    <a:cubicBezTo>
                      <a:pt x="3" y="13"/>
                      <a:pt x="0" y="32"/>
                      <a:pt x="8" y="43"/>
                    </a:cubicBezTo>
                    <a:lnTo>
                      <a:pt x="350" y="556"/>
                    </a:lnTo>
                    <a:cubicBezTo>
                      <a:pt x="355" y="564"/>
                      <a:pt x="363" y="567"/>
                      <a:pt x="371" y="567"/>
                    </a:cubicBezTo>
                    <a:cubicBezTo>
                      <a:pt x="376" y="567"/>
                      <a:pt x="381" y="567"/>
                      <a:pt x="387" y="564"/>
                    </a:cubicBezTo>
                    <a:cubicBezTo>
                      <a:pt x="397" y="553"/>
                      <a:pt x="403" y="537"/>
                      <a:pt x="395" y="524"/>
                    </a:cubicBezTo>
                    <a:lnTo>
                      <a:pt x="53" y="13"/>
                    </a:lnTo>
                    <a:cubicBezTo>
                      <a:pt x="48" y="5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g2d628c0607e_0_7111"/>
              <p:cNvSpPr/>
              <p:nvPr/>
            </p:nvSpPr>
            <p:spPr>
              <a:xfrm>
                <a:off x="1843598" y="3526144"/>
                <a:ext cx="119328" cy="9929"/>
              </a:xfrm>
              <a:custGeom>
                <a:rect b="b" l="l" r="r" t="t"/>
                <a:pathLst>
                  <a:path extrusionOk="0" h="54" w="649">
                    <a:moveTo>
                      <a:pt x="29" y="1"/>
                    </a:moveTo>
                    <a:cubicBezTo>
                      <a:pt x="14" y="1"/>
                      <a:pt x="0" y="11"/>
                      <a:pt x="0" y="27"/>
                    </a:cubicBezTo>
                    <a:cubicBezTo>
                      <a:pt x="0" y="41"/>
                      <a:pt x="14" y="54"/>
                      <a:pt x="29" y="54"/>
                    </a:cubicBezTo>
                    <a:lnTo>
                      <a:pt x="622" y="54"/>
                    </a:lnTo>
                    <a:cubicBezTo>
                      <a:pt x="638" y="54"/>
                      <a:pt x="649" y="41"/>
                      <a:pt x="649" y="27"/>
                    </a:cubicBezTo>
                    <a:cubicBezTo>
                      <a:pt x="649" y="11"/>
                      <a:pt x="638" y="1"/>
                      <a:pt x="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g2d628c0607e_0_7111"/>
              <p:cNvSpPr/>
              <p:nvPr/>
            </p:nvSpPr>
            <p:spPr>
              <a:xfrm>
                <a:off x="1960352" y="3615686"/>
                <a:ext cx="219719" cy="326360"/>
              </a:xfrm>
              <a:custGeom>
                <a:rect b="b" l="l" r="r" t="t"/>
                <a:pathLst>
                  <a:path extrusionOk="0" h="1775" w="1195">
                    <a:moveTo>
                      <a:pt x="887" y="1"/>
                    </a:moveTo>
                    <a:cubicBezTo>
                      <a:pt x="398" y="1"/>
                      <a:pt x="1" y="398"/>
                      <a:pt x="1" y="888"/>
                    </a:cubicBezTo>
                    <a:cubicBezTo>
                      <a:pt x="1" y="1377"/>
                      <a:pt x="398" y="1774"/>
                      <a:pt x="887" y="1774"/>
                    </a:cubicBezTo>
                    <a:cubicBezTo>
                      <a:pt x="996" y="1774"/>
                      <a:pt x="1099" y="1756"/>
                      <a:pt x="1194" y="1719"/>
                    </a:cubicBezTo>
                    <a:cubicBezTo>
                      <a:pt x="1192" y="1682"/>
                      <a:pt x="1189" y="1645"/>
                      <a:pt x="1186" y="1608"/>
                    </a:cubicBezTo>
                    <a:cubicBezTo>
                      <a:pt x="1094" y="1645"/>
                      <a:pt x="993" y="1666"/>
                      <a:pt x="887" y="1666"/>
                    </a:cubicBezTo>
                    <a:cubicBezTo>
                      <a:pt x="459" y="1666"/>
                      <a:pt x="109" y="1316"/>
                      <a:pt x="109" y="888"/>
                    </a:cubicBezTo>
                    <a:cubicBezTo>
                      <a:pt x="109" y="459"/>
                      <a:pt x="459" y="109"/>
                      <a:pt x="887" y="109"/>
                    </a:cubicBezTo>
                    <a:cubicBezTo>
                      <a:pt x="946" y="109"/>
                      <a:pt x="1004" y="115"/>
                      <a:pt x="1059" y="128"/>
                    </a:cubicBezTo>
                    <a:cubicBezTo>
                      <a:pt x="1057" y="91"/>
                      <a:pt x="1054" y="54"/>
                      <a:pt x="1049" y="14"/>
                    </a:cubicBezTo>
                    <a:cubicBezTo>
                      <a:pt x="996" y="6"/>
                      <a:pt x="943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g2d628c0607e_0_7111"/>
              <p:cNvSpPr/>
              <p:nvPr/>
            </p:nvSpPr>
            <p:spPr>
              <a:xfrm>
                <a:off x="2098067" y="3764616"/>
                <a:ext cx="32912" cy="32912"/>
              </a:xfrm>
              <a:custGeom>
                <a:rect b="b" l="l" r="r" t="t"/>
                <a:pathLst>
                  <a:path extrusionOk="0" h="179" w="179">
                    <a:moveTo>
                      <a:pt x="91" y="1"/>
                    </a:moveTo>
                    <a:cubicBezTo>
                      <a:pt x="40" y="1"/>
                      <a:pt x="1" y="41"/>
                      <a:pt x="1" y="88"/>
                    </a:cubicBezTo>
                    <a:cubicBezTo>
                      <a:pt x="1" y="138"/>
                      <a:pt x="40" y="178"/>
                      <a:pt x="91" y="178"/>
                    </a:cubicBezTo>
                    <a:cubicBezTo>
                      <a:pt x="138" y="178"/>
                      <a:pt x="178" y="138"/>
                      <a:pt x="178" y="88"/>
                    </a:cubicBezTo>
                    <a:cubicBezTo>
                      <a:pt x="178" y="41"/>
                      <a:pt x="138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g2d628c0607e_0_7111"/>
              <p:cNvSpPr/>
              <p:nvPr/>
            </p:nvSpPr>
            <p:spPr>
              <a:xfrm>
                <a:off x="2086851" y="3644369"/>
                <a:ext cx="22615" cy="104987"/>
              </a:xfrm>
              <a:custGeom>
                <a:rect b="b" l="l" r="r" t="t"/>
                <a:pathLst>
                  <a:path extrusionOk="0" h="571" w="123">
                    <a:moveTo>
                      <a:pt x="31" y="1"/>
                    </a:moveTo>
                    <a:cubicBezTo>
                      <a:pt x="30" y="1"/>
                      <a:pt x="29" y="1"/>
                      <a:pt x="27" y="1"/>
                    </a:cubicBezTo>
                    <a:cubicBezTo>
                      <a:pt x="11" y="1"/>
                      <a:pt x="1" y="14"/>
                      <a:pt x="3" y="30"/>
                    </a:cubicBezTo>
                    <a:lnTo>
                      <a:pt x="67" y="546"/>
                    </a:lnTo>
                    <a:cubicBezTo>
                      <a:pt x="70" y="560"/>
                      <a:pt x="80" y="570"/>
                      <a:pt x="93" y="570"/>
                    </a:cubicBezTo>
                    <a:lnTo>
                      <a:pt x="96" y="570"/>
                    </a:lnTo>
                    <a:cubicBezTo>
                      <a:pt x="112" y="567"/>
                      <a:pt x="123" y="554"/>
                      <a:pt x="120" y="541"/>
                    </a:cubicBezTo>
                    <a:lnTo>
                      <a:pt x="56" y="22"/>
                    </a:lnTo>
                    <a:cubicBezTo>
                      <a:pt x="54" y="10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g2d628c0607e_0_7111"/>
              <p:cNvSpPr/>
              <p:nvPr/>
            </p:nvSpPr>
            <p:spPr>
              <a:xfrm>
                <a:off x="2132633" y="3720305"/>
                <a:ext cx="31441" cy="36773"/>
              </a:xfrm>
              <a:custGeom>
                <a:rect b="b" l="l" r="r" t="t"/>
                <a:pathLst>
                  <a:path extrusionOk="0" h="200" w="171">
                    <a:moveTo>
                      <a:pt x="162" y="1"/>
                    </a:moveTo>
                    <a:lnTo>
                      <a:pt x="11" y="152"/>
                    </a:lnTo>
                    <a:cubicBezTo>
                      <a:pt x="1" y="162"/>
                      <a:pt x="1" y="181"/>
                      <a:pt x="11" y="192"/>
                    </a:cubicBezTo>
                    <a:cubicBezTo>
                      <a:pt x="16" y="197"/>
                      <a:pt x="22" y="199"/>
                      <a:pt x="30" y="199"/>
                    </a:cubicBezTo>
                    <a:cubicBezTo>
                      <a:pt x="38" y="199"/>
                      <a:pt x="43" y="197"/>
                      <a:pt x="48" y="192"/>
                    </a:cubicBezTo>
                    <a:lnTo>
                      <a:pt x="170" y="70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g2d628c0607e_0_7111"/>
              <p:cNvSpPr/>
              <p:nvPr/>
            </p:nvSpPr>
            <p:spPr>
              <a:xfrm>
                <a:off x="1988667" y="3734830"/>
                <a:ext cx="97448" cy="29051"/>
              </a:xfrm>
              <a:custGeom>
                <a:rect b="b" l="l" r="r" t="t"/>
                <a:pathLst>
                  <a:path extrusionOk="0" h="158" w="530">
                    <a:moveTo>
                      <a:pt x="29" y="1"/>
                    </a:moveTo>
                    <a:cubicBezTo>
                      <a:pt x="15" y="1"/>
                      <a:pt x="5" y="9"/>
                      <a:pt x="3" y="23"/>
                    </a:cubicBezTo>
                    <a:cubicBezTo>
                      <a:pt x="0" y="36"/>
                      <a:pt x="8" y="52"/>
                      <a:pt x="24" y="54"/>
                    </a:cubicBezTo>
                    <a:cubicBezTo>
                      <a:pt x="193" y="91"/>
                      <a:pt x="484" y="158"/>
                      <a:pt x="503" y="158"/>
                    </a:cubicBezTo>
                    <a:cubicBezTo>
                      <a:pt x="519" y="158"/>
                      <a:pt x="529" y="144"/>
                      <a:pt x="529" y="131"/>
                    </a:cubicBezTo>
                    <a:cubicBezTo>
                      <a:pt x="529" y="115"/>
                      <a:pt x="519" y="105"/>
                      <a:pt x="506" y="102"/>
                    </a:cubicBezTo>
                    <a:cubicBezTo>
                      <a:pt x="484" y="99"/>
                      <a:pt x="204" y="38"/>
                      <a:pt x="35" y="1"/>
                    </a:cubicBezTo>
                    <a:cubicBezTo>
                      <a:pt x="33" y="1"/>
                      <a:pt x="31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g2d628c0607e_0_7111"/>
              <p:cNvSpPr/>
              <p:nvPr/>
            </p:nvSpPr>
            <p:spPr>
              <a:xfrm>
                <a:off x="2004112" y="3792196"/>
                <a:ext cx="86417" cy="50931"/>
              </a:xfrm>
              <a:custGeom>
                <a:rect b="b" l="l" r="r" t="t"/>
                <a:pathLst>
                  <a:path extrusionOk="0" h="277" w="470">
                    <a:moveTo>
                      <a:pt x="438" y="1"/>
                    </a:moveTo>
                    <a:cubicBezTo>
                      <a:pt x="433" y="1"/>
                      <a:pt x="429" y="2"/>
                      <a:pt x="424" y="4"/>
                    </a:cubicBezTo>
                    <a:lnTo>
                      <a:pt x="19" y="227"/>
                    </a:lnTo>
                    <a:cubicBezTo>
                      <a:pt x="6" y="235"/>
                      <a:pt x="1" y="250"/>
                      <a:pt x="9" y="264"/>
                    </a:cubicBezTo>
                    <a:cubicBezTo>
                      <a:pt x="14" y="272"/>
                      <a:pt x="22" y="277"/>
                      <a:pt x="33" y="277"/>
                    </a:cubicBezTo>
                    <a:cubicBezTo>
                      <a:pt x="38" y="277"/>
                      <a:pt x="41" y="277"/>
                      <a:pt x="46" y="274"/>
                    </a:cubicBezTo>
                    <a:lnTo>
                      <a:pt x="451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6" y="6"/>
                      <a:pt x="447" y="1"/>
                      <a:pt x="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g2d628c0607e_0_7111"/>
              <p:cNvSpPr/>
              <p:nvPr/>
            </p:nvSpPr>
            <p:spPr>
              <a:xfrm>
                <a:off x="2075635" y="3812605"/>
                <a:ext cx="41186" cy="100206"/>
              </a:xfrm>
              <a:custGeom>
                <a:rect b="b" l="l" r="r" t="t"/>
                <a:pathLst>
                  <a:path extrusionOk="0" h="545" w="224">
                    <a:moveTo>
                      <a:pt x="191" y="0"/>
                    </a:moveTo>
                    <a:cubicBezTo>
                      <a:pt x="180" y="0"/>
                      <a:pt x="169" y="8"/>
                      <a:pt x="165" y="20"/>
                    </a:cubicBezTo>
                    <a:lnTo>
                      <a:pt x="4" y="510"/>
                    </a:lnTo>
                    <a:cubicBezTo>
                      <a:pt x="1" y="523"/>
                      <a:pt x="9" y="539"/>
                      <a:pt x="22" y="544"/>
                    </a:cubicBezTo>
                    <a:lnTo>
                      <a:pt x="30" y="544"/>
                    </a:lnTo>
                    <a:cubicBezTo>
                      <a:pt x="41" y="544"/>
                      <a:pt x="51" y="537"/>
                      <a:pt x="56" y="526"/>
                    </a:cubicBezTo>
                    <a:lnTo>
                      <a:pt x="218" y="36"/>
                    </a:lnTo>
                    <a:cubicBezTo>
                      <a:pt x="223" y="23"/>
                      <a:pt x="215" y="7"/>
                      <a:pt x="199" y="2"/>
                    </a:cubicBezTo>
                    <a:cubicBezTo>
                      <a:pt x="197" y="1"/>
                      <a:pt x="194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g2d628c0607e_0_7111"/>
              <p:cNvSpPr/>
              <p:nvPr/>
            </p:nvSpPr>
            <p:spPr>
              <a:xfrm>
                <a:off x="2124911" y="3798447"/>
                <a:ext cx="51298" cy="82188"/>
              </a:xfrm>
              <a:custGeom>
                <a:rect b="b" l="l" r="r" t="t"/>
                <a:pathLst>
                  <a:path extrusionOk="0" h="447" w="279">
                    <a:moveTo>
                      <a:pt x="32" y="0"/>
                    </a:moveTo>
                    <a:cubicBezTo>
                      <a:pt x="26" y="0"/>
                      <a:pt x="21" y="2"/>
                      <a:pt x="16" y="5"/>
                    </a:cubicBezTo>
                    <a:cubicBezTo>
                      <a:pt x="6" y="13"/>
                      <a:pt x="0" y="31"/>
                      <a:pt x="11" y="42"/>
                    </a:cubicBezTo>
                    <a:lnTo>
                      <a:pt x="278" y="447"/>
                    </a:lnTo>
                    <a:lnTo>
                      <a:pt x="270" y="336"/>
                    </a:lnTo>
                    <a:lnTo>
                      <a:pt x="56" y="13"/>
                    </a:lnTo>
                    <a:cubicBezTo>
                      <a:pt x="49" y="4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g2d628c0607e_0_7111"/>
              <p:cNvSpPr/>
              <p:nvPr/>
            </p:nvSpPr>
            <p:spPr>
              <a:xfrm>
                <a:off x="2139069" y="3773993"/>
                <a:ext cx="29235" cy="9929"/>
              </a:xfrm>
              <a:custGeom>
                <a:rect b="b" l="l" r="r" t="t"/>
                <a:pathLst>
                  <a:path extrusionOk="0" h="54" w="159">
                    <a:moveTo>
                      <a:pt x="26" y="0"/>
                    </a:moveTo>
                    <a:cubicBezTo>
                      <a:pt x="11" y="0"/>
                      <a:pt x="0" y="11"/>
                      <a:pt x="0" y="27"/>
                    </a:cubicBezTo>
                    <a:cubicBezTo>
                      <a:pt x="0" y="42"/>
                      <a:pt x="11" y="53"/>
                      <a:pt x="26" y="53"/>
                    </a:cubicBezTo>
                    <a:lnTo>
                      <a:pt x="159" y="53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g2d628c0607e_0_7111"/>
              <p:cNvSpPr/>
              <p:nvPr/>
            </p:nvSpPr>
            <p:spPr>
              <a:xfrm>
                <a:off x="1484325" y="3699528"/>
                <a:ext cx="326728" cy="326728"/>
              </a:xfrm>
              <a:custGeom>
                <a:rect b="b" l="l" r="r" t="t"/>
                <a:pathLst>
                  <a:path extrusionOk="0" h="1777" w="1777">
                    <a:moveTo>
                      <a:pt x="888" y="109"/>
                    </a:moveTo>
                    <a:cubicBezTo>
                      <a:pt x="1319" y="109"/>
                      <a:pt x="1668" y="458"/>
                      <a:pt x="1668" y="889"/>
                    </a:cubicBezTo>
                    <a:cubicBezTo>
                      <a:pt x="1668" y="1318"/>
                      <a:pt x="1319" y="1668"/>
                      <a:pt x="888" y="1668"/>
                    </a:cubicBezTo>
                    <a:cubicBezTo>
                      <a:pt x="459" y="1668"/>
                      <a:pt x="109" y="1318"/>
                      <a:pt x="109" y="889"/>
                    </a:cubicBezTo>
                    <a:cubicBezTo>
                      <a:pt x="109" y="458"/>
                      <a:pt x="459" y="109"/>
                      <a:pt x="888" y="109"/>
                    </a:cubicBezTo>
                    <a:close/>
                    <a:moveTo>
                      <a:pt x="888" y="0"/>
                    </a:moveTo>
                    <a:cubicBezTo>
                      <a:pt x="398" y="0"/>
                      <a:pt x="1" y="400"/>
                      <a:pt x="1" y="889"/>
                    </a:cubicBezTo>
                    <a:cubicBezTo>
                      <a:pt x="1" y="1377"/>
                      <a:pt x="398" y="1776"/>
                      <a:pt x="888" y="1776"/>
                    </a:cubicBezTo>
                    <a:cubicBezTo>
                      <a:pt x="1377" y="1776"/>
                      <a:pt x="1777" y="1377"/>
                      <a:pt x="1777" y="889"/>
                    </a:cubicBezTo>
                    <a:cubicBezTo>
                      <a:pt x="1777" y="400"/>
                      <a:pt x="1377" y="0"/>
                      <a:pt x="8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g2d628c0607e_0_7111"/>
              <p:cNvSpPr/>
              <p:nvPr/>
            </p:nvSpPr>
            <p:spPr>
              <a:xfrm>
                <a:off x="1622040" y="3848458"/>
                <a:ext cx="33280" cy="32728"/>
              </a:xfrm>
              <a:custGeom>
                <a:rect b="b" l="l" r="r" t="t"/>
                <a:pathLst>
                  <a:path extrusionOk="0" h="178" w="181">
                    <a:moveTo>
                      <a:pt x="91" y="0"/>
                    </a:moveTo>
                    <a:cubicBezTo>
                      <a:pt x="41" y="0"/>
                      <a:pt x="1" y="40"/>
                      <a:pt x="1" y="90"/>
                    </a:cubicBezTo>
                    <a:cubicBezTo>
                      <a:pt x="1" y="138"/>
                      <a:pt x="41" y="177"/>
                      <a:pt x="91" y="177"/>
                    </a:cubicBezTo>
                    <a:cubicBezTo>
                      <a:pt x="141" y="177"/>
                      <a:pt x="181" y="138"/>
                      <a:pt x="181" y="90"/>
                    </a:cubicBezTo>
                    <a:cubicBezTo>
                      <a:pt x="181" y="40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g2d628c0607e_0_7111"/>
              <p:cNvSpPr/>
              <p:nvPr/>
            </p:nvSpPr>
            <p:spPr>
              <a:xfrm>
                <a:off x="1611008" y="3728211"/>
                <a:ext cx="22983" cy="105355"/>
              </a:xfrm>
              <a:custGeom>
                <a:rect b="b" l="l" r="r" t="t"/>
                <a:pathLst>
                  <a:path extrusionOk="0" h="573" w="125">
                    <a:moveTo>
                      <a:pt x="27" y="0"/>
                    </a:moveTo>
                    <a:cubicBezTo>
                      <a:pt x="11" y="3"/>
                      <a:pt x="0" y="16"/>
                      <a:pt x="3" y="32"/>
                    </a:cubicBezTo>
                    <a:lnTo>
                      <a:pt x="69" y="548"/>
                    </a:lnTo>
                    <a:cubicBezTo>
                      <a:pt x="69" y="561"/>
                      <a:pt x="82" y="572"/>
                      <a:pt x="95" y="572"/>
                    </a:cubicBezTo>
                    <a:lnTo>
                      <a:pt x="98" y="572"/>
                    </a:lnTo>
                    <a:cubicBezTo>
                      <a:pt x="114" y="569"/>
                      <a:pt x="124" y="556"/>
                      <a:pt x="122" y="540"/>
                    </a:cubicBezTo>
                    <a:lnTo>
                      <a:pt x="56" y="24"/>
                    </a:lnTo>
                    <a:cubicBezTo>
                      <a:pt x="56" y="8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g2d628c0607e_0_7111"/>
              <p:cNvSpPr/>
              <p:nvPr/>
            </p:nvSpPr>
            <p:spPr>
              <a:xfrm>
                <a:off x="1656607" y="3755423"/>
                <a:ext cx="86968" cy="85313"/>
              </a:xfrm>
              <a:custGeom>
                <a:rect b="b" l="l" r="r" t="t"/>
                <a:pathLst>
                  <a:path extrusionOk="0" h="464" w="473">
                    <a:moveTo>
                      <a:pt x="442" y="1"/>
                    </a:moveTo>
                    <a:cubicBezTo>
                      <a:pt x="434" y="1"/>
                      <a:pt x="427" y="3"/>
                      <a:pt x="422" y="8"/>
                    </a:cubicBezTo>
                    <a:lnTo>
                      <a:pt x="11" y="419"/>
                    </a:lnTo>
                    <a:cubicBezTo>
                      <a:pt x="1" y="429"/>
                      <a:pt x="1" y="445"/>
                      <a:pt x="11" y="456"/>
                    </a:cubicBezTo>
                    <a:cubicBezTo>
                      <a:pt x="17" y="461"/>
                      <a:pt x="25" y="464"/>
                      <a:pt x="30" y="464"/>
                    </a:cubicBezTo>
                    <a:cubicBezTo>
                      <a:pt x="38" y="464"/>
                      <a:pt x="46" y="461"/>
                      <a:pt x="51" y="456"/>
                    </a:cubicBezTo>
                    <a:lnTo>
                      <a:pt x="461" y="46"/>
                    </a:lnTo>
                    <a:cubicBezTo>
                      <a:pt x="472" y="35"/>
                      <a:pt x="472" y="19"/>
                      <a:pt x="461" y="8"/>
                    </a:cubicBezTo>
                    <a:cubicBezTo>
                      <a:pt x="456" y="3"/>
                      <a:pt x="449" y="1"/>
                      <a:pt x="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g2d628c0607e_0_7111"/>
              <p:cNvSpPr/>
              <p:nvPr/>
            </p:nvSpPr>
            <p:spPr>
              <a:xfrm>
                <a:off x="1512640" y="3819040"/>
                <a:ext cx="98000" cy="28499"/>
              </a:xfrm>
              <a:custGeom>
                <a:rect b="b" l="l" r="r" t="t"/>
                <a:pathLst>
                  <a:path extrusionOk="0" h="155" w="533">
                    <a:moveTo>
                      <a:pt x="30" y="1"/>
                    </a:moveTo>
                    <a:cubicBezTo>
                      <a:pt x="18" y="1"/>
                      <a:pt x="5" y="9"/>
                      <a:pt x="3" y="22"/>
                    </a:cubicBezTo>
                    <a:cubicBezTo>
                      <a:pt x="0" y="36"/>
                      <a:pt x="8" y="52"/>
                      <a:pt x="24" y="54"/>
                    </a:cubicBezTo>
                    <a:cubicBezTo>
                      <a:pt x="196" y="91"/>
                      <a:pt x="487" y="155"/>
                      <a:pt x="506" y="155"/>
                    </a:cubicBezTo>
                    <a:cubicBezTo>
                      <a:pt x="519" y="155"/>
                      <a:pt x="530" y="144"/>
                      <a:pt x="532" y="131"/>
                    </a:cubicBezTo>
                    <a:cubicBezTo>
                      <a:pt x="532" y="115"/>
                      <a:pt x="522" y="102"/>
                      <a:pt x="506" y="102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g2d628c0607e_0_7111"/>
              <p:cNvSpPr/>
              <p:nvPr/>
            </p:nvSpPr>
            <p:spPr>
              <a:xfrm>
                <a:off x="1528637" y="3876222"/>
                <a:ext cx="85865" cy="51114"/>
              </a:xfrm>
              <a:custGeom>
                <a:rect b="b" l="l" r="r" t="t"/>
                <a:pathLst>
                  <a:path extrusionOk="0" h="278" w="467">
                    <a:moveTo>
                      <a:pt x="437" y="0"/>
                    </a:moveTo>
                    <a:cubicBezTo>
                      <a:pt x="433" y="0"/>
                      <a:pt x="428" y="1"/>
                      <a:pt x="424" y="3"/>
                    </a:cubicBezTo>
                    <a:lnTo>
                      <a:pt x="17" y="228"/>
                    </a:lnTo>
                    <a:cubicBezTo>
                      <a:pt x="3" y="236"/>
                      <a:pt x="1" y="251"/>
                      <a:pt x="6" y="265"/>
                    </a:cubicBezTo>
                    <a:cubicBezTo>
                      <a:pt x="11" y="273"/>
                      <a:pt x="22" y="278"/>
                      <a:pt x="30" y="278"/>
                    </a:cubicBezTo>
                    <a:cubicBezTo>
                      <a:pt x="35" y="278"/>
                      <a:pt x="40" y="278"/>
                      <a:pt x="43" y="275"/>
                    </a:cubicBezTo>
                    <a:lnTo>
                      <a:pt x="451" y="50"/>
                    </a:lnTo>
                    <a:cubicBezTo>
                      <a:pt x="461" y="45"/>
                      <a:pt x="467" y="26"/>
                      <a:pt x="461" y="13"/>
                    </a:cubicBezTo>
                    <a:cubicBezTo>
                      <a:pt x="456" y="4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g2d628c0607e_0_7111"/>
              <p:cNvSpPr/>
              <p:nvPr/>
            </p:nvSpPr>
            <p:spPr>
              <a:xfrm>
                <a:off x="1599792" y="3896815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0"/>
                    </a:moveTo>
                    <a:cubicBezTo>
                      <a:pt x="180" y="0"/>
                      <a:pt x="171" y="7"/>
                      <a:pt x="167" y="18"/>
                    </a:cubicBezTo>
                    <a:lnTo>
                      <a:pt x="6" y="507"/>
                    </a:lnTo>
                    <a:cubicBezTo>
                      <a:pt x="0" y="523"/>
                      <a:pt x="8" y="539"/>
                      <a:pt x="21" y="542"/>
                    </a:cubicBezTo>
                    <a:cubicBezTo>
                      <a:pt x="24" y="544"/>
                      <a:pt x="29" y="544"/>
                      <a:pt x="32" y="544"/>
                    </a:cubicBezTo>
                    <a:cubicBezTo>
                      <a:pt x="43" y="544"/>
                      <a:pt x="53" y="536"/>
                      <a:pt x="56" y="526"/>
                    </a:cubicBezTo>
                    <a:lnTo>
                      <a:pt x="217" y="36"/>
                    </a:lnTo>
                    <a:cubicBezTo>
                      <a:pt x="223" y="20"/>
                      <a:pt x="215" y="7"/>
                      <a:pt x="201" y="2"/>
                    </a:cubicBezTo>
                    <a:cubicBezTo>
                      <a:pt x="198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g2d628c0607e_0_7111"/>
              <p:cNvSpPr/>
              <p:nvPr/>
            </p:nvSpPr>
            <p:spPr>
              <a:xfrm>
                <a:off x="1649436" y="3882657"/>
                <a:ext cx="74098" cy="104068"/>
              </a:xfrm>
              <a:custGeom>
                <a:rect b="b" l="l" r="r" t="t"/>
                <a:pathLst>
                  <a:path extrusionOk="0" h="566" w="403">
                    <a:moveTo>
                      <a:pt x="32" y="0"/>
                    </a:moveTo>
                    <a:cubicBezTo>
                      <a:pt x="26" y="0"/>
                      <a:pt x="21" y="2"/>
                      <a:pt x="16" y="5"/>
                    </a:cubicBezTo>
                    <a:cubicBezTo>
                      <a:pt x="3" y="13"/>
                      <a:pt x="0" y="28"/>
                      <a:pt x="8" y="42"/>
                    </a:cubicBezTo>
                    <a:lnTo>
                      <a:pt x="350" y="553"/>
                    </a:lnTo>
                    <a:cubicBezTo>
                      <a:pt x="355" y="561"/>
                      <a:pt x="363" y="566"/>
                      <a:pt x="371" y="566"/>
                    </a:cubicBezTo>
                    <a:cubicBezTo>
                      <a:pt x="376" y="566"/>
                      <a:pt x="381" y="563"/>
                      <a:pt x="387" y="561"/>
                    </a:cubicBezTo>
                    <a:cubicBezTo>
                      <a:pt x="397" y="553"/>
                      <a:pt x="403" y="537"/>
                      <a:pt x="395" y="523"/>
                    </a:cubicBezTo>
                    <a:lnTo>
                      <a:pt x="53" y="13"/>
                    </a:lnTo>
                    <a:cubicBezTo>
                      <a:pt x="48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g2d628c0607e_0_7111"/>
              <p:cNvSpPr/>
              <p:nvPr/>
            </p:nvSpPr>
            <p:spPr>
              <a:xfrm>
                <a:off x="1663042" y="3857651"/>
                <a:ext cx="119328" cy="10296"/>
              </a:xfrm>
              <a:custGeom>
                <a:rect b="b" l="l" r="r" t="t"/>
                <a:pathLst>
                  <a:path extrusionOk="0" h="56" w="649">
                    <a:moveTo>
                      <a:pt x="29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9" y="56"/>
                    </a:cubicBezTo>
                    <a:lnTo>
                      <a:pt x="622" y="56"/>
                    </a:lnTo>
                    <a:cubicBezTo>
                      <a:pt x="638" y="56"/>
                      <a:pt x="649" y="43"/>
                      <a:pt x="649" y="27"/>
                    </a:cubicBezTo>
                    <a:cubicBezTo>
                      <a:pt x="649" y="14"/>
                      <a:pt x="638" y="0"/>
                      <a:pt x="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g2d628c0607e_0_7111"/>
              <p:cNvSpPr/>
              <p:nvPr/>
            </p:nvSpPr>
            <p:spPr>
              <a:xfrm>
                <a:off x="1767661" y="3924762"/>
                <a:ext cx="326177" cy="326360"/>
              </a:xfrm>
              <a:custGeom>
                <a:rect b="b" l="l" r="r" t="t"/>
                <a:pathLst>
                  <a:path extrusionOk="0" h="1775" w="1774">
                    <a:moveTo>
                      <a:pt x="887" y="109"/>
                    </a:moveTo>
                    <a:cubicBezTo>
                      <a:pt x="1316" y="109"/>
                      <a:pt x="1665" y="459"/>
                      <a:pt x="1665" y="887"/>
                    </a:cubicBezTo>
                    <a:cubicBezTo>
                      <a:pt x="1665" y="1316"/>
                      <a:pt x="1316" y="1666"/>
                      <a:pt x="887" y="1666"/>
                    </a:cubicBezTo>
                    <a:cubicBezTo>
                      <a:pt x="458" y="1666"/>
                      <a:pt x="109" y="1316"/>
                      <a:pt x="109" y="887"/>
                    </a:cubicBezTo>
                    <a:cubicBezTo>
                      <a:pt x="109" y="459"/>
                      <a:pt x="458" y="109"/>
                      <a:pt x="887" y="109"/>
                    </a:cubicBezTo>
                    <a:close/>
                    <a:moveTo>
                      <a:pt x="887" y="1"/>
                    </a:moveTo>
                    <a:cubicBezTo>
                      <a:pt x="397" y="1"/>
                      <a:pt x="0" y="398"/>
                      <a:pt x="0" y="887"/>
                    </a:cubicBezTo>
                    <a:cubicBezTo>
                      <a:pt x="0" y="1377"/>
                      <a:pt x="397" y="1774"/>
                      <a:pt x="887" y="1774"/>
                    </a:cubicBezTo>
                    <a:cubicBezTo>
                      <a:pt x="1377" y="1774"/>
                      <a:pt x="1774" y="1377"/>
                      <a:pt x="1774" y="887"/>
                    </a:cubicBezTo>
                    <a:cubicBezTo>
                      <a:pt x="1774" y="398"/>
                      <a:pt x="1377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g2d628c0607e_0_7111"/>
              <p:cNvSpPr/>
              <p:nvPr/>
            </p:nvSpPr>
            <p:spPr>
              <a:xfrm>
                <a:off x="1905376" y="4073692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1"/>
                    </a:moveTo>
                    <a:cubicBezTo>
                      <a:pt x="40" y="1"/>
                      <a:pt x="0" y="40"/>
                      <a:pt x="0" y="88"/>
                    </a:cubicBezTo>
                    <a:cubicBezTo>
                      <a:pt x="0" y="138"/>
                      <a:pt x="40" y="178"/>
                      <a:pt x="90" y="178"/>
                    </a:cubicBezTo>
                    <a:cubicBezTo>
                      <a:pt x="138" y="178"/>
                      <a:pt x="178" y="138"/>
                      <a:pt x="178" y="88"/>
                    </a:cubicBezTo>
                    <a:cubicBezTo>
                      <a:pt x="178" y="40"/>
                      <a:pt x="138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g2d628c0607e_0_7111"/>
              <p:cNvSpPr/>
              <p:nvPr/>
            </p:nvSpPr>
            <p:spPr>
              <a:xfrm>
                <a:off x="1894160" y="3953445"/>
                <a:ext cx="22615" cy="104803"/>
              </a:xfrm>
              <a:custGeom>
                <a:rect b="b" l="l" r="r" t="t"/>
                <a:pathLst>
                  <a:path extrusionOk="0" h="570" w="123">
                    <a:moveTo>
                      <a:pt x="31" y="0"/>
                    </a:moveTo>
                    <a:cubicBezTo>
                      <a:pt x="30" y="0"/>
                      <a:pt x="28" y="1"/>
                      <a:pt x="27" y="1"/>
                    </a:cubicBezTo>
                    <a:cubicBezTo>
                      <a:pt x="11" y="1"/>
                      <a:pt x="1" y="14"/>
                      <a:pt x="3" y="30"/>
                    </a:cubicBezTo>
                    <a:lnTo>
                      <a:pt x="67" y="546"/>
                    </a:lnTo>
                    <a:cubicBezTo>
                      <a:pt x="69" y="559"/>
                      <a:pt x="80" y="570"/>
                      <a:pt x="93" y="570"/>
                    </a:cubicBezTo>
                    <a:lnTo>
                      <a:pt x="99" y="570"/>
                    </a:lnTo>
                    <a:cubicBezTo>
                      <a:pt x="112" y="567"/>
                      <a:pt x="122" y="554"/>
                      <a:pt x="122" y="541"/>
                    </a:cubicBezTo>
                    <a:lnTo>
                      <a:pt x="56" y="25"/>
                    </a:lnTo>
                    <a:cubicBezTo>
                      <a:pt x="54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g2d628c0607e_0_7111"/>
              <p:cNvSpPr/>
              <p:nvPr/>
            </p:nvSpPr>
            <p:spPr>
              <a:xfrm>
                <a:off x="1939943" y="3980289"/>
                <a:ext cx="86233" cy="85865"/>
              </a:xfrm>
              <a:custGeom>
                <a:rect b="b" l="l" r="r" t="t"/>
                <a:pathLst>
                  <a:path extrusionOk="0" h="467" w="469">
                    <a:moveTo>
                      <a:pt x="440" y="0"/>
                    </a:moveTo>
                    <a:cubicBezTo>
                      <a:pt x="433" y="0"/>
                      <a:pt x="427" y="3"/>
                      <a:pt x="421" y="8"/>
                    </a:cubicBezTo>
                    <a:lnTo>
                      <a:pt x="11" y="419"/>
                    </a:lnTo>
                    <a:cubicBezTo>
                      <a:pt x="0" y="429"/>
                      <a:pt x="0" y="448"/>
                      <a:pt x="11" y="458"/>
                    </a:cubicBezTo>
                    <a:cubicBezTo>
                      <a:pt x="16" y="464"/>
                      <a:pt x="22" y="466"/>
                      <a:pt x="30" y="466"/>
                    </a:cubicBezTo>
                    <a:cubicBezTo>
                      <a:pt x="37" y="466"/>
                      <a:pt x="43" y="464"/>
                      <a:pt x="48" y="458"/>
                    </a:cubicBezTo>
                    <a:lnTo>
                      <a:pt x="458" y="48"/>
                    </a:lnTo>
                    <a:cubicBezTo>
                      <a:pt x="469" y="37"/>
                      <a:pt x="469" y="19"/>
                      <a:pt x="458" y="8"/>
                    </a:cubicBezTo>
                    <a:cubicBezTo>
                      <a:pt x="453" y="3"/>
                      <a:pt x="446" y="0"/>
                      <a:pt x="4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g2d628c0607e_0_7111"/>
              <p:cNvSpPr/>
              <p:nvPr/>
            </p:nvSpPr>
            <p:spPr>
              <a:xfrm>
                <a:off x="1795793" y="4043906"/>
                <a:ext cx="98000" cy="29051"/>
              </a:xfrm>
              <a:custGeom>
                <a:rect b="b" l="l" r="r" t="t"/>
                <a:pathLst>
                  <a:path extrusionOk="0" h="158" w="533">
                    <a:moveTo>
                      <a:pt x="30" y="1"/>
                    </a:moveTo>
                    <a:cubicBezTo>
                      <a:pt x="18" y="1"/>
                      <a:pt x="6" y="8"/>
                      <a:pt x="4" y="22"/>
                    </a:cubicBezTo>
                    <a:cubicBezTo>
                      <a:pt x="1" y="36"/>
                      <a:pt x="9" y="51"/>
                      <a:pt x="25" y="54"/>
                    </a:cubicBezTo>
                    <a:cubicBezTo>
                      <a:pt x="197" y="94"/>
                      <a:pt x="485" y="157"/>
                      <a:pt x="504" y="157"/>
                    </a:cubicBezTo>
                    <a:cubicBezTo>
                      <a:pt x="520" y="157"/>
                      <a:pt x="530" y="144"/>
                      <a:pt x="530" y="131"/>
                    </a:cubicBezTo>
                    <a:cubicBezTo>
                      <a:pt x="533" y="118"/>
                      <a:pt x="520" y="104"/>
                      <a:pt x="506" y="102"/>
                    </a:cubicBezTo>
                    <a:cubicBezTo>
                      <a:pt x="485" y="99"/>
                      <a:pt x="207" y="41"/>
                      <a:pt x="35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g2d628c0607e_0_7111"/>
              <p:cNvSpPr/>
              <p:nvPr/>
            </p:nvSpPr>
            <p:spPr>
              <a:xfrm>
                <a:off x="1811421" y="4101272"/>
                <a:ext cx="86417" cy="50931"/>
              </a:xfrm>
              <a:custGeom>
                <a:rect b="b" l="l" r="r" t="t"/>
                <a:pathLst>
                  <a:path extrusionOk="0" h="277" w="470">
                    <a:moveTo>
                      <a:pt x="438" y="0"/>
                    </a:moveTo>
                    <a:cubicBezTo>
                      <a:pt x="433" y="0"/>
                      <a:pt x="428" y="2"/>
                      <a:pt x="424" y="4"/>
                    </a:cubicBezTo>
                    <a:lnTo>
                      <a:pt x="19" y="226"/>
                    </a:lnTo>
                    <a:cubicBezTo>
                      <a:pt x="6" y="234"/>
                      <a:pt x="1" y="250"/>
                      <a:pt x="9" y="264"/>
                    </a:cubicBezTo>
                    <a:cubicBezTo>
                      <a:pt x="14" y="274"/>
                      <a:pt x="22" y="277"/>
                      <a:pt x="32" y="277"/>
                    </a:cubicBezTo>
                    <a:cubicBezTo>
                      <a:pt x="38" y="277"/>
                      <a:pt x="40" y="277"/>
                      <a:pt x="46" y="274"/>
                    </a:cubicBezTo>
                    <a:lnTo>
                      <a:pt x="451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8" y="6"/>
                      <a:pt x="448" y="0"/>
                      <a:pt x="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g2d628c0607e_0_7111"/>
              <p:cNvSpPr/>
              <p:nvPr/>
            </p:nvSpPr>
            <p:spPr>
              <a:xfrm>
                <a:off x="1882945" y="4121681"/>
                <a:ext cx="41186" cy="100206"/>
              </a:xfrm>
              <a:custGeom>
                <a:rect b="b" l="l" r="r" t="t"/>
                <a:pathLst>
                  <a:path extrusionOk="0" h="545" w="224">
                    <a:moveTo>
                      <a:pt x="192" y="0"/>
                    </a:moveTo>
                    <a:cubicBezTo>
                      <a:pt x="180" y="0"/>
                      <a:pt x="170" y="8"/>
                      <a:pt x="167" y="20"/>
                    </a:cubicBezTo>
                    <a:lnTo>
                      <a:pt x="6" y="510"/>
                    </a:lnTo>
                    <a:cubicBezTo>
                      <a:pt x="1" y="523"/>
                      <a:pt x="9" y="539"/>
                      <a:pt x="22" y="544"/>
                    </a:cubicBezTo>
                    <a:lnTo>
                      <a:pt x="30" y="544"/>
                    </a:lnTo>
                    <a:cubicBezTo>
                      <a:pt x="43" y="544"/>
                      <a:pt x="54" y="539"/>
                      <a:pt x="56" y="526"/>
                    </a:cubicBezTo>
                    <a:lnTo>
                      <a:pt x="218" y="36"/>
                    </a:lnTo>
                    <a:cubicBezTo>
                      <a:pt x="223" y="23"/>
                      <a:pt x="215" y="7"/>
                      <a:pt x="202" y="2"/>
                    </a:cubicBezTo>
                    <a:cubicBezTo>
                      <a:pt x="199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g2d628c0607e_0_7111"/>
              <p:cNvSpPr/>
              <p:nvPr/>
            </p:nvSpPr>
            <p:spPr>
              <a:xfrm>
                <a:off x="1932588" y="4107523"/>
                <a:ext cx="73730" cy="104068"/>
              </a:xfrm>
              <a:custGeom>
                <a:rect b="b" l="l" r="r" t="t"/>
                <a:pathLst>
                  <a:path extrusionOk="0" h="566" w="401">
                    <a:moveTo>
                      <a:pt x="31" y="0"/>
                    </a:moveTo>
                    <a:cubicBezTo>
                      <a:pt x="26" y="0"/>
                      <a:pt x="21" y="2"/>
                      <a:pt x="17" y="5"/>
                    </a:cubicBezTo>
                    <a:cubicBezTo>
                      <a:pt x="3" y="12"/>
                      <a:pt x="1" y="31"/>
                      <a:pt x="9" y="42"/>
                    </a:cubicBezTo>
                    <a:lnTo>
                      <a:pt x="347" y="555"/>
                    </a:lnTo>
                    <a:cubicBezTo>
                      <a:pt x="353" y="563"/>
                      <a:pt x="363" y="566"/>
                      <a:pt x="371" y="566"/>
                    </a:cubicBezTo>
                    <a:cubicBezTo>
                      <a:pt x="377" y="566"/>
                      <a:pt x="382" y="566"/>
                      <a:pt x="387" y="563"/>
                    </a:cubicBezTo>
                    <a:cubicBezTo>
                      <a:pt x="398" y="555"/>
                      <a:pt x="400" y="537"/>
                      <a:pt x="392" y="523"/>
                    </a:cubicBezTo>
                    <a:lnTo>
                      <a:pt x="54" y="12"/>
                    </a:lnTo>
                    <a:cubicBezTo>
                      <a:pt x="49" y="4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g2d628c0607e_0_7111"/>
              <p:cNvSpPr/>
              <p:nvPr/>
            </p:nvSpPr>
            <p:spPr>
              <a:xfrm>
                <a:off x="1946194" y="4082885"/>
                <a:ext cx="119512" cy="9929"/>
              </a:xfrm>
              <a:custGeom>
                <a:rect b="b" l="l" r="r" t="t"/>
                <a:pathLst>
                  <a:path extrusionOk="0" h="54" w="650">
                    <a:moveTo>
                      <a:pt x="27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4"/>
                      <a:pt x="27" y="54"/>
                    </a:cubicBezTo>
                    <a:lnTo>
                      <a:pt x="623" y="54"/>
                    </a:lnTo>
                    <a:cubicBezTo>
                      <a:pt x="639" y="54"/>
                      <a:pt x="649" y="43"/>
                      <a:pt x="649" y="27"/>
                    </a:cubicBezTo>
                    <a:cubicBezTo>
                      <a:pt x="649" y="11"/>
                      <a:pt x="639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g2d628c0607e_0_7111"/>
              <p:cNvSpPr/>
              <p:nvPr/>
            </p:nvSpPr>
            <p:spPr>
              <a:xfrm>
                <a:off x="2104502" y="4113591"/>
                <a:ext cx="98368" cy="290691"/>
              </a:xfrm>
              <a:custGeom>
                <a:rect b="b" l="l" r="r" t="t"/>
                <a:pathLst>
                  <a:path extrusionOk="0" h="1581" w="535">
                    <a:moveTo>
                      <a:pt x="490" y="1"/>
                    </a:moveTo>
                    <a:cubicBezTo>
                      <a:pt x="199" y="149"/>
                      <a:pt x="0" y="448"/>
                      <a:pt x="0" y="795"/>
                    </a:cubicBezTo>
                    <a:cubicBezTo>
                      <a:pt x="0" y="1134"/>
                      <a:pt x="193" y="1433"/>
                      <a:pt x="477" y="1581"/>
                    </a:cubicBezTo>
                    <a:cubicBezTo>
                      <a:pt x="500" y="1546"/>
                      <a:pt x="519" y="1517"/>
                      <a:pt x="535" y="1488"/>
                    </a:cubicBezTo>
                    <a:cubicBezTo>
                      <a:pt x="281" y="1359"/>
                      <a:pt x="109" y="1096"/>
                      <a:pt x="109" y="795"/>
                    </a:cubicBezTo>
                    <a:cubicBezTo>
                      <a:pt x="109" y="506"/>
                      <a:pt x="265" y="255"/>
                      <a:pt x="498" y="120"/>
                    </a:cubicBezTo>
                    <a:cubicBezTo>
                      <a:pt x="495" y="80"/>
                      <a:pt x="492" y="40"/>
                      <a:pt x="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g2d628c0607e_0_7111"/>
              <p:cNvSpPr/>
              <p:nvPr/>
            </p:nvSpPr>
            <p:spPr>
              <a:xfrm>
                <a:off x="2132633" y="4215636"/>
                <a:ext cx="71707" cy="24638"/>
              </a:xfrm>
              <a:custGeom>
                <a:rect b="b" l="l" r="r" t="t"/>
                <a:pathLst>
                  <a:path extrusionOk="0" h="134" w="390">
                    <a:moveTo>
                      <a:pt x="32" y="1"/>
                    </a:moveTo>
                    <a:cubicBezTo>
                      <a:pt x="19" y="1"/>
                      <a:pt x="8" y="9"/>
                      <a:pt x="3" y="23"/>
                    </a:cubicBezTo>
                    <a:cubicBezTo>
                      <a:pt x="1" y="36"/>
                      <a:pt x="11" y="52"/>
                      <a:pt x="24" y="54"/>
                    </a:cubicBezTo>
                    <a:cubicBezTo>
                      <a:pt x="130" y="78"/>
                      <a:pt x="284" y="113"/>
                      <a:pt x="390" y="134"/>
                    </a:cubicBezTo>
                    <a:lnTo>
                      <a:pt x="384" y="78"/>
                    </a:lnTo>
                    <a:cubicBezTo>
                      <a:pt x="284" y="57"/>
                      <a:pt x="141" y="25"/>
                      <a:pt x="38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g2d628c0607e_0_7111"/>
              <p:cNvSpPr/>
              <p:nvPr/>
            </p:nvSpPr>
            <p:spPr>
              <a:xfrm>
                <a:off x="2148630" y="4284033"/>
                <a:ext cx="60124" cy="40083"/>
              </a:xfrm>
              <a:custGeom>
                <a:rect b="b" l="l" r="r" t="t"/>
                <a:pathLst>
                  <a:path extrusionOk="0" h="218" w="327">
                    <a:moveTo>
                      <a:pt x="321" y="0"/>
                    </a:moveTo>
                    <a:lnTo>
                      <a:pt x="19" y="167"/>
                    </a:lnTo>
                    <a:cubicBezTo>
                      <a:pt x="6" y="175"/>
                      <a:pt x="1" y="191"/>
                      <a:pt x="9" y="204"/>
                    </a:cubicBezTo>
                    <a:cubicBezTo>
                      <a:pt x="12" y="212"/>
                      <a:pt x="22" y="217"/>
                      <a:pt x="30" y="217"/>
                    </a:cubicBezTo>
                    <a:cubicBezTo>
                      <a:pt x="35" y="217"/>
                      <a:pt x="41" y="217"/>
                      <a:pt x="43" y="214"/>
                    </a:cubicBezTo>
                    <a:lnTo>
                      <a:pt x="327" y="58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g2d628c0607e_0_7111"/>
              <p:cNvSpPr/>
              <p:nvPr/>
            </p:nvSpPr>
            <p:spPr>
              <a:xfrm>
                <a:off x="1735485" y="4274288"/>
                <a:ext cx="325809" cy="197655"/>
              </a:xfrm>
              <a:custGeom>
                <a:rect b="b" l="l" r="r" t="t"/>
                <a:pathLst>
                  <a:path extrusionOk="0" h="1075" w="1772">
                    <a:moveTo>
                      <a:pt x="885" y="0"/>
                    </a:moveTo>
                    <a:cubicBezTo>
                      <a:pt x="419" y="0"/>
                      <a:pt x="38" y="360"/>
                      <a:pt x="1" y="815"/>
                    </a:cubicBezTo>
                    <a:cubicBezTo>
                      <a:pt x="35" y="831"/>
                      <a:pt x="70" y="844"/>
                      <a:pt x="107" y="860"/>
                    </a:cubicBezTo>
                    <a:cubicBezTo>
                      <a:pt x="122" y="442"/>
                      <a:pt x="467" y="109"/>
                      <a:pt x="885" y="109"/>
                    </a:cubicBezTo>
                    <a:cubicBezTo>
                      <a:pt x="1314" y="109"/>
                      <a:pt x="1666" y="458"/>
                      <a:pt x="1666" y="887"/>
                    </a:cubicBezTo>
                    <a:cubicBezTo>
                      <a:pt x="1666" y="953"/>
                      <a:pt x="1658" y="1014"/>
                      <a:pt x="1642" y="1075"/>
                    </a:cubicBezTo>
                    <a:cubicBezTo>
                      <a:pt x="1679" y="1069"/>
                      <a:pt x="1716" y="1064"/>
                      <a:pt x="1756" y="1056"/>
                    </a:cubicBezTo>
                    <a:cubicBezTo>
                      <a:pt x="1766" y="1003"/>
                      <a:pt x="1772" y="945"/>
                      <a:pt x="1772" y="887"/>
                    </a:cubicBezTo>
                    <a:cubicBezTo>
                      <a:pt x="1772" y="400"/>
                      <a:pt x="1374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g2d628c0607e_0_7111"/>
              <p:cNvSpPr/>
              <p:nvPr/>
            </p:nvSpPr>
            <p:spPr>
              <a:xfrm>
                <a:off x="1872832" y="4423218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8"/>
                      <a:pt x="40" y="177"/>
                      <a:pt x="90" y="177"/>
                    </a:cubicBezTo>
                    <a:cubicBezTo>
                      <a:pt x="138" y="177"/>
                      <a:pt x="177" y="138"/>
                      <a:pt x="177" y="90"/>
                    </a:cubicBezTo>
                    <a:cubicBezTo>
                      <a:pt x="177" y="40"/>
                      <a:pt x="13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g2d628c0607e_0_7111"/>
              <p:cNvSpPr/>
              <p:nvPr/>
            </p:nvSpPr>
            <p:spPr>
              <a:xfrm>
                <a:off x="1861616" y="4302787"/>
                <a:ext cx="22615" cy="105539"/>
              </a:xfrm>
              <a:custGeom>
                <a:rect b="b" l="l" r="r" t="t"/>
                <a:pathLst>
                  <a:path extrusionOk="0" h="574" w="123">
                    <a:moveTo>
                      <a:pt x="31" y="1"/>
                    </a:moveTo>
                    <a:cubicBezTo>
                      <a:pt x="29" y="1"/>
                      <a:pt x="28" y="1"/>
                      <a:pt x="27" y="1"/>
                    </a:cubicBezTo>
                    <a:cubicBezTo>
                      <a:pt x="11" y="4"/>
                      <a:pt x="0" y="17"/>
                      <a:pt x="3" y="33"/>
                    </a:cubicBezTo>
                    <a:lnTo>
                      <a:pt x="66" y="549"/>
                    </a:lnTo>
                    <a:cubicBezTo>
                      <a:pt x="69" y="562"/>
                      <a:pt x="80" y="573"/>
                      <a:pt x="93" y="573"/>
                    </a:cubicBezTo>
                    <a:lnTo>
                      <a:pt x="98" y="573"/>
                    </a:lnTo>
                    <a:cubicBezTo>
                      <a:pt x="111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6" y="11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g2d628c0607e_0_7111"/>
              <p:cNvSpPr/>
              <p:nvPr/>
            </p:nvSpPr>
            <p:spPr>
              <a:xfrm>
                <a:off x="1907399" y="4330183"/>
                <a:ext cx="86233" cy="85313"/>
              </a:xfrm>
              <a:custGeom>
                <a:rect b="b" l="l" r="r" t="t"/>
                <a:pathLst>
                  <a:path extrusionOk="0" h="464" w="469">
                    <a:moveTo>
                      <a:pt x="439" y="1"/>
                    </a:moveTo>
                    <a:cubicBezTo>
                      <a:pt x="433" y="1"/>
                      <a:pt x="426" y="3"/>
                      <a:pt x="421" y="8"/>
                    </a:cubicBezTo>
                    <a:lnTo>
                      <a:pt x="11" y="419"/>
                    </a:lnTo>
                    <a:cubicBezTo>
                      <a:pt x="0" y="429"/>
                      <a:pt x="0" y="445"/>
                      <a:pt x="11" y="456"/>
                    </a:cubicBezTo>
                    <a:cubicBezTo>
                      <a:pt x="16" y="461"/>
                      <a:pt x="24" y="464"/>
                      <a:pt x="29" y="464"/>
                    </a:cubicBezTo>
                    <a:cubicBezTo>
                      <a:pt x="37" y="464"/>
                      <a:pt x="42" y="461"/>
                      <a:pt x="48" y="456"/>
                    </a:cubicBezTo>
                    <a:lnTo>
                      <a:pt x="458" y="46"/>
                    </a:lnTo>
                    <a:cubicBezTo>
                      <a:pt x="469" y="35"/>
                      <a:pt x="469" y="19"/>
                      <a:pt x="458" y="8"/>
                    </a:cubicBezTo>
                    <a:cubicBezTo>
                      <a:pt x="453" y="3"/>
                      <a:pt x="446" y="1"/>
                      <a:pt x="4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g2d628c0607e_0_7111"/>
              <p:cNvSpPr/>
              <p:nvPr/>
            </p:nvSpPr>
            <p:spPr>
              <a:xfrm>
                <a:off x="1763249" y="4393616"/>
                <a:ext cx="98000" cy="28683"/>
              </a:xfrm>
              <a:custGeom>
                <a:rect b="b" l="l" r="r" t="t"/>
                <a:pathLst>
                  <a:path extrusionOk="0" h="156" w="533">
                    <a:moveTo>
                      <a:pt x="28" y="1"/>
                    </a:moveTo>
                    <a:cubicBezTo>
                      <a:pt x="16" y="1"/>
                      <a:pt x="5" y="10"/>
                      <a:pt x="3" y="21"/>
                    </a:cubicBezTo>
                    <a:cubicBezTo>
                      <a:pt x="1" y="37"/>
                      <a:pt x="9" y="50"/>
                      <a:pt x="24" y="55"/>
                    </a:cubicBezTo>
                    <a:cubicBezTo>
                      <a:pt x="196" y="92"/>
                      <a:pt x="485" y="156"/>
                      <a:pt x="503" y="156"/>
                    </a:cubicBezTo>
                    <a:cubicBezTo>
                      <a:pt x="519" y="156"/>
                      <a:pt x="530" y="145"/>
                      <a:pt x="530" y="129"/>
                    </a:cubicBezTo>
                    <a:cubicBezTo>
                      <a:pt x="533" y="116"/>
                      <a:pt x="519" y="103"/>
                      <a:pt x="506" y="103"/>
                    </a:cubicBezTo>
                    <a:cubicBezTo>
                      <a:pt x="485" y="100"/>
                      <a:pt x="207" y="39"/>
                      <a:pt x="35" y="2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g2d628c0607e_0_7111"/>
              <p:cNvSpPr/>
              <p:nvPr/>
            </p:nvSpPr>
            <p:spPr>
              <a:xfrm>
                <a:off x="1845068" y="4450982"/>
                <a:ext cx="20041" cy="10296"/>
              </a:xfrm>
              <a:custGeom>
                <a:rect b="b" l="l" r="r" t="t"/>
                <a:pathLst>
                  <a:path extrusionOk="0" h="56" w="109">
                    <a:moveTo>
                      <a:pt x="78" y="0"/>
                    </a:moveTo>
                    <a:cubicBezTo>
                      <a:pt x="74" y="0"/>
                      <a:pt x="70" y="1"/>
                      <a:pt x="66" y="3"/>
                    </a:cubicBezTo>
                    <a:lnTo>
                      <a:pt x="0" y="40"/>
                    </a:lnTo>
                    <a:lnTo>
                      <a:pt x="82" y="56"/>
                    </a:lnTo>
                    <a:lnTo>
                      <a:pt x="90" y="50"/>
                    </a:lnTo>
                    <a:cubicBezTo>
                      <a:pt x="103" y="45"/>
                      <a:pt x="109" y="26"/>
                      <a:pt x="101" y="13"/>
                    </a:cubicBezTo>
                    <a:cubicBezTo>
                      <a:pt x="97" y="4"/>
                      <a:pt x="87" y="0"/>
                      <a:pt x="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g2d628c0607e_0_7111"/>
              <p:cNvSpPr/>
              <p:nvPr/>
            </p:nvSpPr>
            <p:spPr>
              <a:xfrm>
                <a:off x="1900044" y="4457417"/>
                <a:ext cx="18203" cy="14525"/>
              </a:xfrm>
              <a:custGeom>
                <a:rect b="b" l="l" r="r" t="t"/>
                <a:pathLst>
                  <a:path extrusionOk="0" h="79" w="99">
                    <a:moveTo>
                      <a:pt x="31" y="0"/>
                    </a:moveTo>
                    <a:cubicBezTo>
                      <a:pt x="25" y="0"/>
                      <a:pt x="20" y="2"/>
                      <a:pt x="16" y="5"/>
                    </a:cubicBezTo>
                    <a:cubicBezTo>
                      <a:pt x="3" y="13"/>
                      <a:pt x="0" y="28"/>
                      <a:pt x="8" y="42"/>
                    </a:cubicBezTo>
                    <a:lnTo>
                      <a:pt x="24" y="68"/>
                    </a:lnTo>
                    <a:lnTo>
                      <a:pt x="98" y="79"/>
                    </a:lnTo>
                    <a:lnTo>
                      <a:pt x="53" y="13"/>
                    </a:lnTo>
                    <a:cubicBezTo>
                      <a:pt x="48" y="4"/>
                      <a:pt x="39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g2d628c0607e_0_7111"/>
              <p:cNvSpPr/>
              <p:nvPr/>
            </p:nvSpPr>
            <p:spPr>
              <a:xfrm>
                <a:off x="1913650" y="4432412"/>
                <a:ext cx="119328" cy="10296"/>
              </a:xfrm>
              <a:custGeom>
                <a:rect b="b" l="l" r="r" t="t"/>
                <a:pathLst>
                  <a:path extrusionOk="0" h="56" w="649">
                    <a:moveTo>
                      <a:pt x="27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7" y="56"/>
                    </a:cubicBezTo>
                    <a:lnTo>
                      <a:pt x="623" y="56"/>
                    </a:lnTo>
                    <a:cubicBezTo>
                      <a:pt x="638" y="56"/>
                      <a:pt x="649" y="43"/>
                      <a:pt x="649" y="27"/>
                    </a:cubicBezTo>
                    <a:cubicBezTo>
                      <a:pt x="649" y="14"/>
                      <a:pt x="638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g2d628c0607e_0_7111"/>
              <p:cNvSpPr/>
              <p:nvPr/>
            </p:nvSpPr>
            <p:spPr>
              <a:xfrm>
                <a:off x="1386509" y="4072221"/>
                <a:ext cx="323419" cy="313122"/>
              </a:xfrm>
              <a:custGeom>
                <a:rect b="b" l="l" r="r" t="t"/>
                <a:pathLst>
                  <a:path extrusionOk="0" h="1703" w="1759">
                    <a:moveTo>
                      <a:pt x="872" y="109"/>
                    </a:moveTo>
                    <a:cubicBezTo>
                      <a:pt x="1300" y="109"/>
                      <a:pt x="1650" y="459"/>
                      <a:pt x="1650" y="890"/>
                    </a:cubicBezTo>
                    <a:cubicBezTo>
                      <a:pt x="1650" y="1319"/>
                      <a:pt x="1300" y="1668"/>
                      <a:pt x="872" y="1668"/>
                    </a:cubicBezTo>
                    <a:cubicBezTo>
                      <a:pt x="443" y="1668"/>
                      <a:pt x="93" y="1319"/>
                      <a:pt x="93" y="890"/>
                    </a:cubicBezTo>
                    <a:cubicBezTo>
                      <a:pt x="93" y="459"/>
                      <a:pt x="443" y="109"/>
                      <a:pt x="872" y="109"/>
                    </a:cubicBezTo>
                    <a:close/>
                    <a:moveTo>
                      <a:pt x="872" y="1"/>
                    </a:moveTo>
                    <a:cubicBezTo>
                      <a:pt x="562" y="1"/>
                      <a:pt x="287" y="162"/>
                      <a:pt x="128" y="406"/>
                    </a:cubicBezTo>
                    <a:cubicBezTo>
                      <a:pt x="83" y="649"/>
                      <a:pt x="38" y="874"/>
                      <a:pt x="1" y="1059"/>
                    </a:cubicBezTo>
                    <a:cubicBezTo>
                      <a:pt x="51" y="1308"/>
                      <a:pt x="202" y="1520"/>
                      <a:pt x="414" y="1647"/>
                    </a:cubicBezTo>
                    <a:cubicBezTo>
                      <a:pt x="692" y="1663"/>
                      <a:pt x="1020" y="1684"/>
                      <a:pt x="1224" y="1703"/>
                    </a:cubicBezTo>
                    <a:cubicBezTo>
                      <a:pt x="1539" y="1568"/>
                      <a:pt x="1758" y="1253"/>
                      <a:pt x="1758" y="890"/>
                    </a:cubicBezTo>
                    <a:cubicBezTo>
                      <a:pt x="1758" y="400"/>
                      <a:pt x="1361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g2d628c0607e_0_7111"/>
              <p:cNvSpPr/>
              <p:nvPr/>
            </p:nvSpPr>
            <p:spPr>
              <a:xfrm>
                <a:off x="1521466" y="4221151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1"/>
                    </a:moveTo>
                    <a:cubicBezTo>
                      <a:pt x="40" y="1"/>
                      <a:pt x="0" y="40"/>
                      <a:pt x="0" y="91"/>
                    </a:cubicBezTo>
                    <a:cubicBezTo>
                      <a:pt x="0" y="138"/>
                      <a:pt x="40" y="178"/>
                      <a:pt x="90" y="178"/>
                    </a:cubicBezTo>
                    <a:cubicBezTo>
                      <a:pt x="138" y="178"/>
                      <a:pt x="177" y="138"/>
                      <a:pt x="177" y="91"/>
                    </a:cubicBezTo>
                    <a:cubicBezTo>
                      <a:pt x="177" y="40"/>
                      <a:pt x="138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g2d628c0607e_0_7111"/>
              <p:cNvSpPr/>
              <p:nvPr/>
            </p:nvSpPr>
            <p:spPr>
              <a:xfrm>
                <a:off x="1510250" y="4100904"/>
                <a:ext cx="22432" cy="105355"/>
              </a:xfrm>
              <a:custGeom>
                <a:rect b="b" l="l" r="r" t="t"/>
                <a:pathLst>
                  <a:path extrusionOk="0" h="573" w="122">
                    <a:moveTo>
                      <a:pt x="27" y="1"/>
                    </a:moveTo>
                    <a:cubicBezTo>
                      <a:pt x="11" y="3"/>
                      <a:pt x="0" y="17"/>
                      <a:pt x="3" y="33"/>
                    </a:cubicBezTo>
                    <a:lnTo>
                      <a:pt x="66" y="549"/>
                    </a:lnTo>
                    <a:cubicBezTo>
                      <a:pt x="69" y="562"/>
                      <a:pt x="80" y="573"/>
                      <a:pt x="93" y="573"/>
                    </a:cubicBezTo>
                    <a:lnTo>
                      <a:pt x="98" y="573"/>
                    </a:lnTo>
                    <a:cubicBezTo>
                      <a:pt x="111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3" y="11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g2d628c0607e_0_7111"/>
              <p:cNvSpPr/>
              <p:nvPr/>
            </p:nvSpPr>
            <p:spPr>
              <a:xfrm>
                <a:off x="1555849" y="4128300"/>
                <a:ext cx="86417" cy="85681"/>
              </a:xfrm>
              <a:custGeom>
                <a:rect b="b" l="l" r="r" t="t"/>
                <a:pathLst>
                  <a:path extrusionOk="0" h="466" w="470">
                    <a:moveTo>
                      <a:pt x="440" y="0"/>
                    </a:moveTo>
                    <a:cubicBezTo>
                      <a:pt x="434" y="0"/>
                      <a:pt x="427" y="3"/>
                      <a:pt x="422" y="8"/>
                    </a:cubicBezTo>
                    <a:lnTo>
                      <a:pt x="12" y="418"/>
                    </a:lnTo>
                    <a:cubicBezTo>
                      <a:pt x="1" y="429"/>
                      <a:pt x="1" y="447"/>
                      <a:pt x="12" y="458"/>
                    </a:cubicBezTo>
                    <a:cubicBezTo>
                      <a:pt x="17" y="463"/>
                      <a:pt x="22" y="466"/>
                      <a:pt x="30" y="466"/>
                    </a:cubicBezTo>
                    <a:cubicBezTo>
                      <a:pt x="38" y="466"/>
                      <a:pt x="43" y="463"/>
                      <a:pt x="49" y="458"/>
                    </a:cubicBezTo>
                    <a:lnTo>
                      <a:pt x="459" y="45"/>
                    </a:lnTo>
                    <a:cubicBezTo>
                      <a:pt x="469" y="34"/>
                      <a:pt x="469" y="19"/>
                      <a:pt x="459" y="8"/>
                    </a:cubicBezTo>
                    <a:cubicBezTo>
                      <a:pt x="454" y="3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g2d628c0607e_0_7111"/>
              <p:cNvSpPr/>
              <p:nvPr/>
            </p:nvSpPr>
            <p:spPr>
              <a:xfrm>
                <a:off x="1411882" y="4191917"/>
                <a:ext cx="98000" cy="28499"/>
              </a:xfrm>
              <a:custGeom>
                <a:rect b="b" l="l" r="r" t="t"/>
                <a:pathLst>
                  <a:path extrusionOk="0" h="155" w="533">
                    <a:moveTo>
                      <a:pt x="30" y="0"/>
                    </a:moveTo>
                    <a:cubicBezTo>
                      <a:pt x="18" y="0"/>
                      <a:pt x="5" y="8"/>
                      <a:pt x="3" y="22"/>
                    </a:cubicBezTo>
                    <a:cubicBezTo>
                      <a:pt x="0" y="35"/>
                      <a:pt x="8" y="51"/>
                      <a:pt x="24" y="54"/>
                    </a:cubicBezTo>
                    <a:cubicBezTo>
                      <a:pt x="196" y="91"/>
                      <a:pt x="485" y="154"/>
                      <a:pt x="503" y="154"/>
                    </a:cubicBezTo>
                    <a:cubicBezTo>
                      <a:pt x="519" y="154"/>
                      <a:pt x="530" y="144"/>
                      <a:pt x="530" y="130"/>
                    </a:cubicBezTo>
                    <a:cubicBezTo>
                      <a:pt x="533" y="115"/>
                      <a:pt x="519" y="104"/>
                      <a:pt x="506" y="101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0"/>
                      <a:pt x="31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g2d628c0607e_0_7111"/>
              <p:cNvSpPr/>
              <p:nvPr/>
            </p:nvSpPr>
            <p:spPr>
              <a:xfrm>
                <a:off x="1427511" y="4249099"/>
                <a:ext cx="86233" cy="51114"/>
              </a:xfrm>
              <a:custGeom>
                <a:rect b="b" l="l" r="r" t="t"/>
                <a:pathLst>
                  <a:path extrusionOk="0" h="278" w="469">
                    <a:moveTo>
                      <a:pt x="435" y="0"/>
                    </a:moveTo>
                    <a:cubicBezTo>
                      <a:pt x="431" y="0"/>
                      <a:pt x="427" y="1"/>
                      <a:pt x="424" y="2"/>
                    </a:cubicBezTo>
                    <a:lnTo>
                      <a:pt x="19" y="227"/>
                    </a:lnTo>
                    <a:cubicBezTo>
                      <a:pt x="5" y="235"/>
                      <a:pt x="0" y="251"/>
                      <a:pt x="8" y="264"/>
                    </a:cubicBezTo>
                    <a:cubicBezTo>
                      <a:pt x="13" y="272"/>
                      <a:pt x="21" y="277"/>
                      <a:pt x="32" y="277"/>
                    </a:cubicBezTo>
                    <a:cubicBezTo>
                      <a:pt x="37" y="277"/>
                      <a:pt x="40" y="277"/>
                      <a:pt x="45" y="275"/>
                    </a:cubicBezTo>
                    <a:lnTo>
                      <a:pt x="450" y="50"/>
                    </a:lnTo>
                    <a:cubicBezTo>
                      <a:pt x="463" y="44"/>
                      <a:pt x="469" y="26"/>
                      <a:pt x="461" y="15"/>
                    </a:cubicBezTo>
                    <a:cubicBezTo>
                      <a:pt x="457" y="6"/>
                      <a:pt x="446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g2d628c0607e_0_7111"/>
              <p:cNvSpPr/>
              <p:nvPr/>
            </p:nvSpPr>
            <p:spPr>
              <a:xfrm>
                <a:off x="1499034" y="4269508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1"/>
                    </a:moveTo>
                    <a:cubicBezTo>
                      <a:pt x="180" y="1"/>
                      <a:pt x="169" y="8"/>
                      <a:pt x="167" y="21"/>
                    </a:cubicBezTo>
                    <a:lnTo>
                      <a:pt x="6" y="511"/>
                    </a:lnTo>
                    <a:cubicBezTo>
                      <a:pt x="0" y="524"/>
                      <a:pt x="8" y="540"/>
                      <a:pt x="21" y="542"/>
                    </a:cubicBezTo>
                    <a:cubicBezTo>
                      <a:pt x="24" y="545"/>
                      <a:pt x="27" y="545"/>
                      <a:pt x="29" y="545"/>
                    </a:cubicBezTo>
                    <a:cubicBezTo>
                      <a:pt x="43" y="545"/>
                      <a:pt x="53" y="537"/>
                      <a:pt x="56" y="526"/>
                    </a:cubicBezTo>
                    <a:lnTo>
                      <a:pt x="217" y="37"/>
                    </a:lnTo>
                    <a:cubicBezTo>
                      <a:pt x="223" y="23"/>
                      <a:pt x="215" y="8"/>
                      <a:pt x="201" y="2"/>
                    </a:cubicBezTo>
                    <a:cubicBezTo>
                      <a:pt x="198" y="1"/>
                      <a:pt x="195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g2d628c0607e_0_7111"/>
              <p:cNvSpPr/>
              <p:nvPr/>
            </p:nvSpPr>
            <p:spPr>
              <a:xfrm>
                <a:off x="1548678" y="4255350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0" y="1"/>
                    </a:moveTo>
                    <a:cubicBezTo>
                      <a:pt x="25" y="1"/>
                      <a:pt x="20" y="2"/>
                      <a:pt x="16" y="5"/>
                    </a:cubicBezTo>
                    <a:cubicBezTo>
                      <a:pt x="3" y="13"/>
                      <a:pt x="0" y="29"/>
                      <a:pt x="8" y="42"/>
                    </a:cubicBezTo>
                    <a:lnTo>
                      <a:pt x="347" y="556"/>
                    </a:lnTo>
                    <a:cubicBezTo>
                      <a:pt x="352" y="561"/>
                      <a:pt x="363" y="566"/>
                      <a:pt x="371" y="566"/>
                    </a:cubicBezTo>
                    <a:cubicBezTo>
                      <a:pt x="376" y="566"/>
                      <a:pt x="381" y="566"/>
                      <a:pt x="387" y="561"/>
                    </a:cubicBezTo>
                    <a:cubicBezTo>
                      <a:pt x="397" y="553"/>
                      <a:pt x="403" y="537"/>
                      <a:pt x="392" y="524"/>
                    </a:cubicBezTo>
                    <a:lnTo>
                      <a:pt x="53" y="13"/>
                    </a:lnTo>
                    <a:cubicBezTo>
                      <a:pt x="48" y="5"/>
                      <a:pt x="39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g2d628c0607e_0_7111"/>
              <p:cNvSpPr/>
              <p:nvPr/>
            </p:nvSpPr>
            <p:spPr>
              <a:xfrm>
                <a:off x="1562284" y="4230345"/>
                <a:ext cx="119328" cy="10480"/>
              </a:xfrm>
              <a:custGeom>
                <a:rect b="b" l="l" r="r" t="t"/>
                <a:pathLst>
                  <a:path extrusionOk="0" h="57" w="649">
                    <a:moveTo>
                      <a:pt x="27" y="1"/>
                    </a:moveTo>
                    <a:cubicBezTo>
                      <a:pt x="14" y="1"/>
                      <a:pt x="0" y="14"/>
                      <a:pt x="0" y="30"/>
                    </a:cubicBezTo>
                    <a:cubicBezTo>
                      <a:pt x="0" y="43"/>
                      <a:pt x="14" y="56"/>
                      <a:pt x="27" y="56"/>
                    </a:cubicBezTo>
                    <a:lnTo>
                      <a:pt x="622" y="56"/>
                    </a:lnTo>
                    <a:cubicBezTo>
                      <a:pt x="638" y="56"/>
                      <a:pt x="649" y="43"/>
                      <a:pt x="649" y="30"/>
                    </a:cubicBezTo>
                    <a:cubicBezTo>
                      <a:pt x="649" y="14"/>
                      <a:pt x="638" y="1"/>
                      <a:pt x="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g2d628c0607e_0_7111"/>
              <p:cNvSpPr/>
              <p:nvPr/>
            </p:nvSpPr>
            <p:spPr>
              <a:xfrm>
                <a:off x="1967706" y="3176250"/>
                <a:ext cx="175775" cy="326360"/>
              </a:xfrm>
              <a:custGeom>
                <a:rect b="b" l="l" r="r" t="t"/>
                <a:pathLst>
                  <a:path extrusionOk="0" h="1775" w="956">
                    <a:moveTo>
                      <a:pt x="813" y="1"/>
                    </a:moveTo>
                    <a:cubicBezTo>
                      <a:pt x="358" y="38"/>
                      <a:pt x="0" y="422"/>
                      <a:pt x="0" y="885"/>
                    </a:cubicBezTo>
                    <a:cubicBezTo>
                      <a:pt x="0" y="1374"/>
                      <a:pt x="397" y="1774"/>
                      <a:pt x="887" y="1774"/>
                    </a:cubicBezTo>
                    <a:cubicBezTo>
                      <a:pt x="911" y="1774"/>
                      <a:pt x="935" y="1771"/>
                      <a:pt x="956" y="1769"/>
                    </a:cubicBezTo>
                    <a:cubicBezTo>
                      <a:pt x="953" y="1734"/>
                      <a:pt x="951" y="1697"/>
                      <a:pt x="948" y="1663"/>
                    </a:cubicBezTo>
                    <a:cubicBezTo>
                      <a:pt x="927" y="1663"/>
                      <a:pt x="908" y="1666"/>
                      <a:pt x="887" y="1666"/>
                    </a:cubicBezTo>
                    <a:cubicBezTo>
                      <a:pt x="458" y="1666"/>
                      <a:pt x="109" y="1316"/>
                      <a:pt x="109" y="885"/>
                    </a:cubicBezTo>
                    <a:cubicBezTo>
                      <a:pt x="109" y="477"/>
                      <a:pt x="424" y="144"/>
                      <a:pt x="821" y="109"/>
                    </a:cubicBezTo>
                    <a:cubicBezTo>
                      <a:pt x="818" y="72"/>
                      <a:pt x="816" y="38"/>
                      <a:pt x="8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g2d628c0607e_0_7111"/>
              <p:cNvSpPr/>
              <p:nvPr/>
            </p:nvSpPr>
            <p:spPr>
              <a:xfrm>
                <a:off x="2105421" y="3324628"/>
                <a:ext cx="25925" cy="32912"/>
              </a:xfrm>
              <a:custGeom>
                <a:rect b="b" l="l" r="r" t="t"/>
                <a:pathLst>
                  <a:path extrusionOk="0" h="179" w="141">
                    <a:moveTo>
                      <a:pt x="90" y="1"/>
                    </a:moveTo>
                    <a:cubicBezTo>
                      <a:pt x="40" y="1"/>
                      <a:pt x="0" y="41"/>
                      <a:pt x="0" y="91"/>
                    </a:cubicBezTo>
                    <a:cubicBezTo>
                      <a:pt x="0" y="139"/>
                      <a:pt x="40" y="178"/>
                      <a:pt x="90" y="178"/>
                    </a:cubicBezTo>
                    <a:cubicBezTo>
                      <a:pt x="109" y="178"/>
                      <a:pt x="127" y="173"/>
                      <a:pt x="141" y="162"/>
                    </a:cubicBezTo>
                    <a:lnTo>
                      <a:pt x="130" y="12"/>
                    </a:lnTo>
                    <a:cubicBezTo>
                      <a:pt x="117" y="4"/>
                      <a:pt x="104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g2d628c0607e_0_7111"/>
              <p:cNvSpPr/>
              <p:nvPr/>
            </p:nvSpPr>
            <p:spPr>
              <a:xfrm>
                <a:off x="2094206" y="3204381"/>
                <a:ext cx="22615" cy="105355"/>
              </a:xfrm>
              <a:custGeom>
                <a:rect b="b" l="l" r="r" t="t"/>
                <a:pathLst>
                  <a:path extrusionOk="0" h="573" w="123">
                    <a:moveTo>
                      <a:pt x="31" y="1"/>
                    </a:moveTo>
                    <a:cubicBezTo>
                      <a:pt x="30" y="1"/>
                      <a:pt x="28" y="1"/>
                      <a:pt x="27" y="1"/>
                    </a:cubicBezTo>
                    <a:cubicBezTo>
                      <a:pt x="11" y="4"/>
                      <a:pt x="0" y="17"/>
                      <a:pt x="3" y="30"/>
                    </a:cubicBezTo>
                    <a:lnTo>
                      <a:pt x="67" y="549"/>
                    </a:lnTo>
                    <a:cubicBezTo>
                      <a:pt x="69" y="562"/>
                      <a:pt x="80" y="573"/>
                      <a:pt x="93" y="573"/>
                    </a:cubicBezTo>
                    <a:cubicBezTo>
                      <a:pt x="96" y="573"/>
                      <a:pt x="96" y="573"/>
                      <a:pt x="98" y="570"/>
                    </a:cubicBezTo>
                    <a:cubicBezTo>
                      <a:pt x="112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6" y="11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g2d628c0607e_0_7111"/>
              <p:cNvSpPr/>
              <p:nvPr/>
            </p:nvSpPr>
            <p:spPr>
              <a:xfrm>
                <a:off x="1995838" y="3295210"/>
                <a:ext cx="98000" cy="28683"/>
              </a:xfrm>
              <a:custGeom>
                <a:rect b="b" l="l" r="r" t="t"/>
                <a:pathLst>
                  <a:path extrusionOk="0" h="156" w="533">
                    <a:moveTo>
                      <a:pt x="28" y="1"/>
                    </a:moveTo>
                    <a:cubicBezTo>
                      <a:pt x="17" y="1"/>
                      <a:pt x="6" y="10"/>
                      <a:pt x="3" y="21"/>
                    </a:cubicBezTo>
                    <a:cubicBezTo>
                      <a:pt x="1" y="37"/>
                      <a:pt x="9" y="50"/>
                      <a:pt x="25" y="55"/>
                    </a:cubicBezTo>
                    <a:cubicBezTo>
                      <a:pt x="197" y="92"/>
                      <a:pt x="485" y="156"/>
                      <a:pt x="504" y="156"/>
                    </a:cubicBezTo>
                    <a:cubicBezTo>
                      <a:pt x="520" y="156"/>
                      <a:pt x="530" y="145"/>
                      <a:pt x="530" y="129"/>
                    </a:cubicBezTo>
                    <a:cubicBezTo>
                      <a:pt x="533" y="116"/>
                      <a:pt x="520" y="103"/>
                      <a:pt x="506" y="103"/>
                    </a:cubicBezTo>
                    <a:cubicBezTo>
                      <a:pt x="485" y="100"/>
                      <a:pt x="207" y="39"/>
                      <a:pt x="35" y="2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g2d628c0607e_0_7111"/>
              <p:cNvSpPr/>
              <p:nvPr/>
            </p:nvSpPr>
            <p:spPr>
              <a:xfrm>
                <a:off x="2011466" y="3352208"/>
                <a:ext cx="86417" cy="51482"/>
              </a:xfrm>
              <a:custGeom>
                <a:rect b="b" l="l" r="r" t="t"/>
                <a:pathLst>
                  <a:path extrusionOk="0" h="280" w="470">
                    <a:moveTo>
                      <a:pt x="438" y="1"/>
                    </a:moveTo>
                    <a:cubicBezTo>
                      <a:pt x="433" y="1"/>
                      <a:pt x="428" y="2"/>
                      <a:pt x="424" y="5"/>
                    </a:cubicBezTo>
                    <a:lnTo>
                      <a:pt x="19" y="230"/>
                    </a:lnTo>
                    <a:cubicBezTo>
                      <a:pt x="6" y="235"/>
                      <a:pt x="1" y="253"/>
                      <a:pt x="8" y="267"/>
                    </a:cubicBezTo>
                    <a:cubicBezTo>
                      <a:pt x="14" y="275"/>
                      <a:pt x="22" y="280"/>
                      <a:pt x="32" y="280"/>
                    </a:cubicBezTo>
                    <a:cubicBezTo>
                      <a:pt x="38" y="280"/>
                      <a:pt x="40" y="277"/>
                      <a:pt x="46" y="277"/>
                    </a:cubicBezTo>
                    <a:lnTo>
                      <a:pt x="450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7" y="6"/>
                      <a:pt x="448" y="1"/>
                      <a:pt x="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g2d628c0607e_0_7111"/>
              <p:cNvSpPr/>
              <p:nvPr/>
            </p:nvSpPr>
            <p:spPr>
              <a:xfrm>
                <a:off x="2082990" y="3373169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0"/>
                    </a:moveTo>
                    <a:cubicBezTo>
                      <a:pt x="180" y="0"/>
                      <a:pt x="169" y="7"/>
                      <a:pt x="167" y="18"/>
                    </a:cubicBezTo>
                    <a:lnTo>
                      <a:pt x="6" y="507"/>
                    </a:lnTo>
                    <a:cubicBezTo>
                      <a:pt x="1" y="523"/>
                      <a:pt x="9" y="536"/>
                      <a:pt x="22" y="542"/>
                    </a:cubicBezTo>
                    <a:cubicBezTo>
                      <a:pt x="24" y="544"/>
                      <a:pt x="27" y="544"/>
                      <a:pt x="30" y="544"/>
                    </a:cubicBezTo>
                    <a:cubicBezTo>
                      <a:pt x="43" y="544"/>
                      <a:pt x="54" y="536"/>
                      <a:pt x="56" y="526"/>
                    </a:cubicBezTo>
                    <a:lnTo>
                      <a:pt x="218" y="36"/>
                    </a:lnTo>
                    <a:cubicBezTo>
                      <a:pt x="223" y="20"/>
                      <a:pt x="215" y="4"/>
                      <a:pt x="202" y="2"/>
                    </a:cubicBezTo>
                    <a:cubicBezTo>
                      <a:pt x="198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g2d628c0607e_0_7111"/>
              <p:cNvSpPr/>
              <p:nvPr/>
            </p:nvSpPr>
            <p:spPr>
              <a:xfrm>
                <a:off x="1989586" y="2826356"/>
                <a:ext cx="198758" cy="321948"/>
              </a:xfrm>
              <a:custGeom>
                <a:rect b="b" l="l" r="r" t="t"/>
                <a:pathLst>
                  <a:path extrusionOk="0" h="1751" w="1081">
                    <a:moveTo>
                      <a:pt x="887" y="1"/>
                    </a:moveTo>
                    <a:cubicBezTo>
                      <a:pt x="400" y="1"/>
                      <a:pt x="0" y="398"/>
                      <a:pt x="0" y="887"/>
                    </a:cubicBezTo>
                    <a:cubicBezTo>
                      <a:pt x="0" y="1305"/>
                      <a:pt x="292" y="1658"/>
                      <a:pt x="683" y="1750"/>
                    </a:cubicBezTo>
                    <a:cubicBezTo>
                      <a:pt x="678" y="1710"/>
                      <a:pt x="675" y="1673"/>
                      <a:pt x="673" y="1636"/>
                    </a:cubicBezTo>
                    <a:cubicBezTo>
                      <a:pt x="347" y="1541"/>
                      <a:pt x="109" y="1242"/>
                      <a:pt x="109" y="887"/>
                    </a:cubicBezTo>
                    <a:cubicBezTo>
                      <a:pt x="109" y="458"/>
                      <a:pt x="458" y="109"/>
                      <a:pt x="887" y="109"/>
                    </a:cubicBezTo>
                    <a:cubicBezTo>
                      <a:pt x="953" y="109"/>
                      <a:pt x="1019" y="117"/>
                      <a:pt x="1080" y="133"/>
                    </a:cubicBezTo>
                    <a:cubicBezTo>
                      <a:pt x="1072" y="101"/>
                      <a:pt x="1062" y="61"/>
                      <a:pt x="1049" y="14"/>
                    </a:cubicBezTo>
                    <a:cubicBezTo>
                      <a:pt x="998" y="6"/>
                      <a:pt x="943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g2d628c0607e_0_7111"/>
              <p:cNvSpPr/>
              <p:nvPr/>
            </p:nvSpPr>
            <p:spPr>
              <a:xfrm>
                <a:off x="2017718" y="2945500"/>
                <a:ext cx="83475" cy="27028"/>
              </a:xfrm>
              <a:custGeom>
                <a:rect b="b" l="l" r="r" t="t"/>
                <a:pathLst>
                  <a:path extrusionOk="0" h="147" w="454">
                    <a:moveTo>
                      <a:pt x="33" y="1"/>
                    </a:moveTo>
                    <a:cubicBezTo>
                      <a:pt x="19" y="1"/>
                      <a:pt x="8" y="10"/>
                      <a:pt x="4" y="22"/>
                    </a:cubicBezTo>
                    <a:cubicBezTo>
                      <a:pt x="1" y="38"/>
                      <a:pt x="12" y="51"/>
                      <a:pt x="25" y="54"/>
                    </a:cubicBezTo>
                    <a:cubicBezTo>
                      <a:pt x="157" y="83"/>
                      <a:pt x="358" y="128"/>
                      <a:pt x="454" y="147"/>
                    </a:cubicBezTo>
                    <a:cubicBezTo>
                      <a:pt x="451" y="128"/>
                      <a:pt x="451" y="110"/>
                      <a:pt x="448" y="91"/>
                    </a:cubicBezTo>
                    <a:cubicBezTo>
                      <a:pt x="356" y="73"/>
                      <a:pt x="165" y="30"/>
                      <a:pt x="38" y="1"/>
                    </a:cubicBezTo>
                    <a:cubicBezTo>
                      <a:pt x="36" y="1"/>
                      <a:pt x="35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g2d628c0607e_0_7111"/>
              <p:cNvSpPr/>
              <p:nvPr/>
            </p:nvSpPr>
            <p:spPr>
              <a:xfrm>
                <a:off x="2033898" y="3007830"/>
                <a:ext cx="70788" cy="46518"/>
              </a:xfrm>
              <a:custGeom>
                <a:rect b="b" l="l" r="r" t="t"/>
                <a:pathLst>
                  <a:path extrusionOk="0" h="253" w="385">
                    <a:moveTo>
                      <a:pt x="381" y="1"/>
                    </a:moveTo>
                    <a:lnTo>
                      <a:pt x="19" y="199"/>
                    </a:lnTo>
                    <a:cubicBezTo>
                      <a:pt x="6" y="207"/>
                      <a:pt x="0" y="223"/>
                      <a:pt x="6" y="236"/>
                    </a:cubicBezTo>
                    <a:cubicBezTo>
                      <a:pt x="11" y="247"/>
                      <a:pt x="21" y="252"/>
                      <a:pt x="29" y="252"/>
                    </a:cubicBezTo>
                    <a:cubicBezTo>
                      <a:pt x="35" y="252"/>
                      <a:pt x="40" y="250"/>
                      <a:pt x="43" y="247"/>
                    </a:cubicBezTo>
                    <a:lnTo>
                      <a:pt x="384" y="59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g2d628c0607e_0_7111"/>
              <p:cNvSpPr/>
              <p:nvPr/>
            </p:nvSpPr>
            <p:spPr>
              <a:xfrm>
                <a:off x="2104870" y="3100865"/>
                <a:ext cx="8090" cy="22615"/>
              </a:xfrm>
              <a:custGeom>
                <a:rect b="b" l="l" r="r" t="t"/>
                <a:pathLst>
                  <a:path extrusionOk="0" h="123" w="44">
                    <a:moveTo>
                      <a:pt x="35" y="0"/>
                    </a:moveTo>
                    <a:lnTo>
                      <a:pt x="6" y="88"/>
                    </a:lnTo>
                    <a:cubicBezTo>
                      <a:pt x="1" y="101"/>
                      <a:pt x="9" y="117"/>
                      <a:pt x="25" y="122"/>
                    </a:cubicBezTo>
                    <a:lnTo>
                      <a:pt x="32" y="122"/>
                    </a:lnTo>
                    <a:cubicBezTo>
                      <a:pt x="35" y="122"/>
                      <a:pt x="40" y="122"/>
                      <a:pt x="43" y="12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g2d628c0607e_0_7111"/>
              <p:cNvSpPr/>
              <p:nvPr/>
            </p:nvSpPr>
            <p:spPr>
              <a:xfrm>
                <a:off x="1502896" y="3266895"/>
                <a:ext cx="142312" cy="317903"/>
              </a:xfrm>
              <a:custGeom>
                <a:rect b="b" l="l" r="r" t="t"/>
                <a:pathLst>
                  <a:path extrusionOk="0" h="1729" w="774">
                    <a:moveTo>
                      <a:pt x="128" y="109"/>
                    </a:moveTo>
                    <a:lnTo>
                      <a:pt x="80" y="551"/>
                    </a:lnTo>
                    <a:cubicBezTo>
                      <a:pt x="77" y="577"/>
                      <a:pt x="75" y="606"/>
                      <a:pt x="72" y="635"/>
                    </a:cubicBezTo>
                    <a:lnTo>
                      <a:pt x="56" y="823"/>
                    </a:lnTo>
                    <a:cubicBezTo>
                      <a:pt x="53" y="842"/>
                      <a:pt x="51" y="858"/>
                      <a:pt x="51" y="876"/>
                    </a:cubicBezTo>
                    <a:lnTo>
                      <a:pt x="32" y="1096"/>
                    </a:lnTo>
                    <a:cubicBezTo>
                      <a:pt x="30" y="1125"/>
                      <a:pt x="27" y="1154"/>
                      <a:pt x="27" y="1183"/>
                    </a:cubicBezTo>
                    <a:cubicBezTo>
                      <a:pt x="14" y="1347"/>
                      <a:pt x="8" y="1496"/>
                      <a:pt x="6" y="1620"/>
                    </a:cubicBezTo>
                    <a:lnTo>
                      <a:pt x="38" y="1202"/>
                    </a:lnTo>
                    <a:lnTo>
                      <a:pt x="45" y="1114"/>
                    </a:lnTo>
                    <a:lnTo>
                      <a:pt x="64" y="876"/>
                    </a:lnTo>
                    <a:lnTo>
                      <a:pt x="69" y="823"/>
                    </a:lnTo>
                    <a:lnTo>
                      <a:pt x="85" y="622"/>
                    </a:lnTo>
                    <a:lnTo>
                      <a:pt x="93" y="537"/>
                    </a:lnTo>
                    <a:lnTo>
                      <a:pt x="128" y="109"/>
                    </a:lnTo>
                    <a:close/>
                    <a:moveTo>
                      <a:pt x="141" y="0"/>
                    </a:moveTo>
                    <a:cubicBezTo>
                      <a:pt x="135" y="34"/>
                      <a:pt x="130" y="71"/>
                      <a:pt x="128" y="109"/>
                    </a:cubicBezTo>
                    <a:cubicBezTo>
                      <a:pt x="440" y="212"/>
                      <a:pt x="665" y="506"/>
                      <a:pt x="665" y="850"/>
                    </a:cubicBezTo>
                    <a:cubicBezTo>
                      <a:pt x="665" y="1239"/>
                      <a:pt x="379" y="1562"/>
                      <a:pt x="6" y="1620"/>
                    </a:cubicBezTo>
                    <a:cubicBezTo>
                      <a:pt x="3" y="1625"/>
                      <a:pt x="3" y="1631"/>
                      <a:pt x="3" y="1633"/>
                    </a:cubicBezTo>
                    <a:cubicBezTo>
                      <a:pt x="3" y="1662"/>
                      <a:pt x="3" y="1694"/>
                      <a:pt x="0" y="1728"/>
                    </a:cubicBezTo>
                    <a:cubicBezTo>
                      <a:pt x="435" y="1673"/>
                      <a:pt x="773" y="1300"/>
                      <a:pt x="773" y="850"/>
                    </a:cubicBezTo>
                    <a:cubicBezTo>
                      <a:pt x="773" y="447"/>
                      <a:pt x="506" y="109"/>
                      <a:pt x="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g2d628c0607e_0_7111"/>
              <p:cNvSpPr/>
              <p:nvPr/>
            </p:nvSpPr>
            <p:spPr>
              <a:xfrm>
                <a:off x="1515950" y="3315435"/>
                <a:ext cx="61595" cy="68398"/>
              </a:xfrm>
              <a:custGeom>
                <a:rect b="b" l="l" r="r" t="t"/>
                <a:pathLst>
                  <a:path extrusionOk="0" h="372" w="335">
                    <a:moveTo>
                      <a:pt x="305" y="1"/>
                    </a:moveTo>
                    <a:cubicBezTo>
                      <a:pt x="299" y="1"/>
                      <a:pt x="292" y="3"/>
                      <a:pt x="287" y="9"/>
                    </a:cubicBezTo>
                    <a:lnTo>
                      <a:pt x="22" y="273"/>
                    </a:lnTo>
                    <a:lnTo>
                      <a:pt x="9" y="287"/>
                    </a:lnTo>
                    <a:lnTo>
                      <a:pt x="1" y="371"/>
                    </a:lnTo>
                    <a:lnTo>
                      <a:pt x="14" y="358"/>
                    </a:lnTo>
                    <a:lnTo>
                      <a:pt x="324" y="48"/>
                    </a:lnTo>
                    <a:cubicBezTo>
                      <a:pt x="334" y="38"/>
                      <a:pt x="334" y="19"/>
                      <a:pt x="324" y="9"/>
                    </a:cubicBezTo>
                    <a:cubicBezTo>
                      <a:pt x="319" y="3"/>
                      <a:pt x="312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g2d628c0607e_0_7111"/>
              <p:cNvSpPr/>
              <p:nvPr/>
            </p:nvSpPr>
            <p:spPr>
              <a:xfrm>
                <a:off x="1507676" y="3468227"/>
                <a:ext cx="49827" cy="79062"/>
              </a:xfrm>
              <a:custGeom>
                <a:rect b="b" l="l" r="r" t="t"/>
                <a:pathLst>
                  <a:path extrusionOk="0" h="430" w="271">
                    <a:moveTo>
                      <a:pt x="6" y="1"/>
                    </a:moveTo>
                    <a:lnTo>
                      <a:pt x="1" y="88"/>
                    </a:lnTo>
                    <a:lnTo>
                      <a:pt x="12" y="107"/>
                    </a:lnTo>
                    <a:lnTo>
                      <a:pt x="218" y="416"/>
                    </a:lnTo>
                    <a:cubicBezTo>
                      <a:pt x="223" y="424"/>
                      <a:pt x="231" y="430"/>
                      <a:pt x="242" y="430"/>
                    </a:cubicBezTo>
                    <a:cubicBezTo>
                      <a:pt x="247" y="430"/>
                      <a:pt x="252" y="427"/>
                      <a:pt x="255" y="424"/>
                    </a:cubicBezTo>
                    <a:cubicBezTo>
                      <a:pt x="268" y="416"/>
                      <a:pt x="271" y="398"/>
                      <a:pt x="263" y="387"/>
                    </a:cubicBezTo>
                    <a:lnTo>
                      <a:pt x="19" y="19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g2d628c0607e_0_7111"/>
              <p:cNvSpPr/>
              <p:nvPr/>
            </p:nvSpPr>
            <p:spPr>
              <a:xfrm>
                <a:off x="1512089" y="3418215"/>
                <a:ext cx="104803" cy="9929"/>
              </a:xfrm>
              <a:custGeom>
                <a:rect b="b" l="l" r="r" t="t"/>
                <a:pathLst>
                  <a:path extrusionOk="0" h="54" w="570">
                    <a:moveTo>
                      <a:pt x="6" y="0"/>
                    </a:moveTo>
                    <a:lnTo>
                      <a:pt x="1" y="53"/>
                    </a:lnTo>
                    <a:lnTo>
                      <a:pt x="543" y="53"/>
                    </a:lnTo>
                    <a:cubicBezTo>
                      <a:pt x="557" y="53"/>
                      <a:pt x="570" y="43"/>
                      <a:pt x="570" y="27"/>
                    </a:cubicBezTo>
                    <a:cubicBezTo>
                      <a:pt x="570" y="11"/>
                      <a:pt x="557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g2d628c0607e_0_7111"/>
              <p:cNvSpPr/>
              <p:nvPr/>
            </p:nvSpPr>
            <p:spPr>
              <a:xfrm>
                <a:off x="1530659" y="2929136"/>
                <a:ext cx="200229" cy="326177"/>
              </a:xfrm>
              <a:custGeom>
                <a:rect b="b" l="l" r="r" t="t"/>
                <a:pathLst>
                  <a:path extrusionOk="0" h="1774" w="1089">
                    <a:moveTo>
                      <a:pt x="281" y="0"/>
                    </a:moveTo>
                    <a:cubicBezTo>
                      <a:pt x="276" y="37"/>
                      <a:pt x="268" y="72"/>
                      <a:pt x="262" y="109"/>
                    </a:cubicBezTo>
                    <a:cubicBezTo>
                      <a:pt x="662" y="140"/>
                      <a:pt x="980" y="477"/>
                      <a:pt x="980" y="884"/>
                    </a:cubicBezTo>
                    <a:cubicBezTo>
                      <a:pt x="980" y="1316"/>
                      <a:pt x="630" y="1665"/>
                      <a:pt x="199" y="1665"/>
                    </a:cubicBezTo>
                    <a:cubicBezTo>
                      <a:pt x="135" y="1665"/>
                      <a:pt x="72" y="1657"/>
                      <a:pt x="11" y="1641"/>
                    </a:cubicBezTo>
                    <a:cubicBezTo>
                      <a:pt x="8" y="1676"/>
                      <a:pt x="3" y="1713"/>
                      <a:pt x="0" y="1750"/>
                    </a:cubicBezTo>
                    <a:cubicBezTo>
                      <a:pt x="64" y="1766"/>
                      <a:pt x="130" y="1773"/>
                      <a:pt x="199" y="1773"/>
                    </a:cubicBezTo>
                    <a:cubicBezTo>
                      <a:pt x="689" y="1773"/>
                      <a:pt x="1088" y="1374"/>
                      <a:pt x="1088" y="884"/>
                    </a:cubicBezTo>
                    <a:cubicBezTo>
                      <a:pt x="1088" y="424"/>
                      <a:pt x="731" y="42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g2d628c0607e_0_7111"/>
              <p:cNvSpPr/>
              <p:nvPr/>
            </p:nvSpPr>
            <p:spPr>
              <a:xfrm>
                <a:off x="1549597" y="3077515"/>
                <a:ext cx="25557" cy="32728"/>
              </a:xfrm>
              <a:custGeom>
                <a:rect b="b" l="l" r="r" t="t"/>
                <a:pathLst>
                  <a:path extrusionOk="0" h="178" w="139">
                    <a:moveTo>
                      <a:pt x="48" y="0"/>
                    </a:moveTo>
                    <a:cubicBezTo>
                      <a:pt x="40" y="0"/>
                      <a:pt x="32" y="0"/>
                      <a:pt x="27" y="3"/>
                    </a:cubicBezTo>
                    <a:lnTo>
                      <a:pt x="1" y="164"/>
                    </a:lnTo>
                    <a:cubicBezTo>
                      <a:pt x="14" y="172"/>
                      <a:pt x="30" y="178"/>
                      <a:pt x="48" y="178"/>
                    </a:cubicBezTo>
                    <a:cubicBezTo>
                      <a:pt x="99" y="178"/>
                      <a:pt x="138" y="138"/>
                      <a:pt x="138" y="90"/>
                    </a:cubicBezTo>
                    <a:cubicBezTo>
                      <a:pt x="138" y="40"/>
                      <a:pt x="99" y="0"/>
                      <a:pt x="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g2d628c0607e_0_7111"/>
              <p:cNvSpPr/>
              <p:nvPr/>
            </p:nvSpPr>
            <p:spPr>
              <a:xfrm>
                <a:off x="1576442" y="2984479"/>
                <a:ext cx="86784" cy="85497"/>
              </a:xfrm>
              <a:custGeom>
                <a:rect b="b" l="l" r="r" t="t"/>
                <a:pathLst>
                  <a:path extrusionOk="0" h="465" w="472">
                    <a:moveTo>
                      <a:pt x="441" y="1"/>
                    </a:moveTo>
                    <a:cubicBezTo>
                      <a:pt x="434" y="1"/>
                      <a:pt x="426" y="3"/>
                      <a:pt x="421" y="9"/>
                    </a:cubicBezTo>
                    <a:lnTo>
                      <a:pt x="11" y="419"/>
                    </a:lnTo>
                    <a:cubicBezTo>
                      <a:pt x="0" y="430"/>
                      <a:pt x="0" y="445"/>
                      <a:pt x="11" y="456"/>
                    </a:cubicBezTo>
                    <a:cubicBezTo>
                      <a:pt x="16" y="461"/>
                      <a:pt x="24" y="464"/>
                      <a:pt x="29" y="464"/>
                    </a:cubicBezTo>
                    <a:cubicBezTo>
                      <a:pt x="37" y="464"/>
                      <a:pt x="45" y="461"/>
                      <a:pt x="50" y="456"/>
                    </a:cubicBezTo>
                    <a:lnTo>
                      <a:pt x="461" y="46"/>
                    </a:lnTo>
                    <a:cubicBezTo>
                      <a:pt x="471" y="35"/>
                      <a:pt x="471" y="19"/>
                      <a:pt x="461" y="9"/>
                    </a:cubicBezTo>
                    <a:cubicBezTo>
                      <a:pt x="455" y="3"/>
                      <a:pt x="448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g2d628c0607e_0_7111"/>
              <p:cNvSpPr/>
              <p:nvPr/>
            </p:nvSpPr>
            <p:spPr>
              <a:xfrm>
                <a:off x="1535991" y="3125871"/>
                <a:ext cx="24454" cy="77775"/>
              </a:xfrm>
              <a:custGeom>
                <a:rect b="b" l="l" r="r" t="t"/>
                <a:pathLst>
                  <a:path extrusionOk="0" h="423" w="133">
                    <a:moveTo>
                      <a:pt x="102" y="0"/>
                    </a:moveTo>
                    <a:cubicBezTo>
                      <a:pt x="90" y="0"/>
                      <a:pt x="81" y="8"/>
                      <a:pt x="77" y="18"/>
                    </a:cubicBezTo>
                    <a:lnTo>
                      <a:pt x="40" y="129"/>
                    </a:lnTo>
                    <a:lnTo>
                      <a:pt x="40" y="132"/>
                    </a:lnTo>
                    <a:lnTo>
                      <a:pt x="1" y="418"/>
                    </a:lnTo>
                    <a:lnTo>
                      <a:pt x="128" y="36"/>
                    </a:lnTo>
                    <a:cubicBezTo>
                      <a:pt x="133" y="21"/>
                      <a:pt x="125" y="5"/>
                      <a:pt x="112" y="2"/>
                    </a:cubicBezTo>
                    <a:cubicBezTo>
                      <a:pt x="108" y="1"/>
                      <a:pt x="105" y="0"/>
                      <a:pt x="102" y="0"/>
                    </a:cubicBezTo>
                    <a:close/>
                    <a:moveTo>
                      <a:pt x="1" y="418"/>
                    </a:moveTo>
                    <a:lnTo>
                      <a:pt x="0" y="420"/>
                    </a:lnTo>
                    <a:lnTo>
                      <a:pt x="0" y="423"/>
                    </a:lnTo>
                    <a:lnTo>
                      <a:pt x="1" y="4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g2d628c0607e_0_7111"/>
              <p:cNvSpPr/>
              <p:nvPr/>
            </p:nvSpPr>
            <p:spPr>
              <a:xfrm>
                <a:off x="1569087" y="3111713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3" y="0"/>
                    </a:moveTo>
                    <a:cubicBezTo>
                      <a:pt x="27" y="0"/>
                      <a:pt x="22" y="2"/>
                      <a:pt x="16" y="5"/>
                    </a:cubicBezTo>
                    <a:cubicBezTo>
                      <a:pt x="3" y="13"/>
                      <a:pt x="0" y="29"/>
                      <a:pt x="8" y="42"/>
                    </a:cubicBezTo>
                    <a:lnTo>
                      <a:pt x="350" y="553"/>
                    </a:lnTo>
                    <a:cubicBezTo>
                      <a:pt x="355" y="561"/>
                      <a:pt x="363" y="566"/>
                      <a:pt x="371" y="566"/>
                    </a:cubicBezTo>
                    <a:cubicBezTo>
                      <a:pt x="376" y="566"/>
                      <a:pt x="382" y="563"/>
                      <a:pt x="387" y="561"/>
                    </a:cubicBezTo>
                    <a:cubicBezTo>
                      <a:pt x="397" y="553"/>
                      <a:pt x="403" y="537"/>
                      <a:pt x="395" y="524"/>
                    </a:cubicBezTo>
                    <a:lnTo>
                      <a:pt x="53" y="10"/>
                    </a:lnTo>
                    <a:cubicBezTo>
                      <a:pt x="49" y="4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g2d628c0607e_0_7111"/>
              <p:cNvSpPr/>
              <p:nvPr/>
            </p:nvSpPr>
            <p:spPr>
              <a:xfrm>
                <a:off x="1582693" y="3086708"/>
                <a:ext cx="119512" cy="9929"/>
              </a:xfrm>
              <a:custGeom>
                <a:rect b="b" l="l" r="r" t="t"/>
                <a:pathLst>
                  <a:path extrusionOk="0" h="54" w="650">
                    <a:moveTo>
                      <a:pt x="27" y="1"/>
                    </a:moveTo>
                    <a:cubicBezTo>
                      <a:pt x="14" y="1"/>
                      <a:pt x="1" y="14"/>
                      <a:pt x="1" y="27"/>
                    </a:cubicBezTo>
                    <a:cubicBezTo>
                      <a:pt x="1" y="43"/>
                      <a:pt x="14" y="54"/>
                      <a:pt x="27" y="54"/>
                    </a:cubicBezTo>
                    <a:lnTo>
                      <a:pt x="623" y="54"/>
                    </a:lnTo>
                    <a:cubicBezTo>
                      <a:pt x="638" y="54"/>
                      <a:pt x="649" y="43"/>
                      <a:pt x="649" y="27"/>
                    </a:cubicBezTo>
                    <a:cubicBezTo>
                      <a:pt x="649" y="14"/>
                      <a:pt x="638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g2d628c0607e_0_7111"/>
              <p:cNvSpPr/>
              <p:nvPr/>
            </p:nvSpPr>
            <p:spPr>
              <a:xfrm>
                <a:off x="1593909" y="2573358"/>
                <a:ext cx="90278" cy="278923"/>
              </a:xfrm>
              <a:custGeom>
                <a:rect b="b" l="l" r="r" t="t"/>
                <a:pathLst>
                  <a:path extrusionOk="0" h="1517" w="491">
                    <a:moveTo>
                      <a:pt x="114" y="0"/>
                    </a:moveTo>
                    <a:cubicBezTo>
                      <a:pt x="98" y="29"/>
                      <a:pt x="88" y="53"/>
                      <a:pt x="77" y="74"/>
                    </a:cubicBezTo>
                    <a:cubicBezTo>
                      <a:pt x="72" y="82"/>
                      <a:pt x="69" y="90"/>
                      <a:pt x="64" y="101"/>
                    </a:cubicBezTo>
                    <a:cubicBezTo>
                      <a:pt x="257" y="241"/>
                      <a:pt x="382" y="469"/>
                      <a:pt x="382" y="725"/>
                    </a:cubicBezTo>
                    <a:cubicBezTo>
                      <a:pt x="382" y="1001"/>
                      <a:pt x="239" y="1244"/>
                      <a:pt x="22" y="1382"/>
                    </a:cubicBezTo>
                    <a:cubicBezTo>
                      <a:pt x="14" y="1422"/>
                      <a:pt x="8" y="1467"/>
                      <a:pt x="0" y="1517"/>
                    </a:cubicBezTo>
                    <a:cubicBezTo>
                      <a:pt x="289" y="1371"/>
                      <a:pt x="490" y="1072"/>
                      <a:pt x="490" y="725"/>
                    </a:cubicBezTo>
                    <a:cubicBezTo>
                      <a:pt x="490" y="426"/>
                      <a:pt x="339" y="162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g2d628c0607e_0_7111"/>
              <p:cNvSpPr/>
              <p:nvPr/>
            </p:nvSpPr>
            <p:spPr>
              <a:xfrm>
                <a:off x="1590967" y="2599651"/>
                <a:ext cx="25557" cy="31809"/>
              </a:xfrm>
              <a:custGeom>
                <a:rect b="b" l="l" r="r" t="t"/>
                <a:pathLst>
                  <a:path extrusionOk="0" h="173" w="139">
                    <a:moveTo>
                      <a:pt x="108" y="0"/>
                    </a:moveTo>
                    <a:cubicBezTo>
                      <a:pt x="100" y="0"/>
                      <a:pt x="93" y="3"/>
                      <a:pt x="88" y="8"/>
                    </a:cubicBezTo>
                    <a:lnTo>
                      <a:pt x="43" y="53"/>
                    </a:lnTo>
                    <a:lnTo>
                      <a:pt x="1" y="172"/>
                    </a:lnTo>
                    <a:lnTo>
                      <a:pt x="128" y="45"/>
                    </a:lnTo>
                    <a:cubicBezTo>
                      <a:pt x="138" y="35"/>
                      <a:pt x="138" y="19"/>
                      <a:pt x="128" y="8"/>
                    </a:cubicBezTo>
                    <a:cubicBezTo>
                      <a:pt x="122" y="3"/>
                      <a:pt x="115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g2d628c0607e_0_7111"/>
              <p:cNvSpPr/>
              <p:nvPr/>
            </p:nvSpPr>
            <p:spPr>
              <a:xfrm>
                <a:off x="1546655" y="2756304"/>
                <a:ext cx="22615" cy="28315"/>
              </a:xfrm>
              <a:custGeom>
                <a:rect b="b" l="l" r="r" t="t"/>
                <a:pathLst>
                  <a:path extrusionOk="0" h="154" w="123">
                    <a:moveTo>
                      <a:pt x="22" y="0"/>
                    </a:moveTo>
                    <a:cubicBezTo>
                      <a:pt x="14" y="30"/>
                      <a:pt x="6" y="53"/>
                      <a:pt x="1" y="67"/>
                    </a:cubicBezTo>
                    <a:lnTo>
                      <a:pt x="25" y="104"/>
                    </a:lnTo>
                    <a:lnTo>
                      <a:pt x="122" y="15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g2d628c0607e_0_7111"/>
              <p:cNvSpPr/>
              <p:nvPr/>
            </p:nvSpPr>
            <p:spPr>
              <a:xfrm>
                <a:off x="1564123" y="2701696"/>
                <a:ext cx="91749" cy="9929"/>
              </a:xfrm>
              <a:custGeom>
                <a:rect b="b" l="l" r="r" t="t"/>
                <a:pathLst>
                  <a:path extrusionOk="0" h="54" w="499">
                    <a:moveTo>
                      <a:pt x="20" y="1"/>
                    </a:moveTo>
                    <a:lnTo>
                      <a:pt x="1" y="54"/>
                    </a:lnTo>
                    <a:lnTo>
                      <a:pt x="469" y="54"/>
                    </a:lnTo>
                    <a:cubicBezTo>
                      <a:pt x="485" y="54"/>
                      <a:pt x="499" y="43"/>
                      <a:pt x="499" y="27"/>
                    </a:cubicBezTo>
                    <a:cubicBezTo>
                      <a:pt x="499" y="12"/>
                      <a:pt x="485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g2d628c0607e_0_7111"/>
              <p:cNvSpPr/>
              <p:nvPr/>
            </p:nvSpPr>
            <p:spPr>
              <a:xfrm>
                <a:off x="1681061" y="2588435"/>
                <a:ext cx="356882" cy="687839"/>
              </a:xfrm>
              <a:custGeom>
                <a:rect b="b" l="l" r="r" t="t"/>
                <a:pathLst>
                  <a:path extrusionOk="0" h="3741" w="1941">
                    <a:moveTo>
                      <a:pt x="238" y="0"/>
                    </a:moveTo>
                    <a:cubicBezTo>
                      <a:pt x="238" y="0"/>
                      <a:pt x="0" y="2036"/>
                      <a:pt x="88" y="2737"/>
                    </a:cubicBezTo>
                    <a:cubicBezTo>
                      <a:pt x="175" y="3439"/>
                      <a:pt x="238" y="3640"/>
                      <a:pt x="334" y="3690"/>
                    </a:cubicBezTo>
                    <a:cubicBezTo>
                      <a:pt x="405" y="3726"/>
                      <a:pt x="956" y="3741"/>
                      <a:pt x="1294" y="3741"/>
                    </a:cubicBezTo>
                    <a:cubicBezTo>
                      <a:pt x="1422" y="3741"/>
                      <a:pt x="1520" y="3739"/>
                      <a:pt x="1549" y="3735"/>
                    </a:cubicBezTo>
                    <a:cubicBezTo>
                      <a:pt x="1655" y="3722"/>
                      <a:pt x="1739" y="3010"/>
                      <a:pt x="1774" y="2756"/>
                    </a:cubicBezTo>
                    <a:cubicBezTo>
                      <a:pt x="1864" y="2041"/>
                      <a:pt x="1940" y="802"/>
                      <a:pt x="1940" y="694"/>
                    </a:cubicBezTo>
                    <a:lnTo>
                      <a:pt x="1940" y="249"/>
                    </a:lnTo>
                    <a:lnTo>
                      <a:pt x="1795" y="238"/>
                    </a:lnTo>
                    <a:cubicBezTo>
                      <a:pt x="1795" y="238"/>
                      <a:pt x="1655" y="2025"/>
                      <a:pt x="1580" y="2541"/>
                    </a:cubicBezTo>
                    <a:cubicBezTo>
                      <a:pt x="1506" y="3057"/>
                      <a:pt x="1419" y="3454"/>
                      <a:pt x="1393" y="3462"/>
                    </a:cubicBezTo>
                    <a:cubicBezTo>
                      <a:pt x="1380" y="3467"/>
                      <a:pt x="1210" y="3473"/>
                      <a:pt x="1015" y="3473"/>
                    </a:cubicBezTo>
                    <a:cubicBezTo>
                      <a:pt x="754" y="3473"/>
                      <a:pt x="450" y="3462"/>
                      <a:pt x="424" y="3423"/>
                    </a:cubicBezTo>
                    <a:cubicBezTo>
                      <a:pt x="376" y="3354"/>
                      <a:pt x="241" y="2443"/>
                      <a:pt x="238" y="2020"/>
                    </a:cubicBezTo>
                    <a:cubicBezTo>
                      <a:pt x="233" y="1617"/>
                      <a:pt x="281" y="61"/>
                      <a:pt x="281" y="61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g2d628c0607e_0_7111"/>
              <p:cNvSpPr/>
              <p:nvPr/>
            </p:nvSpPr>
            <p:spPr>
              <a:xfrm>
                <a:off x="2065523" y="2681287"/>
                <a:ext cx="39163" cy="262559"/>
              </a:xfrm>
              <a:custGeom>
                <a:rect b="b" l="l" r="r" t="t"/>
                <a:pathLst>
                  <a:path extrusionOk="0" h="1428" w="213">
                    <a:moveTo>
                      <a:pt x="31" y="0"/>
                    </a:moveTo>
                    <a:cubicBezTo>
                      <a:pt x="30" y="0"/>
                      <a:pt x="28" y="1"/>
                      <a:pt x="27" y="1"/>
                    </a:cubicBezTo>
                    <a:cubicBezTo>
                      <a:pt x="11" y="1"/>
                      <a:pt x="0" y="14"/>
                      <a:pt x="3" y="30"/>
                    </a:cubicBezTo>
                    <a:lnTo>
                      <a:pt x="156" y="1404"/>
                    </a:lnTo>
                    <a:cubicBezTo>
                      <a:pt x="159" y="1417"/>
                      <a:pt x="170" y="1427"/>
                      <a:pt x="183" y="1427"/>
                    </a:cubicBezTo>
                    <a:lnTo>
                      <a:pt x="188" y="1427"/>
                    </a:lnTo>
                    <a:cubicBezTo>
                      <a:pt x="201" y="1425"/>
                      <a:pt x="212" y="1412"/>
                      <a:pt x="212" y="1396"/>
                    </a:cubicBezTo>
                    <a:lnTo>
                      <a:pt x="56" y="25"/>
                    </a:lnTo>
                    <a:cubicBezTo>
                      <a:pt x="54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g2d628c0607e_0_7111"/>
              <p:cNvSpPr/>
              <p:nvPr/>
            </p:nvSpPr>
            <p:spPr>
              <a:xfrm>
                <a:off x="1596851" y="2636424"/>
                <a:ext cx="86784" cy="169156"/>
              </a:xfrm>
              <a:custGeom>
                <a:rect b="b" l="l" r="r" t="t"/>
                <a:pathLst>
                  <a:path extrusionOk="0" h="920" w="472">
                    <a:moveTo>
                      <a:pt x="443" y="1"/>
                    </a:moveTo>
                    <a:cubicBezTo>
                      <a:pt x="431" y="1"/>
                      <a:pt x="418" y="11"/>
                      <a:pt x="416" y="22"/>
                    </a:cubicBezTo>
                    <a:cubicBezTo>
                      <a:pt x="416" y="28"/>
                      <a:pt x="329" y="441"/>
                      <a:pt x="252" y="589"/>
                    </a:cubicBezTo>
                    <a:cubicBezTo>
                      <a:pt x="175" y="740"/>
                      <a:pt x="16" y="869"/>
                      <a:pt x="14" y="872"/>
                    </a:cubicBezTo>
                    <a:cubicBezTo>
                      <a:pt x="3" y="880"/>
                      <a:pt x="0" y="899"/>
                      <a:pt x="11" y="909"/>
                    </a:cubicBezTo>
                    <a:cubicBezTo>
                      <a:pt x="16" y="917"/>
                      <a:pt x="24" y="920"/>
                      <a:pt x="32" y="920"/>
                    </a:cubicBezTo>
                    <a:cubicBezTo>
                      <a:pt x="37" y="920"/>
                      <a:pt x="43" y="917"/>
                      <a:pt x="48" y="914"/>
                    </a:cubicBezTo>
                    <a:cubicBezTo>
                      <a:pt x="56" y="909"/>
                      <a:pt x="220" y="774"/>
                      <a:pt x="299" y="615"/>
                    </a:cubicBezTo>
                    <a:cubicBezTo>
                      <a:pt x="381" y="457"/>
                      <a:pt x="466" y="52"/>
                      <a:pt x="469" y="33"/>
                    </a:cubicBezTo>
                    <a:cubicBezTo>
                      <a:pt x="471" y="20"/>
                      <a:pt x="464" y="4"/>
                      <a:pt x="448" y="1"/>
                    </a:cubicBezTo>
                    <a:cubicBezTo>
                      <a:pt x="446" y="1"/>
                      <a:pt x="445" y="1"/>
                      <a:pt x="44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g2d628c0607e_0_7111"/>
              <p:cNvSpPr/>
              <p:nvPr/>
            </p:nvSpPr>
            <p:spPr>
              <a:xfrm>
                <a:off x="1804067" y="3366917"/>
                <a:ext cx="200781" cy="1000961"/>
              </a:xfrm>
              <a:custGeom>
                <a:rect b="b" l="l" r="r" t="t"/>
                <a:pathLst>
                  <a:path extrusionOk="0" h="5444" w="1092">
                    <a:moveTo>
                      <a:pt x="1061" y="1"/>
                    </a:moveTo>
                    <a:cubicBezTo>
                      <a:pt x="1049" y="1"/>
                      <a:pt x="1036" y="13"/>
                      <a:pt x="1036" y="25"/>
                    </a:cubicBezTo>
                    <a:cubicBezTo>
                      <a:pt x="1033" y="60"/>
                      <a:pt x="734" y="3519"/>
                      <a:pt x="287" y="4655"/>
                    </a:cubicBezTo>
                    <a:cubicBezTo>
                      <a:pt x="64" y="5213"/>
                      <a:pt x="6" y="5406"/>
                      <a:pt x="6" y="5406"/>
                    </a:cubicBezTo>
                    <a:cubicBezTo>
                      <a:pt x="1" y="5422"/>
                      <a:pt x="9" y="5438"/>
                      <a:pt x="22" y="5441"/>
                    </a:cubicBezTo>
                    <a:cubicBezTo>
                      <a:pt x="25" y="5441"/>
                      <a:pt x="27" y="5443"/>
                      <a:pt x="30" y="5443"/>
                    </a:cubicBezTo>
                    <a:cubicBezTo>
                      <a:pt x="43" y="5443"/>
                      <a:pt x="54" y="5435"/>
                      <a:pt x="57" y="5422"/>
                    </a:cubicBezTo>
                    <a:cubicBezTo>
                      <a:pt x="57" y="5422"/>
                      <a:pt x="117" y="5229"/>
                      <a:pt x="337" y="4673"/>
                    </a:cubicBezTo>
                    <a:cubicBezTo>
                      <a:pt x="787" y="3530"/>
                      <a:pt x="1086" y="65"/>
                      <a:pt x="1089" y="30"/>
                    </a:cubicBezTo>
                    <a:cubicBezTo>
                      <a:pt x="1091" y="15"/>
                      <a:pt x="1078" y="1"/>
                      <a:pt x="1065" y="1"/>
                    </a:cubicBezTo>
                    <a:cubicBezTo>
                      <a:pt x="1064" y="1"/>
                      <a:pt x="1063" y="1"/>
                      <a:pt x="106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g2d628c0607e_0_7111"/>
              <p:cNvSpPr/>
              <p:nvPr/>
            </p:nvSpPr>
            <p:spPr>
              <a:xfrm>
                <a:off x="1679038" y="3352944"/>
                <a:ext cx="254837" cy="954627"/>
              </a:xfrm>
              <a:custGeom>
                <a:rect b="b" l="l" r="r" t="t"/>
                <a:pathLst>
                  <a:path extrusionOk="0" h="5192" w="1386">
                    <a:moveTo>
                      <a:pt x="1356" y="0"/>
                    </a:moveTo>
                    <a:cubicBezTo>
                      <a:pt x="1343" y="0"/>
                      <a:pt x="1332" y="10"/>
                      <a:pt x="1329" y="22"/>
                    </a:cubicBezTo>
                    <a:cubicBezTo>
                      <a:pt x="1321" y="53"/>
                      <a:pt x="737" y="2997"/>
                      <a:pt x="575" y="3590"/>
                    </a:cubicBezTo>
                    <a:cubicBezTo>
                      <a:pt x="284" y="4678"/>
                      <a:pt x="11" y="5146"/>
                      <a:pt x="9" y="5151"/>
                    </a:cubicBezTo>
                    <a:cubicBezTo>
                      <a:pt x="1" y="5165"/>
                      <a:pt x="3" y="5181"/>
                      <a:pt x="17" y="5188"/>
                    </a:cubicBezTo>
                    <a:cubicBezTo>
                      <a:pt x="22" y="5191"/>
                      <a:pt x="27" y="5191"/>
                      <a:pt x="30" y="5191"/>
                    </a:cubicBezTo>
                    <a:cubicBezTo>
                      <a:pt x="40" y="5191"/>
                      <a:pt x="48" y="5186"/>
                      <a:pt x="54" y="5178"/>
                    </a:cubicBezTo>
                    <a:cubicBezTo>
                      <a:pt x="56" y="5173"/>
                      <a:pt x="334" y="4701"/>
                      <a:pt x="628" y="3603"/>
                    </a:cubicBezTo>
                    <a:cubicBezTo>
                      <a:pt x="789" y="3007"/>
                      <a:pt x="1374" y="64"/>
                      <a:pt x="1382" y="32"/>
                    </a:cubicBezTo>
                    <a:cubicBezTo>
                      <a:pt x="1385" y="19"/>
                      <a:pt x="1374" y="3"/>
                      <a:pt x="1361" y="1"/>
                    </a:cubicBezTo>
                    <a:cubicBezTo>
                      <a:pt x="1360" y="0"/>
                      <a:pt x="1358" y="0"/>
                      <a:pt x="13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g2d628c0607e_0_7111"/>
              <p:cNvSpPr/>
              <p:nvPr/>
            </p:nvSpPr>
            <p:spPr>
              <a:xfrm>
                <a:off x="1748723" y="2625576"/>
                <a:ext cx="226338" cy="198574"/>
              </a:xfrm>
              <a:custGeom>
                <a:rect b="b" l="l" r="r" t="t"/>
                <a:pathLst>
                  <a:path extrusionOk="0" h="1080" w="1231">
                    <a:moveTo>
                      <a:pt x="180" y="1"/>
                    </a:moveTo>
                    <a:cubicBezTo>
                      <a:pt x="180" y="1"/>
                      <a:pt x="179" y="1"/>
                      <a:pt x="179" y="2"/>
                    </a:cubicBezTo>
                    <a:lnTo>
                      <a:pt x="179" y="2"/>
                    </a:lnTo>
                    <a:lnTo>
                      <a:pt x="180" y="2"/>
                    </a:lnTo>
                    <a:cubicBezTo>
                      <a:pt x="180" y="2"/>
                      <a:pt x="180" y="1"/>
                      <a:pt x="180" y="1"/>
                    </a:cubicBezTo>
                    <a:close/>
                    <a:moveTo>
                      <a:pt x="179" y="2"/>
                    </a:moveTo>
                    <a:lnTo>
                      <a:pt x="3" y="31"/>
                    </a:lnTo>
                    <a:lnTo>
                      <a:pt x="0" y="124"/>
                    </a:lnTo>
                    <a:cubicBezTo>
                      <a:pt x="0" y="124"/>
                      <a:pt x="0" y="309"/>
                      <a:pt x="13" y="362"/>
                    </a:cubicBezTo>
                    <a:cubicBezTo>
                      <a:pt x="37" y="476"/>
                      <a:pt x="193" y="431"/>
                      <a:pt x="262" y="476"/>
                    </a:cubicBezTo>
                    <a:cubicBezTo>
                      <a:pt x="331" y="521"/>
                      <a:pt x="320" y="952"/>
                      <a:pt x="371" y="1016"/>
                    </a:cubicBezTo>
                    <a:cubicBezTo>
                      <a:pt x="412" y="1070"/>
                      <a:pt x="526" y="1080"/>
                      <a:pt x="608" y="1080"/>
                    </a:cubicBezTo>
                    <a:cubicBezTo>
                      <a:pt x="622" y="1080"/>
                      <a:pt x="635" y="1080"/>
                      <a:pt x="646" y="1079"/>
                    </a:cubicBezTo>
                    <a:cubicBezTo>
                      <a:pt x="725" y="1077"/>
                      <a:pt x="871" y="1071"/>
                      <a:pt x="890" y="1016"/>
                    </a:cubicBezTo>
                    <a:cubicBezTo>
                      <a:pt x="911" y="960"/>
                      <a:pt x="884" y="505"/>
                      <a:pt x="895" y="465"/>
                    </a:cubicBezTo>
                    <a:cubicBezTo>
                      <a:pt x="905" y="423"/>
                      <a:pt x="1149" y="314"/>
                      <a:pt x="1189" y="253"/>
                    </a:cubicBezTo>
                    <a:cubicBezTo>
                      <a:pt x="1231" y="195"/>
                      <a:pt x="1212" y="23"/>
                      <a:pt x="1212" y="23"/>
                    </a:cubicBezTo>
                    <a:lnTo>
                      <a:pt x="1011" y="13"/>
                    </a:lnTo>
                    <a:lnTo>
                      <a:pt x="1011" y="13"/>
                    </a:lnTo>
                    <a:cubicBezTo>
                      <a:pt x="1011" y="13"/>
                      <a:pt x="1017" y="60"/>
                      <a:pt x="956" y="148"/>
                    </a:cubicBezTo>
                    <a:cubicBezTo>
                      <a:pt x="895" y="235"/>
                      <a:pt x="704" y="291"/>
                      <a:pt x="691" y="330"/>
                    </a:cubicBezTo>
                    <a:cubicBezTo>
                      <a:pt x="678" y="362"/>
                      <a:pt x="699" y="709"/>
                      <a:pt x="704" y="820"/>
                    </a:cubicBezTo>
                    <a:cubicBezTo>
                      <a:pt x="707" y="838"/>
                      <a:pt x="694" y="854"/>
                      <a:pt x="672" y="854"/>
                    </a:cubicBezTo>
                    <a:cubicBezTo>
                      <a:pt x="652" y="857"/>
                      <a:pt x="623" y="859"/>
                      <a:pt x="598" y="859"/>
                    </a:cubicBezTo>
                    <a:cubicBezTo>
                      <a:pt x="569" y="859"/>
                      <a:pt x="544" y="856"/>
                      <a:pt x="543" y="849"/>
                    </a:cubicBezTo>
                    <a:cubicBezTo>
                      <a:pt x="540" y="828"/>
                      <a:pt x="487" y="359"/>
                      <a:pt x="455" y="330"/>
                    </a:cubicBezTo>
                    <a:cubicBezTo>
                      <a:pt x="424" y="298"/>
                      <a:pt x="278" y="298"/>
                      <a:pt x="241" y="280"/>
                    </a:cubicBezTo>
                    <a:cubicBezTo>
                      <a:pt x="204" y="261"/>
                      <a:pt x="146" y="190"/>
                      <a:pt x="164" y="87"/>
                    </a:cubicBezTo>
                    <a:cubicBezTo>
                      <a:pt x="174" y="25"/>
                      <a:pt x="178" y="7"/>
                      <a:pt x="17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7" name="Google Shape;1777;g2d628c0607e_0_7111"/>
            <p:cNvGrpSpPr/>
            <p:nvPr/>
          </p:nvGrpSpPr>
          <p:grpSpPr>
            <a:xfrm>
              <a:off x="1907086" y="2145340"/>
              <a:ext cx="987109" cy="2738748"/>
              <a:chOff x="2934285" y="1681248"/>
              <a:chExt cx="1122863" cy="3115400"/>
            </a:xfrm>
          </p:grpSpPr>
          <p:sp>
            <p:nvSpPr>
              <p:cNvPr id="1778" name="Google Shape;1778;g2d628c0607e_0_7111"/>
              <p:cNvSpPr/>
              <p:nvPr/>
            </p:nvSpPr>
            <p:spPr>
              <a:xfrm>
                <a:off x="3635546" y="4090792"/>
                <a:ext cx="276533" cy="657134"/>
              </a:xfrm>
              <a:custGeom>
                <a:rect b="b" l="l" r="r" t="t"/>
                <a:pathLst>
                  <a:path extrusionOk="0" h="3574" w="1504">
                    <a:moveTo>
                      <a:pt x="752" y="0"/>
                    </a:moveTo>
                    <a:cubicBezTo>
                      <a:pt x="720" y="13"/>
                      <a:pt x="691" y="29"/>
                      <a:pt x="659" y="45"/>
                    </a:cubicBezTo>
                    <a:cubicBezTo>
                      <a:pt x="374" y="204"/>
                      <a:pt x="175" y="416"/>
                      <a:pt x="0" y="540"/>
                    </a:cubicBezTo>
                    <a:cubicBezTo>
                      <a:pt x="51" y="839"/>
                      <a:pt x="382" y="1845"/>
                      <a:pt x="254" y="2491"/>
                    </a:cubicBezTo>
                    <a:cubicBezTo>
                      <a:pt x="225" y="2634"/>
                      <a:pt x="141" y="2803"/>
                      <a:pt x="204" y="2925"/>
                    </a:cubicBezTo>
                    <a:cubicBezTo>
                      <a:pt x="268" y="3047"/>
                      <a:pt x="421" y="3118"/>
                      <a:pt x="490" y="3216"/>
                    </a:cubicBezTo>
                    <a:cubicBezTo>
                      <a:pt x="588" y="3362"/>
                      <a:pt x="810" y="3558"/>
                      <a:pt x="951" y="3571"/>
                    </a:cubicBezTo>
                    <a:cubicBezTo>
                      <a:pt x="967" y="3573"/>
                      <a:pt x="987" y="3574"/>
                      <a:pt x="1009" y="3574"/>
                    </a:cubicBezTo>
                    <a:cubicBezTo>
                      <a:pt x="1183" y="3574"/>
                      <a:pt x="1504" y="3517"/>
                      <a:pt x="1319" y="3370"/>
                    </a:cubicBezTo>
                    <a:cubicBezTo>
                      <a:pt x="1070" y="3171"/>
                      <a:pt x="927" y="2938"/>
                      <a:pt x="834" y="2740"/>
                    </a:cubicBezTo>
                    <a:cubicBezTo>
                      <a:pt x="715" y="2488"/>
                      <a:pt x="707" y="2382"/>
                      <a:pt x="707" y="2295"/>
                    </a:cubicBezTo>
                    <a:cubicBezTo>
                      <a:pt x="707" y="2205"/>
                      <a:pt x="744" y="1064"/>
                      <a:pt x="744" y="1064"/>
                    </a:cubicBezTo>
                    <a:lnTo>
                      <a:pt x="752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g2d628c0607e_0_7111"/>
              <p:cNvSpPr/>
              <p:nvPr/>
            </p:nvSpPr>
            <p:spPr>
              <a:xfrm>
                <a:off x="3635546" y="4614621"/>
                <a:ext cx="269730" cy="168788"/>
              </a:xfrm>
              <a:custGeom>
                <a:rect b="b" l="l" r="r" t="t"/>
                <a:pathLst>
                  <a:path extrusionOk="0" h="918" w="1467">
                    <a:moveTo>
                      <a:pt x="124" y="1"/>
                    </a:moveTo>
                    <a:cubicBezTo>
                      <a:pt x="103" y="1"/>
                      <a:pt x="82" y="6"/>
                      <a:pt x="64" y="18"/>
                    </a:cubicBezTo>
                    <a:cubicBezTo>
                      <a:pt x="14" y="52"/>
                      <a:pt x="0" y="121"/>
                      <a:pt x="35" y="171"/>
                    </a:cubicBezTo>
                    <a:cubicBezTo>
                      <a:pt x="40" y="182"/>
                      <a:pt x="101" y="269"/>
                      <a:pt x="363" y="537"/>
                    </a:cubicBezTo>
                    <a:cubicBezTo>
                      <a:pt x="437" y="613"/>
                      <a:pt x="485" y="669"/>
                      <a:pt x="522" y="714"/>
                    </a:cubicBezTo>
                    <a:cubicBezTo>
                      <a:pt x="622" y="838"/>
                      <a:pt x="670" y="883"/>
                      <a:pt x="866" y="907"/>
                    </a:cubicBezTo>
                    <a:cubicBezTo>
                      <a:pt x="924" y="915"/>
                      <a:pt x="980" y="918"/>
                      <a:pt x="1035" y="918"/>
                    </a:cubicBezTo>
                    <a:cubicBezTo>
                      <a:pt x="1215" y="918"/>
                      <a:pt x="1361" y="886"/>
                      <a:pt x="1369" y="883"/>
                    </a:cubicBezTo>
                    <a:cubicBezTo>
                      <a:pt x="1430" y="870"/>
                      <a:pt x="1467" y="812"/>
                      <a:pt x="1454" y="751"/>
                    </a:cubicBezTo>
                    <a:cubicBezTo>
                      <a:pt x="1442" y="701"/>
                      <a:pt x="1395" y="666"/>
                      <a:pt x="1345" y="666"/>
                    </a:cubicBezTo>
                    <a:cubicBezTo>
                      <a:pt x="1337" y="666"/>
                      <a:pt x="1329" y="667"/>
                      <a:pt x="1321" y="669"/>
                    </a:cubicBezTo>
                    <a:cubicBezTo>
                      <a:pt x="1319" y="669"/>
                      <a:pt x="1192" y="696"/>
                      <a:pt x="1037" y="696"/>
                    </a:cubicBezTo>
                    <a:cubicBezTo>
                      <a:pt x="991" y="696"/>
                      <a:pt x="943" y="694"/>
                      <a:pt x="895" y="688"/>
                    </a:cubicBezTo>
                    <a:cubicBezTo>
                      <a:pt x="773" y="674"/>
                      <a:pt x="771" y="672"/>
                      <a:pt x="691" y="574"/>
                    </a:cubicBezTo>
                    <a:cubicBezTo>
                      <a:pt x="654" y="529"/>
                      <a:pt x="601" y="465"/>
                      <a:pt x="519" y="380"/>
                    </a:cubicBezTo>
                    <a:cubicBezTo>
                      <a:pt x="278" y="134"/>
                      <a:pt x="220" y="52"/>
                      <a:pt x="217" y="50"/>
                    </a:cubicBezTo>
                    <a:cubicBezTo>
                      <a:pt x="196" y="18"/>
                      <a:pt x="160" y="1"/>
                      <a:pt x="1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g2d628c0607e_0_7111"/>
              <p:cNvSpPr/>
              <p:nvPr/>
            </p:nvSpPr>
            <p:spPr>
              <a:xfrm>
                <a:off x="3689603" y="4623631"/>
                <a:ext cx="215674" cy="141944"/>
              </a:xfrm>
              <a:custGeom>
                <a:rect b="b" l="l" r="r" t="t"/>
                <a:pathLst>
                  <a:path extrusionOk="0" h="772" w="1173">
                    <a:moveTo>
                      <a:pt x="708" y="0"/>
                    </a:moveTo>
                    <a:cubicBezTo>
                      <a:pt x="708" y="0"/>
                      <a:pt x="707" y="0"/>
                      <a:pt x="707" y="1"/>
                    </a:cubicBezTo>
                    <a:cubicBezTo>
                      <a:pt x="680" y="11"/>
                      <a:pt x="408" y="14"/>
                      <a:pt x="228" y="101"/>
                    </a:cubicBezTo>
                    <a:cubicBezTo>
                      <a:pt x="50" y="189"/>
                      <a:pt x="8" y="212"/>
                      <a:pt x="0" y="239"/>
                    </a:cubicBezTo>
                    <a:cubicBezTo>
                      <a:pt x="0" y="239"/>
                      <a:pt x="244" y="490"/>
                      <a:pt x="297" y="556"/>
                    </a:cubicBezTo>
                    <a:cubicBezTo>
                      <a:pt x="352" y="625"/>
                      <a:pt x="492" y="705"/>
                      <a:pt x="651" y="755"/>
                    </a:cubicBezTo>
                    <a:cubicBezTo>
                      <a:pt x="689" y="767"/>
                      <a:pt x="735" y="771"/>
                      <a:pt x="785" y="771"/>
                    </a:cubicBezTo>
                    <a:cubicBezTo>
                      <a:pt x="946" y="771"/>
                      <a:pt x="1138" y="723"/>
                      <a:pt x="1138" y="723"/>
                    </a:cubicBezTo>
                    <a:cubicBezTo>
                      <a:pt x="1138" y="723"/>
                      <a:pt x="1173" y="668"/>
                      <a:pt x="1167" y="604"/>
                    </a:cubicBezTo>
                    <a:cubicBezTo>
                      <a:pt x="1162" y="551"/>
                      <a:pt x="1149" y="459"/>
                      <a:pt x="1051" y="363"/>
                    </a:cubicBezTo>
                    <a:cubicBezTo>
                      <a:pt x="954" y="269"/>
                      <a:pt x="742" y="0"/>
                      <a:pt x="70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g2d628c0607e_0_7111"/>
              <p:cNvSpPr/>
              <p:nvPr/>
            </p:nvSpPr>
            <p:spPr>
              <a:xfrm>
                <a:off x="3639959" y="4135471"/>
                <a:ext cx="133486" cy="88439"/>
              </a:xfrm>
              <a:custGeom>
                <a:rect b="b" l="l" r="r" t="t"/>
                <a:pathLst>
                  <a:path extrusionOk="0" h="481" w="726">
                    <a:moveTo>
                      <a:pt x="725" y="1"/>
                    </a:moveTo>
                    <a:cubicBezTo>
                      <a:pt x="654" y="64"/>
                      <a:pt x="606" y="146"/>
                      <a:pt x="551" y="258"/>
                    </a:cubicBezTo>
                    <a:cubicBezTo>
                      <a:pt x="482" y="390"/>
                      <a:pt x="342" y="410"/>
                      <a:pt x="147" y="410"/>
                    </a:cubicBezTo>
                    <a:cubicBezTo>
                      <a:pt x="101" y="410"/>
                      <a:pt x="52" y="409"/>
                      <a:pt x="0" y="408"/>
                    </a:cubicBezTo>
                    <a:lnTo>
                      <a:pt x="0" y="408"/>
                    </a:lnTo>
                    <a:lnTo>
                      <a:pt x="11" y="456"/>
                    </a:lnTo>
                    <a:cubicBezTo>
                      <a:pt x="11" y="456"/>
                      <a:pt x="99" y="481"/>
                      <a:pt x="235" y="481"/>
                    </a:cubicBezTo>
                    <a:cubicBezTo>
                      <a:pt x="303" y="481"/>
                      <a:pt x="382" y="475"/>
                      <a:pt x="469" y="456"/>
                    </a:cubicBezTo>
                    <a:cubicBezTo>
                      <a:pt x="559" y="437"/>
                      <a:pt x="585" y="326"/>
                      <a:pt x="649" y="228"/>
                    </a:cubicBezTo>
                    <a:cubicBezTo>
                      <a:pt x="690" y="163"/>
                      <a:pt x="710" y="152"/>
                      <a:pt x="719" y="152"/>
                    </a:cubicBezTo>
                    <a:cubicBezTo>
                      <a:pt x="724" y="152"/>
                      <a:pt x="725" y="154"/>
                      <a:pt x="725" y="154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g2d628c0607e_0_7111"/>
              <p:cNvSpPr/>
              <p:nvPr/>
            </p:nvSpPr>
            <p:spPr>
              <a:xfrm>
                <a:off x="3111347" y="4103846"/>
                <a:ext cx="276165" cy="657317"/>
              </a:xfrm>
              <a:custGeom>
                <a:rect b="b" l="l" r="r" t="t"/>
                <a:pathLst>
                  <a:path extrusionOk="0" h="3575" w="1502">
                    <a:moveTo>
                      <a:pt x="752" y="1"/>
                    </a:moveTo>
                    <a:lnTo>
                      <a:pt x="760" y="1065"/>
                    </a:lnTo>
                    <a:cubicBezTo>
                      <a:pt x="760" y="1065"/>
                      <a:pt x="795" y="2206"/>
                      <a:pt x="795" y="2296"/>
                    </a:cubicBezTo>
                    <a:cubicBezTo>
                      <a:pt x="795" y="2383"/>
                      <a:pt x="787" y="2489"/>
                      <a:pt x="670" y="2740"/>
                    </a:cubicBezTo>
                    <a:cubicBezTo>
                      <a:pt x="578" y="2939"/>
                      <a:pt x="435" y="3169"/>
                      <a:pt x="183" y="3370"/>
                    </a:cubicBezTo>
                    <a:cubicBezTo>
                      <a:pt x="1" y="3518"/>
                      <a:pt x="320" y="3574"/>
                      <a:pt x="494" y="3574"/>
                    </a:cubicBezTo>
                    <a:cubicBezTo>
                      <a:pt x="517" y="3574"/>
                      <a:pt x="537" y="3573"/>
                      <a:pt x="554" y="3571"/>
                    </a:cubicBezTo>
                    <a:cubicBezTo>
                      <a:pt x="694" y="3558"/>
                      <a:pt x="914" y="3360"/>
                      <a:pt x="1014" y="3217"/>
                    </a:cubicBezTo>
                    <a:cubicBezTo>
                      <a:pt x="1081" y="3119"/>
                      <a:pt x="1234" y="3047"/>
                      <a:pt x="1298" y="2926"/>
                    </a:cubicBezTo>
                    <a:cubicBezTo>
                      <a:pt x="1361" y="2804"/>
                      <a:pt x="1276" y="2634"/>
                      <a:pt x="1250" y="2491"/>
                    </a:cubicBezTo>
                    <a:cubicBezTo>
                      <a:pt x="1123" y="1846"/>
                      <a:pt x="1454" y="837"/>
                      <a:pt x="1501" y="541"/>
                    </a:cubicBezTo>
                    <a:cubicBezTo>
                      <a:pt x="1327" y="416"/>
                      <a:pt x="1131" y="205"/>
                      <a:pt x="845" y="46"/>
                    </a:cubicBezTo>
                    <a:cubicBezTo>
                      <a:pt x="813" y="27"/>
                      <a:pt x="781" y="14"/>
                      <a:pt x="75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g2d628c0607e_0_7111"/>
              <p:cNvSpPr/>
              <p:nvPr/>
            </p:nvSpPr>
            <p:spPr>
              <a:xfrm>
                <a:off x="3118150" y="4627860"/>
                <a:ext cx="269362" cy="168788"/>
              </a:xfrm>
              <a:custGeom>
                <a:rect b="b" l="l" r="r" t="t"/>
                <a:pathLst>
                  <a:path extrusionOk="0" h="918" w="1465">
                    <a:moveTo>
                      <a:pt x="1340" y="1"/>
                    </a:moveTo>
                    <a:cubicBezTo>
                      <a:pt x="1306" y="1"/>
                      <a:pt x="1271" y="17"/>
                      <a:pt x="1250" y="46"/>
                    </a:cubicBezTo>
                    <a:cubicBezTo>
                      <a:pt x="1247" y="52"/>
                      <a:pt x="1189" y="131"/>
                      <a:pt x="946" y="380"/>
                    </a:cubicBezTo>
                    <a:cubicBezTo>
                      <a:pt x="866" y="465"/>
                      <a:pt x="813" y="528"/>
                      <a:pt x="774" y="573"/>
                    </a:cubicBezTo>
                    <a:cubicBezTo>
                      <a:pt x="694" y="671"/>
                      <a:pt x="694" y="671"/>
                      <a:pt x="572" y="687"/>
                    </a:cubicBezTo>
                    <a:cubicBezTo>
                      <a:pt x="524" y="693"/>
                      <a:pt x="476" y="695"/>
                      <a:pt x="430" y="695"/>
                    </a:cubicBezTo>
                    <a:cubicBezTo>
                      <a:pt x="275" y="695"/>
                      <a:pt x="148" y="668"/>
                      <a:pt x="146" y="668"/>
                    </a:cubicBezTo>
                    <a:cubicBezTo>
                      <a:pt x="138" y="667"/>
                      <a:pt x="130" y="666"/>
                      <a:pt x="121" y="666"/>
                    </a:cubicBezTo>
                    <a:cubicBezTo>
                      <a:pt x="70" y="666"/>
                      <a:pt x="25" y="700"/>
                      <a:pt x="14" y="751"/>
                    </a:cubicBezTo>
                    <a:cubicBezTo>
                      <a:pt x="1" y="811"/>
                      <a:pt x="38" y="870"/>
                      <a:pt x="99" y="883"/>
                    </a:cubicBezTo>
                    <a:cubicBezTo>
                      <a:pt x="104" y="886"/>
                      <a:pt x="249" y="917"/>
                      <a:pt x="432" y="917"/>
                    </a:cubicBezTo>
                    <a:cubicBezTo>
                      <a:pt x="485" y="917"/>
                      <a:pt x="543" y="915"/>
                      <a:pt x="599" y="907"/>
                    </a:cubicBezTo>
                    <a:cubicBezTo>
                      <a:pt x="797" y="883"/>
                      <a:pt x="842" y="838"/>
                      <a:pt x="946" y="713"/>
                    </a:cubicBezTo>
                    <a:cubicBezTo>
                      <a:pt x="983" y="668"/>
                      <a:pt x="1030" y="613"/>
                      <a:pt x="1104" y="533"/>
                    </a:cubicBezTo>
                    <a:cubicBezTo>
                      <a:pt x="1364" y="269"/>
                      <a:pt x="1425" y="181"/>
                      <a:pt x="1433" y="171"/>
                    </a:cubicBezTo>
                    <a:cubicBezTo>
                      <a:pt x="1464" y="121"/>
                      <a:pt x="1451" y="54"/>
                      <a:pt x="1401" y="20"/>
                    </a:cubicBezTo>
                    <a:cubicBezTo>
                      <a:pt x="1383" y="7"/>
                      <a:pt x="1361" y="1"/>
                      <a:pt x="134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g2d628c0607e_0_7111"/>
              <p:cNvSpPr/>
              <p:nvPr/>
            </p:nvSpPr>
            <p:spPr>
              <a:xfrm>
                <a:off x="3118150" y="4636685"/>
                <a:ext cx="215858" cy="141760"/>
              </a:xfrm>
              <a:custGeom>
                <a:rect b="b" l="l" r="r" t="t"/>
                <a:pathLst>
                  <a:path extrusionOk="0" h="771" w="1174">
                    <a:moveTo>
                      <a:pt x="463" y="1"/>
                    </a:moveTo>
                    <a:cubicBezTo>
                      <a:pt x="431" y="1"/>
                      <a:pt x="219" y="270"/>
                      <a:pt x="122" y="364"/>
                    </a:cubicBezTo>
                    <a:cubicBezTo>
                      <a:pt x="22" y="459"/>
                      <a:pt x="11" y="552"/>
                      <a:pt x="6" y="605"/>
                    </a:cubicBezTo>
                    <a:cubicBezTo>
                      <a:pt x="1" y="668"/>
                      <a:pt x="32" y="724"/>
                      <a:pt x="32" y="724"/>
                    </a:cubicBezTo>
                    <a:cubicBezTo>
                      <a:pt x="32" y="724"/>
                      <a:pt x="228" y="771"/>
                      <a:pt x="391" y="771"/>
                    </a:cubicBezTo>
                    <a:cubicBezTo>
                      <a:pt x="440" y="771"/>
                      <a:pt x="485" y="766"/>
                      <a:pt x="522" y="755"/>
                    </a:cubicBezTo>
                    <a:cubicBezTo>
                      <a:pt x="681" y="705"/>
                      <a:pt x="821" y="626"/>
                      <a:pt x="874" y="557"/>
                    </a:cubicBezTo>
                    <a:cubicBezTo>
                      <a:pt x="930" y="491"/>
                      <a:pt x="1173" y="237"/>
                      <a:pt x="1173" y="237"/>
                    </a:cubicBezTo>
                    <a:cubicBezTo>
                      <a:pt x="1165" y="213"/>
                      <a:pt x="1123" y="189"/>
                      <a:pt x="943" y="102"/>
                    </a:cubicBezTo>
                    <a:cubicBezTo>
                      <a:pt x="763" y="14"/>
                      <a:pt x="493" y="12"/>
                      <a:pt x="464" y="1"/>
                    </a:cubicBezTo>
                    <a:cubicBezTo>
                      <a:pt x="463" y="1"/>
                      <a:pt x="463" y="1"/>
                      <a:pt x="46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g2d628c0607e_0_7111"/>
              <p:cNvSpPr/>
              <p:nvPr/>
            </p:nvSpPr>
            <p:spPr>
              <a:xfrm>
                <a:off x="3249614" y="4103846"/>
                <a:ext cx="138450" cy="121351"/>
              </a:xfrm>
              <a:custGeom>
                <a:rect b="b" l="l" r="r" t="t"/>
                <a:pathLst>
                  <a:path extrusionOk="0" h="660" w="753">
                    <a:moveTo>
                      <a:pt x="0" y="1"/>
                    </a:moveTo>
                    <a:lnTo>
                      <a:pt x="0" y="70"/>
                    </a:lnTo>
                    <a:cubicBezTo>
                      <a:pt x="0" y="70"/>
                      <a:pt x="257" y="212"/>
                      <a:pt x="363" y="318"/>
                    </a:cubicBezTo>
                    <a:cubicBezTo>
                      <a:pt x="466" y="424"/>
                      <a:pt x="726" y="660"/>
                      <a:pt x="726" y="660"/>
                    </a:cubicBezTo>
                    <a:lnTo>
                      <a:pt x="752" y="541"/>
                    </a:lnTo>
                    <a:cubicBezTo>
                      <a:pt x="575" y="416"/>
                      <a:pt x="379" y="205"/>
                      <a:pt x="93" y="46"/>
                    </a:cubicBezTo>
                    <a:cubicBezTo>
                      <a:pt x="61" y="27"/>
                      <a:pt x="29" y="14"/>
                      <a:pt x="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g2d628c0607e_0_7111"/>
              <p:cNvSpPr/>
              <p:nvPr/>
            </p:nvSpPr>
            <p:spPr>
              <a:xfrm>
                <a:off x="3392109" y="2408800"/>
                <a:ext cx="264582" cy="236634"/>
              </a:xfrm>
              <a:custGeom>
                <a:rect b="b" l="l" r="r" t="t"/>
                <a:pathLst>
                  <a:path extrusionOk="0" h="1287" w="1439">
                    <a:moveTo>
                      <a:pt x="374" y="1"/>
                    </a:moveTo>
                    <a:cubicBezTo>
                      <a:pt x="374" y="1"/>
                      <a:pt x="382" y="450"/>
                      <a:pt x="297" y="641"/>
                    </a:cubicBezTo>
                    <a:cubicBezTo>
                      <a:pt x="213" y="832"/>
                      <a:pt x="1" y="893"/>
                      <a:pt x="1" y="893"/>
                    </a:cubicBezTo>
                    <a:cubicBezTo>
                      <a:pt x="1" y="893"/>
                      <a:pt x="261" y="1287"/>
                      <a:pt x="631" y="1287"/>
                    </a:cubicBezTo>
                    <a:cubicBezTo>
                      <a:pt x="665" y="1287"/>
                      <a:pt x="699" y="1283"/>
                      <a:pt x="734" y="1276"/>
                    </a:cubicBezTo>
                    <a:cubicBezTo>
                      <a:pt x="1155" y="1192"/>
                      <a:pt x="1438" y="871"/>
                      <a:pt x="1438" y="871"/>
                    </a:cubicBezTo>
                    <a:cubicBezTo>
                      <a:pt x="1438" y="871"/>
                      <a:pt x="1187" y="837"/>
                      <a:pt x="1118" y="736"/>
                    </a:cubicBezTo>
                    <a:cubicBezTo>
                      <a:pt x="914" y="437"/>
                      <a:pt x="1001" y="48"/>
                      <a:pt x="991" y="35"/>
                    </a:cubicBez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g2d628c0607e_0_7111"/>
              <p:cNvSpPr/>
              <p:nvPr/>
            </p:nvSpPr>
            <p:spPr>
              <a:xfrm>
                <a:off x="3460875" y="2420935"/>
                <a:ext cx="113077" cy="29051"/>
              </a:xfrm>
              <a:custGeom>
                <a:rect b="b" l="l" r="r" t="t"/>
                <a:pathLst>
                  <a:path extrusionOk="0" h="158" w="615">
                    <a:moveTo>
                      <a:pt x="0" y="1"/>
                    </a:moveTo>
                    <a:cubicBezTo>
                      <a:pt x="0" y="1"/>
                      <a:pt x="138" y="120"/>
                      <a:pt x="283" y="149"/>
                    </a:cubicBezTo>
                    <a:cubicBezTo>
                      <a:pt x="313" y="155"/>
                      <a:pt x="345" y="157"/>
                      <a:pt x="375" y="157"/>
                    </a:cubicBezTo>
                    <a:cubicBezTo>
                      <a:pt x="494" y="157"/>
                      <a:pt x="607" y="121"/>
                      <a:pt x="609" y="117"/>
                    </a:cubicBezTo>
                    <a:cubicBezTo>
                      <a:pt x="609" y="112"/>
                      <a:pt x="614" y="30"/>
                      <a:pt x="614" y="30"/>
                    </a:cubicBezTo>
                    <a:lnTo>
                      <a:pt x="614" y="30"/>
                    </a:lnTo>
                    <a:cubicBezTo>
                      <a:pt x="614" y="30"/>
                      <a:pt x="549" y="95"/>
                      <a:pt x="370" y="95"/>
                    </a:cubicBezTo>
                    <a:cubicBezTo>
                      <a:pt x="352" y="95"/>
                      <a:pt x="333" y="95"/>
                      <a:pt x="312" y="93"/>
                    </a:cubicBezTo>
                    <a:cubicBezTo>
                      <a:pt x="159" y="8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g2d628c0607e_0_7111"/>
              <p:cNvSpPr/>
              <p:nvPr/>
            </p:nvSpPr>
            <p:spPr>
              <a:xfrm>
                <a:off x="3441753" y="2566004"/>
                <a:ext cx="171546" cy="48908"/>
              </a:xfrm>
              <a:custGeom>
                <a:rect b="b" l="l" r="r" t="t"/>
                <a:pathLst>
                  <a:path extrusionOk="0" h="266" w="933">
                    <a:moveTo>
                      <a:pt x="933" y="0"/>
                    </a:moveTo>
                    <a:cubicBezTo>
                      <a:pt x="885" y="35"/>
                      <a:pt x="803" y="90"/>
                      <a:pt x="673" y="141"/>
                    </a:cubicBezTo>
                    <a:cubicBezTo>
                      <a:pt x="583" y="177"/>
                      <a:pt x="432" y="194"/>
                      <a:pt x="304" y="194"/>
                    </a:cubicBezTo>
                    <a:cubicBezTo>
                      <a:pt x="245" y="194"/>
                      <a:pt x="190" y="191"/>
                      <a:pt x="149" y="183"/>
                    </a:cubicBezTo>
                    <a:cubicBezTo>
                      <a:pt x="86" y="173"/>
                      <a:pt x="35" y="159"/>
                      <a:pt x="1" y="151"/>
                    </a:cubicBezTo>
                    <a:lnTo>
                      <a:pt x="1" y="151"/>
                    </a:lnTo>
                    <a:cubicBezTo>
                      <a:pt x="75" y="199"/>
                      <a:pt x="170" y="241"/>
                      <a:pt x="287" y="257"/>
                    </a:cubicBezTo>
                    <a:cubicBezTo>
                      <a:pt x="327" y="263"/>
                      <a:pt x="366" y="265"/>
                      <a:pt x="402" y="265"/>
                    </a:cubicBezTo>
                    <a:cubicBezTo>
                      <a:pt x="692" y="265"/>
                      <a:pt x="857" y="102"/>
                      <a:pt x="93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g2d628c0607e_0_7111"/>
              <p:cNvSpPr/>
              <p:nvPr/>
            </p:nvSpPr>
            <p:spPr>
              <a:xfrm>
                <a:off x="3721227" y="1900047"/>
                <a:ext cx="335921" cy="699790"/>
              </a:xfrm>
              <a:custGeom>
                <a:rect b="b" l="l" r="r" t="t"/>
                <a:pathLst>
                  <a:path extrusionOk="0" h="3806" w="1827">
                    <a:moveTo>
                      <a:pt x="270" y="0"/>
                    </a:moveTo>
                    <a:cubicBezTo>
                      <a:pt x="150" y="0"/>
                      <a:pt x="228" y="381"/>
                      <a:pt x="85" y="605"/>
                    </a:cubicBezTo>
                    <a:cubicBezTo>
                      <a:pt x="0" y="740"/>
                      <a:pt x="5" y="825"/>
                      <a:pt x="5" y="888"/>
                    </a:cubicBezTo>
                    <a:cubicBezTo>
                      <a:pt x="5" y="954"/>
                      <a:pt x="178" y="1063"/>
                      <a:pt x="548" y="1733"/>
                    </a:cubicBezTo>
                    <a:cubicBezTo>
                      <a:pt x="696" y="2003"/>
                      <a:pt x="1162" y="2381"/>
                      <a:pt x="1162" y="2381"/>
                    </a:cubicBezTo>
                    <a:cubicBezTo>
                      <a:pt x="1162" y="2381"/>
                      <a:pt x="911" y="2614"/>
                      <a:pt x="837" y="2701"/>
                    </a:cubicBezTo>
                    <a:cubicBezTo>
                      <a:pt x="784" y="2765"/>
                      <a:pt x="567" y="3006"/>
                      <a:pt x="455" y="3125"/>
                    </a:cubicBezTo>
                    <a:cubicBezTo>
                      <a:pt x="506" y="3207"/>
                      <a:pt x="662" y="3464"/>
                      <a:pt x="752" y="3596"/>
                    </a:cubicBezTo>
                    <a:cubicBezTo>
                      <a:pt x="802" y="3673"/>
                      <a:pt x="834" y="3744"/>
                      <a:pt x="858" y="3805"/>
                    </a:cubicBezTo>
                    <a:cubicBezTo>
                      <a:pt x="1112" y="3437"/>
                      <a:pt x="1768" y="2487"/>
                      <a:pt x="1792" y="2405"/>
                    </a:cubicBezTo>
                    <a:cubicBezTo>
                      <a:pt x="1827" y="2302"/>
                      <a:pt x="1819" y="2325"/>
                      <a:pt x="1792" y="2228"/>
                    </a:cubicBezTo>
                    <a:cubicBezTo>
                      <a:pt x="1768" y="2132"/>
                      <a:pt x="850" y="1312"/>
                      <a:pt x="638" y="1111"/>
                    </a:cubicBezTo>
                    <a:cubicBezTo>
                      <a:pt x="426" y="909"/>
                      <a:pt x="307" y="721"/>
                      <a:pt x="307" y="692"/>
                    </a:cubicBezTo>
                    <a:cubicBezTo>
                      <a:pt x="307" y="679"/>
                      <a:pt x="360" y="507"/>
                      <a:pt x="358" y="356"/>
                    </a:cubicBezTo>
                    <a:cubicBezTo>
                      <a:pt x="352" y="237"/>
                      <a:pt x="320" y="17"/>
                      <a:pt x="299" y="7"/>
                    </a:cubicBezTo>
                    <a:cubicBezTo>
                      <a:pt x="288" y="2"/>
                      <a:pt x="278" y="0"/>
                      <a:pt x="27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g2d628c0607e_0_7111"/>
              <p:cNvSpPr/>
              <p:nvPr/>
            </p:nvSpPr>
            <p:spPr>
              <a:xfrm>
                <a:off x="3804886" y="2468188"/>
                <a:ext cx="89726" cy="131647"/>
              </a:xfrm>
              <a:custGeom>
                <a:rect b="b" l="l" r="r" t="t"/>
                <a:pathLst>
                  <a:path extrusionOk="0" h="716" w="488">
                    <a:moveTo>
                      <a:pt x="32" y="0"/>
                    </a:moveTo>
                    <a:lnTo>
                      <a:pt x="0" y="35"/>
                    </a:lnTo>
                    <a:cubicBezTo>
                      <a:pt x="51" y="117"/>
                      <a:pt x="207" y="374"/>
                      <a:pt x="297" y="506"/>
                    </a:cubicBezTo>
                    <a:cubicBezTo>
                      <a:pt x="347" y="583"/>
                      <a:pt x="379" y="654"/>
                      <a:pt x="403" y="715"/>
                    </a:cubicBezTo>
                    <a:lnTo>
                      <a:pt x="456" y="641"/>
                    </a:lnTo>
                    <a:lnTo>
                      <a:pt x="488" y="593"/>
                    </a:lnTo>
                    <a:cubicBezTo>
                      <a:pt x="488" y="593"/>
                      <a:pt x="339" y="477"/>
                      <a:pt x="244" y="358"/>
                    </a:cubicBezTo>
                    <a:cubicBezTo>
                      <a:pt x="188" y="289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g2d628c0607e_0_7111"/>
              <p:cNvSpPr/>
              <p:nvPr/>
            </p:nvSpPr>
            <p:spPr>
              <a:xfrm>
                <a:off x="3932856" y="2318338"/>
                <a:ext cx="47989" cy="23535"/>
              </a:xfrm>
              <a:custGeom>
                <a:rect b="b" l="l" r="r" t="t"/>
                <a:pathLst>
                  <a:path extrusionOk="0" h="128" w="261">
                    <a:moveTo>
                      <a:pt x="237" y="1"/>
                    </a:moveTo>
                    <a:cubicBezTo>
                      <a:pt x="234" y="1"/>
                      <a:pt x="231" y="1"/>
                      <a:pt x="228" y="3"/>
                    </a:cubicBezTo>
                    <a:lnTo>
                      <a:pt x="17" y="88"/>
                    </a:lnTo>
                    <a:cubicBezTo>
                      <a:pt x="6" y="90"/>
                      <a:pt x="1" y="103"/>
                      <a:pt x="6" y="114"/>
                    </a:cubicBezTo>
                    <a:cubicBezTo>
                      <a:pt x="9" y="122"/>
                      <a:pt x="17" y="127"/>
                      <a:pt x="24" y="127"/>
                    </a:cubicBezTo>
                    <a:cubicBezTo>
                      <a:pt x="27" y="127"/>
                      <a:pt x="30" y="127"/>
                      <a:pt x="32" y="125"/>
                    </a:cubicBezTo>
                    <a:lnTo>
                      <a:pt x="244" y="40"/>
                    </a:lnTo>
                    <a:cubicBezTo>
                      <a:pt x="255" y="35"/>
                      <a:pt x="260" y="24"/>
                      <a:pt x="257" y="13"/>
                    </a:cubicBezTo>
                    <a:cubicBezTo>
                      <a:pt x="253" y="6"/>
                      <a:pt x="245" y="1"/>
                      <a:pt x="23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g2d628c0607e_0_7111"/>
              <p:cNvSpPr/>
              <p:nvPr/>
            </p:nvSpPr>
            <p:spPr>
              <a:xfrm>
                <a:off x="3720124" y="1913837"/>
                <a:ext cx="48356" cy="141392"/>
              </a:xfrm>
              <a:custGeom>
                <a:rect b="b" l="l" r="r" t="t"/>
                <a:pathLst>
                  <a:path extrusionOk="0" h="769" w="263">
                    <a:moveTo>
                      <a:pt x="263" y="1"/>
                    </a:moveTo>
                    <a:lnTo>
                      <a:pt x="70" y="665"/>
                    </a:lnTo>
                    <a:cubicBezTo>
                      <a:pt x="59" y="699"/>
                      <a:pt x="35" y="728"/>
                      <a:pt x="6" y="747"/>
                    </a:cubicBezTo>
                    <a:cubicBezTo>
                      <a:pt x="4" y="760"/>
                      <a:pt x="1" y="768"/>
                      <a:pt x="1" y="768"/>
                    </a:cubicBezTo>
                    <a:cubicBezTo>
                      <a:pt x="1" y="768"/>
                      <a:pt x="94" y="723"/>
                      <a:pt x="131" y="617"/>
                    </a:cubicBezTo>
                    <a:cubicBezTo>
                      <a:pt x="168" y="511"/>
                      <a:pt x="250" y="271"/>
                      <a:pt x="260" y="141"/>
                    </a:cubicBezTo>
                    <a:cubicBezTo>
                      <a:pt x="263" y="75"/>
                      <a:pt x="263" y="30"/>
                      <a:pt x="26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g2d628c0607e_0_7111"/>
              <p:cNvSpPr/>
              <p:nvPr/>
            </p:nvSpPr>
            <p:spPr>
              <a:xfrm>
                <a:off x="2934285" y="1899311"/>
                <a:ext cx="335002" cy="753663"/>
              </a:xfrm>
              <a:custGeom>
                <a:rect b="b" l="l" r="r" t="t"/>
                <a:pathLst>
                  <a:path extrusionOk="0" h="4099" w="1822">
                    <a:moveTo>
                      <a:pt x="1427" y="1"/>
                    </a:moveTo>
                    <a:cubicBezTo>
                      <a:pt x="1390" y="1"/>
                      <a:pt x="1354" y="50"/>
                      <a:pt x="1353" y="119"/>
                    </a:cubicBezTo>
                    <a:cubicBezTo>
                      <a:pt x="1350" y="246"/>
                      <a:pt x="1276" y="614"/>
                      <a:pt x="1313" y="718"/>
                    </a:cubicBezTo>
                    <a:cubicBezTo>
                      <a:pt x="1350" y="821"/>
                      <a:pt x="1443" y="1009"/>
                      <a:pt x="1443" y="1009"/>
                    </a:cubicBezTo>
                    <a:cubicBezTo>
                      <a:pt x="1443" y="1009"/>
                      <a:pt x="77" y="2512"/>
                      <a:pt x="42" y="2589"/>
                    </a:cubicBezTo>
                    <a:cubicBezTo>
                      <a:pt x="11" y="2666"/>
                      <a:pt x="0" y="2793"/>
                      <a:pt x="66" y="2872"/>
                    </a:cubicBezTo>
                    <a:cubicBezTo>
                      <a:pt x="127" y="2946"/>
                      <a:pt x="948" y="3912"/>
                      <a:pt x="1099" y="4095"/>
                    </a:cubicBezTo>
                    <a:cubicBezTo>
                      <a:pt x="1102" y="4097"/>
                      <a:pt x="1106" y="4099"/>
                      <a:pt x="1110" y="4099"/>
                    </a:cubicBezTo>
                    <a:cubicBezTo>
                      <a:pt x="1132" y="4099"/>
                      <a:pt x="1160" y="4046"/>
                      <a:pt x="1273" y="3788"/>
                    </a:cubicBezTo>
                    <a:cubicBezTo>
                      <a:pt x="1408" y="3478"/>
                      <a:pt x="1424" y="3322"/>
                      <a:pt x="1424" y="3253"/>
                    </a:cubicBezTo>
                    <a:lnTo>
                      <a:pt x="805" y="2684"/>
                    </a:lnTo>
                    <a:cubicBezTo>
                      <a:pt x="805" y="2684"/>
                      <a:pt x="1024" y="2480"/>
                      <a:pt x="1212" y="2218"/>
                    </a:cubicBezTo>
                    <a:cubicBezTo>
                      <a:pt x="1456" y="1879"/>
                      <a:pt x="1731" y="1228"/>
                      <a:pt x="1774" y="1064"/>
                    </a:cubicBezTo>
                    <a:cubicBezTo>
                      <a:pt x="1821" y="895"/>
                      <a:pt x="1758" y="876"/>
                      <a:pt x="1678" y="778"/>
                    </a:cubicBezTo>
                    <a:cubicBezTo>
                      <a:pt x="1602" y="678"/>
                      <a:pt x="1535" y="260"/>
                      <a:pt x="1496" y="90"/>
                    </a:cubicBezTo>
                    <a:cubicBezTo>
                      <a:pt x="1481" y="27"/>
                      <a:pt x="1454" y="1"/>
                      <a:pt x="142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g2d628c0607e_0_7111"/>
              <p:cNvSpPr/>
              <p:nvPr/>
            </p:nvSpPr>
            <p:spPr>
              <a:xfrm>
                <a:off x="3039824" y="2376991"/>
                <a:ext cx="46334" cy="19306"/>
              </a:xfrm>
              <a:custGeom>
                <a:rect b="b" l="l" r="r" t="t"/>
                <a:pathLst>
                  <a:path extrusionOk="0" h="105" w="252">
                    <a:moveTo>
                      <a:pt x="24" y="1"/>
                    </a:moveTo>
                    <a:cubicBezTo>
                      <a:pt x="16" y="1"/>
                      <a:pt x="8" y="6"/>
                      <a:pt x="6" y="15"/>
                    </a:cubicBezTo>
                    <a:cubicBezTo>
                      <a:pt x="0" y="25"/>
                      <a:pt x="8" y="39"/>
                      <a:pt x="19" y="41"/>
                    </a:cubicBezTo>
                    <a:lnTo>
                      <a:pt x="223" y="105"/>
                    </a:lnTo>
                    <a:lnTo>
                      <a:pt x="231" y="105"/>
                    </a:lnTo>
                    <a:cubicBezTo>
                      <a:pt x="239" y="105"/>
                      <a:pt x="247" y="99"/>
                      <a:pt x="249" y="91"/>
                    </a:cubicBezTo>
                    <a:cubicBezTo>
                      <a:pt x="252" y="81"/>
                      <a:pt x="247" y="68"/>
                      <a:pt x="236" y="65"/>
                    </a:cubicBezTo>
                    <a:lnTo>
                      <a:pt x="30" y="1"/>
                    </a:lnTo>
                    <a:cubicBezTo>
                      <a:pt x="28" y="1"/>
                      <a:pt x="26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g2d628c0607e_0_7111"/>
              <p:cNvSpPr/>
              <p:nvPr/>
            </p:nvSpPr>
            <p:spPr>
              <a:xfrm>
                <a:off x="3117231" y="2494481"/>
                <a:ext cx="79062" cy="148563"/>
              </a:xfrm>
              <a:custGeom>
                <a:rect b="b" l="l" r="r" t="t"/>
                <a:pathLst>
                  <a:path extrusionOk="0" h="808" w="430">
                    <a:moveTo>
                      <a:pt x="413" y="0"/>
                    </a:moveTo>
                    <a:cubicBezTo>
                      <a:pt x="413" y="0"/>
                      <a:pt x="384" y="130"/>
                      <a:pt x="284" y="374"/>
                    </a:cubicBezTo>
                    <a:cubicBezTo>
                      <a:pt x="180" y="617"/>
                      <a:pt x="0" y="736"/>
                      <a:pt x="0" y="736"/>
                    </a:cubicBezTo>
                    <a:lnTo>
                      <a:pt x="61" y="808"/>
                    </a:lnTo>
                    <a:cubicBezTo>
                      <a:pt x="106" y="781"/>
                      <a:pt x="191" y="697"/>
                      <a:pt x="299" y="445"/>
                    </a:cubicBezTo>
                    <a:cubicBezTo>
                      <a:pt x="405" y="204"/>
                      <a:pt x="427" y="77"/>
                      <a:pt x="429" y="16"/>
                    </a:cubicBezTo>
                    <a:lnTo>
                      <a:pt x="41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g2d628c0607e_0_7111"/>
              <p:cNvSpPr/>
              <p:nvPr/>
            </p:nvSpPr>
            <p:spPr>
              <a:xfrm>
                <a:off x="3199418" y="1907034"/>
                <a:ext cx="63433" cy="152056"/>
              </a:xfrm>
              <a:custGeom>
                <a:rect b="b" l="l" r="r" t="t"/>
                <a:pathLst>
                  <a:path extrusionOk="0" h="827" w="345">
                    <a:moveTo>
                      <a:pt x="17" y="1"/>
                    </a:moveTo>
                    <a:cubicBezTo>
                      <a:pt x="14" y="22"/>
                      <a:pt x="9" y="51"/>
                      <a:pt x="6" y="98"/>
                    </a:cubicBezTo>
                    <a:cubicBezTo>
                      <a:pt x="1" y="212"/>
                      <a:pt x="43" y="482"/>
                      <a:pt x="85" y="607"/>
                    </a:cubicBezTo>
                    <a:cubicBezTo>
                      <a:pt x="133" y="763"/>
                      <a:pt x="228" y="821"/>
                      <a:pt x="255" y="826"/>
                    </a:cubicBezTo>
                    <a:cubicBezTo>
                      <a:pt x="256" y="827"/>
                      <a:pt x="258" y="827"/>
                      <a:pt x="260" y="827"/>
                    </a:cubicBezTo>
                    <a:cubicBezTo>
                      <a:pt x="281" y="827"/>
                      <a:pt x="318" y="815"/>
                      <a:pt x="345" y="805"/>
                    </a:cubicBezTo>
                    <a:cubicBezTo>
                      <a:pt x="289" y="797"/>
                      <a:pt x="239" y="758"/>
                      <a:pt x="223" y="702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g2d628c0607e_0_7111"/>
              <p:cNvSpPr/>
              <p:nvPr/>
            </p:nvSpPr>
            <p:spPr>
              <a:xfrm>
                <a:off x="3356623" y="2128407"/>
                <a:ext cx="334083" cy="310180"/>
              </a:xfrm>
              <a:custGeom>
                <a:rect b="b" l="l" r="r" t="t"/>
                <a:pathLst>
                  <a:path extrusionOk="0" h="1687" w="1817">
                    <a:moveTo>
                      <a:pt x="890" y="1"/>
                    </a:moveTo>
                    <a:cubicBezTo>
                      <a:pt x="567" y="1"/>
                      <a:pt x="345" y="289"/>
                      <a:pt x="273" y="657"/>
                    </a:cubicBezTo>
                    <a:cubicBezTo>
                      <a:pt x="252" y="649"/>
                      <a:pt x="228" y="644"/>
                      <a:pt x="204" y="644"/>
                    </a:cubicBezTo>
                    <a:cubicBezTo>
                      <a:pt x="91" y="644"/>
                      <a:pt x="1" y="737"/>
                      <a:pt x="1" y="848"/>
                    </a:cubicBezTo>
                    <a:cubicBezTo>
                      <a:pt x="1" y="959"/>
                      <a:pt x="91" y="1049"/>
                      <a:pt x="204" y="1049"/>
                    </a:cubicBezTo>
                    <a:cubicBezTo>
                      <a:pt x="220" y="1049"/>
                      <a:pt x="239" y="1046"/>
                      <a:pt x="255" y="1044"/>
                    </a:cubicBezTo>
                    <a:cubicBezTo>
                      <a:pt x="300" y="1457"/>
                      <a:pt x="591" y="1687"/>
                      <a:pt x="887" y="1687"/>
                    </a:cubicBezTo>
                    <a:cubicBezTo>
                      <a:pt x="1239" y="1687"/>
                      <a:pt x="1499" y="1436"/>
                      <a:pt x="1552" y="1038"/>
                    </a:cubicBezTo>
                    <a:cubicBezTo>
                      <a:pt x="1573" y="1046"/>
                      <a:pt x="1591" y="1049"/>
                      <a:pt x="1613" y="1049"/>
                    </a:cubicBezTo>
                    <a:cubicBezTo>
                      <a:pt x="1726" y="1049"/>
                      <a:pt x="1816" y="959"/>
                      <a:pt x="1816" y="848"/>
                    </a:cubicBezTo>
                    <a:cubicBezTo>
                      <a:pt x="1816" y="737"/>
                      <a:pt x="1726" y="644"/>
                      <a:pt x="1613" y="644"/>
                    </a:cubicBezTo>
                    <a:cubicBezTo>
                      <a:pt x="1589" y="644"/>
                      <a:pt x="1565" y="649"/>
                      <a:pt x="1541" y="660"/>
                    </a:cubicBezTo>
                    <a:cubicBezTo>
                      <a:pt x="1472" y="281"/>
                      <a:pt x="1226" y="1"/>
                      <a:pt x="89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g2d628c0607e_0_7111"/>
              <p:cNvSpPr/>
              <p:nvPr/>
            </p:nvSpPr>
            <p:spPr>
              <a:xfrm>
                <a:off x="3506105" y="2292230"/>
                <a:ext cx="43024" cy="49644"/>
              </a:xfrm>
              <a:custGeom>
                <a:rect b="b" l="l" r="r" t="t"/>
                <a:pathLst>
                  <a:path extrusionOk="0" h="270" w="234">
                    <a:moveTo>
                      <a:pt x="144" y="0"/>
                    </a:moveTo>
                    <a:cubicBezTo>
                      <a:pt x="141" y="0"/>
                      <a:pt x="138" y="1"/>
                      <a:pt x="135" y="2"/>
                    </a:cubicBezTo>
                    <a:cubicBezTo>
                      <a:pt x="122" y="7"/>
                      <a:pt x="114" y="23"/>
                      <a:pt x="119" y="36"/>
                    </a:cubicBezTo>
                    <a:cubicBezTo>
                      <a:pt x="141" y="95"/>
                      <a:pt x="156" y="185"/>
                      <a:pt x="130" y="203"/>
                    </a:cubicBezTo>
                    <a:cubicBezTo>
                      <a:pt x="116" y="212"/>
                      <a:pt x="102" y="215"/>
                      <a:pt x="90" y="215"/>
                    </a:cubicBezTo>
                    <a:cubicBezTo>
                      <a:pt x="68" y="215"/>
                      <a:pt x="51" y="205"/>
                      <a:pt x="48" y="203"/>
                    </a:cubicBezTo>
                    <a:cubicBezTo>
                      <a:pt x="43" y="199"/>
                      <a:pt x="38" y="197"/>
                      <a:pt x="32" y="197"/>
                    </a:cubicBezTo>
                    <a:cubicBezTo>
                      <a:pt x="24" y="197"/>
                      <a:pt x="15" y="201"/>
                      <a:pt x="11" y="208"/>
                    </a:cubicBezTo>
                    <a:cubicBezTo>
                      <a:pt x="0" y="222"/>
                      <a:pt x="3" y="237"/>
                      <a:pt x="16" y="248"/>
                    </a:cubicBezTo>
                    <a:cubicBezTo>
                      <a:pt x="19" y="248"/>
                      <a:pt x="48" y="269"/>
                      <a:pt x="90" y="269"/>
                    </a:cubicBezTo>
                    <a:cubicBezTo>
                      <a:pt x="111" y="269"/>
                      <a:pt x="135" y="264"/>
                      <a:pt x="159" y="248"/>
                    </a:cubicBezTo>
                    <a:cubicBezTo>
                      <a:pt x="233" y="198"/>
                      <a:pt x="183" y="47"/>
                      <a:pt x="170" y="18"/>
                    </a:cubicBezTo>
                    <a:cubicBezTo>
                      <a:pt x="165" y="7"/>
                      <a:pt x="155" y="0"/>
                      <a:pt x="14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g2d628c0607e_0_7111"/>
              <p:cNvSpPr/>
              <p:nvPr/>
            </p:nvSpPr>
            <p:spPr>
              <a:xfrm>
                <a:off x="3489557" y="2365959"/>
                <a:ext cx="70788" cy="27028"/>
              </a:xfrm>
              <a:custGeom>
                <a:rect b="b" l="l" r="r" t="t"/>
                <a:pathLst>
                  <a:path extrusionOk="0" h="147" w="385">
                    <a:moveTo>
                      <a:pt x="193" y="1"/>
                    </a:moveTo>
                    <a:cubicBezTo>
                      <a:pt x="88" y="1"/>
                      <a:pt x="0" y="32"/>
                      <a:pt x="0" y="72"/>
                    </a:cubicBezTo>
                    <a:cubicBezTo>
                      <a:pt x="0" y="112"/>
                      <a:pt x="88" y="146"/>
                      <a:pt x="193" y="146"/>
                    </a:cubicBezTo>
                    <a:cubicBezTo>
                      <a:pt x="299" y="146"/>
                      <a:pt x="384" y="112"/>
                      <a:pt x="384" y="72"/>
                    </a:cubicBezTo>
                    <a:cubicBezTo>
                      <a:pt x="384" y="32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E86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g2d628c0607e_0_7111"/>
              <p:cNvSpPr/>
              <p:nvPr/>
            </p:nvSpPr>
            <p:spPr>
              <a:xfrm>
                <a:off x="3474481" y="2370372"/>
                <a:ext cx="104803" cy="12319"/>
              </a:xfrm>
              <a:custGeom>
                <a:rect b="b" l="l" r="r" t="t"/>
                <a:pathLst>
                  <a:path extrusionOk="0" h="67" w="570">
                    <a:moveTo>
                      <a:pt x="29" y="0"/>
                    </a:moveTo>
                    <a:cubicBezTo>
                      <a:pt x="13" y="0"/>
                      <a:pt x="3" y="11"/>
                      <a:pt x="3" y="27"/>
                    </a:cubicBezTo>
                    <a:cubicBezTo>
                      <a:pt x="0" y="43"/>
                      <a:pt x="13" y="53"/>
                      <a:pt x="29" y="56"/>
                    </a:cubicBezTo>
                    <a:lnTo>
                      <a:pt x="540" y="67"/>
                    </a:lnTo>
                    <a:lnTo>
                      <a:pt x="543" y="67"/>
                    </a:lnTo>
                    <a:cubicBezTo>
                      <a:pt x="556" y="67"/>
                      <a:pt x="569" y="53"/>
                      <a:pt x="569" y="40"/>
                    </a:cubicBezTo>
                    <a:cubicBezTo>
                      <a:pt x="569" y="24"/>
                      <a:pt x="559" y="11"/>
                      <a:pt x="543" y="1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g2d628c0607e_0_7111"/>
              <p:cNvSpPr/>
              <p:nvPr/>
            </p:nvSpPr>
            <p:spPr>
              <a:xfrm>
                <a:off x="3451130" y="2250125"/>
                <a:ext cx="37508" cy="37692"/>
              </a:xfrm>
              <a:custGeom>
                <a:rect b="b" l="l" r="r" t="t"/>
                <a:pathLst>
                  <a:path extrusionOk="0" h="205" w="204">
                    <a:moveTo>
                      <a:pt x="103" y="1"/>
                    </a:moveTo>
                    <a:cubicBezTo>
                      <a:pt x="45" y="1"/>
                      <a:pt x="0" y="46"/>
                      <a:pt x="0" y="104"/>
                    </a:cubicBezTo>
                    <a:cubicBezTo>
                      <a:pt x="0" y="159"/>
                      <a:pt x="45" y="204"/>
                      <a:pt x="103" y="204"/>
                    </a:cubicBezTo>
                    <a:cubicBezTo>
                      <a:pt x="159" y="204"/>
                      <a:pt x="204" y="159"/>
                      <a:pt x="204" y="104"/>
                    </a:cubicBezTo>
                    <a:cubicBezTo>
                      <a:pt x="204" y="46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g2d628c0607e_0_7111"/>
              <p:cNvSpPr/>
              <p:nvPr/>
            </p:nvSpPr>
            <p:spPr>
              <a:xfrm>
                <a:off x="3454991" y="2268144"/>
                <a:ext cx="14341" cy="14709"/>
              </a:xfrm>
              <a:custGeom>
                <a:rect b="b" l="l" r="r" t="t"/>
                <a:pathLst>
                  <a:path extrusionOk="0" h="80" w="78">
                    <a:moveTo>
                      <a:pt x="40" y="1"/>
                    </a:moveTo>
                    <a:cubicBezTo>
                      <a:pt x="19" y="1"/>
                      <a:pt x="0" y="19"/>
                      <a:pt x="0" y="40"/>
                    </a:cubicBezTo>
                    <a:cubicBezTo>
                      <a:pt x="0" y="64"/>
                      <a:pt x="19" y="80"/>
                      <a:pt x="40" y="80"/>
                    </a:cubicBezTo>
                    <a:cubicBezTo>
                      <a:pt x="61" y="80"/>
                      <a:pt x="77" y="64"/>
                      <a:pt x="77" y="40"/>
                    </a:cubicBezTo>
                    <a:cubicBezTo>
                      <a:pt x="77" y="19"/>
                      <a:pt x="61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g2d628c0607e_0_7111"/>
              <p:cNvSpPr/>
              <p:nvPr/>
            </p:nvSpPr>
            <p:spPr>
              <a:xfrm>
                <a:off x="3564391" y="2250125"/>
                <a:ext cx="37692" cy="37692"/>
              </a:xfrm>
              <a:custGeom>
                <a:rect b="b" l="l" r="r" t="t"/>
                <a:pathLst>
                  <a:path extrusionOk="0" h="205" w="205">
                    <a:moveTo>
                      <a:pt x="101" y="1"/>
                    </a:moveTo>
                    <a:cubicBezTo>
                      <a:pt x="46" y="1"/>
                      <a:pt x="1" y="46"/>
                      <a:pt x="1" y="104"/>
                    </a:cubicBezTo>
                    <a:cubicBezTo>
                      <a:pt x="1" y="159"/>
                      <a:pt x="46" y="204"/>
                      <a:pt x="101" y="204"/>
                    </a:cubicBezTo>
                    <a:cubicBezTo>
                      <a:pt x="160" y="204"/>
                      <a:pt x="205" y="159"/>
                      <a:pt x="205" y="104"/>
                    </a:cubicBezTo>
                    <a:cubicBezTo>
                      <a:pt x="205" y="46"/>
                      <a:pt x="160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g2d628c0607e_0_7111"/>
              <p:cNvSpPr/>
              <p:nvPr/>
            </p:nvSpPr>
            <p:spPr>
              <a:xfrm>
                <a:off x="3566413" y="2265753"/>
                <a:ext cx="14341" cy="14709"/>
              </a:xfrm>
              <a:custGeom>
                <a:rect b="b" l="l" r="r" t="t"/>
                <a:pathLst>
                  <a:path extrusionOk="0" h="80" w="78">
                    <a:moveTo>
                      <a:pt x="40" y="0"/>
                    </a:moveTo>
                    <a:cubicBezTo>
                      <a:pt x="19" y="0"/>
                      <a:pt x="0" y="19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cubicBezTo>
                      <a:pt x="59" y="80"/>
                      <a:pt x="77" y="61"/>
                      <a:pt x="77" y="40"/>
                    </a:cubicBezTo>
                    <a:cubicBezTo>
                      <a:pt x="77" y="19"/>
                      <a:pt x="59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g2d628c0607e_0_7111"/>
              <p:cNvSpPr/>
              <p:nvPr/>
            </p:nvSpPr>
            <p:spPr>
              <a:xfrm>
                <a:off x="3548946" y="2217397"/>
                <a:ext cx="60492" cy="16916"/>
              </a:xfrm>
              <a:custGeom>
                <a:rect b="b" l="l" r="r" t="t"/>
                <a:pathLst>
                  <a:path extrusionOk="0" h="92" w="329">
                    <a:moveTo>
                      <a:pt x="98" y="0"/>
                    </a:moveTo>
                    <a:cubicBezTo>
                      <a:pt x="51" y="0"/>
                      <a:pt x="20" y="7"/>
                      <a:pt x="16" y="7"/>
                    </a:cubicBezTo>
                    <a:cubicBezTo>
                      <a:pt x="5" y="9"/>
                      <a:pt x="0" y="22"/>
                      <a:pt x="3" y="33"/>
                    </a:cubicBezTo>
                    <a:cubicBezTo>
                      <a:pt x="5" y="42"/>
                      <a:pt x="13" y="49"/>
                      <a:pt x="22" y="49"/>
                    </a:cubicBezTo>
                    <a:cubicBezTo>
                      <a:pt x="24" y="49"/>
                      <a:pt x="25" y="49"/>
                      <a:pt x="27" y="49"/>
                    </a:cubicBezTo>
                    <a:cubicBezTo>
                      <a:pt x="27" y="49"/>
                      <a:pt x="57" y="42"/>
                      <a:pt x="102" y="42"/>
                    </a:cubicBezTo>
                    <a:cubicBezTo>
                      <a:pt x="153" y="42"/>
                      <a:pt x="224" y="51"/>
                      <a:pt x="294" y="89"/>
                    </a:cubicBezTo>
                    <a:cubicBezTo>
                      <a:pt x="297" y="91"/>
                      <a:pt x="299" y="91"/>
                      <a:pt x="305" y="91"/>
                    </a:cubicBezTo>
                    <a:cubicBezTo>
                      <a:pt x="310" y="91"/>
                      <a:pt x="318" y="89"/>
                      <a:pt x="320" y="81"/>
                    </a:cubicBezTo>
                    <a:cubicBezTo>
                      <a:pt x="328" y="70"/>
                      <a:pt x="323" y="57"/>
                      <a:pt x="313" y="52"/>
                    </a:cubicBezTo>
                    <a:cubicBezTo>
                      <a:pt x="233" y="10"/>
                      <a:pt x="154" y="0"/>
                      <a:pt x="9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g2d628c0607e_0_7111"/>
              <p:cNvSpPr/>
              <p:nvPr/>
            </p:nvSpPr>
            <p:spPr>
              <a:xfrm>
                <a:off x="3426676" y="2220339"/>
                <a:ext cx="63985" cy="16364"/>
              </a:xfrm>
              <a:custGeom>
                <a:rect b="b" l="l" r="r" t="t"/>
                <a:pathLst>
                  <a:path extrusionOk="0" h="89" w="348">
                    <a:moveTo>
                      <a:pt x="280" y="1"/>
                    </a:moveTo>
                    <a:cubicBezTo>
                      <a:pt x="227" y="1"/>
                      <a:pt x="135" y="8"/>
                      <a:pt x="19" y="46"/>
                    </a:cubicBezTo>
                    <a:cubicBezTo>
                      <a:pt x="9" y="51"/>
                      <a:pt x="1" y="62"/>
                      <a:pt x="6" y="73"/>
                    </a:cubicBezTo>
                    <a:cubicBezTo>
                      <a:pt x="9" y="83"/>
                      <a:pt x="17" y="89"/>
                      <a:pt x="25" y="89"/>
                    </a:cubicBezTo>
                    <a:cubicBezTo>
                      <a:pt x="27" y="89"/>
                      <a:pt x="30" y="89"/>
                      <a:pt x="30" y="86"/>
                    </a:cubicBezTo>
                    <a:cubicBezTo>
                      <a:pt x="146" y="48"/>
                      <a:pt x="239" y="42"/>
                      <a:pt x="286" y="42"/>
                    </a:cubicBezTo>
                    <a:cubicBezTo>
                      <a:pt x="309" y="42"/>
                      <a:pt x="321" y="44"/>
                      <a:pt x="321" y="44"/>
                    </a:cubicBezTo>
                    <a:cubicBezTo>
                      <a:pt x="323" y="44"/>
                      <a:pt x="324" y="44"/>
                      <a:pt x="326" y="44"/>
                    </a:cubicBezTo>
                    <a:cubicBezTo>
                      <a:pt x="337" y="44"/>
                      <a:pt x="345" y="36"/>
                      <a:pt x="345" y="25"/>
                    </a:cubicBezTo>
                    <a:cubicBezTo>
                      <a:pt x="348" y="14"/>
                      <a:pt x="337" y="4"/>
                      <a:pt x="326" y="4"/>
                    </a:cubicBezTo>
                    <a:cubicBezTo>
                      <a:pt x="325" y="3"/>
                      <a:pt x="308" y="1"/>
                      <a:pt x="28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g2d628c0607e_0_7111"/>
              <p:cNvSpPr/>
              <p:nvPr/>
            </p:nvSpPr>
            <p:spPr>
              <a:xfrm>
                <a:off x="3382364" y="2283956"/>
                <a:ext cx="29418" cy="31625"/>
              </a:xfrm>
              <a:custGeom>
                <a:rect b="b" l="l" r="r" t="t"/>
                <a:pathLst>
                  <a:path extrusionOk="0" h="172" w="160">
                    <a:moveTo>
                      <a:pt x="24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1" y="12"/>
                      <a:pt x="1" y="26"/>
                      <a:pt x="9" y="34"/>
                    </a:cubicBezTo>
                    <a:lnTo>
                      <a:pt x="123" y="163"/>
                    </a:lnTo>
                    <a:cubicBezTo>
                      <a:pt x="125" y="169"/>
                      <a:pt x="131" y="171"/>
                      <a:pt x="136" y="171"/>
                    </a:cubicBezTo>
                    <a:cubicBezTo>
                      <a:pt x="141" y="171"/>
                      <a:pt x="147" y="169"/>
                      <a:pt x="152" y="166"/>
                    </a:cubicBezTo>
                    <a:cubicBezTo>
                      <a:pt x="160" y="158"/>
                      <a:pt x="160" y="145"/>
                      <a:pt x="152" y="137"/>
                    </a:cubicBezTo>
                    <a:lnTo>
                      <a:pt x="41" y="7"/>
                    </a:lnTo>
                    <a:cubicBezTo>
                      <a:pt x="36" y="3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g2d628c0607e_0_7111"/>
              <p:cNvSpPr/>
              <p:nvPr/>
            </p:nvSpPr>
            <p:spPr>
              <a:xfrm>
                <a:off x="3384387" y="2282117"/>
                <a:ext cx="27396" cy="29051"/>
              </a:xfrm>
              <a:custGeom>
                <a:rect b="b" l="l" r="r" t="t"/>
                <a:pathLst>
                  <a:path extrusionOk="0" h="158" w="149">
                    <a:moveTo>
                      <a:pt x="126" y="1"/>
                    </a:moveTo>
                    <a:cubicBezTo>
                      <a:pt x="121" y="1"/>
                      <a:pt x="116" y="4"/>
                      <a:pt x="112" y="9"/>
                    </a:cubicBezTo>
                    <a:lnTo>
                      <a:pt x="6" y="123"/>
                    </a:lnTo>
                    <a:cubicBezTo>
                      <a:pt x="1" y="131"/>
                      <a:pt x="1" y="144"/>
                      <a:pt x="8" y="152"/>
                    </a:cubicBezTo>
                    <a:cubicBezTo>
                      <a:pt x="11" y="155"/>
                      <a:pt x="16" y="157"/>
                      <a:pt x="22" y="157"/>
                    </a:cubicBezTo>
                    <a:cubicBezTo>
                      <a:pt x="27" y="157"/>
                      <a:pt x="32" y="155"/>
                      <a:pt x="38" y="150"/>
                    </a:cubicBezTo>
                    <a:lnTo>
                      <a:pt x="141" y="36"/>
                    </a:lnTo>
                    <a:cubicBezTo>
                      <a:pt x="149" y="28"/>
                      <a:pt x="149" y="15"/>
                      <a:pt x="141" y="7"/>
                    </a:cubicBezTo>
                    <a:cubicBezTo>
                      <a:pt x="136" y="3"/>
                      <a:pt x="131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g2d628c0607e_0_7111"/>
              <p:cNvSpPr/>
              <p:nvPr/>
            </p:nvSpPr>
            <p:spPr>
              <a:xfrm>
                <a:off x="3635914" y="2284140"/>
                <a:ext cx="30889" cy="29418"/>
              </a:xfrm>
              <a:custGeom>
                <a:rect b="b" l="l" r="r" t="t"/>
                <a:pathLst>
                  <a:path extrusionOk="0" h="160" w="168">
                    <a:moveTo>
                      <a:pt x="23" y="0"/>
                    </a:moveTo>
                    <a:cubicBezTo>
                      <a:pt x="18" y="0"/>
                      <a:pt x="13" y="2"/>
                      <a:pt x="9" y="6"/>
                    </a:cubicBezTo>
                    <a:cubicBezTo>
                      <a:pt x="1" y="14"/>
                      <a:pt x="1" y="27"/>
                      <a:pt x="9" y="35"/>
                    </a:cubicBezTo>
                    <a:lnTo>
                      <a:pt x="131" y="154"/>
                    </a:lnTo>
                    <a:cubicBezTo>
                      <a:pt x="133" y="157"/>
                      <a:pt x="139" y="160"/>
                      <a:pt x="144" y="160"/>
                    </a:cubicBezTo>
                    <a:cubicBezTo>
                      <a:pt x="149" y="160"/>
                      <a:pt x="155" y="157"/>
                      <a:pt x="160" y="154"/>
                    </a:cubicBezTo>
                    <a:cubicBezTo>
                      <a:pt x="168" y="146"/>
                      <a:pt x="168" y="133"/>
                      <a:pt x="160" y="125"/>
                    </a:cubicBezTo>
                    <a:lnTo>
                      <a:pt x="38" y="6"/>
                    </a:lnTo>
                    <a:cubicBezTo>
                      <a:pt x="34" y="2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g2d628c0607e_0_7111"/>
              <p:cNvSpPr/>
              <p:nvPr/>
            </p:nvSpPr>
            <p:spPr>
              <a:xfrm>
                <a:off x="3641430" y="2282301"/>
                <a:ext cx="23535" cy="31257"/>
              </a:xfrm>
              <a:custGeom>
                <a:rect b="b" l="l" r="r" t="t"/>
                <a:pathLst>
                  <a:path extrusionOk="0" h="170" w="128">
                    <a:moveTo>
                      <a:pt x="106" y="1"/>
                    </a:moveTo>
                    <a:cubicBezTo>
                      <a:pt x="104" y="1"/>
                      <a:pt x="101" y="2"/>
                      <a:pt x="98" y="3"/>
                    </a:cubicBezTo>
                    <a:cubicBezTo>
                      <a:pt x="87" y="6"/>
                      <a:pt x="85" y="6"/>
                      <a:pt x="5" y="138"/>
                    </a:cubicBezTo>
                    <a:cubicBezTo>
                      <a:pt x="0" y="149"/>
                      <a:pt x="3" y="162"/>
                      <a:pt x="13" y="167"/>
                    </a:cubicBezTo>
                    <a:cubicBezTo>
                      <a:pt x="16" y="170"/>
                      <a:pt x="19" y="170"/>
                      <a:pt x="24" y="170"/>
                    </a:cubicBezTo>
                    <a:cubicBezTo>
                      <a:pt x="29" y="170"/>
                      <a:pt x="37" y="167"/>
                      <a:pt x="40" y="159"/>
                    </a:cubicBezTo>
                    <a:cubicBezTo>
                      <a:pt x="72" y="106"/>
                      <a:pt x="109" y="48"/>
                      <a:pt x="117" y="37"/>
                    </a:cubicBezTo>
                    <a:cubicBezTo>
                      <a:pt x="125" y="32"/>
                      <a:pt x="127" y="21"/>
                      <a:pt x="125" y="14"/>
                    </a:cubicBezTo>
                    <a:cubicBezTo>
                      <a:pt x="121" y="6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g2d628c0607e_0_7111"/>
              <p:cNvSpPr/>
              <p:nvPr/>
            </p:nvSpPr>
            <p:spPr>
              <a:xfrm>
                <a:off x="3260278" y="2304181"/>
                <a:ext cx="148563" cy="118409"/>
              </a:xfrm>
              <a:custGeom>
                <a:rect b="b" l="l" r="r" t="t"/>
                <a:pathLst>
                  <a:path extrusionOk="0" h="644" w="808">
                    <a:moveTo>
                      <a:pt x="559" y="0"/>
                    </a:moveTo>
                    <a:cubicBezTo>
                      <a:pt x="533" y="32"/>
                      <a:pt x="485" y="69"/>
                      <a:pt x="403" y="93"/>
                    </a:cubicBezTo>
                    <a:cubicBezTo>
                      <a:pt x="257" y="135"/>
                      <a:pt x="207" y="122"/>
                      <a:pt x="146" y="178"/>
                    </a:cubicBezTo>
                    <a:cubicBezTo>
                      <a:pt x="88" y="231"/>
                      <a:pt x="1" y="350"/>
                      <a:pt x="1" y="350"/>
                    </a:cubicBezTo>
                    <a:cubicBezTo>
                      <a:pt x="1" y="350"/>
                      <a:pt x="57" y="344"/>
                      <a:pt x="121" y="344"/>
                    </a:cubicBezTo>
                    <a:cubicBezTo>
                      <a:pt x="175" y="344"/>
                      <a:pt x="235" y="348"/>
                      <a:pt x="268" y="363"/>
                    </a:cubicBezTo>
                    <a:cubicBezTo>
                      <a:pt x="337" y="395"/>
                      <a:pt x="371" y="427"/>
                      <a:pt x="371" y="427"/>
                    </a:cubicBezTo>
                    <a:lnTo>
                      <a:pt x="273" y="644"/>
                    </a:lnTo>
                    <a:cubicBezTo>
                      <a:pt x="273" y="644"/>
                      <a:pt x="338" y="623"/>
                      <a:pt x="434" y="623"/>
                    </a:cubicBezTo>
                    <a:cubicBezTo>
                      <a:pt x="452" y="623"/>
                      <a:pt x="471" y="623"/>
                      <a:pt x="490" y="625"/>
                    </a:cubicBezTo>
                    <a:cubicBezTo>
                      <a:pt x="520" y="628"/>
                      <a:pt x="544" y="630"/>
                      <a:pt x="566" y="630"/>
                    </a:cubicBezTo>
                    <a:cubicBezTo>
                      <a:pt x="636" y="630"/>
                      <a:pt x="668" y="606"/>
                      <a:pt x="715" y="509"/>
                    </a:cubicBezTo>
                    <a:cubicBezTo>
                      <a:pt x="747" y="445"/>
                      <a:pt x="781" y="331"/>
                      <a:pt x="808" y="236"/>
                    </a:cubicBezTo>
                    <a:cubicBezTo>
                      <a:pt x="795" y="188"/>
                      <a:pt x="784" y="138"/>
                      <a:pt x="779" y="85"/>
                    </a:cubicBezTo>
                    <a:cubicBezTo>
                      <a:pt x="763" y="90"/>
                      <a:pt x="744" y="93"/>
                      <a:pt x="728" y="93"/>
                    </a:cubicBezTo>
                    <a:cubicBezTo>
                      <a:pt x="657" y="93"/>
                      <a:pt x="593" y="56"/>
                      <a:pt x="559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g2d628c0607e_0_7111"/>
              <p:cNvSpPr/>
              <p:nvPr/>
            </p:nvSpPr>
            <p:spPr>
              <a:xfrm>
                <a:off x="3325550" y="2309697"/>
                <a:ext cx="49827" cy="75017"/>
              </a:xfrm>
              <a:custGeom>
                <a:rect b="b" l="l" r="r" t="t"/>
                <a:pathLst>
                  <a:path extrusionOk="0" h="408" w="271">
                    <a:moveTo>
                      <a:pt x="246" y="0"/>
                    </a:moveTo>
                    <a:cubicBezTo>
                      <a:pt x="237" y="0"/>
                      <a:pt x="230" y="5"/>
                      <a:pt x="228" y="13"/>
                    </a:cubicBezTo>
                    <a:cubicBezTo>
                      <a:pt x="209" y="63"/>
                      <a:pt x="159" y="201"/>
                      <a:pt x="133" y="238"/>
                    </a:cubicBezTo>
                    <a:cubicBezTo>
                      <a:pt x="101" y="283"/>
                      <a:pt x="8" y="373"/>
                      <a:pt x="8" y="373"/>
                    </a:cubicBezTo>
                    <a:cubicBezTo>
                      <a:pt x="0" y="381"/>
                      <a:pt x="0" y="394"/>
                      <a:pt x="8" y="402"/>
                    </a:cubicBezTo>
                    <a:cubicBezTo>
                      <a:pt x="11" y="407"/>
                      <a:pt x="16" y="407"/>
                      <a:pt x="21" y="407"/>
                    </a:cubicBezTo>
                    <a:cubicBezTo>
                      <a:pt x="27" y="407"/>
                      <a:pt x="32" y="407"/>
                      <a:pt x="37" y="402"/>
                    </a:cubicBezTo>
                    <a:cubicBezTo>
                      <a:pt x="40" y="399"/>
                      <a:pt x="133" y="309"/>
                      <a:pt x="164" y="262"/>
                    </a:cubicBezTo>
                    <a:cubicBezTo>
                      <a:pt x="201" y="211"/>
                      <a:pt x="262" y="34"/>
                      <a:pt x="265" y="29"/>
                    </a:cubicBezTo>
                    <a:cubicBezTo>
                      <a:pt x="270" y="15"/>
                      <a:pt x="265" y="5"/>
                      <a:pt x="254" y="2"/>
                    </a:cubicBezTo>
                    <a:cubicBezTo>
                      <a:pt x="252" y="1"/>
                      <a:pt x="248" y="0"/>
                      <a:pt x="24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g2d628c0607e_0_7111"/>
              <p:cNvSpPr/>
              <p:nvPr/>
            </p:nvSpPr>
            <p:spPr>
              <a:xfrm>
                <a:off x="3359013" y="2042174"/>
                <a:ext cx="298045" cy="208687"/>
              </a:xfrm>
              <a:custGeom>
                <a:rect b="b" l="l" r="r" t="t"/>
                <a:pathLst>
                  <a:path extrusionOk="0" h="1135" w="1621">
                    <a:moveTo>
                      <a:pt x="947" y="1"/>
                    </a:moveTo>
                    <a:cubicBezTo>
                      <a:pt x="709" y="1"/>
                      <a:pt x="397" y="41"/>
                      <a:pt x="321" y="86"/>
                    </a:cubicBezTo>
                    <a:cubicBezTo>
                      <a:pt x="223" y="144"/>
                      <a:pt x="80" y="306"/>
                      <a:pt x="70" y="314"/>
                    </a:cubicBezTo>
                    <a:cubicBezTo>
                      <a:pt x="59" y="319"/>
                      <a:pt x="83" y="653"/>
                      <a:pt x="70" y="663"/>
                    </a:cubicBezTo>
                    <a:cubicBezTo>
                      <a:pt x="56" y="671"/>
                      <a:pt x="1" y="811"/>
                      <a:pt x="19" y="885"/>
                    </a:cubicBezTo>
                    <a:cubicBezTo>
                      <a:pt x="35" y="960"/>
                      <a:pt x="109" y="1132"/>
                      <a:pt x="109" y="1132"/>
                    </a:cubicBezTo>
                    <a:cubicBezTo>
                      <a:pt x="109" y="1132"/>
                      <a:pt x="134" y="1116"/>
                      <a:pt x="185" y="1116"/>
                    </a:cubicBezTo>
                    <a:cubicBezTo>
                      <a:pt x="205" y="1116"/>
                      <a:pt x="231" y="1119"/>
                      <a:pt x="260" y="1126"/>
                    </a:cubicBezTo>
                    <a:cubicBezTo>
                      <a:pt x="321" y="986"/>
                      <a:pt x="350" y="806"/>
                      <a:pt x="509" y="753"/>
                    </a:cubicBezTo>
                    <a:cubicBezTo>
                      <a:pt x="620" y="715"/>
                      <a:pt x="815" y="688"/>
                      <a:pt x="1001" y="688"/>
                    </a:cubicBezTo>
                    <a:cubicBezTo>
                      <a:pt x="1077" y="688"/>
                      <a:pt x="1151" y="693"/>
                      <a:pt x="1218" y="703"/>
                    </a:cubicBezTo>
                    <a:cubicBezTo>
                      <a:pt x="1454" y="737"/>
                      <a:pt x="1515" y="1134"/>
                      <a:pt x="1515" y="1134"/>
                    </a:cubicBezTo>
                    <a:cubicBezTo>
                      <a:pt x="1515" y="1134"/>
                      <a:pt x="1539" y="1124"/>
                      <a:pt x="1549" y="1121"/>
                    </a:cubicBezTo>
                    <a:cubicBezTo>
                      <a:pt x="1557" y="1118"/>
                      <a:pt x="1581" y="1116"/>
                      <a:pt x="1581" y="1116"/>
                    </a:cubicBezTo>
                    <a:cubicBezTo>
                      <a:pt x="1581" y="1116"/>
                      <a:pt x="1621" y="912"/>
                      <a:pt x="1616" y="766"/>
                    </a:cubicBezTo>
                    <a:cubicBezTo>
                      <a:pt x="1610" y="621"/>
                      <a:pt x="1451" y="210"/>
                      <a:pt x="1451" y="210"/>
                    </a:cubicBezTo>
                    <a:cubicBezTo>
                      <a:pt x="1451" y="210"/>
                      <a:pt x="1346" y="44"/>
                      <a:pt x="1128" y="12"/>
                    </a:cubicBezTo>
                    <a:cubicBezTo>
                      <a:pt x="1079" y="4"/>
                      <a:pt x="1016" y="1"/>
                      <a:pt x="947" y="1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g2d628c0607e_0_7111"/>
              <p:cNvSpPr/>
              <p:nvPr/>
            </p:nvSpPr>
            <p:spPr>
              <a:xfrm>
                <a:off x="3379055" y="2118662"/>
                <a:ext cx="278555" cy="88439"/>
              </a:xfrm>
              <a:custGeom>
                <a:rect b="b" l="l" r="r" t="t"/>
                <a:pathLst>
                  <a:path extrusionOk="0" h="481" w="1515">
                    <a:moveTo>
                      <a:pt x="24" y="0"/>
                    </a:moveTo>
                    <a:cubicBezTo>
                      <a:pt x="16" y="0"/>
                      <a:pt x="8" y="6"/>
                      <a:pt x="6" y="17"/>
                    </a:cubicBezTo>
                    <a:cubicBezTo>
                      <a:pt x="0" y="27"/>
                      <a:pt x="8" y="38"/>
                      <a:pt x="19" y="41"/>
                    </a:cubicBezTo>
                    <a:cubicBezTo>
                      <a:pt x="32" y="46"/>
                      <a:pt x="146" y="59"/>
                      <a:pt x="400" y="88"/>
                    </a:cubicBezTo>
                    <a:cubicBezTo>
                      <a:pt x="543" y="104"/>
                      <a:pt x="699" y="123"/>
                      <a:pt x="802" y="136"/>
                    </a:cubicBezTo>
                    <a:cubicBezTo>
                      <a:pt x="1035" y="165"/>
                      <a:pt x="1475" y="475"/>
                      <a:pt x="1480" y="477"/>
                    </a:cubicBezTo>
                    <a:cubicBezTo>
                      <a:pt x="1483" y="480"/>
                      <a:pt x="1488" y="480"/>
                      <a:pt x="1491" y="480"/>
                    </a:cubicBezTo>
                    <a:cubicBezTo>
                      <a:pt x="1499" y="480"/>
                      <a:pt x="1504" y="477"/>
                      <a:pt x="1509" y="472"/>
                    </a:cubicBezTo>
                    <a:cubicBezTo>
                      <a:pt x="1514" y="464"/>
                      <a:pt x="1512" y="451"/>
                      <a:pt x="1504" y="443"/>
                    </a:cubicBezTo>
                    <a:cubicBezTo>
                      <a:pt x="1485" y="430"/>
                      <a:pt x="1051" y="125"/>
                      <a:pt x="808" y="96"/>
                    </a:cubicBezTo>
                    <a:cubicBezTo>
                      <a:pt x="702" y="83"/>
                      <a:pt x="548" y="64"/>
                      <a:pt x="405" y="49"/>
                    </a:cubicBezTo>
                    <a:cubicBezTo>
                      <a:pt x="228" y="27"/>
                      <a:pt x="45" y="6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g2d628c0607e_0_7111"/>
              <p:cNvSpPr/>
              <p:nvPr/>
            </p:nvSpPr>
            <p:spPr>
              <a:xfrm>
                <a:off x="3510518" y="2043277"/>
                <a:ext cx="143231" cy="145253"/>
              </a:xfrm>
              <a:custGeom>
                <a:rect b="b" l="l" r="r" t="t"/>
                <a:pathLst>
                  <a:path extrusionOk="0" h="790" w="779">
                    <a:moveTo>
                      <a:pt x="21" y="1"/>
                    </a:moveTo>
                    <a:cubicBezTo>
                      <a:pt x="13" y="1"/>
                      <a:pt x="6" y="4"/>
                      <a:pt x="3" y="11"/>
                    </a:cubicBezTo>
                    <a:cubicBezTo>
                      <a:pt x="0" y="22"/>
                      <a:pt x="3" y="35"/>
                      <a:pt x="13" y="40"/>
                    </a:cubicBezTo>
                    <a:cubicBezTo>
                      <a:pt x="16" y="40"/>
                      <a:pt x="323" y="199"/>
                      <a:pt x="484" y="318"/>
                    </a:cubicBezTo>
                    <a:cubicBezTo>
                      <a:pt x="643" y="435"/>
                      <a:pt x="736" y="771"/>
                      <a:pt x="736" y="774"/>
                    </a:cubicBezTo>
                    <a:cubicBezTo>
                      <a:pt x="739" y="784"/>
                      <a:pt x="747" y="789"/>
                      <a:pt x="757" y="789"/>
                    </a:cubicBezTo>
                    <a:lnTo>
                      <a:pt x="762" y="789"/>
                    </a:lnTo>
                    <a:cubicBezTo>
                      <a:pt x="773" y="787"/>
                      <a:pt x="778" y="776"/>
                      <a:pt x="776" y="763"/>
                    </a:cubicBezTo>
                    <a:cubicBezTo>
                      <a:pt x="773" y="750"/>
                      <a:pt x="678" y="411"/>
                      <a:pt x="511" y="287"/>
                    </a:cubicBezTo>
                    <a:cubicBezTo>
                      <a:pt x="347" y="165"/>
                      <a:pt x="34" y="3"/>
                      <a:pt x="32" y="3"/>
                    </a:cubicBezTo>
                    <a:cubicBezTo>
                      <a:pt x="28" y="2"/>
                      <a:pt x="24" y="1"/>
                      <a:pt x="2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g2d628c0607e_0_7111"/>
              <p:cNvSpPr/>
              <p:nvPr/>
            </p:nvSpPr>
            <p:spPr>
              <a:xfrm>
                <a:off x="3363058" y="2145506"/>
                <a:ext cx="178717" cy="64904"/>
              </a:xfrm>
              <a:custGeom>
                <a:rect b="b" l="l" r="r" t="t"/>
                <a:pathLst>
                  <a:path extrusionOk="0" h="353" w="972">
                    <a:moveTo>
                      <a:pt x="949" y="0"/>
                    </a:moveTo>
                    <a:cubicBezTo>
                      <a:pt x="948" y="0"/>
                      <a:pt x="946" y="0"/>
                      <a:pt x="945" y="1"/>
                    </a:cubicBezTo>
                    <a:cubicBezTo>
                      <a:pt x="924" y="3"/>
                      <a:pt x="397" y="109"/>
                      <a:pt x="193" y="210"/>
                    </a:cubicBezTo>
                    <a:cubicBezTo>
                      <a:pt x="0" y="305"/>
                      <a:pt x="0" y="318"/>
                      <a:pt x="3" y="334"/>
                    </a:cubicBezTo>
                    <a:cubicBezTo>
                      <a:pt x="5" y="345"/>
                      <a:pt x="11" y="353"/>
                      <a:pt x="21" y="353"/>
                    </a:cubicBezTo>
                    <a:lnTo>
                      <a:pt x="24" y="353"/>
                    </a:lnTo>
                    <a:cubicBezTo>
                      <a:pt x="34" y="353"/>
                      <a:pt x="42" y="347"/>
                      <a:pt x="45" y="339"/>
                    </a:cubicBezTo>
                    <a:cubicBezTo>
                      <a:pt x="53" y="331"/>
                      <a:pt x="90" y="308"/>
                      <a:pt x="212" y="247"/>
                    </a:cubicBezTo>
                    <a:cubicBezTo>
                      <a:pt x="410" y="149"/>
                      <a:pt x="948" y="43"/>
                      <a:pt x="953" y="40"/>
                    </a:cubicBezTo>
                    <a:cubicBezTo>
                      <a:pt x="964" y="38"/>
                      <a:pt x="971" y="27"/>
                      <a:pt x="969" y="16"/>
                    </a:cubicBezTo>
                    <a:cubicBezTo>
                      <a:pt x="967" y="7"/>
                      <a:pt x="958" y="0"/>
                      <a:pt x="94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g2d628c0607e_0_7111"/>
              <p:cNvSpPr/>
              <p:nvPr/>
            </p:nvSpPr>
            <p:spPr>
              <a:xfrm>
                <a:off x="3444694" y="2168673"/>
                <a:ext cx="190116" cy="69501"/>
              </a:xfrm>
              <a:custGeom>
                <a:rect b="b" l="l" r="r" t="t"/>
                <a:pathLst>
                  <a:path extrusionOk="0" h="378" w="1034">
                    <a:moveTo>
                      <a:pt x="535" y="0"/>
                    </a:moveTo>
                    <a:cubicBezTo>
                      <a:pt x="349" y="0"/>
                      <a:pt x="154" y="27"/>
                      <a:pt x="43" y="65"/>
                    </a:cubicBezTo>
                    <a:cubicBezTo>
                      <a:pt x="27" y="70"/>
                      <a:pt x="14" y="78"/>
                      <a:pt x="1" y="86"/>
                    </a:cubicBezTo>
                    <a:cubicBezTo>
                      <a:pt x="22" y="81"/>
                      <a:pt x="133" y="52"/>
                      <a:pt x="265" y="52"/>
                    </a:cubicBezTo>
                    <a:cubicBezTo>
                      <a:pt x="338" y="52"/>
                      <a:pt x="410" y="49"/>
                      <a:pt x="477" y="49"/>
                    </a:cubicBezTo>
                    <a:cubicBezTo>
                      <a:pt x="568" y="49"/>
                      <a:pt x="651" y="54"/>
                      <a:pt x="721" y="78"/>
                    </a:cubicBezTo>
                    <a:cubicBezTo>
                      <a:pt x="887" y="137"/>
                      <a:pt x="988" y="290"/>
                      <a:pt x="1033" y="377"/>
                    </a:cubicBezTo>
                    <a:cubicBezTo>
                      <a:pt x="1004" y="261"/>
                      <a:pt x="925" y="41"/>
                      <a:pt x="752" y="15"/>
                    </a:cubicBezTo>
                    <a:cubicBezTo>
                      <a:pt x="685" y="5"/>
                      <a:pt x="611" y="0"/>
                      <a:pt x="5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g2d628c0607e_0_7111"/>
              <p:cNvSpPr/>
              <p:nvPr/>
            </p:nvSpPr>
            <p:spPr>
              <a:xfrm>
                <a:off x="3144443" y="1707909"/>
                <a:ext cx="684529" cy="347321"/>
              </a:xfrm>
              <a:custGeom>
                <a:rect b="b" l="l" r="r" t="t"/>
                <a:pathLst>
                  <a:path extrusionOk="0" h="1889" w="3723">
                    <a:moveTo>
                      <a:pt x="1" y="1"/>
                    </a:moveTo>
                    <a:lnTo>
                      <a:pt x="522" y="1785"/>
                    </a:lnTo>
                    <a:cubicBezTo>
                      <a:pt x="541" y="1846"/>
                      <a:pt x="596" y="1888"/>
                      <a:pt x="660" y="1888"/>
                    </a:cubicBezTo>
                    <a:lnTo>
                      <a:pt x="3063" y="1888"/>
                    </a:lnTo>
                    <a:cubicBezTo>
                      <a:pt x="3127" y="1888"/>
                      <a:pt x="3182" y="1846"/>
                      <a:pt x="3201" y="1785"/>
                    </a:cubicBez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g2d628c0607e_0_7111"/>
              <p:cNvSpPr/>
              <p:nvPr/>
            </p:nvSpPr>
            <p:spPr>
              <a:xfrm>
                <a:off x="3130285" y="1681248"/>
                <a:ext cx="706409" cy="54240"/>
              </a:xfrm>
              <a:custGeom>
                <a:rect b="b" l="l" r="r" t="t"/>
                <a:pathLst>
                  <a:path extrusionOk="0" h="295" w="3842">
                    <a:moveTo>
                      <a:pt x="1" y="0"/>
                    </a:moveTo>
                    <a:lnTo>
                      <a:pt x="1" y="294"/>
                    </a:lnTo>
                    <a:lnTo>
                      <a:pt x="3842" y="294"/>
                    </a:lnTo>
                    <a:lnTo>
                      <a:pt x="3842" y="0"/>
                    </a:lnTo>
                    <a:close/>
                  </a:path>
                </a:pathLst>
              </a:custGeom>
              <a:solidFill>
                <a:srgbClr val="45BA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g2d628c0607e_0_7111"/>
              <p:cNvSpPr/>
              <p:nvPr/>
            </p:nvSpPr>
            <p:spPr>
              <a:xfrm>
                <a:off x="3148856" y="1731443"/>
                <a:ext cx="683426" cy="7906"/>
              </a:xfrm>
              <a:custGeom>
                <a:rect b="b" l="l" r="r" t="t"/>
                <a:pathLst>
                  <a:path extrusionOk="0" h="43" w="3717">
                    <a:moveTo>
                      <a:pt x="19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2"/>
                      <a:pt x="8" y="42"/>
                      <a:pt x="19" y="42"/>
                    </a:cubicBezTo>
                    <a:lnTo>
                      <a:pt x="3698" y="42"/>
                    </a:lnTo>
                    <a:cubicBezTo>
                      <a:pt x="3709" y="42"/>
                      <a:pt x="3717" y="32"/>
                      <a:pt x="3717" y="21"/>
                    </a:cubicBezTo>
                    <a:cubicBezTo>
                      <a:pt x="3717" y="11"/>
                      <a:pt x="3709" y="0"/>
                      <a:pt x="369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g2d628c0607e_0_7111"/>
              <p:cNvSpPr/>
              <p:nvPr/>
            </p:nvSpPr>
            <p:spPr>
              <a:xfrm>
                <a:off x="3256417" y="2051183"/>
                <a:ext cx="465362" cy="7906"/>
              </a:xfrm>
              <a:custGeom>
                <a:rect b="b" l="l" r="r" t="t"/>
                <a:pathLst>
                  <a:path extrusionOk="0" h="43" w="2531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2"/>
                      <a:pt x="22" y="42"/>
                    </a:cubicBezTo>
                    <a:lnTo>
                      <a:pt x="2510" y="42"/>
                    </a:lnTo>
                    <a:cubicBezTo>
                      <a:pt x="2520" y="42"/>
                      <a:pt x="2531" y="32"/>
                      <a:pt x="2531" y="21"/>
                    </a:cubicBezTo>
                    <a:cubicBezTo>
                      <a:pt x="2531" y="11"/>
                      <a:pt x="2520" y="0"/>
                      <a:pt x="251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g2d628c0607e_0_7111"/>
              <p:cNvSpPr/>
              <p:nvPr/>
            </p:nvSpPr>
            <p:spPr>
              <a:xfrm>
                <a:off x="3109508" y="3218171"/>
                <a:ext cx="784184" cy="1004822"/>
              </a:xfrm>
              <a:custGeom>
                <a:rect b="b" l="l" r="r" t="t"/>
                <a:pathLst>
                  <a:path extrusionOk="0" h="5465" w="4265">
                    <a:moveTo>
                      <a:pt x="900" y="0"/>
                    </a:moveTo>
                    <a:lnTo>
                      <a:pt x="881" y="64"/>
                    </a:lnTo>
                    <a:cubicBezTo>
                      <a:pt x="881" y="64"/>
                      <a:pt x="545" y="1414"/>
                      <a:pt x="376" y="2457"/>
                    </a:cubicBezTo>
                    <a:cubicBezTo>
                      <a:pt x="206" y="3497"/>
                      <a:pt x="77" y="4135"/>
                      <a:pt x="0" y="4521"/>
                    </a:cubicBezTo>
                    <a:cubicBezTo>
                      <a:pt x="127" y="4770"/>
                      <a:pt x="466" y="4646"/>
                      <a:pt x="855" y="4863"/>
                    </a:cubicBezTo>
                    <a:cubicBezTo>
                      <a:pt x="1244" y="5080"/>
                      <a:pt x="1469" y="5397"/>
                      <a:pt x="1699" y="5450"/>
                    </a:cubicBezTo>
                    <a:cubicBezTo>
                      <a:pt x="1744" y="5460"/>
                      <a:pt x="1801" y="5464"/>
                      <a:pt x="1864" y="5464"/>
                    </a:cubicBezTo>
                    <a:cubicBezTo>
                      <a:pt x="2126" y="5464"/>
                      <a:pt x="2513" y="5397"/>
                      <a:pt x="2779" y="5397"/>
                    </a:cubicBezTo>
                    <a:cubicBezTo>
                      <a:pt x="2864" y="5397"/>
                      <a:pt x="2942" y="5399"/>
                      <a:pt x="3014" y="5399"/>
                    </a:cubicBezTo>
                    <a:cubicBezTo>
                      <a:pt x="3219" y="5399"/>
                      <a:pt x="3365" y="5382"/>
                      <a:pt x="3436" y="5247"/>
                    </a:cubicBezTo>
                    <a:cubicBezTo>
                      <a:pt x="3528" y="5064"/>
                      <a:pt x="3595" y="4955"/>
                      <a:pt x="3796" y="4887"/>
                    </a:cubicBezTo>
                    <a:cubicBezTo>
                      <a:pt x="3997" y="4815"/>
                      <a:pt x="4264" y="4791"/>
                      <a:pt x="4264" y="4791"/>
                    </a:cubicBezTo>
                    <a:cubicBezTo>
                      <a:pt x="4264" y="4791"/>
                      <a:pt x="4140" y="2015"/>
                      <a:pt x="4082" y="1612"/>
                    </a:cubicBezTo>
                    <a:cubicBezTo>
                      <a:pt x="4039" y="1303"/>
                      <a:pt x="3841" y="519"/>
                      <a:pt x="3751" y="170"/>
                    </a:cubicBezTo>
                    <a:cubicBezTo>
                      <a:pt x="3728" y="169"/>
                      <a:pt x="3700" y="169"/>
                      <a:pt x="3669" y="169"/>
                    </a:cubicBezTo>
                    <a:cubicBezTo>
                      <a:pt x="3518" y="169"/>
                      <a:pt x="3276" y="176"/>
                      <a:pt x="3047" y="204"/>
                    </a:cubicBezTo>
                    <a:cubicBezTo>
                      <a:pt x="2746" y="243"/>
                      <a:pt x="2514" y="276"/>
                      <a:pt x="2211" y="276"/>
                    </a:cubicBezTo>
                    <a:cubicBezTo>
                      <a:pt x="2140" y="276"/>
                      <a:pt x="2065" y="274"/>
                      <a:pt x="1985" y="270"/>
                    </a:cubicBezTo>
                    <a:cubicBezTo>
                      <a:pt x="1562" y="246"/>
                      <a:pt x="1244" y="149"/>
                      <a:pt x="1122" y="72"/>
                    </a:cubicBezTo>
                    <a:cubicBezTo>
                      <a:pt x="1059" y="35"/>
                      <a:pt x="971" y="11"/>
                      <a:pt x="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g2d628c0607e_0_7111"/>
              <p:cNvSpPr/>
              <p:nvPr/>
            </p:nvSpPr>
            <p:spPr>
              <a:xfrm>
                <a:off x="3627640" y="3491577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g2d628c0607e_0_7111"/>
              <p:cNvSpPr/>
              <p:nvPr/>
            </p:nvSpPr>
            <p:spPr>
              <a:xfrm>
                <a:off x="3623779" y="3481833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12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2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g2d628c0607e_0_7111"/>
              <p:cNvSpPr/>
              <p:nvPr/>
            </p:nvSpPr>
            <p:spPr>
              <a:xfrm>
                <a:off x="3638856" y="347852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g2d628c0607e_0_7111"/>
              <p:cNvSpPr/>
              <p:nvPr/>
            </p:nvSpPr>
            <p:spPr>
              <a:xfrm>
                <a:off x="3653014" y="3486245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g2d628c0607e_0_7111"/>
              <p:cNvSpPr/>
              <p:nvPr/>
            </p:nvSpPr>
            <p:spPr>
              <a:xfrm>
                <a:off x="3658346" y="3501322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g2d628c0607e_0_7111"/>
              <p:cNvSpPr/>
              <p:nvPr/>
            </p:nvSpPr>
            <p:spPr>
              <a:xfrm>
                <a:off x="3651543" y="3515480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g2d628c0607e_0_7111"/>
              <p:cNvSpPr/>
              <p:nvPr/>
            </p:nvSpPr>
            <p:spPr>
              <a:xfrm>
                <a:off x="3638488" y="352136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g2d628c0607e_0_7111"/>
              <p:cNvSpPr/>
              <p:nvPr/>
            </p:nvSpPr>
            <p:spPr>
              <a:xfrm>
                <a:off x="3622308" y="351934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g2d628c0607e_0_7111"/>
              <p:cNvSpPr/>
              <p:nvPr/>
            </p:nvSpPr>
            <p:spPr>
              <a:xfrm>
                <a:off x="3614034" y="350536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6" y="32"/>
                      <a:pt x="46" y="21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g2d628c0607e_0_7111"/>
              <p:cNvSpPr/>
              <p:nvPr/>
            </p:nvSpPr>
            <p:spPr>
              <a:xfrm>
                <a:off x="3614034" y="3492129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6"/>
                      <a:pt x="22" y="46"/>
                    </a:cubicBezTo>
                    <a:cubicBezTo>
                      <a:pt x="35" y="46"/>
                      <a:pt x="46" y="35"/>
                      <a:pt x="46" y="22"/>
                    </a:cubicBezTo>
                    <a:cubicBezTo>
                      <a:pt x="46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g2d628c0607e_0_7111"/>
              <p:cNvSpPr/>
              <p:nvPr/>
            </p:nvSpPr>
            <p:spPr>
              <a:xfrm>
                <a:off x="3460875" y="3648414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9" y="0"/>
                    </a:moveTo>
                    <a:cubicBezTo>
                      <a:pt x="32" y="0"/>
                      <a:pt x="0" y="29"/>
                      <a:pt x="0" y="66"/>
                    </a:cubicBezTo>
                    <a:cubicBezTo>
                      <a:pt x="0" y="103"/>
                      <a:pt x="32" y="133"/>
                      <a:pt x="69" y="133"/>
                    </a:cubicBezTo>
                    <a:cubicBezTo>
                      <a:pt x="106" y="133"/>
                      <a:pt x="135" y="103"/>
                      <a:pt x="135" y="66"/>
                    </a:cubicBezTo>
                    <a:cubicBezTo>
                      <a:pt x="135" y="29"/>
                      <a:pt x="106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g2d628c0607e_0_7111"/>
              <p:cNvSpPr/>
              <p:nvPr/>
            </p:nvSpPr>
            <p:spPr>
              <a:xfrm>
                <a:off x="3456830" y="3638669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2" y="0"/>
                      <a:pt x="1" y="11"/>
                      <a:pt x="1" y="21"/>
                    </a:cubicBezTo>
                    <a:cubicBezTo>
                      <a:pt x="1" y="35"/>
                      <a:pt x="12" y="43"/>
                      <a:pt x="25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g2d628c0607e_0_7111"/>
              <p:cNvSpPr/>
              <p:nvPr/>
            </p:nvSpPr>
            <p:spPr>
              <a:xfrm>
                <a:off x="3472458" y="363517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g2d628c0607e_0_7111"/>
              <p:cNvSpPr/>
              <p:nvPr/>
            </p:nvSpPr>
            <p:spPr>
              <a:xfrm>
                <a:off x="3486616" y="364308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g2d628c0607e_0_7111"/>
              <p:cNvSpPr/>
              <p:nvPr/>
            </p:nvSpPr>
            <p:spPr>
              <a:xfrm>
                <a:off x="3491948" y="365815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2"/>
                      <a:pt x="8" y="42"/>
                      <a:pt x="22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g2d628c0607e_0_7111"/>
              <p:cNvSpPr/>
              <p:nvPr/>
            </p:nvSpPr>
            <p:spPr>
              <a:xfrm>
                <a:off x="3484593" y="3672132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g2d628c0607e_0_7111"/>
              <p:cNvSpPr/>
              <p:nvPr/>
            </p:nvSpPr>
            <p:spPr>
              <a:xfrm>
                <a:off x="3471539" y="367801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g2d628c0607e_0_7111"/>
              <p:cNvSpPr/>
              <p:nvPr/>
            </p:nvSpPr>
            <p:spPr>
              <a:xfrm>
                <a:off x="3455359" y="367617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1"/>
                    </a:cubicBezTo>
                    <a:cubicBezTo>
                      <a:pt x="1" y="32"/>
                      <a:pt x="12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g2d628c0607e_0_7111"/>
              <p:cNvSpPr/>
              <p:nvPr/>
            </p:nvSpPr>
            <p:spPr>
              <a:xfrm>
                <a:off x="3447636" y="366202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g2d628c0607e_0_7111"/>
              <p:cNvSpPr/>
              <p:nvPr/>
            </p:nvSpPr>
            <p:spPr>
              <a:xfrm>
                <a:off x="3447636" y="3648781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9" y="1"/>
                      <a:pt x="1" y="11"/>
                      <a:pt x="1" y="25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2" y="46"/>
                      <a:pt x="43" y="35"/>
                      <a:pt x="43" y="25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g2d628c0607e_0_7111"/>
              <p:cNvSpPr/>
              <p:nvPr/>
            </p:nvSpPr>
            <p:spPr>
              <a:xfrm>
                <a:off x="3809299" y="3526144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6" y="1"/>
                    </a:moveTo>
                    <a:cubicBezTo>
                      <a:pt x="32" y="1"/>
                      <a:pt x="0" y="33"/>
                      <a:pt x="0" y="70"/>
                    </a:cubicBezTo>
                    <a:cubicBezTo>
                      <a:pt x="0" y="104"/>
                      <a:pt x="32" y="136"/>
                      <a:pt x="66" y="136"/>
                    </a:cubicBezTo>
                    <a:cubicBezTo>
                      <a:pt x="104" y="136"/>
                      <a:pt x="135" y="104"/>
                      <a:pt x="135" y="70"/>
                    </a:cubicBezTo>
                    <a:cubicBezTo>
                      <a:pt x="135" y="33"/>
                      <a:pt x="104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g2d628c0607e_0_7111"/>
              <p:cNvSpPr/>
              <p:nvPr/>
            </p:nvSpPr>
            <p:spPr>
              <a:xfrm>
                <a:off x="3805438" y="351695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11" y="1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2" y="32"/>
                      <a:pt x="42" y="22"/>
                    </a:cubicBezTo>
                    <a:cubicBezTo>
                      <a:pt x="42" y="8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g2d628c0607e_0_7111"/>
              <p:cNvSpPr/>
              <p:nvPr/>
            </p:nvSpPr>
            <p:spPr>
              <a:xfrm>
                <a:off x="3820515" y="3513090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5"/>
                      <a:pt x="11" y="45"/>
                      <a:pt x="24" y="45"/>
                    </a:cubicBezTo>
                    <a:cubicBezTo>
                      <a:pt x="35" y="45"/>
                      <a:pt x="45" y="35"/>
                      <a:pt x="45" y="24"/>
                    </a:cubicBezTo>
                    <a:cubicBezTo>
                      <a:pt x="45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g2d628c0607e_0_7111"/>
              <p:cNvSpPr/>
              <p:nvPr/>
            </p:nvSpPr>
            <p:spPr>
              <a:xfrm>
                <a:off x="3834488" y="3521363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2" y="0"/>
                      <a:pt x="1" y="8"/>
                      <a:pt x="1" y="22"/>
                    </a:cubicBezTo>
                    <a:cubicBezTo>
                      <a:pt x="1" y="32"/>
                      <a:pt x="12" y="43"/>
                      <a:pt x="25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g2d628c0607e_0_7111"/>
              <p:cNvSpPr/>
              <p:nvPr/>
            </p:nvSpPr>
            <p:spPr>
              <a:xfrm>
                <a:off x="3840372" y="3535889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g2d628c0607e_0_7111"/>
              <p:cNvSpPr/>
              <p:nvPr/>
            </p:nvSpPr>
            <p:spPr>
              <a:xfrm>
                <a:off x="3833017" y="355004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g2d628c0607e_0_7111"/>
              <p:cNvSpPr/>
              <p:nvPr/>
            </p:nvSpPr>
            <p:spPr>
              <a:xfrm>
                <a:off x="3819963" y="3555930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4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g2d628c0607e_0_7111"/>
              <p:cNvSpPr/>
              <p:nvPr/>
            </p:nvSpPr>
            <p:spPr>
              <a:xfrm>
                <a:off x="3803967" y="355390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g2d628c0607e_0_7111"/>
              <p:cNvSpPr/>
              <p:nvPr/>
            </p:nvSpPr>
            <p:spPr>
              <a:xfrm>
                <a:off x="3796061" y="353975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9" y="1"/>
                      <a:pt x="1" y="12"/>
                      <a:pt x="1" y="22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3" y="46"/>
                      <a:pt x="43" y="35"/>
                      <a:pt x="43" y="22"/>
                    </a:cubicBezTo>
                    <a:cubicBezTo>
                      <a:pt x="43" y="12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g2d628c0607e_0_7111"/>
              <p:cNvSpPr/>
              <p:nvPr/>
            </p:nvSpPr>
            <p:spPr>
              <a:xfrm>
                <a:off x="3796061" y="352724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g2d628c0607e_0_7111"/>
              <p:cNvSpPr/>
              <p:nvPr/>
            </p:nvSpPr>
            <p:spPr>
              <a:xfrm>
                <a:off x="3807276" y="3859490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2" y="1"/>
                      <a:pt x="1" y="30"/>
                      <a:pt x="1" y="67"/>
                    </a:cubicBezTo>
                    <a:cubicBezTo>
                      <a:pt x="1" y="104"/>
                      <a:pt x="32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g2d628c0607e_0_7111"/>
              <p:cNvSpPr/>
              <p:nvPr/>
            </p:nvSpPr>
            <p:spPr>
              <a:xfrm>
                <a:off x="3803415" y="384992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g2d628c0607e_0_7111"/>
              <p:cNvSpPr/>
              <p:nvPr/>
            </p:nvSpPr>
            <p:spPr>
              <a:xfrm>
                <a:off x="3818492" y="3846436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4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g2d628c0607e_0_7111"/>
              <p:cNvSpPr/>
              <p:nvPr/>
            </p:nvSpPr>
            <p:spPr>
              <a:xfrm>
                <a:off x="3832650" y="3854158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3"/>
                      <a:pt x="11" y="43"/>
                      <a:pt x="24" y="43"/>
                    </a:cubicBezTo>
                    <a:cubicBezTo>
                      <a:pt x="35" y="43"/>
                      <a:pt x="45" y="33"/>
                      <a:pt x="45" y="22"/>
                    </a:cubicBezTo>
                    <a:cubicBezTo>
                      <a:pt x="45" y="11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g2d628c0607e_0_7111"/>
              <p:cNvSpPr/>
              <p:nvPr/>
            </p:nvSpPr>
            <p:spPr>
              <a:xfrm>
                <a:off x="3838533" y="3869235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9"/>
                      <a:pt x="0" y="22"/>
                    </a:cubicBezTo>
                    <a:cubicBezTo>
                      <a:pt x="0" y="33"/>
                      <a:pt x="8" y="43"/>
                      <a:pt x="21" y="43"/>
                    </a:cubicBezTo>
                    <a:cubicBezTo>
                      <a:pt x="32" y="43"/>
                      <a:pt x="42" y="33"/>
                      <a:pt x="42" y="22"/>
                    </a:cubicBezTo>
                    <a:cubicBezTo>
                      <a:pt x="42" y="9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g2d628c0607e_0_7111"/>
              <p:cNvSpPr/>
              <p:nvPr/>
            </p:nvSpPr>
            <p:spPr>
              <a:xfrm>
                <a:off x="3831179" y="388302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4"/>
                      <a:pt x="11" y="42"/>
                      <a:pt x="22" y="42"/>
                    </a:cubicBezTo>
                    <a:cubicBezTo>
                      <a:pt x="35" y="42"/>
                      <a:pt x="43" y="34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g2d628c0607e_0_7111"/>
              <p:cNvSpPr/>
              <p:nvPr/>
            </p:nvSpPr>
            <p:spPr>
              <a:xfrm>
                <a:off x="3817940" y="388927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g2d628c0607e_0_7111"/>
              <p:cNvSpPr/>
              <p:nvPr/>
            </p:nvSpPr>
            <p:spPr>
              <a:xfrm>
                <a:off x="3801944" y="3886886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g2d628c0607e_0_7111"/>
              <p:cNvSpPr/>
              <p:nvPr/>
            </p:nvSpPr>
            <p:spPr>
              <a:xfrm>
                <a:off x="3794222" y="387328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2"/>
                      <a:pt x="21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g2d628c0607e_0_7111"/>
              <p:cNvSpPr/>
              <p:nvPr/>
            </p:nvSpPr>
            <p:spPr>
              <a:xfrm>
                <a:off x="3794222" y="386004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g2d628c0607e_0_7111"/>
              <p:cNvSpPr/>
              <p:nvPr/>
            </p:nvSpPr>
            <p:spPr>
              <a:xfrm>
                <a:off x="3394683" y="3992976"/>
                <a:ext cx="24454" cy="25006"/>
              </a:xfrm>
              <a:custGeom>
                <a:rect b="b" l="l" r="r" t="t"/>
                <a:pathLst>
                  <a:path extrusionOk="0" h="136" w="133">
                    <a:moveTo>
                      <a:pt x="66" y="0"/>
                    </a:moveTo>
                    <a:cubicBezTo>
                      <a:pt x="29" y="0"/>
                      <a:pt x="0" y="29"/>
                      <a:pt x="0" y="66"/>
                    </a:cubicBezTo>
                    <a:cubicBezTo>
                      <a:pt x="0" y="103"/>
                      <a:pt x="29" y="135"/>
                      <a:pt x="66" y="135"/>
                    </a:cubicBezTo>
                    <a:cubicBezTo>
                      <a:pt x="103" y="135"/>
                      <a:pt x="132" y="103"/>
                      <a:pt x="132" y="66"/>
                    </a:cubicBezTo>
                    <a:cubicBezTo>
                      <a:pt x="132" y="29"/>
                      <a:pt x="103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g2d628c0607e_0_7111"/>
              <p:cNvSpPr/>
              <p:nvPr/>
            </p:nvSpPr>
            <p:spPr>
              <a:xfrm>
                <a:off x="3390638" y="3983231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g2d628c0607e_0_7111"/>
              <p:cNvSpPr/>
              <p:nvPr/>
            </p:nvSpPr>
            <p:spPr>
              <a:xfrm>
                <a:off x="3405715" y="3979737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6"/>
                      <a:pt x="22" y="46"/>
                    </a:cubicBezTo>
                    <a:cubicBezTo>
                      <a:pt x="35" y="46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g2d628c0607e_0_7111"/>
              <p:cNvSpPr/>
              <p:nvPr/>
            </p:nvSpPr>
            <p:spPr>
              <a:xfrm>
                <a:off x="3419873" y="398801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g2d628c0607e_0_7111"/>
              <p:cNvSpPr/>
              <p:nvPr/>
            </p:nvSpPr>
            <p:spPr>
              <a:xfrm>
                <a:off x="3425205" y="4002721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g2d628c0607e_0_7111"/>
              <p:cNvSpPr/>
              <p:nvPr/>
            </p:nvSpPr>
            <p:spPr>
              <a:xfrm>
                <a:off x="3418402" y="4016694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g2d628c0607e_0_7111"/>
              <p:cNvSpPr/>
              <p:nvPr/>
            </p:nvSpPr>
            <p:spPr>
              <a:xfrm>
                <a:off x="3405347" y="4022578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6"/>
                      <a:pt x="22" y="46"/>
                    </a:cubicBezTo>
                    <a:cubicBezTo>
                      <a:pt x="32" y="46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g2d628c0607e_0_7111"/>
              <p:cNvSpPr/>
              <p:nvPr/>
            </p:nvSpPr>
            <p:spPr>
              <a:xfrm>
                <a:off x="3388799" y="402073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4"/>
                      <a:pt x="11" y="42"/>
                      <a:pt x="22" y="42"/>
                    </a:cubicBezTo>
                    <a:cubicBezTo>
                      <a:pt x="35" y="42"/>
                      <a:pt x="43" y="34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g2d628c0607e_0_7111"/>
              <p:cNvSpPr/>
              <p:nvPr/>
            </p:nvSpPr>
            <p:spPr>
              <a:xfrm>
                <a:off x="3380893" y="4006582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g2d628c0607e_0_7111"/>
              <p:cNvSpPr/>
              <p:nvPr/>
            </p:nvSpPr>
            <p:spPr>
              <a:xfrm>
                <a:off x="3380893" y="3993895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8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g2d628c0607e_0_7111"/>
              <p:cNvSpPr/>
              <p:nvPr/>
            </p:nvSpPr>
            <p:spPr>
              <a:xfrm>
                <a:off x="3234537" y="3623040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6" y="1"/>
                    </a:moveTo>
                    <a:cubicBezTo>
                      <a:pt x="29" y="1"/>
                      <a:pt x="0" y="30"/>
                      <a:pt x="0" y="67"/>
                    </a:cubicBezTo>
                    <a:cubicBezTo>
                      <a:pt x="0" y="104"/>
                      <a:pt x="29" y="133"/>
                      <a:pt x="66" y="133"/>
                    </a:cubicBezTo>
                    <a:cubicBezTo>
                      <a:pt x="103" y="133"/>
                      <a:pt x="133" y="104"/>
                      <a:pt x="133" y="67"/>
                    </a:cubicBezTo>
                    <a:cubicBezTo>
                      <a:pt x="133" y="30"/>
                      <a:pt x="103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g2d628c0607e_0_7111"/>
              <p:cNvSpPr/>
              <p:nvPr/>
            </p:nvSpPr>
            <p:spPr>
              <a:xfrm>
                <a:off x="3230676" y="361329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2" y="35"/>
                      <a:pt x="42" y="22"/>
                    </a:cubicBez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g2d628c0607e_0_7111"/>
              <p:cNvSpPr/>
              <p:nvPr/>
            </p:nvSpPr>
            <p:spPr>
              <a:xfrm>
                <a:off x="3245752" y="360998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2"/>
                      <a:pt x="21" y="42"/>
                    </a:cubicBezTo>
                    <a:cubicBezTo>
                      <a:pt x="35" y="42"/>
                      <a:pt x="42" y="32"/>
                      <a:pt x="42" y="21"/>
                    </a:cubicBezTo>
                    <a:cubicBezTo>
                      <a:pt x="42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g2d628c0607e_0_7111"/>
              <p:cNvSpPr/>
              <p:nvPr/>
            </p:nvSpPr>
            <p:spPr>
              <a:xfrm>
                <a:off x="3259726" y="361770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g2d628c0607e_0_7111"/>
              <p:cNvSpPr/>
              <p:nvPr/>
            </p:nvSpPr>
            <p:spPr>
              <a:xfrm>
                <a:off x="3265242" y="363278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2" y="32"/>
                      <a:pt x="42" y="22"/>
                    </a:cubicBezTo>
                    <a:cubicBezTo>
                      <a:pt x="42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g2d628c0607e_0_7111"/>
              <p:cNvSpPr/>
              <p:nvPr/>
            </p:nvSpPr>
            <p:spPr>
              <a:xfrm>
                <a:off x="3258255" y="364694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g2d628c0607e_0_7111"/>
              <p:cNvSpPr/>
              <p:nvPr/>
            </p:nvSpPr>
            <p:spPr>
              <a:xfrm>
                <a:off x="3245201" y="365282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g2d628c0607e_0_7111"/>
              <p:cNvSpPr/>
              <p:nvPr/>
            </p:nvSpPr>
            <p:spPr>
              <a:xfrm>
                <a:off x="3228653" y="365080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g2d628c0607e_0_7111"/>
              <p:cNvSpPr/>
              <p:nvPr/>
            </p:nvSpPr>
            <p:spPr>
              <a:xfrm>
                <a:off x="3220931" y="363664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g2d628c0607e_0_7111"/>
              <p:cNvSpPr/>
              <p:nvPr/>
            </p:nvSpPr>
            <p:spPr>
              <a:xfrm>
                <a:off x="3220931" y="362359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g2d628c0607e_0_7111"/>
              <p:cNvSpPr/>
              <p:nvPr/>
            </p:nvSpPr>
            <p:spPr>
              <a:xfrm>
                <a:off x="3394683" y="3486245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9" y="1"/>
                    </a:moveTo>
                    <a:cubicBezTo>
                      <a:pt x="32" y="1"/>
                      <a:pt x="0" y="30"/>
                      <a:pt x="0" y="67"/>
                    </a:cubicBezTo>
                    <a:cubicBezTo>
                      <a:pt x="0" y="104"/>
                      <a:pt x="32" y="133"/>
                      <a:pt x="69" y="133"/>
                    </a:cubicBezTo>
                    <a:cubicBezTo>
                      <a:pt x="106" y="133"/>
                      <a:pt x="135" y="104"/>
                      <a:pt x="135" y="67"/>
                    </a:cubicBezTo>
                    <a:cubicBezTo>
                      <a:pt x="135" y="30"/>
                      <a:pt x="106" y="1"/>
                      <a:pt x="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g2d628c0607e_0_7111"/>
              <p:cNvSpPr/>
              <p:nvPr/>
            </p:nvSpPr>
            <p:spPr>
              <a:xfrm>
                <a:off x="3391190" y="347650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g2d628c0607e_0_7111"/>
              <p:cNvSpPr/>
              <p:nvPr/>
            </p:nvSpPr>
            <p:spPr>
              <a:xfrm>
                <a:off x="3406267" y="347319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g2d628c0607e_0_7111"/>
              <p:cNvSpPr/>
              <p:nvPr/>
            </p:nvSpPr>
            <p:spPr>
              <a:xfrm>
                <a:off x="3420424" y="3480913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g2d628c0607e_0_7111"/>
              <p:cNvSpPr/>
              <p:nvPr/>
            </p:nvSpPr>
            <p:spPr>
              <a:xfrm>
                <a:off x="3425756" y="349599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1" y="11"/>
                      <a:pt x="1" y="22"/>
                    </a:cubicBezTo>
                    <a:cubicBezTo>
                      <a:pt x="1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g2d628c0607e_0_7111"/>
              <p:cNvSpPr/>
              <p:nvPr/>
            </p:nvSpPr>
            <p:spPr>
              <a:xfrm>
                <a:off x="3418402" y="3510148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5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g2d628c0607e_0_7111"/>
              <p:cNvSpPr/>
              <p:nvPr/>
            </p:nvSpPr>
            <p:spPr>
              <a:xfrm>
                <a:off x="3405347" y="351603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g2d628c0607e_0_7111"/>
              <p:cNvSpPr/>
              <p:nvPr/>
            </p:nvSpPr>
            <p:spPr>
              <a:xfrm>
                <a:off x="3389167" y="3514009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g2d628c0607e_0_7111"/>
              <p:cNvSpPr/>
              <p:nvPr/>
            </p:nvSpPr>
            <p:spPr>
              <a:xfrm>
                <a:off x="3381445" y="349985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g2d628c0607e_0_7111"/>
              <p:cNvSpPr/>
              <p:nvPr/>
            </p:nvSpPr>
            <p:spPr>
              <a:xfrm>
                <a:off x="3381445" y="3486797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9" y="0"/>
                      <a:pt x="1" y="11"/>
                      <a:pt x="1" y="22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g2d628c0607e_0_7111"/>
              <p:cNvSpPr/>
              <p:nvPr/>
            </p:nvSpPr>
            <p:spPr>
              <a:xfrm>
                <a:off x="3540120" y="3348531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2" y="1"/>
                      <a:pt x="1" y="30"/>
                      <a:pt x="1" y="67"/>
                    </a:cubicBezTo>
                    <a:cubicBezTo>
                      <a:pt x="1" y="104"/>
                      <a:pt x="32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g2d628c0607e_0_7111"/>
              <p:cNvSpPr/>
              <p:nvPr/>
            </p:nvSpPr>
            <p:spPr>
              <a:xfrm>
                <a:off x="3536259" y="333878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g2d628c0607e_0_7111"/>
              <p:cNvSpPr/>
              <p:nvPr/>
            </p:nvSpPr>
            <p:spPr>
              <a:xfrm>
                <a:off x="3551336" y="333547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3"/>
                      <a:pt x="24" y="43"/>
                    </a:cubicBezTo>
                    <a:cubicBezTo>
                      <a:pt x="35" y="43"/>
                      <a:pt x="45" y="32"/>
                      <a:pt x="45" y="21"/>
                    </a:cubicBezTo>
                    <a:cubicBezTo>
                      <a:pt x="45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g2d628c0607e_0_7111"/>
              <p:cNvSpPr/>
              <p:nvPr/>
            </p:nvSpPr>
            <p:spPr>
              <a:xfrm>
                <a:off x="3565494" y="3343199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4" y="43"/>
                    </a:cubicBezTo>
                    <a:cubicBezTo>
                      <a:pt x="35" y="43"/>
                      <a:pt x="45" y="35"/>
                      <a:pt x="45" y="22"/>
                    </a:cubicBezTo>
                    <a:cubicBezTo>
                      <a:pt x="45" y="11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g2d628c0607e_0_7111"/>
              <p:cNvSpPr/>
              <p:nvPr/>
            </p:nvSpPr>
            <p:spPr>
              <a:xfrm>
                <a:off x="3571194" y="335827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g2d628c0607e_0_7111"/>
              <p:cNvSpPr/>
              <p:nvPr/>
            </p:nvSpPr>
            <p:spPr>
              <a:xfrm>
                <a:off x="3564023" y="337188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5"/>
                      <a:pt x="11" y="46"/>
                      <a:pt x="21" y="46"/>
                    </a:cubicBezTo>
                    <a:cubicBezTo>
                      <a:pt x="35" y="46"/>
                      <a:pt x="43" y="35"/>
                      <a:pt x="43" y="25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g2d628c0607e_0_7111"/>
              <p:cNvSpPr/>
              <p:nvPr/>
            </p:nvSpPr>
            <p:spPr>
              <a:xfrm>
                <a:off x="3550785" y="337831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g2d628c0607e_0_7111"/>
              <p:cNvSpPr/>
              <p:nvPr/>
            </p:nvSpPr>
            <p:spPr>
              <a:xfrm>
                <a:off x="3534788" y="3376294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8" y="1"/>
                      <a:pt x="0" y="9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g2d628c0607e_0_7111"/>
              <p:cNvSpPr/>
              <p:nvPr/>
            </p:nvSpPr>
            <p:spPr>
              <a:xfrm>
                <a:off x="3527066" y="336213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3"/>
                      <a:pt x="8" y="43"/>
                      <a:pt x="21" y="43"/>
                    </a:cubicBezTo>
                    <a:cubicBezTo>
                      <a:pt x="32" y="43"/>
                      <a:pt x="42" y="33"/>
                      <a:pt x="42" y="22"/>
                    </a:cubicBez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g2d628c0607e_0_7111"/>
              <p:cNvSpPr/>
              <p:nvPr/>
            </p:nvSpPr>
            <p:spPr>
              <a:xfrm>
                <a:off x="3527066" y="334908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8" y="0"/>
                      <a:pt x="0" y="11"/>
                      <a:pt x="0" y="22"/>
                    </a:cubicBezTo>
                    <a:cubicBezTo>
                      <a:pt x="0" y="35"/>
                      <a:pt x="8" y="45"/>
                      <a:pt x="21" y="45"/>
                    </a:cubicBezTo>
                    <a:cubicBezTo>
                      <a:pt x="32" y="45"/>
                      <a:pt x="42" y="35"/>
                      <a:pt x="42" y="22"/>
                    </a:cubicBez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g2d628c0607e_0_7111"/>
              <p:cNvSpPr/>
              <p:nvPr/>
            </p:nvSpPr>
            <p:spPr>
              <a:xfrm>
                <a:off x="3755794" y="3306242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9" y="0"/>
                    </a:moveTo>
                    <a:cubicBezTo>
                      <a:pt x="32" y="0"/>
                      <a:pt x="0" y="30"/>
                      <a:pt x="0" y="67"/>
                    </a:cubicBezTo>
                    <a:cubicBezTo>
                      <a:pt x="0" y="104"/>
                      <a:pt x="32" y="133"/>
                      <a:pt x="69" y="133"/>
                    </a:cubicBezTo>
                    <a:cubicBezTo>
                      <a:pt x="103" y="133"/>
                      <a:pt x="135" y="104"/>
                      <a:pt x="135" y="67"/>
                    </a:cubicBezTo>
                    <a:cubicBezTo>
                      <a:pt x="135" y="30"/>
                      <a:pt x="103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g2d628c0607e_0_7111"/>
              <p:cNvSpPr/>
              <p:nvPr/>
            </p:nvSpPr>
            <p:spPr>
              <a:xfrm>
                <a:off x="3751749" y="329649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2" y="0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6" y="35"/>
                      <a:pt x="46" y="22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g2d628c0607e_0_7111"/>
              <p:cNvSpPr/>
              <p:nvPr/>
            </p:nvSpPr>
            <p:spPr>
              <a:xfrm>
                <a:off x="3767010" y="3293004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0" y="12"/>
                      <a:pt x="0" y="22"/>
                    </a:cubicBezTo>
                    <a:cubicBezTo>
                      <a:pt x="0" y="35"/>
                      <a:pt x="11" y="43"/>
                      <a:pt x="24" y="43"/>
                    </a:cubicBezTo>
                    <a:cubicBezTo>
                      <a:pt x="34" y="43"/>
                      <a:pt x="45" y="35"/>
                      <a:pt x="45" y="22"/>
                    </a:cubicBezTo>
                    <a:cubicBezTo>
                      <a:pt x="45" y="12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g2d628c0607e_0_7111"/>
              <p:cNvSpPr/>
              <p:nvPr/>
            </p:nvSpPr>
            <p:spPr>
              <a:xfrm>
                <a:off x="3780984" y="3300910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5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g2d628c0607e_0_7111"/>
              <p:cNvSpPr/>
              <p:nvPr/>
            </p:nvSpPr>
            <p:spPr>
              <a:xfrm>
                <a:off x="3786867" y="331598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1" y="11"/>
                      <a:pt x="1" y="22"/>
                    </a:cubicBezTo>
                    <a:cubicBezTo>
                      <a:pt x="1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g2d628c0607e_0_7111"/>
              <p:cNvSpPr/>
              <p:nvPr/>
            </p:nvSpPr>
            <p:spPr>
              <a:xfrm>
                <a:off x="3779513" y="3330144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g2d628c0607e_0_7111"/>
              <p:cNvSpPr/>
              <p:nvPr/>
            </p:nvSpPr>
            <p:spPr>
              <a:xfrm>
                <a:off x="3766458" y="3335844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g2d628c0607e_0_7111"/>
              <p:cNvSpPr/>
              <p:nvPr/>
            </p:nvSpPr>
            <p:spPr>
              <a:xfrm>
                <a:off x="3750462" y="33340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3"/>
                      <a:pt x="21" y="43"/>
                    </a:cubicBezTo>
                    <a:cubicBezTo>
                      <a:pt x="32" y="43"/>
                      <a:pt x="42" y="32"/>
                      <a:pt x="42" y="21"/>
                    </a:cubicBezTo>
                    <a:cubicBezTo>
                      <a:pt x="42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g2d628c0607e_0_7111"/>
              <p:cNvSpPr/>
              <p:nvPr/>
            </p:nvSpPr>
            <p:spPr>
              <a:xfrm>
                <a:off x="3742556" y="331984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g2d628c0607e_0_7111"/>
              <p:cNvSpPr/>
              <p:nvPr/>
            </p:nvSpPr>
            <p:spPr>
              <a:xfrm>
                <a:off x="3742556" y="330716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g2d628c0607e_0_7111"/>
              <p:cNvSpPr/>
              <p:nvPr/>
            </p:nvSpPr>
            <p:spPr>
              <a:xfrm>
                <a:off x="3676916" y="3687761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7" y="1"/>
                    </a:moveTo>
                    <a:cubicBezTo>
                      <a:pt x="29" y="1"/>
                      <a:pt x="0" y="30"/>
                      <a:pt x="0" y="67"/>
                    </a:cubicBezTo>
                    <a:cubicBezTo>
                      <a:pt x="0" y="104"/>
                      <a:pt x="29" y="133"/>
                      <a:pt x="67" y="133"/>
                    </a:cubicBezTo>
                    <a:cubicBezTo>
                      <a:pt x="104" y="133"/>
                      <a:pt x="133" y="104"/>
                      <a:pt x="133" y="67"/>
                    </a:cubicBezTo>
                    <a:cubicBezTo>
                      <a:pt x="133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g2d628c0607e_0_7111"/>
              <p:cNvSpPr/>
              <p:nvPr/>
            </p:nvSpPr>
            <p:spPr>
              <a:xfrm>
                <a:off x="3673055" y="367801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g2d628c0607e_0_7111"/>
              <p:cNvSpPr/>
              <p:nvPr/>
            </p:nvSpPr>
            <p:spPr>
              <a:xfrm>
                <a:off x="3688132" y="36747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5"/>
                      <a:pt x="8" y="42"/>
                      <a:pt x="21" y="42"/>
                    </a:cubicBezTo>
                    <a:cubicBezTo>
                      <a:pt x="32" y="42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g2d628c0607e_0_7111"/>
              <p:cNvSpPr/>
              <p:nvPr/>
            </p:nvSpPr>
            <p:spPr>
              <a:xfrm>
                <a:off x="3702105" y="3682429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g2d628c0607e_0_7111"/>
              <p:cNvSpPr/>
              <p:nvPr/>
            </p:nvSpPr>
            <p:spPr>
              <a:xfrm>
                <a:off x="3707621" y="36975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2" y="32"/>
                      <a:pt x="42" y="22"/>
                    </a:cubicBezTo>
                    <a:cubicBezTo>
                      <a:pt x="42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g2d628c0607e_0_7111"/>
              <p:cNvSpPr/>
              <p:nvPr/>
            </p:nvSpPr>
            <p:spPr>
              <a:xfrm>
                <a:off x="3700818" y="371166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3"/>
                      <a:pt x="21" y="43"/>
                    </a:cubicBezTo>
                    <a:cubicBezTo>
                      <a:pt x="32" y="43"/>
                      <a:pt x="42" y="32"/>
                      <a:pt x="42" y="21"/>
                    </a:cubicBezTo>
                    <a:cubicBezTo>
                      <a:pt x="42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g2d628c0607e_0_7111"/>
              <p:cNvSpPr/>
              <p:nvPr/>
            </p:nvSpPr>
            <p:spPr>
              <a:xfrm>
                <a:off x="3687029" y="371754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2" y="0"/>
                      <a:pt x="1" y="11"/>
                      <a:pt x="1" y="21"/>
                    </a:cubicBezTo>
                    <a:cubicBezTo>
                      <a:pt x="1" y="34"/>
                      <a:pt x="12" y="42"/>
                      <a:pt x="22" y="42"/>
                    </a:cubicBezTo>
                    <a:cubicBezTo>
                      <a:pt x="35" y="42"/>
                      <a:pt x="46" y="34"/>
                      <a:pt x="46" y="21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g2d628c0607e_0_7111"/>
              <p:cNvSpPr/>
              <p:nvPr/>
            </p:nvSpPr>
            <p:spPr>
              <a:xfrm>
                <a:off x="3671032" y="3715524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g2d628c0607e_0_7111"/>
              <p:cNvSpPr/>
              <p:nvPr/>
            </p:nvSpPr>
            <p:spPr>
              <a:xfrm>
                <a:off x="3663310" y="370136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g2d628c0607e_0_7111"/>
              <p:cNvSpPr/>
              <p:nvPr/>
            </p:nvSpPr>
            <p:spPr>
              <a:xfrm>
                <a:off x="3663310" y="368831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g2d628c0607e_0_7111"/>
              <p:cNvSpPr/>
              <p:nvPr/>
            </p:nvSpPr>
            <p:spPr>
              <a:xfrm>
                <a:off x="3531846" y="3858203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7" y="0"/>
                    </a:moveTo>
                    <a:cubicBezTo>
                      <a:pt x="30" y="0"/>
                      <a:pt x="1" y="29"/>
                      <a:pt x="1" y="66"/>
                    </a:cubicBezTo>
                    <a:cubicBezTo>
                      <a:pt x="1" y="103"/>
                      <a:pt x="30" y="132"/>
                      <a:pt x="67" y="132"/>
                    </a:cubicBezTo>
                    <a:cubicBezTo>
                      <a:pt x="104" y="132"/>
                      <a:pt x="133" y="103"/>
                      <a:pt x="133" y="66"/>
                    </a:cubicBezTo>
                    <a:cubicBezTo>
                      <a:pt x="133" y="29"/>
                      <a:pt x="104" y="0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g2d628c0607e_0_7111"/>
              <p:cNvSpPr/>
              <p:nvPr/>
            </p:nvSpPr>
            <p:spPr>
              <a:xfrm>
                <a:off x="3527985" y="3848458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g2d628c0607e_0_7111"/>
              <p:cNvSpPr/>
              <p:nvPr/>
            </p:nvSpPr>
            <p:spPr>
              <a:xfrm>
                <a:off x="3543062" y="384496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8" y="1"/>
                      <a:pt x="0" y="8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g2d628c0607e_0_7111"/>
              <p:cNvSpPr/>
              <p:nvPr/>
            </p:nvSpPr>
            <p:spPr>
              <a:xfrm>
                <a:off x="3557220" y="385268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g2d628c0607e_0_7111"/>
              <p:cNvSpPr/>
              <p:nvPr/>
            </p:nvSpPr>
            <p:spPr>
              <a:xfrm>
                <a:off x="3562552" y="3867764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9"/>
                      <a:pt x="0" y="22"/>
                    </a:cubicBezTo>
                    <a:cubicBezTo>
                      <a:pt x="0" y="33"/>
                      <a:pt x="11" y="43"/>
                      <a:pt x="21" y="43"/>
                    </a:cubicBezTo>
                    <a:cubicBezTo>
                      <a:pt x="32" y="43"/>
                      <a:pt x="43" y="33"/>
                      <a:pt x="43" y="22"/>
                    </a:cubicBezTo>
                    <a:cubicBezTo>
                      <a:pt x="43" y="9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g2d628c0607e_0_7111"/>
              <p:cNvSpPr/>
              <p:nvPr/>
            </p:nvSpPr>
            <p:spPr>
              <a:xfrm>
                <a:off x="3555749" y="3881554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8" y="0"/>
                      <a:pt x="0" y="11"/>
                      <a:pt x="0" y="24"/>
                    </a:cubicBezTo>
                    <a:cubicBezTo>
                      <a:pt x="0" y="34"/>
                      <a:pt x="8" y="45"/>
                      <a:pt x="21" y="45"/>
                    </a:cubicBezTo>
                    <a:cubicBezTo>
                      <a:pt x="32" y="45"/>
                      <a:pt x="43" y="34"/>
                      <a:pt x="43" y="24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g2d628c0607e_0_7111"/>
              <p:cNvSpPr/>
              <p:nvPr/>
            </p:nvSpPr>
            <p:spPr>
              <a:xfrm>
                <a:off x="3542143" y="3887805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1" y="0"/>
                    </a:moveTo>
                    <a:cubicBezTo>
                      <a:pt x="11" y="0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g2d628c0607e_0_7111"/>
              <p:cNvSpPr/>
              <p:nvPr/>
            </p:nvSpPr>
            <p:spPr>
              <a:xfrm>
                <a:off x="3525963" y="3885783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g2d628c0607e_0_7111"/>
              <p:cNvSpPr/>
              <p:nvPr/>
            </p:nvSpPr>
            <p:spPr>
              <a:xfrm>
                <a:off x="3518240" y="387180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2"/>
                      <a:pt x="22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g2d628c0607e_0_7111"/>
              <p:cNvSpPr/>
              <p:nvPr/>
            </p:nvSpPr>
            <p:spPr>
              <a:xfrm>
                <a:off x="3518240" y="385857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g2d628c0607e_0_7111"/>
              <p:cNvSpPr/>
              <p:nvPr/>
            </p:nvSpPr>
            <p:spPr>
              <a:xfrm>
                <a:off x="3749359" y="4037655"/>
                <a:ext cx="24638" cy="24638"/>
              </a:xfrm>
              <a:custGeom>
                <a:rect b="b" l="l" r="r" t="t"/>
                <a:pathLst>
                  <a:path extrusionOk="0" h="134" w="134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3" y="104"/>
                      <a:pt x="133" y="67"/>
                    </a:cubicBezTo>
                    <a:cubicBezTo>
                      <a:pt x="133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g2d628c0607e_0_7111"/>
              <p:cNvSpPr/>
              <p:nvPr/>
            </p:nvSpPr>
            <p:spPr>
              <a:xfrm>
                <a:off x="3745498" y="402791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1" y="11"/>
                      <a:pt x="1" y="22"/>
                    </a:cubicBezTo>
                    <a:cubicBezTo>
                      <a:pt x="1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g2d628c0607e_0_7111"/>
              <p:cNvSpPr/>
              <p:nvPr/>
            </p:nvSpPr>
            <p:spPr>
              <a:xfrm>
                <a:off x="3760575" y="402460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g2d628c0607e_0_7111"/>
              <p:cNvSpPr/>
              <p:nvPr/>
            </p:nvSpPr>
            <p:spPr>
              <a:xfrm>
                <a:off x="3774732" y="403232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g2d628c0607e_0_7111"/>
              <p:cNvSpPr/>
              <p:nvPr/>
            </p:nvSpPr>
            <p:spPr>
              <a:xfrm>
                <a:off x="3780064" y="404740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g2d628c0607e_0_7111"/>
              <p:cNvSpPr/>
              <p:nvPr/>
            </p:nvSpPr>
            <p:spPr>
              <a:xfrm>
                <a:off x="3773261" y="406155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8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g2d628c0607e_0_7111"/>
              <p:cNvSpPr/>
              <p:nvPr/>
            </p:nvSpPr>
            <p:spPr>
              <a:xfrm>
                <a:off x="3760023" y="4067441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1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g2d628c0607e_0_7111"/>
              <p:cNvSpPr/>
              <p:nvPr/>
            </p:nvSpPr>
            <p:spPr>
              <a:xfrm>
                <a:off x="3743475" y="406541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g2d628c0607e_0_7111"/>
              <p:cNvSpPr/>
              <p:nvPr/>
            </p:nvSpPr>
            <p:spPr>
              <a:xfrm>
                <a:off x="3735753" y="405126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g2d628c0607e_0_7111"/>
              <p:cNvSpPr/>
              <p:nvPr/>
            </p:nvSpPr>
            <p:spPr>
              <a:xfrm>
                <a:off x="3735753" y="4038206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4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g2d628c0607e_0_7111"/>
              <p:cNvSpPr/>
              <p:nvPr/>
            </p:nvSpPr>
            <p:spPr>
              <a:xfrm>
                <a:off x="3546004" y="4115613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9" y="0"/>
                    </a:moveTo>
                    <a:cubicBezTo>
                      <a:pt x="32" y="0"/>
                      <a:pt x="0" y="32"/>
                      <a:pt x="0" y="69"/>
                    </a:cubicBezTo>
                    <a:cubicBezTo>
                      <a:pt x="0" y="106"/>
                      <a:pt x="32" y="135"/>
                      <a:pt x="69" y="135"/>
                    </a:cubicBezTo>
                    <a:cubicBezTo>
                      <a:pt x="104" y="135"/>
                      <a:pt x="135" y="106"/>
                      <a:pt x="135" y="69"/>
                    </a:cubicBezTo>
                    <a:cubicBezTo>
                      <a:pt x="135" y="32"/>
                      <a:pt x="104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g2d628c0607e_0_7111"/>
              <p:cNvSpPr/>
              <p:nvPr/>
            </p:nvSpPr>
            <p:spPr>
              <a:xfrm>
                <a:off x="3542143" y="4106236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1" y="1"/>
                    </a:moveTo>
                    <a:cubicBezTo>
                      <a:pt x="11" y="1"/>
                      <a:pt x="0" y="9"/>
                      <a:pt x="0" y="22"/>
                    </a:cubicBezTo>
                    <a:cubicBezTo>
                      <a:pt x="0" y="33"/>
                      <a:pt x="11" y="43"/>
                      <a:pt x="21" y="43"/>
                    </a:cubicBezTo>
                    <a:cubicBezTo>
                      <a:pt x="35" y="43"/>
                      <a:pt x="45" y="33"/>
                      <a:pt x="45" y="22"/>
                    </a:cubicBezTo>
                    <a:cubicBezTo>
                      <a:pt x="45" y="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g2d628c0607e_0_7111"/>
              <p:cNvSpPr/>
              <p:nvPr/>
            </p:nvSpPr>
            <p:spPr>
              <a:xfrm>
                <a:off x="3557588" y="4102375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9" y="1"/>
                      <a:pt x="1" y="11"/>
                      <a:pt x="1" y="25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3" y="46"/>
                      <a:pt x="43" y="35"/>
                      <a:pt x="43" y="25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g2d628c0607e_0_7111"/>
              <p:cNvSpPr/>
              <p:nvPr/>
            </p:nvSpPr>
            <p:spPr>
              <a:xfrm>
                <a:off x="3571745" y="4110649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2" y="43"/>
                      <a:pt x="43" y="33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g2d628c0607e_0_7111"/>
              <p:cNvSpPr/>
              <p:nvPr/>
            </p:nvSpPr>
            <p:spPr>
              <a:xfrm>
                <a:off x="3577077" y="4125358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g2d628c0607e_0_7111"/>
              <p:cNvSpPr/>
              <p:nvPr/>
            </p:nvSpPr>
            <p:spPr>
              <a:xfrm>
                <a:off x="3569907" y="4139332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2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4" y="43"/>
                      <a:pt x="42" y="35"/>
                      <a:pt x="42" y="22"/>
                    </a:cubicBezTo>
                    <a:cubicBezTo>
                      <a:pt x="42" y="12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g2d628c0607e_0_7111"/>
              <p:cNvSpPr/>
              <p:nvPr/>
            </p:nvSpPr>
            <p:spPr>
              <a:xfrm>
                <a:off x="3556668" y="414576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g2d628c0607e_0_7111"/>
              <p:cNvSpPr/>
              <p:nvPr/>
            </p:nvSpPr>
            <p:spPr>
              <a:xfrm>
                <a:off x="3540672" y="414337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5"/>
                      <a:pt x="8" y="42"/>
                      <a:pt x="21" y="42"/>
                    </a:cubicBezTo>
                    <a:cubicBezTo>
                      <a:pt x="32" y="42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g2d628c0607e_0_7111"/>
              <p:cNvSpPr/>
              <p:nvPr/>
            </p:nvSpPr>
            <p:spPr>
              <a:xfrm>
                <a:off x="3532766" y="4129219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g2d628c0607e_0_7111"/>
              <p:cNvSpPr/>
              <p:nvPr/>
            </p:nvSpPr>
            <p:spPr>
              <a:xfrm>
                <a:off x="3532766" y="411653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g2d628c0607e_0_7111"/>
              <p:cNvSpPr/>
              <p:nvPr/>
            </p:nvSpPr>
            <p:spPr>
              <a:xfrm>
                <a:off x="3321137" y="3824004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7" y="1"/>
                    </a:moveTo>
                    <a:cubicBezTo>
                      <a:pt x="30" y="1"/>
                      <a:pt x="0" y="32"/>
                      <a:pt x="0" y="67"/>
                    </a:cubicBezTo>
                    <a:cubicBezTo>
                      <a:pt x="0" y="104"/>
                      <a:pt x="30" y="136"/>
                      <a:pt x="67" y="136"/>
                    </a:cubicBezTo>
                    <a:cubicBezTo>
                      <a:pt x="104" y="136"/>
                      <a:pt x="135" y="104"/>
                      <a:pt x="135" y="67"/>
                    </a:cubicBezTo>
                    <a:cubicBezTo>
                      <a:pt x="135" y="32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g2d628c0607e_0_7111"/>
              <p:cNvSpPr/>
              <p:nvPr/>
            </p:nvSpPr>
            <p:spPr>
              <a:xfrm>
                <a:off x="3317276" y="381481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g2d628c0607e_0_7111"/>
              <p:cNvSpPr/>
              <p:nvPr/>
            </p:nvSpPr>
            <p:spPr>
              <a:xfrm>
                <a:off x="3332353" y="3810950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5" y="35"/>
                      <a:pt x="45" y="21"/>
                    </a:cubicBezTo>
                    <a:cubicBezTo>
                      <a:pt x="45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g2d628c0607e_0_7111"/>
              <p:cNvSpPr/>
              <p:nvPr/>
            </p:nvSpPr>
            <p:spPr>
              <a:xfrm>
                <a:off x="3346510" y="381922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1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5" y="32"/>
                      <a:pt x="45" y="21"/>
                    </a:cubicBezTo>
                    <a:cubicBezTo>
                      <a:pt x="45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g2d628c0607e_0_7111"/>
              <p:cNvSpPr/>
              <p:nvPr/>
            </p:nvSpPr>
            <p:spPr>
              <a:xfrm>
                <a:off x="3352210" y="3833749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g2d628c0607e_0_7111"/>
              <p:cNvSpPr/>
              <p:nvPr/>
            </p:nvSpPr>
            <p:spPr>
              <a:xfrm>
                <a:off x="3345040" y="384790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2" y="32"/>
                      <a:pt x="42" y="22"/>
                    </a:cubicBezTo>
                    <a:cubicBezTo>
                      <a:pt x="42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g2d628c0607e_0_7111"/>
              <p:cNvSpPr/>
              <p:nvPr/>
            </p:nvSpPr>
            <p:spPr>
              <a:xfrm>
                <a:off x="3331801" y="3853790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g2d628c0607e_0_7111"/>
              <p:cNvSpPr/>
              <p:nvPr/>
            </p:nvSpPr>
            <p:spPr>
              <a:xfrm>
                <a:off x="3315805" y="3851768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g2d628c0607e_0_7111"/>
              <p:cNvSpPr/>
              <p:nvPr/>
            </p:nvSpPr>
            <p:spPr>
              <a:xfrm>
                <a:off x="3307899" y="3837610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g2d628c0607e_0_7111"/>
              <p:cNvSpPr/>
              <p:nvPr/>
            </p:nvSpPr>
            <p:spPr>
              <a:xfrm>
                <a:off x="3307899" y="382510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g2d628c0607e_0_7111"/>
              <p:cNvSpPr/>
              <p:nvPr/>
            </p:nvSpPr>
            <p:spPr>
              <a:xfrm>
                <a:off x="3182503" y="3953445"/>
                <a:ext cx="24454" cy="25006"/>
              </a:xfrm>
              <a:custGeom>
                <a:rect b="b" l="l" r="r" t="t"/>
                <a:pathLst>
                  <a:path extrusionOk="0" h="136" w="133">
                    <a:moveTo>
                      <a:pt x="66" y="1"/>
                    </a:moveTo>
                    <a:cubicBezTo>
                      <a:pt x="29" y="1"/>
                      <a:pt x="0" y="33"/>
                      <a:pt x="0" y="70"/>
                    </a:cubicBezTo>
                    <a:cubicBezTo>
                      <a:pt x="0" y="107"/>
                      <a:pt x="29" y="136"/>
                      <a:pt x="66" y="136"/>
                    </a:cubicBezTo>
                    <a:cubicBezTo>
                      <a:pt x="103" y="136"/>
                      <a:pt x="132" y="107"/>
                      <a:pt x="132" y="70"/>
                    </a:cubicBezTo>
                    <a:cubicBezTo>
                      <a:pt x="132" y="33"/>
                      <a:pt x="103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g2d628c0607e_0_7111"/>
              <p:cNvSpPr/>
              <p:nvPr/>
            </p:nvSpPr>
            <p:spPr>
              <a:xfrm>
                <a:off x="3178458" y="3944252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8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8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g2d628c0607e_0_7111"/>
              <p:cNvSpPr/>
              <p:nvPr/>
            </p:nvSpPr>
            <p:spPr>
              <a:xfrm>
                <a:off x="3193535" y="394039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g2d628c0607e_0_7111"/>
              <p:cNvSpPr/>
              <p:nvPr/>
            </p:nvSpPr>
            <p:spPr>
              <a:xfrm>
                <a:off x="3207692" y="3948664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g2d628c0607e_0_7111"/>
              <p:cNvSpPr/>
              <p:nvPr/>
            </p:nvSpPr>
            <p:spPr>
              <a:xfrm>
                <a:off x="3213024" y="396319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6"/>
                      <a:pt x="22" y="46"/>
                    </a:cubicBezTo>
                    <a:cubicBezTo>
                      <a:pt x="35" y="46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g2d628c0607e_0_7111"/>
              <p:cNvSpPr/>
              <p:nvPr/>
            </p:nvSpPr>
            <p:spPr>
              <a:xfrm>
                <a:off x="3206221" y="397734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g2d628c0607e_0_7111"/>
              <p:cNvSpPr/>
              <p:nvPr/>
            </p:nvSpPr>
            <p:spPr>
              <a:xfrm>
                <a:off x="3192615" y="3983599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4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g2d628c0607e_0_7111"/>
              <p:cNvSpPr/>
              <p:nvPr/>
            </p:nvSpPr>
            <p:spPr>
              <a:xfrm>
                <a:off x="3176619" y="3981208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g2d628c0607e_0_7111"/>
              <p:cNvSpPr/>
              <p:nvPr/>
            </p:nvSpPr>
            <p:spPr>
              <a:xfrm>
                <a:off x="3168713" y="3967051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2" y="1"/>
                      <a:pt x="1" y="12"/>
                      <a:pt x="1" y="25"/>
                    </a:cubicBezTo>
                    <a:cubicBezTo>
                      <a:pt x="1" y="35"/>
                      <a:pt x="12" y="46"/>
                      <a:pt x="22" y="46"/>
                    </a:cubicBezTo>
                    <a:cubicBezTo>
                      <a:pt x="35" y="46"/>
                      <a:pt x="43" y="35"/>
                      <a:pt x="43" y="25"/>
                    </a:cubicBezTo>
                    <a:cubicBezTo>
                      <a:pt x="43" y="12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g2d628c0607e_0_7111"/>
              <p:cNvSpPr/>
              <p:nvPr/>
            </p:nvSpPr>
            <p:spPr>
              <a:xfrm>
                <a:off x="3168713" y="395454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1"/>
                    </a:cubicBezTo>
                    <a:cubicBezTo>
                      <a:pt x="1" y="32"/>
                      <a:pt x="12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g2d628c0607e_0_7111"/>
              <p:cNvSpPr/>
              <p:nvPr/>
            </p:nvSpPr>
            <p:spPr>
              <a:xfrm>
                <a:off x="3288961" y="3295026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g2d628c0607e_0_7111"/>
              <p:cNvSpPr/>
              <p:nvPr/>
            </p:nvSpPr>
            <p:spPr>
              <a:xfrm>
                <a:off x="3285100" y="328528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g2d628c0607e_0_7111"/>
              <p:cNvSpPr/>
              <p:nvPr/>
            </p:nvSpPr>
            <p:spPr>
              <a:xfrm>
                <a:off x="3300176" y="3281972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6" y="32"/>
                      <a:pt x="46" y="21"/>
                    </a:cubicBezTo>
                    <a:cubicBezTo>
                      <a:pt x="46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g2d628c0607e_0_7111"/>
              <p:cNvSpPr/>
              <p:nvPr/>
            </p:nvSpPr>
            <p:spPr>
              <a:xfrm>
                <a:off x="3314334" y="328969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2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g2d628c0607e_0_7111"/>
              <p:cNvSpPr/>
              <p:nvPr/>
            </p:nvSpPr>
            <p:spPr>
              <a:xfrm>
                <a:off x="3319666" y="3304771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4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g2d628c0607e_0_7111"/>
              <p:cNvSpPr/>
              <p:nvPr/>
            </p:nvSpPr>
            <p:spPr>
              <a:xfrm>
                <a:off x="3312863" y="331837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g2d628c0607e_0_7111"/>
              <p:cNvSpPr/>
              <p:nvPr/>
            </p:nvSpPr>
            <p:spPr>
              <a:xfrm>
                <a:off x="3299625" y="3324628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3"/>
                      <a:pt x="12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g2d628c0607e_0_7111"/>
              <p:cNvSpPr/>
              <p:nvPr/>
            </p:nvSpPr>
            <p:spPr>
              <a:xfrm>
                <a:off x="3283629" y="3322238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2" y="46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g2d628c0607e_0_7111"/>
              <p:cNvSpPr/>
              <p:nvPr/>
            </p:nvSpPr>
            <p:spPr>
              <a:xfrm>
                <a:off x="3275355" y="3308632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4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g2d628c0607e_0_7111"/>
              <p:cNvSpPr/>
              <p:nvPr/>
            </p:nvSpPr>
            <p:spPr>
              <a:xfrm>
                <a:off x="3275355" y="3295578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4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g2d628c0607e_0_7111"/>
              <p:cNvSpPr/>
              <p:nvPr/>
            </p:nvSpPr>
            <p:spPr>
              <a:xfrm>
                <a:off x="3308450" y="3227364"/>
                <a:ext cx="497539" cy="58469"/>
              </a:xfrm>
              <a:custGeom>
                <a:rect b="b" l="l" r="r" t="t"/>
                <a:pathLst>
                  <a:path extrusionOk="0" h="318" w="2706">
                    <a:moveTo>
                      <a:pt x="1" y="1"/>
                    </a:moveTo>
                    <a:cubicBezTo>
                      <a:pt x="48" y="35"/>
                      <a:pt x="112" y="80"/>
                      <a:pt x="162" y="112"/>
                    </a:cubicBezTo>
                    <a:cubicBezTo>
                      <a:pt x="257" y="167"/>
                      <a:pt x="641" y="292"/>
                      <a:pt x="998" y="313"/>
                    </a:cubicBezTo>
                    <a:cubicBezTo>
                      <a:pt x="1054" y="316"/>
                      <a:pt x="1109" y="318"/>
                      <a:pt x="1162" y="318"/>
                    </a:cubicBezTo>
                    <a:cubicBezTo>
                      <a:pt x="1453" y="318"/>
                      <a:pt x="1707" y="275"/>
                      <a:pt x="1949" y="257"/>
                    </a:cubicBezTo>
                    <a:cubicBezTo>
                      <a:pt x="2093" y="247"/>
                      <a:pt x="2226" y="243"/>
                      <a:pt x="2338" y="243"/>
                    </a:cubicBezTo>
                    <a:cubicBezTo>
                      <a:pt x="2562" y="243"/>
                      <a:pt x="2706" y="257"/>
                      <a:pt x="2706" y="257"/>
                    </a:cubicBezTo>
                    <a:lnTo>
                      <a:pt x="2671" y="120"/>
                    </a:lnTo>
                    <a:cubicBezTo>
                      <a:pt x="2649" y="119"/>
                      <a:pt x="2621" y="119"/>
                      <a:pt x="2589" y="119"/>
                    </a:cubicBezTo>
                    <a:cubicBezTo>
                      <a:pt x="2438" y="119"/>
                      <a:pt x="2194" y="126"/>
                      <a:pt x="1965" y="154"/>
                    </a:cubicBezTo>
                    <a:cubicBezTo>
                      <a:pt x="1664" y="193"/>
                      <a:pt x="1432" y="226"/>
                      <a:pt x="1129" y="226"/>
                    </a:cubicBezTo>
                    <a:cubicBezTo>
                      <a:pt x="1058" y="226"/>
                      <a:pt x="983" y="224"/>
                      <a:pt x="903" y="220"/>
                    </a:cubicBezTo>
                    <a:cubicBezTo>
                      <a:pt x="480" y="196"/>
                      <a:pt x="162" y="99"/>
                      <a:pt x="40" y="22"/>
                    </a:cubicBezTo>
                    <a:cubicBezTo>
                      <a:pt x="27" y="14"/>
                      <a:pt x="14" y="9"/>
                      <a:pt x="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g2d628c0607e_0_7111"/>
              <p:cNvSpPr/>
              <p:nvPr/>
            </p:nvSpPr>
            <p:spPr>
              <a:xfrm>
                <a:off x="3707070" y="3265240"/>
                <a:ext cx="73178" cy="877772"/>
              </a:xfrm>
              <a:custGeom>
                <a:rect b="b" l="l" r="r" t="t"/>
                <a:pathLst>
                  <a:path extrusionOk="0" h="4774" w="398">
                    <a:moveTo>
                      <a:pt x="26" y="0"/>
                    </a:moveTo>
                    <a:cubicBezTo>
                      <a:pt x="23" y="0"/>
                      <a:pt x="21" y="1"/>
                      <a:pt x="19" y="1"/>
                    </a:cubicBezTo>
                    <a:cubicBezTo>
                      <a:pt x="8" y="4"/>
                      <a:pt x="0" y="14"/>
                      <a:pt x="3" y="25"/>
                    </a:cubicBezTo>
                    <a:cubicBezTo>
                      <a:pt x="8" y="41"/>
                      <a:pt x="355" y="1550"/>
                      <a:pt x="305" y="3842"/>
                    </a:cubicBezTo>
                    <a:cubicBezTo>
                      <a:pt x="292" y="4392"/>
                      <a:pt x="270" y="4747"/>
                      <a:pt x="270" y="4750"/>
                    </a:cubicBezTo>
                    <a:cubicBezTo>
                      <a:pt x="270" y="4763"/>
                      <a:pt x="278" y="4771"/>
                      <a:pt x="292" y="4773"/>
                    </a:cubicBezTo>
                    <a:cubicBezTo>
                      <a:pt x="302" y="4773"/>
                      <a:pt x="313" y="4766"/>
                      <a:pt x="313" y="4752"/>
                    </a:cubicBezTo>
                    <a:cubicBezTo>
                      <a:pt x="313" y="4750"/>
                      <a:pt x="334" y="4395"/>
                      <a:pt x="347" y="3842"/>
                    </a:cubicBezTo>
                    <a:cubicBezTo>
                      <a:pt x="397" y="1544"/>
                      <a:pt x="48" y="30"/>
                      <a:pt x="45" y="14"/>
                    </a:cubicBezTo>
                    <a:cubicBezTo>
                      <a:pt x="43" y="6"/>
                      <a:pt x="36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g2d628c0607e_0_7111"/>
              <p:cNvSpPr/>
              <p:nvPr/>
            </p:nvSpPr>
            <p:spPr>
              <a:xfrm>
                <a:off x="3281238" y="3264873"/>
                <a:ext cx="145621" cy="841550"/>
              </a:xfrm>
              <a:custGeom>
                <a:rect b="b" l="l" r="r" t="t"/>
                <a:pathLst>
                  <a:path extrusionOk="0" h="4577" w="792">
                    <a:moveTo>
                      <a:pt x="767" y="1"/>
                    </a:moveTo>
                    <a:cubicBezTo>
                      <a:pt x="759" y="1"/>
                      <a:pt x="751" y="6"/>
                      <a:pt x="749" y="14"/>
                    </a:cubicBezTo>
                    <a:cubicBezTo>
                      <a:pt x="744" y="24"/>
                      <a:pt x="405" y="945"/>
                      <a:pt x="125" y="3682"/>
                    </a:cubicBezTo>
                    <a:cubicBezTo>
                      <a:pt x="72" y="4209"/>
                      <a:pt x="3" y="4550"/>
                      <a:pt x="3" y="4553"/>
                    </a:cubicBezTo>
                    <a:cubicBezTo>
                      <a:pt x="0" y="4564"/>
                      <a:pt x="8" y="4574"/>
                      <a:pt x="19" y="4577"/>
                    </a:cubicBezTo>
                    <a:lnTo>
                      <a:pt x="24" y="4577"/>
                    </a:lnTo>
                    <a:cubicBezTo>
                      <a:pt x="32" y="4577"/>
                      <a:pt x="43" y="4572"/>
                      <a:pt x="43" y="4561"/>
                    </a:cubicBezTo>
                    <a:cubicBezTo>
                      <a:pt x="45" y="4558"/>
                      <a:pt x="112" y="4217"/>
                      <a:pt x="167" y="3688"/>
                    </a:cubicBezTo>
                    <a:cubicBezTo>
                      <a:pt x="445" y="959"/>
                      <a:pt x="784" y="37"/>
                      <a:pt x="787" y="30"/>
                    </a:cubicBezTo>
                    <a:cubicBezTo>
                      <a:pt x="792" y="19"/>
                      <a:pt x="787" y="6"/>
                      <a:pt x="776" y="3"/>
                    </a:cubicBezTo>
                    <a:cubicBezTo>
                      <a:pt x="773" y="2"/>
                      <a:pt x="770" y="1"/>
                      <a:pt x="7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g2d628c0607e_0_7111"/>
              <p:cNvSpPr/>
              <p:nvPr/>
            </p:nvSpPr>
            <p:spPr>
              <a:xfrm>
                <a:off x="3589212" y="3277927"/>
                <a:ext cx="45599" cy="925393"/>
              </a:xfrm>
              <a:custGeom>
                <a:rect b="b" l="l" r="r" t="t"/>
                <a:pathLst>
                  <a:path extrusionOk="0" h="5033" w="248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4" y="64"/>
                      <a:pt x="205" y="4217"/>
                      <a:pt x="205" y="4485"/>
                    </a:cubicBezTo>
                    <a:lnTo>
                      <a:pt x="205" y="5012"/>
                    </a:lnTo>
                    <a:cubicBezTo>
                      <a:pt x="205" y="5022"/>
                      <a:pt x="213" y="5033"/>
                      <a:pt x="226" y="5033"/>
                    </a:cubicBezTo>
                    <a:cubicBezTo>
                      <a:pt x="236" y="5033"/>
                      <a:pt x="247" y="5022"/>
                      <a:pt x="247" y="5012"/>
                    </a:cubicBezTo>
                    <a:lnTo>
                      <a:pt x="247" y="4485"/>
                    </a:lnTo>
                    <a:cubicBezTo>
                      <a:pt x="247" y="4217"/>
                      <a:pt x="46" y="62"/>
                      <a:pt x="43" y="19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g2d628c0607e_0_7111"/>
              <p:cNvSpPr/>
              <p:nvPr/>
            </p:nvSpPr>
            <p:spPr>
              <a:xfrm>
                <a:off x="3122563" y="2469659"/>
                <a:ext cx="772968" cy="799445"/>
              </a:xfrm>
              <a:custGeom>
                <a:rect b="b" l="l" r="r" t="t"/>
                <a:pathLst>
                  <a:path extrusionOk="0" h="4348" w="4204">
                    <a:moveTo>
                      <a:pt x="3698" y="0"/>
                    </a:moveTo>
                    <a:cubicBezTo>
                      <a:pt x="3698" y="0"/>
                      <a:pt x="3449" y="191"/>
                      <a:pt x="3304" y="294"/>
                    </a:cubicBezTo>
                    <a:cubicBezTo>
                      <a:pt x="3158" y="397"/>
                      <a:pt x="3124" y="469"/>
                      <a:pt x="3124" y="469"/>
                    </a:cubicBezTo>
                    <a:lnTo>
                      <a:pt x="2716" y="448"/>
                    </a:lnTo>
                    <a:cubicBezTo>
                      <a:pt x="2716" y="448"/>
                      <a:pt x="2554" y="789"/>
                      <a:pt x="2136" y="789"/>
                    </a:cubicBezTo>
                    <a:cubicBezTo>
                      <a:pt x="2100" y="789"/>
                      <a:pt x="2062" y="787"/>
                      <a:pt x="2023" y="781"/>
                    </a:cubicBezTo>
                    <a:cubicBezTo>
                      <a:pt x="1689" y="736"/>
                      <a:pt x="1528" y="466"/>
                      <a:pt x="1528" y="466"/>
                    </a:cubicBezTo>
                    <a:cubicBezTo>
                      <a:pt x="1528" y="466"/>
                      <a:pt x="1425" y="479"/>
                      <a:pt x="1327" y="479"/>
                    </a:cubicBezTo>
                    <a:cubicBezTo>
                      <a:pt x="1296" y="479"/>
                      <a:pt x="1266" y="477"/>
                      <a:pt x="1239" y="474"/>
                    </a:cubicBezTo>
                    <a:cubicBezTo>
                      <a:pt x="1220" y="472"/>
                      <a:pt x="1201" y="471"/>
                      <a:pt x="1182" y="471"/>
                    </a:cubicBezTo>
                    <a:cubicBezTo>
                      <a:pt x="1056" y="471"/>
                      <a:pt x="948" y="511"/>
                      <a:pt x="948" y="511"/>
                    </a:cubicBezTo>
                    <a:cubicBezTo>
                      <a:pt x="948" y="511"/>
                      <a:pt x="869" y="429"/>
                      <a:pt x="789" y="339"/>
                    </a:cubicBezTo>
                    <a:cubicBezTo>
                      <a:pt x="707" y="249"/>
                      <a:pt x="398" y="101"/>
                      <a:pt x="398" y="101"/>
                    </a:cubicBezTo>
                    <a:lnTo>
                      <a:pt x="398" y="101"/>
                    </a:lnTo>
                    <a:cubicBezTo>
                      <a:pt x="398" y="101"/>
                      <a:pt x="435" y="204"/>
                      <a:pt x="270" y="580"/>
                    </a:cubicBezTo>
                    <a:cubicBezTo>
                      <a:pt x="106" y="953"/>
                      <a:pt x="0" y="959"/>
                      <a:pt x="0" y="959"/>
                    </a:cubicBezTo>
                    <a:cubicBezTo>
                      <a:pt x="0" y="959"/>
                      <a:pt x="162" y="1160"/>
                      <a:pt x="421" y="1393"/>
                    </a:cubicBezTo>
                    <a:cubicBezTo>
                      <a:pt x="670" y="1620"/>
                      <a:pt x="657" y="1686"/>
                      <a:pt x="657" y="1686"/>
                    </a:cubicBezTo>
                    <a:cubicBezTo>
                      <a:pt x="657" y="1686"/>
                      <a:pt x="670" y="1893"/>
                      <a:pt x="736" y="1914"/>
                    </a:cubicBezTo>
                    <a:cubicBezTo>
                      <a:pt x="802" y="1938"/>
                      <a:pt x="850" y="2057"/>
                      <a:pt x="850" y="2121"/>
                    </a:cubicBezTo>
                    <a:cubicBezTo>
                      <a:pt x="850" y="2187"/>
                      <a:pt x="832" y="2581"/>
                      <a:pt x="850" y="2811"/>
                    </a:cubicBezTo>
                    <a:cubicBezTo>
                      <a:pt x="869" y="3042"/>
                      <a:pt x="707" y="4055"/>
                      <a:pt x="707" y="4055"/>
                    </a:cubicBezTo>
                    <a:cubicBezTo>
                      <a:pt x="707" y="4055"/>
                      <a:pt x="930" y="4069"/>
                      <a:pt x="1051" y="4143"/>
                    </a:cubicBezTo>
                    <a:cubicBezTo>
                      <a:pt x="1173" y="4220"/>
                      <a:pt x="1491" y="4317"/>
                      <a:pt x="1914" y="4341"/>
                    </a:cubicBezTo>
                    <a:cubicBezTo>
                      <a:pt x="1994" y="4345"/>
                      <a:pt x="2069" y="4347"/>
                      <a:pt x="2140" y="4347"/>
                    </a:cubicBezTo>
                    <a:cubicBezTo>
                      <a:pt x="2443" y="4347"/>
                      <a:pt x="2675" y="4314"/>
                      <a:pt x="2976" y="4275"/>
                    </a:cubicBezTo>
                    <a:cubicBezTo>
                      <a:pt x="3198" y="4247"/>
                      <a:pt x="3432" y="4241"/>
                      <a:pt x="3583" y="4241"/>
                    </a:cubicBezTo>
                    <a:cubicBezTo>
                      <a:pt x="3684" y="4241"/>
                      <a:pt x="3749" y="4243"/>
                      <a:pt x="3749" y="4243"/>
                    </a:cubicBezTo>
                    <a:cubicBezTo>
                      <a:pt x="3749" y="4243"/>
                      <a:pt x="3590" y="3304"/>
                      <a:pt x="3542" y="3002"/>
                    </a:cubicBezTo>
                    <a:cubicBezTo>
                      <a:pt x="3494" y="2700"/>
                      <a:pt x="3621" y="1909"/>
                      <a:pt x="3621" y="1909"/>
                    </a:cubicBezTo>
                    <a:cubicBezTo>
                      <a:pt x="3621" y="1909"/>
                      <a:pt x="3725" y="1774"/>
                      <a:pt x="3706" y="1705"/>
                    </a:cubicBezTo>
                    <a:cubicBezTo>
                      <a:pt x="3688" y="1634"/>
                      <a:pt x="3717" y="1469"/>
                      <a:pt x="3717" y="1469"/>
                    </a:cubicBezTo>
                    <a:cubicBezTo>
                      <a:pt x="3717" y="1469"/>
                      <a:pt x="3839" y="1292"/>
                      <a:pt x="3944" y="1178"/>
                    </a:cubicBezTo>
                    <a:cubicBezTo>
                      <a:pt x="4053" y="1067"/>
                      <a:pt x="4148" y="1004"/>
                      <a:pt x="4148" y="1004"/>
                    </a:cubicBezTo>
                    <a:cubicBezTo>
                      <a:pt x="4148" y="1004"/>
                      <a:pt x="4204" y="800"/>
                      <a:pt x="4008" y="498"/>
                    </a:cubicBezTo>
                    <a:cubicBezTo>
                      <a:pt x="3902" y="339"/>
                      <a:pt x="3698" y="0"/>
                      <a:pt x="3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g2d628c0607e_0_7111"/>
              <p:cNvSpPr/>
              <p:nvPr/>
            </p:nvSpPr>
            <p:spPr>
              <a:xfrm>
                <a:off x="3281238" y="2579610"/>
                <a:ext cx="25925" cy="246379"/>
              </a:xfrm>
              <a:custGeom>
                <a:rect b="b" l="l" r="r" t="t"/>
                <a:pathLst>
                  <a:path extrusionOk="0" h="1340" w="141">
                    <a:moveTo>
                      <a:pt x="74" y="0"/>
                    </a:moveTo>
                    <a:cubicBezTo>
                      <a:pt x="73" y="0"/>
                      <a:pt x="71" y="0"/>
                      <a:pt x="69" y="1"/>
                    </a:cubicBezTo>
                    <a:cubicBezTo>
                      <a:pt x="59" y="3"/>
                      <a:pt x="51" y="14"/>
                      <a:pt x="53" y="24"/>
                    </a:cubicBezTo>
                    <a:cubicBezTo>
                      <a:pt x="53" y="27"/>
                      <a:pt x="98" y="353"/>
                      <a:pt x="80" y="744"/>
                    </a:cubicBezTo>
                    <a:cubicBezTo>
                      <a:pt x="64" y="1099"/>
                      <a:pt x="6" y="1311"/>
                      <a:pt x="3" y="1313"/>
                    </a:cubicBezTo>
                    <a:cubicBezTo>
                      <a:pt x="0" y="1324"/>
                      <a:pt x="8" y="1337"/>
                      <a:pt x="19" y="1340"/>
                    </a:cubicBezTo>
                    <a:lnTo>
                      <a:pt x="24" y="1340"/>
                    </a:lnTo>
                    <a:cubicBezTo>
                      <a:pt x="32" y="1340"/>
                      <a:pt x="40" y="1335"/>
                      <a:pt x="43" y="1324"/>
                    </a:cubicBezTo>
                    <a:cubicBezTo>
                      <a:pt x="45" y="1324"/>
                      <a:pt x="104" y="1107"/>
                      <a:pt x="122" y="747"/>
                    </a:cubicBezTo>
                    <a:cubicBezTo>
                      <a:pt x="141" y="350"/>
                      <a:pt x="93" y="22"/>
                      <a:pt x="93" y="19"/>
                    </a:cubicBezTo>
                    <a:cubicBezTo>
                      <a:pt x="91" y="8"/>
                      <a:pt x="8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g2d628c0607e_0_7111"/>
              <p:cNvSpPr/>
              <p:nvPr/>
            </p:nvSpPr>
            <p:spPr>
              <a:xfrm>
                <a:off x="3706151" y="2569313"/>
                <a:ext cx="77039" cy="236818"/>
              </a:xfrm>
              <a:custGeom>
                <a:rect b="b" l="l" r="r" t="t"/>
                <a:pathLst>
                  <a:path extrusionOk="0" h="1288" w="419">
                    <a:moveTo>
                      <a:pt x="24" y="0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5" y="6"/>
                      <a:pt x="0" y="20"/>
                      <a:pt x="5" y="30"/>
                    </a:cubicBezTo>
                    <a:cubicBezTo>
                      <a:pt x="8" y="33"/>
                      <a:pt x="209" y="501"/>
                      <a:pt x="265" y="684"/>
                    </a:cubicBezTo>
                    <a:cubicBezTo>
                      <a:pt x="320" y="867"/>
                      <a:pt x="376" y="1266"/>
                      <a:pt x="376" y="1269"/>
                    </a:cubicBezTo>
                    <a:cubicBezTo>
                      <a:pt x="379" y="1279"/>
                      <a:pt x="387" y="1287"/>
                      <a:pt x="397" y="1287"/>
                    </a:cubicBezTo>
                    <a:lnTo>
                      <a:pt x="400" y="1287"/>
                    </a:lnTo>
                    <a:cubicBezTo>
                      <a:pt x="410" y="1285"/>
                      <a:pt x="418" y="1274"/>
                      <a:pt x="418" y="1264"/>
                    </a:cubicBezTo>
                    <a:cubicBezTo>
                      <a:pt x="416" y="1248"/>
                      <a:pt x="360" y="859"/>
                      <a:pt x="305" y="673"/>
                    </a:cubicBezTo>
                    <a:cubicBezTo>
                      <a:pt x="249" y="488"/>
                      <a:pt x="53" y="33"/>
                      <a:pt x="42" y="12"/>
                    </a:cubicBezTo>
                    <a:cubicBezTo>
                      <a:pt x="40" y="3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g2d628c0607e_0_7111"/>
              <p:cNvSpPr/>
              <p:nvPr/>
            </p:nvSpPr>
            <p:spPr>
              <a:xfrm>
                <a:off x="3402957" y="2775793"/>
                <a:ext cx="236634" cy="215674"/>
              </a:xfrm>
              <a:custGeom>
                <a:rect b="b" l="l" r="r" t="t"/>
                <a:pathLst>
                  <a:path extrusionOk="0" h="1173" w="1287">
                    <a:moveTo>
                      <a:pt x="1261" y="0"/>
                    </a:moveTo>
                    <a:cubicBezTo>
                      <a:pt x="1257" y="0"/>
                      <a:pt x="1253" y="1"/>
                      <a:pt x="1249" y="3"/>
                    </a:cubicBezTo>
                    <a:cubicBezTo>
                      <a:pt x="1212" y="29"/>
                      <a:pt x="302" y="638"/>
                      <a:pt x="8" y="1144"/>
                    </a:cubicBezTo>
                    <a:cubicBezTo>
                      <a:pt x="0" y="1152"/>
                      <a:pt x="5" y="1165"/>
                      <a:pt x="13" y="1170"/>
                    </a:cubicBezTo>
                    <a:cubicBezTo>
                      <a:pt x="19" y="1173"/>
                      <a:pt x="21" y="1173"/>
                      <a:pt x="24" y="1173"/>
                    </a:cubicBezTo>
                    <a:cubicBezTo>
                      <a:pt x="32" y="1173"/>
                      <a:pt x="40" y="1170"/>
                      <a:pt x="42" y="1165"/>
                    </a:cubicBezTo>
                    <a:cubicBezTo>
                      <a:pt x="334" y="667"/>
                      <a:pt x="1263" y="43"/>
                      <a:pt x="1273" y="37"/>
                    </a:cubicBezTo>
                    <a:cubicBezTo>
                      <a:pt x="1284" y="32"/>
                      <a:pt x="1287" y="19"/>
                      <a:pt x="1279" y="8"/>
                    </a:cubicBezTo>
                    <a:cubicBezTo>
                      <a:pt x="1275" y="3"/>
                      <a:pt x="1268" y="0"/>
                      <a:pt x="126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g2d628c0607e_0_7111"/>
              <p:cNvSpPr/>
              <p:nvPr/>
            </p:nvSpPr>
            <p:spPr>
              <a:xfrm>
                <a:off x="3281238" y="3182869"/>
                <a:ext cx="499010" cy="53505"/>
              </a:xfrm>
              <a:custGeom>
                <a:rect b="b" l="l" r="r" t="t"/>
                <a:pathLst>
                  <a:path extrusionOk="0" h="291" w="2714">
                    <a:moveTo>
                      <a:pt x="22" y="0"/>
                    </a:moveTo>
                    <a:cubicBezTo>
                      <a:pt x="14" y="0"/>
                      <a:pt x="5" y="7"/>
                      <a:pt x="3" y="15"/>
                    </a:cubicBezTo>
                    <a:cubicBezTo>
                      <a:pt x="0" y="26"/>
                      <a:pt x="8" y="36"/>
                      <a:pt x="19" y="41"/>
                    </a:cubicBezTo>
                    <a:cubicBezTo>
                      <a:pt x="22" y="41"/>
                      <a:pt x="297" y="121"/>
                      <a:pt x="501" y="190"/>
                    </a:cubicBezTo>
                    <a:cubicBezTo>
                      <a:pt x="644" y="240"/>
                      <a:pt x="948" y="290"/>
                      <a:pt x="1281" y="290"/>
                    </a:cubicBezTo>
                    <a:cubicBezTo>
                      <a:pt x="1414" y="290"/>
                      <a:pt x="1554" y="282"/>
                      <a:pt x="1686" y="261"/>
                    </a:cubicBezTo>
                    <a:cubicBezTo>
                      <a:pt x="2004" y="216"/>
                      <a:pt x="2372" y="210"/>
                      <a:pt x="2563" y="210"/>
                    </a:cubicBezTo>
                    <a:cubicBezTo>
                      <a:pt x="2642" y="210"/>
                      <a:pt x="2691" y="211"/>
                      <a:pt x="2692" y="211"/>
                    </a:cubicBezTo>
                    <a:cubicBezTo>
                      <a:pt x="2706" y="211"/>
                      <a:pt x="2713" y="203"/>
                      <a:pt x="2713" y="192"/>
                    </a:cubicBezTo>
                    <a:cubicBezTo>
                      <a:pt x="2713" y="179"/>
                      <a:pt x="2706" y="171"/>
                      <a:pt x="2695" y="171"/>
                    </a:cubicBezTo>
                    <a:cubicBezTo>
                      <a:pt x="2692" y="171"/>
                      <a:pt x="2632" y="169"/>
                      <a:pt x="2537" y="169"/>
                    </a:cubicBezTo>
                    <a:cubicBezTo>
                      <a:pt x="2339" y="169"/>
                      <a:pt x="1987" y="177"/>
                      <a:pt x="1681" y="221"/>
                    </a:cubicBezTo>
                    <a:cubicBezTo>
                      <a:pt x="1549" y="240"/>
                      <a:pt x="1414" y="248"/>
                      <a:pt x="1283" y="248"/>
                    </a:cubicBezTo>
                    <a:cubicBezTo>
                      <a:pt x="955" y="248"/>
                      <a:pt x="656" y="199"/>
                      <a:pt x="514" y="150"/>
                    </a:cubicBezTo>
                    <a:cubicBezTo>
                      <a:pt x="310" y="81"/>
                      <a:pt x="32" y="2"/>
                      <a:pt x="29" y="2"/>
                    </a:cubicBezTo>
                    <a:cubicBezTo>
                      <a:pt x="27" y="1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g2d628c0607e_0_7111"/>
              <p:cNvSpPr/>
              <p:nvPr/>
            </p:nvSpPr>
            <p:spPr>
              <a:xfrm>
                <a:off x="3387880" y="2569313"/>
                <a:ext cx="257043" cy="71340"/>
              </a:xfrm>
              <a:custGeom>
                <a:rect b="b" l="l" r="r" t="t"/>
                <a:pathLst>
                  <a:path extrusionOk="0" h="388" w="1398">
                    <a:moveTo>
                      <a:pt x="1372" y="0"/>
                    </a:moveTo>
                    <a:cubicBezTo>
                      <a:pt x="1367" y="0"/>
                      <a:pt x="1362" y="2"/>
                      <a:pt x="1358" y="6"/>
                    </a:cubicBezTo>
                    <a:cubicBezTo>
                      <a:pt x="1355" y="9"/>
                      <a:pt x="1114" y="287"/>
                      <a:pt x="876" y="335"/>
                    </a:cubicBezTo>
                    <a:cubicBezTo>
                      <a:pt x="839" y="342"/>
                      <a:pt x="796" y="346"/>
                      <a:pt x="750" y="346"/>
                    </a:cubicBezTo>
                    <a:cubicBezTo>
                      <a:pt x="618" y="346"/>
                      <a:pt x="461" y="317"/>
                      <a:pt x="334" y="266"/>
                    </a:cubicBezTo>
                    <a:cubicBezTo>
                      <a:pt x="162" y="200"/>
                      <a:pt x="40" y="65"/>
                      <a:pt x="40" y="65"/>
                    </a:cubicBezTo>
                    <a:cubicBezTo>
                      <a:pt x="36" y="59"/>
                      <a:pt x="30" y="56"/>
                      <a:pt x="24" y="56"/>
                    </a:cubicBezTo>
                    <a:cubicBezTo>
                      <a:pt x="19" y="56"/>
                      <a:pt x="14" y="58"/>
                      <a:pt x="11" y="62"/>
                    </a:cubicBezTo>
                    <a:cubicBezTo>
                      <a:pt x="3" y="70"/>
                      <a:pt x="0" y="83"/>
                      <a:pt x="8" y="91"/>
                    </a:cubicBezTo>
                    <a:cubicBezTo>
                      <a:pt x="13" y="96"/>
                      <a:pt x="138" y="234"/>
                      <a:pt x="318" y="305"/>
                    </a:cubicBezTo>
                    <a:cubicBezTo>
                      <a:pt x="453" y="356"/>
                      <a:pt x="617" y="387"/>
                      <a:pt x="754" y="387"/>
                    </a:cubicBezTo>
                    <a:cubicBezTo>
                      <a:pt x="802" y="387"/>
                      <a:pt x="844" y="382"/>
                      <a:pt x="884" y="374"/>
                    </a:cubicBezTo>
                    <a:cubicBezTo>
                      <a:pt x="1136" y="324"/>
                      <a:pt x="1379" y="46"/>
                      <a:pt x="1390" y="35"/>
                    </a:cubicBezTo>
                    <a:cubicBezTo>
                      <a:pt x="1398" y="25"/>
                      <a:pt x="1395" y="12"/>
                      <a:pt x="1387" y="6"/>
                    </a:cubicBezTo>
                    <a:cubicBezTo>
                      <a:pt x="1383" y="2"/>
                      <a:pt x="1378" y="0"/>
                      <a:pt x="137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g2d628c0607e_0_7111"/>
              <p:cNvSpPr/>
              <p:nvPr/>
            </p:nvSpPr>
            <p:spPr>
              <a:xfrm>
                <a:off x="3247223" y="2569313"/>
                <a:ext cx="38612" cy="173569"/>
              </a:xfrm>
              <a:custGeom>
                <a:rect b="b" l="l" r="r" t="t"/>
                <a:pathLst>
                  <a:path extrusionOk="0" h="944" w="210">
                    <a:moveTo>
                      <a:pt x="187" y="0"/>
                    </a:moveTo>
                    <a:cubicBezTo>
                      <a:pt x="177" y="0"/>
                      <a:pt x="169" y="8"/>
                      <a:pt x="167" y="17"/>
                    </a:cubicBezTo>
                    <a:cubicBezTo>
                      <a:pt x="167" y="20"/>
                      <a:pt x="117" y="313"/>
                      <a:pt x="93" y="475"/>
                    </a:cubicBezTo>
                    <a:cubicBezTo>
                      <a:pt x="72" y="636"/>
                      <a:pt x="5" y="917"/>
                      <a:pt x="3" y="919"/>
                    </a:cubicBezTo>
                    <a:cubicBezTo>
                      <a:pt x="0" y="930"/>
                      <a:pt x="8" y="941"/>
                      <a:pt x="19" y="943"/>
                    </a:cubicBezTo>
                    <a:lnTo>
                      <a:pt x="24" y="943"/>
                    </a:lnTo>
                    <a:cubicBezTo>
                      <a:pt x="32" y="943"/>
                      <a:pt x="42" y="938"/>
                      <a:pt x="42" y="927"/>
                    </a:cubicBezTo>
                    <a:cubicBezTo>
                      <a:pt x="45" y="925"/>
                      <a:pt x="111" y="644"/>
                      <a:pt x="135" y="480"/>
                    </a:cubicBezTo>
                    <a:cubicBezTo>
                      <a:pt x="156" y="319"/>
                      <a:pt x="207" y="27"/>
                      <a:pt x="209" y="25"/>
                    </a:cubicBezTo>
                    <a:cubicBezTo>
                      <a:pt x="209" y="14"/>
                      <a:pt x="204" y="4"/>
                      <a:pt x="191" y="1"/>
                    </a:cubicBezTo>
                    <a:cubicBezTo>
                      <a:pt x="189" y="1"/>
                      <a:pt x="188" y="0"/>
                      <a:pt x="1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g2d628c0607e_0_7111"/>
              <p:cNvSpPr/>
              <p:nvPr/>
            </p:nvSpPr>
            <p:spPr>
              <a:xfrm>
                <a:off x="3725089" y="2569313"/>
                <a:ext cx="76120" cy="153160"/>
              </a:xfrm>
              <a:custGeom>
                <a:rect b="b" l="l" r="r" t="t"/>
                <a:pathLst>
                  <a:path extrusionOk="0" h="833" w="414">
                    <a:moveTo>
                      <a:pt x="25" y="0"/>
                    </a:moveTo>
                    <a:cubicBezTo>
                      <a:pt x="20" y="0"/>
                      <a:pt x="15" y="1"/>
                      <a:pt x="11" y="4"/>
                    </a:cubicBezTo>
                    <a:cubicBezTo>
                      <a:pt x="3" y="12"/>
                      <a:pt x="0" y="22"/>
                      <a:pt x="6" y="33"/>
                    </a:cubicBezTo>
                    <a:cubicBezTo>
                      <a:pt x="8" y="35"/>
                      <a:pt x="273" y="417"/>
                      <a:pt x="305" y="549"/>
                    </a:cubicBezTo>
                    <a:cubicBezTo>
                      <a:pt x="337" y="684"/>
                      <a:pt x="368" y="816"/>
                      <a:pt x="368" y="816"/>
                    </a:cubicBezTo>
                    <a:cubicBezTo>
                      <a:pt x="371" y="824"/>
                      <a:pt x="382" y="832"/>
                      <a:pt x="389" y="832"/>
                    </a:cubicBezTo>
                    <a:lnTo>
                      <a:pt x="395" y="832"/>
                    </a:lnTo>
                    <a:cubicBezTo>
                      <a:pt x="405" y="827"/>
                      <a:pt x="413" y="816"/>
                      <a:pt x="411" y="806"/>
                    </a:cubicBezTo>
                    <a:cubicBezTo>
                      <a:pt x="411" y="806"/>
                      <a:pt x="376" y="673"/>
                      <a:pt x="344" y="538"/>
                    </a:cubicBezTo>
                    <a:cubicBezTo>
                      <a:pt x="310" y="401"/>
                      <a:pt x="51" y="25"/>
                      <a:pt x="40" y="9"/>
                    </a:cubicBezTo>
                    <a:cubicBezTo>
                      <a:pt x="37" y="3"/>
                      <a:pt x="31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95" name="Google Shape;1995;g2d628c0607e_0_7111"/>
          <p:cNvSpPr txBox="1"/>
          <p:nvPr>
            <p:ph type="title"/>
          </p:nvPr>
        </p:nvSpPr>
        <p:spPr>
          <a:xfrm>
            <a:off x="481400" y="347550"/>
            <a:ext cx="727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" sz="3000">
                <a:solidFill>
                  <a:srgbClr val="3C729E"/>
                </a:solidFill>
              </a:rPr>
              <a:t>Feature importance</a:t>
            </a:r>
            <a:endParaRPr/>
          </a:p>
        </p:txBody>
      </p:sp>
      <p:pic>
        <p:nvPicPr>
          <p:cNvPr id="1996" name="Google Shape;1996;g2d628c0607e_0_7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7125"/>
            <a:ext cx="4690375" cy="25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g2d628c0607e_0_7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25" y="1155501"/>
            <a:ext cx="4690375" cy="258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2d628c0607e_0_8395"/>
          <p:cNvSpPr txBox="1"/>
          <p:nvPr>
            <p:ph type="title"/>
          </p:nvPr>
        </p:nvSpPr>
        <p:spPr>
          <a:xfrm>
            <a:off x="712800" y="1878450"/>
            <a:ext cx="2496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Dashboard</a:t>
            </a:r>
            <a:endParaRPr/>
          </a:p>
        </p:txBody>
      </p:sp>
      <p:grpSp>
        <p:nvGrpSpPr>
          <p:cNvPr id="2003" name="Google Shape;2003;g2d628c0607e_0_8395"/>
          <p:cNvGrpSpPr/>
          <p:nvPr/>
        </p:nvGrpSpPr>
        <p:grpSpPr>
          <a:xfrm>
            <a:off x="3436638" y="2174980"/>
            <a:ext cx="2270728" cy="2968522"/>
            <a:chOff x="803975" y="2021355"/>
            <a:chExt cx="2270728" cy="2968522"/>
          </a:xfrm>
        </p:grpSpPr>
        <p:sp>
          <p:nvSpPr>
            <p:cNvPr id="2004" name="Google Shape;2004;g2d628c0607e_0_8395"/>
            <p:cNvSpPr/>
            <p:nvPr/>
          </p:nvSpPr>
          <p:spPr>
            <a:xfrm>
              <a:off x="803975" y="4704500"/>
              <a:ext cx="2270728" cy="285377"/>
            </a:xfrm>
            <a:custGeom>
              <a:rect b="b" l="l" r="r" t="t"/>
              <a:pathLst>
                <a:path extrusionOk="0" h="2177" w="17960">
                  <a:moveTo>
                    <a:pt x="8981" y="1"/>
                  </a:moveTo>
                  <a:cubicBezTo>
                    <a:pt x="4021" y="1"/>
                    <a:pt x="0" y="488"/>
                    <a:pt x="0" y="1089"/>
                  </a:cubicBezTo>
                  <a:cubicBezTo>
                    <a:pt x="0" y="1689"/>
                    <a:pt x="4021" y="2177"/>
                    <a:pt x="8981" y="2177"/>
                  </a:cubicBezTo>
                  <a:cubicBezTo>
                    <a:pt x="13939" y="2177"/>
                    <a:pt x="17960" y="1689"/>
                    <a:pt x="17960" y="1089"/>
                  </a:cubicBezTo>
                  <a:cubicBezTo>
                    <a:pt x="17960" y="488"/>
                    <a:pt x="13939" y="1"/>
                    <a:pt x="898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5" name="Google Shape;2005;g2d628c0607e_0_8395"/>
            <p:cNvGrpSpPr/>
            <p:nvPr/>
          </p:nvGrpSpPr>
          <p:grpSpPr>
            <a:xfrm>
              <a:off x="888632" y="2021355"/>
              <a:ext cx="1018467" cy="2862723"/>
              <a:chOff x="1366100" y="1578100"/>
              <a:chExt cx="1158534" cy="3256425"/>
            </a:xfrm>
          </p:grpSpPr>
          <p:sp>
            <p:nvSpPr>
              <p:cNvPr id="2006" name="Google Shape;2006;g2d628c0607e_0_8395"/>
              <p:cNvSpPr/>
              <p:nvPr/>
            </p:nvSpPr>
            <p:spPr>
              <a:xfrm>
                <a:off x="1930198" y="4134551"/>
                <a:ext cx="311283" cy="686552"/>
              </a:xfrm>
              <a:custGeom>
                <a:rect b="b" l="l" r="r" t="t"/>
                <a:pathLst>
                  <a:path extrusionOk="0" h="3734" w="1693">
                    <a:moveTo>
                      <a:pt x="832" y="0"/>
                    </a:moveTo>
                    <a:lnTo>
                      <a:pt x="832" y="0"/>
                    </a:lnTo>
                    <a:cubicBezTo>
                      <a:pt x="797" y="14"/>
                      <a:pt x="763" y="30"/>
                      <a:pt x="728" y="48"/>
                    </a:cubicBezTo>
                    <a:cubicBezTo>
                      <a:pt x="413" y="212"/>
                      <a:pt x="196" y="437"/>
                      <a:pt x="0" y="564"/>
                    </a:cubicBezTo>
                    <a:cubicBezTo>
                      <a:pt x="56" y="877"/>
                      <a:pt x="421" y="1927"/>
                      <a:pt x="281" y="2602"/>
                    </a:cubicBezTo>
                    <a:cubicBezTo>
                      <a:pt x="249" y="2753"/>
                      <a:pt x="157" y="2928"/>
                      <a:pt x="228" y="3055"/>
                    </a:cubicBezTo>
                    <a:cubicBezTo>
                      <a:pt x="297" y="3182"/>
                      <a:pt x="466" y="3256"/>
                      <a:pt x="543" y="3362"/>
                    </a:cubicBezTo>
                    <a:cubicBezTo>
                      <a:pt x="652" y="3510"/>
                      <a:pt x="895" y="3717"/>
                      <a:pt x="1051" y="3733"/>
                    </a:cubicBezTo>
                    <a:cubicBezTo>
                      <a:pt x="1062" y="3734"/>
                      <a:pt x="1075" y="3734"/>
                      <a:pt x="1089" y="3734"/>
                    </a:cubicBezTo>
                    <a:cubicBezTo>
                      <a:pt x="1274" y="3734"/>
                      <a:pt x="1693" y="3654"/>
                      <a:pt x="1459" y="3521"/>
                    </a:cubicBezTo>
                    <a:cubicBezTo>
                      <a:pt x="1210" y="3381"/>
                      <a:pt x="1107" y="3145"/>
                      <a:pt x="1004" y="2939"/>
                    </a:cubicBezTo>
                    <a:cubicBezTo>
                      <a:pt x="874" y="2676"/>
                      <a:pt x="779" y="2602"/>
                      <a:pt x="784" y="2399"/>
                    </a:cubicBezTo>
                    <a:cubicBezTo>
                      <a:pt x="787" y="2306"/>
                      <a:pt x="824" y="1112"/>
                      <a:pt x="824" y="1112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g2d628c0607e_0_8395"/>
              <p:cNvSpPr/>
              <p:nvPr/>
            </p:nvSpPr>
            <p:spPr>
              <a:xfrm>
                <a:off x="2116086" y="4782857"/>
                <a:ext cx="91749" cy="18570"/>
              </a:xfrm>
              <a:custGeom>
                <a:rect b="b" l="l" r="r" t="t"/>
                <a:pathLst>
                  <a:path extrusionOk="0" h="101" w="499">
                    <a:moveTo>
                      <a:pt x="419" y="0"/>
                    </a:moveTo>
                    <a:cubicBezTo>
                      <a:pt x="392" y="0"/>
                      <a:pt x="376" y="11"/>
                      <a:pt x="366" y="24"/>
                    </a:cubicBezTo>
                    <a:cubicBezTo>
                      <a:pt x="354" y="17"/>
                      <a:pt x="339" y="10"/>
                      <a:pt x="316" y="10"/>
                    </a:cubicBezTo>
                    <a:cubicBezTo>
                      <a:pt x="313" y="10"/>
                      <a:pt x="309" y="10"/>
                      <a:pt x="305" y="11"/>
                    </a:cubicBezTo>
                    <a:cubicBezTo>
                      <a:pt x="279" y="11"/>
                      <a:pt x="260" y="19"/>
                      <a:pt x="249" y="35"/>
                    </a:cubicBezTo>
                    <a:lnTo>
                      <a:pt x="249" y="37"/>
                    </a:lnTo>
                    <a:cubicBezTo>
                      <a:pt x="236" y="32"/>
                      <a:pt x="220" y="27"/>
                      <a:pt x="202" y="27"/>
                    </a:cubicBezTo>
                    <a:cubicBezTo>
                      <a:pt x="183" y="29"/>
                      <a:pt x="170" y="35"/>
                      <a:pt x="159" y="45"/>
                    </a:cubicBezTo>
                    <a:cubicBezTo>
                      <a:pt x="146" y="34"/>
                      <a:pt x="128" y="25"/>
                      <a:pt x="100" y="25"/>
                    </a:cubicBezTo>
                    <a:cubicBezTo>
                      <a:pt x="94" y="25"/>
                      <a:pt x="87" y="26"/>
                      <a:pt x="80" y="27"/>
                    </a:cubicBezTo>
                    <a:cubicBezTo>
                      <a:pt x="24" y="35"/>
                      <a:pt x="11" y="45"/>
                      <a:pt x="6" y="56"/>
                    </a:cubicBezTo>
                    <a:cubicBezTo>
                      <a:pt x="1" y="61"/>
                      <a:pt x="1" y="72"/>
                      <a:pt x="3" y="77"/>
                    </a:cubicBezTo>
                    <a:cubicBezTo>
                      <a:pt x="7" y="85"/>
                      <a:pt x="14" y="90"/>
                      <a:pt x="21" y="90"/>
                    </a:cubicBezTo>
                    <a:cubicBezTo>
                      <a:pt x="24" y="90"/>
                      <a:pt x="27" y="89"/>
                      <a:pt x="30" y="88"/>
                    </a:cubicBezTo>
                    <a:cubicBezTo>
                      <a:pt x="35" y="85"/>
                      <a:pt x="38" y="82"/>
                      <a:pt x="40" y="77"/>
                    </a:cubicBezTo>
                    <a:cubicBezTo>
                      <a:pt x="43" y="77"/>
                      <a:pt x="56" y="72"/>
                      <a:pt x="85" y="69"/>
                    </a:cubicBezTo>
                    <a:cubicBezTo>
                      <a:pt x="93" y="68"/>
                      <a:pt x="99" y="67"/>
                      <a:pt x="105" y="67"/>
                    </a:cubicBezTo>
                    <a:cubicBezTo>
                      <a:pt x="135" y="67"/>
                      <a:pt x="141" y="83"/>
                      <a:pt x="141" y="85"/>
                    </a:cubicBezTo>
                    <a:cubicBezTo>
                      <a:pt x="143" y="94"/>
                      <a:pt x="151" y="99"/>
                      <a:pt x="158" y="99"/>
                    </a:cubicBezTo>
                    <a:cubicBezTo>
                      <a:pt x="159" y="99"/>
                      <a:pt x="161" y="99"/>
                      <a:pt x="162" y="98"/>
                    </a:cubicBezTo>
                    <a:cubicBezTo>
                      <a:pt x="173" y="98"/>
                      <a:pt x="181" y="90"/>
                      <a:pt x="181" y="82"/>
                    </a:cubicBezTo>
                    <a:cubicBezTo>
                      <a:pt x="183" y="80"/>
                      <a:pt x="183" y="69"/>
                      <a:pt x="204" y="69"/>
                    </a:cubicBezTo>
                    <a:cubicBezTo>
                      <a:pt x="206" y="69"/>
                      <a:pt x="207" y="69"/>
                      <a:pt x="209" y="69"/>
                    </a:cubicBezTo>
                    <a:cubicBezTo>
                      <a:pt x="235" y="69"/>
                      <a:pt x="250" y="90"/>
                      <a:pt x="252" y="90"/>
                    </a:cubicBezTo>
                    <a:cubicBezTo>
                      <a:pt x="255" y="95"/>
                      <a:pt x="263" y="101"/>
                      <a:pt x="268" y="101"/>
                    </a:cubicBezTo>
                    <a:cubicBezTo>
                      <a:pt x="271" y="101"/>
                      <a:pt x="276" y="98"/>
                      <a:pt x="279" y="98"/>
                    </a:cubicBezTo>
                    <a:cubicBezTo>
                      <a:pt x="286" y="93"/>
                      <a:pt x="292" y="80"/>
                      <a:pt x="286" y="72"/>
                    </a:cubicBezTo>
                    <a:cubicBezTo>
                      <a:pt x="284" y="66"/>
                      <a:pt x="284" y="58"/>
                      <a:pt x="286" y="56"/>
                    </a:cubicBezTo>
                    <a:cubicBezTo>
                      <a:pt x="286" y="53"/>
                      <a:pt x="292" y="50"/>
                      <a:pt x="305" y="50"/>
                    </a:cubicBezTo>
                    <a:cubicBezTo>
                      <a:pt x="307" y="50"/>
                      <a:pt x="310" y="50"/>
                      <a:pt x="312" y="50"/>
                    </a:cubicBezTo>
                    <a:cubicBezTo>
                      <a:pt x="348" y="50"/>
                      <a:pt x="353" y="69"/>
                      <a:pt x="353" y="69"/>
                    </a:cubicBezTo>
                    <a:cubicBezTo>
                      <a:pt x="355" y="76"/>
                      <a:pt x="361" y="83"/>
                      <a:pt x="370" y="83"/>
                    </a:cubicBezTo>
                    <a:cubicBezTo>
                      <a:pt x="371" y="83"/>
                      <a:pt x="372" y="83"/>
                      <a:pt x="374" y="82"/>
                    </a:cubicBezTo>
                    <a:cubicBezTo>
                      <a:pt x="384" y="82"/>
                      <a:pt x="392" y="74"/>
                      <a:pt x="392" y="64"/>
                    </a:cubicBezTo>
                    <a:cubicBezTo>
                      <a:pt x="395" y="58"/>
                      <a:pt x="398" y="40"/>
                      <a:pt x="419" y="40"/>
                    </a:cubicBezTo>
                    <a:cubicBezTo>
                      <a:pt x="448" y="40"/>
                      <a:pt x="459" y="58"/>
                      <a:pt x="459" y="58"/>
                    </a:cubicBezTo>
                    <a:cubicBezTo>
                      <a:pt x="462" y="64"/>
                      <a:pt x="469" y="68"/>
                      <a:pt x="476" y="68"/>
                    </a:cubicBezTo>
                    <a:cubicBezTo>
                      <a:pt x="479" y="68"/>
                      <a:pt x="482" y="68"/>
                      <a:pt x="485" y="66"/>
                    </a:cubicBezTo>
                    <a:cubicBezTo>
                      <a:pt x="496" y="61"/>
                      <a:pt x="498" y="48"/>
                      <a:pt x="493" y="37"/>
                    </a:cubicBezTo>
                    <a:cubicBezTo>
                      <a:pt x="485" y="24"/>
                      <a:pt x="461" y="0"/>
                      <a:pt x="4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g2d628c0607e_0_8395"/>
              <p:cNvSpPr/>
              <p:nvPr/>
            </p:nvSpPr>
            <p:spPr>
              <a:xfrm>
                <a:off x="1995838" y="4638340"/>
                <a:ext cx="29970" cy="52218"/>
              </a:xfrm>
              <a:custGeom>
                <a:rect b="b" l="l" r="r" t="t"/>
                <a:pathLst>
                  <a:path extrusionOk="0" h="284" w="163">
                    <a:moveTo>
                      <a:pt x="91" y="0"/>
                    </a:moveTo>
                    <a:cubicBezTo>
                      <a:pt x="78" y="0"/>
                      <a:pt x="72" y="8"/>
                      <a:pt x="72" y="21"/>
                    </a:cubicBezTo>
                    <a:cubicBezTo>
                      <a:pt x="70" y="26"/>
                      <a:pt x="62" y="42"/>
                      <a:pt x="56" y="56"/>
                    </a:cubicBezTo>
                    <a:cubicBezTo>
                      <a:pt x="35" y="101"/>
                      <a:pt x="1" y="172"/>
                      <a:pt x="56" y="212"/>
                    </a:cubicBezTo>
                    <a:cubicBezTo>
                      <a:pt x="109" y="249"/>
                      <a:pt x="120" y="270"/>
                      <a:pt x="120" y="270"/>
                    </a:cubicBezTo>
                    <a:cubicBezTo>
                      <a:pt x="123" y="278"/>
                      <a:pt x="131" y="283"/>
                      <a:pt x="138" y="283"/>
                    </a:cubicBezTo>
                    <a:cubicBezTo>
                      <a:pt x="141" y="283"/>
                      <a:pt x="144" y="283"/>
                      <a:pt x="146" y="281"/>
                    </a:cubicBezTo>
                    <a:cubicBezTo>
                      <a:pt x="157" y="278"/>
                      <a:pt x="162" y="267"/>
                      <a:pt x="160" y="257"/>
                    </a:cubicBezTo>
                    <a:cubicBezTo>
                      <a:pt x="157" y="249"/>
                      <a:pt x="144" y="225"/>
                      <a:pt x="80" y="180"/>
                    </a:cubicBezTo>
                    <a:cubicBezTo>
                      <a:pt x="54" y="161"/>
                      <a:pt x="70" y="122"/>
                      <a:pt x="93" y="74"/>
                    </a:cubicBezTo>
                    <a:cubicBezTo>
                      <a:pt x="104" y="53"/>
                      <a:pt x="112" y="34"/>
                      <a:pt x="112" y="21"/>
                    </a:cubicBezTo>
                    <a:cubicBezTo>
                      <a:pt x="112" y="8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g2d628c0607e_0_8395"/>
              <p:cNvSpPr/>
              <p:nvPr/>
            </p:nvSpPr>
            <p:spPr>
              <a:xfrm>
                <a:off x="1981864" y="4463485"/>
                <a:ext cx="95978" cy="22799"/>
              </a:xfrm>
              <a:custGeom>
                <a:rect b="b" l="l" r="r" t="t"/>
                <a:pathLst>
                  <a:path extrusionOk="0" h="124" w="522">
                    <a:moveTo>
                      <a:pt x="521" y="1"/>
                    </a:moveTo>
                    <a:lnTo>
                      <a:pt x="521" y="1"/>
                    </a:lnTo>
                    <a:cubicBezTo>
                      <a:pt x="323" y="35"/>
                      <a:pt x="154" y="51"/>
                      <a:pt x="0" y="54"/>
                    </a:cubicBezTo>
                    <a:lnTo>
                      <a:pt x="11" y="123"/>
                    </a:lnTo>
                    <a:cubicBezTo>
                      <a:pt x="11" y="123"/>
                      <a:pt x="48" y="123"/>
                      <a:pt x="100" y="123"/>
                    </a:cubicBezTo>
                    <a:cubicBezTo>
                      <a:pt x="177" y="123"/>
                      <a:pt x="285" y="121"/>
                      <a:pt x="344" y="112"/>
                    </a:cubicBezTo>
                    <a:cubicBezTo>
                      <a:pt x="439" y="96"/>
                      <a:pt x="519" y="67"/>
                      <a:pt x="519" y="67"/>
                    </a:cubicBezTo>
                    <a:lnTo>
                      <a:pt x="52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g2d628c0607e_0_8395"/>
              <p:cNvSpPr/>
              <p:nvPr/>
            </p:nvSpPr>
            <p:spPr>
              <a:xfrm>
                <a:off x="1437072" y="4166176"/>
                <a:ext cx="300987" cy="668349"/>
              </a:xfrm>
              <a:custGeom>
                <a:rect b="b" l="l" r="r" t="t"/>
                <a:pathLst>
                  <a:path extrusionOk="0" h="3635" w="1637">
                    <a:moveTo>
                      <a:pt x="819" y="1"/>
                    </a:moveTo>
                    <a:lnTo>
                      <a:pt x="830" y="1083"/>
                    </a:lnTo>
                    <a:cubicBezTo>
                      <a:pt x="830" y="1083"/>
                      <a:pt x="867" y="2242"/>
                      <a:pt x="867" y="2335"/>
                    </a:cubicBezTo>
                    <a:cubicBezTo>
                      <a:pt x="867" y="2425"/>
                      <a:pt x="803" y="2515"/>
                      <a:pt x="676" y="2769"/>
                    </a:cubicBezTo>
                    <a:cubicBezTo>
                      <a:pt x="576" y="2970"/>
                      <a:pt x="475" y="3224"/>
                      <a:pt x="202" y="3428"/>
                    </a:cubicBezTo>
                    <a:cubicBezTo>
                      <a:pt x="1" y="3578"/>
                      <a:pt x="349" y="3635"/>
                      <a:pt x="538" y="3635"/>
                    </a:cubicBezTo>
                    <a:cubicBezTo>
                      <a:pt x="563" y="3635"/>
                      <a:pt x="584" y="3634"/>
                      <a:pt x="602" y="3632"/>
                    </a:cubicBezTo>
                    <a:cubicBezTo>
                      <a:pt x="756" y="3619"/>
                      <a:pt x="996" y="3418"/>
                      <a:pt x="1105" y="3272"/>
                    </a:cubicBezTo>
                    <a:cubicBezTo>
                      <a:pt x="1179" y="3172"/>
                      <a:pt x="1346" y="3100"/>
                      <a:pt x="1415" y="2976"/>
                    </a:cubicBezTo>
                    <a:cubicBezTo>
                      <a:pt x="1483" y="2851"/>
                      <a:pt x="1391" y="2679"/>
                      <a:pt x="1362" y="2534"/>
                    </a:cubicBezTo>
                    <a:cubicBezTo>
                      <a:pt x="1224" y="1877"/>
                      <a:pt x="1584" y="853"/>
                      <a:pt x="1637" y="548"/>
                    </a:cubicBezTo>
                    <a:cubicBezTo>
                      <a:pt x="1446" y="424"/>
                      <a:pt x="1232" y="207"/>
                      <a:pt x="920" y="46"/>
                    </a:cubicBezTo>
                    <a:cubicBezTo>
                      <a:pt x="885" y="30"/>
                      <a:pt x="853" y="14"/>
                      <a:pt x="81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g2d628c0607e_0_8395"/>
              <p:cNvSpPr/>
              <p:nvPr/>
            </p:nvSpPr>
            <p:spPr>
              <a:xfrm>
                <a:off x="1463916" y="4794992"/>
                <a:ext cx="89726" cy="17651"/>
              </a:xfrm>
              <a:custGeom>
                <a:rect b="b" l="l" r="r" t="t"/>
                <a:pathLst>
                  <a:path extrusionOk="0" h="96" w="488">
                    <a:moveTo>
                      <a:pt x="117" y="0"/>
                    </a:moveTo>
                    <a:cubicBezTo>
                      <a:pt x="85" y="0"/>
                      <a:pt x="25" y="16"/>
                      <a:pt x="17" y="19"/>
                    </a:cubicBezTo>
                    <a:cubicBezTo>
                      <a:pt x="6" y="22"/>
                      <a:pt x="1" y="32"/>
                      <a:pt x="3" y="43"/>
                    </a:cubicBezTo>
                    <a:cubicBezTo>
                      <a:pt x="6" y="52"/>
                      <a:pt x="14" y="59"/>
                      <a:pt x="23" y="59"/>
                    </a:cubicBezTo>
                    <a:cubicBezTo>
                      <a:pt x="24" y="59"/>
                      <a:pt x="26" y="59"/>
                      <a:pt x="27" y="59"/>
                    </a:cubicBezTo>
                    <a:cubicBezTo>
                      <a:pt x="46" y="53"/>
                      <a:pt x="93" y="43"/>
                      <a:pt x="115" y="43"/>
                    </a:cubicBezTo>
                    <a:lnTo>
                      <a:pt x="117" y="43"/>
                    </a:lnTo>
                    <a:cubicBezTo>
                      <a:pt x="122" y="43"/>
                      <a:pt x="133" y="61"/>
                      <a:pt x="136" y="77"/>
                    </a:cubicBezTo>
                    <a:cubicBezTo>
                      <a:pt x="138" y="85"/>
                      <a:pt x="144" y="90"/>
                      <a:pt x="152" y="93"/>
                    </a:cubicBezTo>
                    <a:cubicBezTo>
                      <a:pt x="154" y="94"/>
                      <a:pt x="156" y="94"/>
                      <a:pt x="158" y="94"/>
                    </a:cubicBezTo>
                    <a:cubicBezTo>
                      <a:pt x="164" y="94"/>
                      <a:pt x="169" y="92"/>
                      <a:pt x="173" y="88"/>
                    </a:cubicBezTo>
                    <a:cubicBezTo>
                      <a:pt x="183" y="72"/>
                      <a:pt x="218" y="43"/>
                      <a:pt x="239" y="43"/>
                    </a:cubicBezTo>
                    <a:cubicBezTo>
                      <a:pt x="260" y="43"/>
                      <a:pt x="276" y="72"/>
                      <a:pt x="281" y="82"/>
                    </a:cubicBezTo>
                    <a:cubicBezTo>
                      <a:pt x="284" y="90"/>
                      <a:pt x="292" y="96"/>
                      <a:pt x="300" y="96"/>
                    </a:cubicBezTo>
                    <a:cubicBezTo>
                      <a:pt x="308" y="96"/>
                      <a:pt x="316" y="90"/>
                      <a:pt x="318" y="82"/>
                    </a:cubicBezTo>
                    <a:cubicBezTo>
                      <a:pt x="318" y="82"/>
                      <a:pt x="329" y="61"/>
                      <a:pt x="390" y="45"/>
                    </a:cubicBezTo>
                    <a:cubicBezTo>
                      <a:pt x="402" y="42"/>
                      <a:pt x="412" y="41"/>
                      <a:pt x="419" y="41"/>
                    </a:cubicBezTo>
                    <a:cubicBezTo>
                      <a:pt x="431" y="41"/>
                      <a:pt x="437" y="44"/>
                      <a:pt x="440" y="45"/>
                    </a:cubicBezTo>
                    <a:cubicBezTo>
                      <a:pt x="445" y="51"/>
                      <a:pt x="445" y="53"/>
                      <a:pt x="445" y="56"/>
                    </a:cubicBezTo>
                    <a:cubicBezTo>
                      <a:pt x="448" y="65"/>
                      <a:pt x="454" y="72"/>
                      <a:pt x="464" y="72"/>
                    </a:cubicBezTo>
                    <a:cubicBezTo>
                      <a:pt x="466" y="72"/>
                      <a:pt x="467" y="72"/>
                      <a:pt x="469" y="72"/>
                    </a:cubicBezTo>
                    <a:cubicBezTo>
                      <a:pt x="480" y="72"/>
                      <a:pt x="488" y="61"/>
                      <a:pt x="488" y="51"/>
                    </a:cubicBezTo>
                    <a:cubicBezTo>
                      <a:pt x="488" y="48"/>
                      <a:pt x="485" y="27"/>
                      <a:pt x="464" y="14"/>
                    </a:cubicBezTo>
                    <a:cubicBezTo>
                      <a:pt x="452" y="5"/>
                      <a:pt x="437" y="1"/>
                      <a:pt x="418" y="1"/>
                    </a:cubicBezTo>
                    <a:cubicBezTo>
                      <a:pt x="407" y="1"/>
                      <a:pt x="395" y="3"/>
                      <a:pt x="382" y="6"/>
                    </a:cubicBezTo>
                    <a:cubicBezTo>
                      <a:pt x="342" y="16"/>
                      <a:pt x="318" y="29"/>
                      <a:pt x="302" y="40"/>
                    </a:cubicBezTo>
                    <a:cubicBezTo>
                      <a:pt x="292" y="22"/>
                      <a:pt x="271" y="0"/>
                      <a:pt x="239" y="0"/>
                    </a:cubicBezTo>
                    <a:cubicBezTo>
                      <a:pt x="212" y="0"/>
                      <a:pt x="183" y="22"/>
                      <a:pt x="165" y="37"/>
                    </a:cubicBezTo>
                    <a:cubicBezTo>
                      <a:pt x="154" y="19"/>
                      <a:pt x="141" y="0"/>
                      <a:pt x="1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g2d628c0607e_0_8395"/>
              <p:cNvSpPr/>
              <p:nvPr/>
            </p:nvSpPr>
            <p:spPr>
              <a:xfrm>
                <a:off x="1653297" y="4614805"/>
                <a:ext cx="22983" cy="73178"/>
              </a:xfrm>
              <a:custGeom>
                <a:rect b="b" l="l" r="r" t="t"/>
                <a:pathLst>
                  <a:path extrusionOk="0" h="398" w="125">
                    <a:moveTo>
                      <a:pt x="48" y="1"/>
                    </a:moveTo>
                    <a:cubicBezTo>
                      <a:pt x="37" y="1"/>
                      <a:pt x="29" y="9"/>
                      <a:pt x="29" y="19"/>
                    </a:cubicBezTo>
                    <a:cubicBezTo>
                      <a:pt x="29" y="25"/>
                      <a:pt x="29" y="96"/>
                      <a:pt x="59" y="181"/>
                    </a:cubicBezTo>
                    <a:cubicBezTo>
                      <a:pt x="85" y="255"/>
                      <a:pt x="69" y="284"/>
                      <a:pt x="48" y="313"/>
                    </a:cubicBezTo>
                    <a:cubicBezTo>
                      <a:pt x="22" y="345"/>
                      <a:pt x="6" y="366"/>
                      <a:pt x="6" y="366"/>
                    </a:cubicBezTo>
                    <a:cubicBezTo>
                      <a:pt x="0" y="377"/>
                      <a:pt x="3" y="390"/>
                      <a:pt x="14" y="395"/>
                    </a:cubicBezTo>
                    <a:cubicBezTo>
                      <a:pt x="16" y="398"/>
                      <a:pt x="19" y="398"/>
                      <a:pt x="24" y="398"/>
                    </a:cubicBezTo>
                    <a:cubicBezTo>
                      <a:pt x="29" y="398"/>
                      <a:pt x="37" y="395"/>
                      <a:pt x="40" y="390"/>
                    </a:cubicBezTo>
                    <a:cubicBezTo>
                      <a:pt x="40" y="390"/>
                      <a:pt x="56" y="369"/>
                      <a:pt x="80" y="337"/>
                    </a:cubicBezTo>
                    <a:cubicBezTo>
                      <a:pt x="112" y="297"/>
                      <a:pt x="125" y="252"/>
                      <a:pt x="96" y="168"/>
                    </a:cubicBezTo>
                    <a:cubicBezTo>
                      <a:pt x="69" y="91"/>
                      <a:pt x="69" y="22"/>
                      <a:pt x="69" y="19"/>
                    </a:cubicBezTo>
                    <a:cubicBezTo>
                      <a:pt x="69" y="9"/>
                      <a:pt x="59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g2d628c0607e_0_8395"/>
              <p:cNvSpPr/>
              <p:nvPr/>
            </p:nvSpPr>
            <p:spPr>
              <a:xfrm>
                <a:off x="1589496" y="4383688"/>
                <a:ext cx="113077" cy="54240"/>
              </a:xfrm>
              <a:custGeom>
                <a:rect b="b" l="l" r="r" t="t"/>
                <a:pathLst>
                  <a:path extrusionOk="0" h="295" w="615">
                    <a:moveTo>
                      <a:pt x="1" y="1"/>
                    </a:moveTo>
                    <a:lnTo>
                      <a:pt x="6" y="67"/>
                    </a:lnTo>
                    <a:cubicBezTo>
                      <a:pt x="6" y="67"/>
                      <a:pt x="181" y="67"/>
                      <a:pt x="329" y="141"/>
                    </a:cubicBezTo>
                    <a:cubicBezTo>
                      <a:pt x="480" y="215"/>
                      <a:pt x="583" y="294"/>
                      <a:pt x="583" y="294"/>
                    </a:cubicBezTo>
                    <a:lnTo>
                      <a:pt x="615" y="144"/>
                    </a:lnTo>
                    <a:cubicBezTo>
                      <a:pt x="485" y="88"/>
                      <a:pt x="363" y="40"/>
                      <a:pt x="223" y="22"/>
                    </a:cubicBezTo>
                    <a:cubicBezTo>
                      <a:pt x="167" y="17"/>
                      <a:pt x="91" y="9"/>
                      <a:pt x="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g2d628c0607e_0_8395"/>
              <p:cNvSpPr/>
              <p:nvPr/>
            </p:nvSpPr>
            <p:spPr>
              <a:xfrm>
                <a:off x="1413905" y="1578100"/>
                <a:ext cx="251160" cy="1080023"/>
              </a:xfrm>
              <a:custGeom>
                <a:rect b="b" l="l" r="r" t="t"/>
                <a:pathLst>
                  <a:path extrusionOk="0" h="5874" w="1366">
                    <a:moveTo>
                      <a:pt x="1244" y="0"/>
                    </a:moveTo>
                    <a:cubicBezTo>
                      <a:pt x="1244" y="0"/>
                      <a:pt x="887" y="3"/>
                      <a:pt x="778" y="172"/>
                    </a:cubicBezTo>
                    <a:cubicBezTo>
                      <a:pt x="667" y="339"/>
                      <a:pt x="641" y="765"/>
                      <a:pt x="604" y="876"/>
                    </a:cubicBezTo>
                    <a:cubicBezTo>
                      <a:pt x="567" y="988"/>
                      <a:pt x="283" y="1681"/>
                      <a:pt x="199" y="2052"/>
                    </a:cubicBezTo>
                    <a:cubicBezTo>
                      <a:pt x="27" y="2795"/>
                      <a:pt x="0" y="3224"/>
                      <a:pt x="0" y="3613"/>
                    </a:cubicBezTo>
                    <a:cubicBezTo>
                      <a:pt x="0" y="3894"/>
                      <a:pt x="379" y="4781"/>
                      <a:pt x="453" y="4958"/>
                    </a:cubicBezTo>
                    <a:cubicBezTo>
                      <a:pt x="619" y="5366"/>
                      <a:pt x="889" y="5834"/>
                      <a:pt x="913" y="5874"/>
                    </a:cubicBezTo>
                    <a:cubicBezTo>
                      <a:pt x="969" y="5707"/>
                      <a:pt x="1022" y="5556"/>
                      <a:pt x="1056" y="5487"/>
                    </a:cubicBezTo>
                    <a:cubicBezTo>
                      <a:pt x="1112" y="5371"/>
                      <a:pt x="1234" y="5154"/>
                      <a:pt x="1316" y="5008"/>
                    </a:cubicBezTo>
                    <a:cubicBezTo>
                      <a:pt x="1056" y="4693"/>
                      <a:pt x="709" y="3711"/>
                      <a:pt x="686" y="3547"/>
                    </a:cubicBezTo>
                    <a:cubicBezTo>
                      <a:pt x="664" y="3420"/>
                      <a:pt x="725" y="2840"/>
                      <a:pt x="757" y="2692"/>
                    </a:cubicBezTo>
                    <a:cubicBezTo>
                      <a:pt x="977" y="1673"/>
                      <a:pt x="932" y="564"/>
                      <a:pt x="948" y="410"/>
                    </a:cubicBezTo>
                    <a:cubicBezTo>
                      <a:pt x="964" y="260"/>
                      <a:pt x="1038" y="209"/>
                      <a:pt x="1117" y="186"/>
                    </a:cubicBezTo>
                    <a:cubicBezTo>
                      <a:pt x="1366" y="106"/>
                      <a:pt x="1244" y="0"/>
                      <a:pt x="124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g2d628c0607e_0_8395"/>
              <p:cNvSpPr/>
              <p:nvPr/>
            </p:nvSpPr>
            <p:spPr>
              <a:xfrm>
                <a:off x="1574419" y="2485655"/>
                <a:ext cx="81452" cy="172465"/>
              </a:xfrm>
              <a:custGeom>
                <a:rect b="b" l="l" r="r" t="t"/>
                <a:pathLst>
                  <a:path extrusionOk="0" h="938" w="443">
                    <a:moveTo>
                      <a:pt x="390" y="1"/>
                    </a:moveTo>
                    <a:cubicBezTo>
                      <a:pt x="390" y="1"/>
                      <a:pt x="329" y="40"/>
                      <a:pt x="249" y="210"/>
                    </a:cubicBezTo>
                    <a:cubicBezTo>
                      <a:pt x="183" y="342"/>
                      <a:pt x="1" y="872"/>
                      <a:pt x="6" y="879"/>
                    </a:cubicBezTo>
                    <a:cubicBezTo>
                      <a:pt x="14" y="890"/>
                      <a:pt x="40" y="938"/>
                      <a:pt x="40" y="938"/>
                    </a:cubicBezTo>
                    <a:cubicBezTo>
                      <a:pt x="40" y="938"/>
                      <a:pt x="117" y="705"/>
                      <a:pt x="162" y="596"/>
                    </a:cubicBezTo>
                    <a:cubicBezTo>
                      <a:pt x="210" y="485"/>
                      <a:pt x="443" y="72"/>
                      <a:pt x="443" y="72"/>
                    </a:cubicBez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g2d628c0607e_0_8395"/>
              <p:cNvSpPr/>
              <p:nvPr/>
            </p:nvSpPr>
            <p:spPr>
              <a:xfrm>
                <a:off x="1493702" y="2223097"/>
                <a:ext cx="45782" cy="22432"/>
              </a:xfrm>
              <a:custGeom>
                <a:rect b="b" l="l" r="r" t="t"/>
                <a:pathLst>
                  <a:path extrusionOk="0" h="122" w="249">
                    <a:moveTo>
                      <a:pt x="219" y="0"/>
                    </a:moveTo>
                    <a:cubicBezTo>
                      <a:pt x="216" y="0"/>
                      <a:pt x="213" y="1"/>
                      <a:pt x="209" y="2"/>
                    </a:cubicBezTo>
                    <a:lnTo>
                      <a:pt x="21" y="68"/>
                    </a:lnTo>
                    <a:cubicBezTo>
                      <a:pt x="8" y="74"/>
                      <a:pt x="0" y="89"/>
                      <a:pt x="5" y="105"/>
                    </a:cubicBezTo>
                    <a:cubicBezTo>
                      <a:pt x="8" y="116"/>
                      <a:pt x="19" y="121"/>
                      <a:pt x="29" y="121"/>
                    </a:cubicBezTo>
                    <a:lnTo>
                      <a:pt x="40" y="121"/>
                    </a:lnTo>
                    <a:lnTo>
                      <a:pt x="228" y="52"/>
                    </a:lnTo>
                    <a:cubicBezTo>
                      <a:pt x="241" y="47"/>
                      <a:pt x="249" y="34"/>
                      <a:pt x="244" y="18"/>
                    </a:cubicBezTo>
                    <a:cubicBezTo>
                      <a:pt x="240" y="8"/>
                      <a:pt x="230" y="0"/>
                      <a:pt x="2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g2d628c0607e_0_8395"/>
              <p:cNvSpPr/>
              <p:nvPr/>
            </p:nvSpPr>
            <p:spPr>
              <a:xfrm>
                <a:off x="1571110" y="1608806"/>
                <a:ext cx="48356" cy="123190"/>
              </a:xfrm>
              <a:custGeom>
                <a:rect b="b" l="l" r="r" t="t"/>
                <a:pathLst>
                  <a:path extrusionOk="0" h="670" w="263">
                    <a:moveTo>
                      <a:pt x="210" y="1"/>
                    </a:moveTo>
                    <a:cubicBezTo>
                      <a:pt x="174" y="1"/>
                      <a:pt x="127" y="11"/>
                      <a:pt x="93" y="56"/>
                    </a:cubicBezTo>
                    <a:cubicBezTo>
                      <a:pt x="0" y="175"/>
                      <a:pt x="37" y="243"/>
                      <a:pt x="37" y="384"/>
                    </a:cubicBezTo>
                    <a:cubicBezTo>
                      <a:pt x="37" y="519"/>
                      <a:pt x="79" y="662"/>
                      <a:pt x="82" y="670"/>
                    </a:cubicBezTo>
                    <a:lnTo>
                      <a:pt x="82" y="278"/>
                    </a:lnTo>
                    <a:cubicBezTo>
                      <a:pt x="101" y="167"/>
                      <a:pt x="140" y="58"/>
                      <a:pt x="262" y="11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8"/>
                      <a:pt x="240" y="1"/>
                      <a:pt x="21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g2d628c0607e_0_8395"/>
              <p:cNvSpPr/>
              <p:nvPr/>
            </p:nvSpPr>
            <p:spPr>
              <a:xfrm>
                <a:off x="2093654" y="2873609"/>
                <a:ext cx="430980" cy="799261"/>
              </a:xfrm>
              <a:custGeom>
                <a:rect b="b" l="l" r="r" t="t"/>
                <a:pathLst>
                  <a:path extrusionOk="0" h="4347" w="2344">
                    <a:moveTo>
                      <a:pt x="506" y="0"/>
                    </a:moveTo>
                    <a:lnTo>
                      <a:pt x="1" y="318"/>
                    </a:lnTo>
                    <a:cubicBezTo>
                      <a:pt x="1" y="318"/>
                      <a:pt x="19" y="453"/>
                      <a:pt x="54" y="704"/>
                    </a:cubicBezTo>
                    <a:cubicBezTo>
                      <a:pt x="112" y="927"/>
                      <a:pt x="345" y="1504"/>
                      <a:pt x="350" y="1520"/>
                    </a:cubicBezTo>
                    <a:cubicBezTo>
                      <a:pt x="358" y="1557"/>
                      <a:pt x="1171" y="2830"/>
                      <a:pt x="1327" y="3071"/>
                    </a:cubicBezTo>
                    <a:cubicBezTo>
                      <a:pt x="1483" y="3312"/>
                      <a:pt x="1465" y="3523"/>
                      <a:pt x="1502" y="3650"/>
                    </a:cubicBezTo>
                    <a:cubicBezTo>
                      <a:pt x="1539" y="3780"/>
                      <a:pt x="1674" y="4037"/>
                      <a:pt x="1745" y="4143"/>
                    </a:cubicBezTo>
                    <a:cubicBezTo>
                      <a:pt x="1818" y="4247"/>
                      <a:pt x="1915" y="4347"/>
                      <a:pt x="1978" y="4347"/>
                    </a:cubicBezTo>
                    <a:cubicBezTo>
                      <a:pt x="1979" y="4347"/>
                      <a:pt x="1980" y="4347"/>
                      <a:pt x="1981" y="4347"/>
                    </a:cubicBezTo>
                    <a:cubicBezTo>
                      <a:pt x="2047" y="4341"/>
                      <a:pt x="2264" y="4259"/>
                      <a:pt x="2317" y="4161"/>
                    </a:cubicBezTo>
                    <a:cubicBezTo>
                      <a:pt x="2343" y="4114"/>
                      <a:pt x="2272" y="3984"/>
                      <a:pt x="2253" y="3918"/>
                    </a:cubicBezTo>
                    <a:cubicBezTo>
                      <a:pt x="2335" y="3915"/>
                      <a:pt x="2190" y="3555"/>
                      <a:pt x="2105" y="3407"/>
                    </a:cubicBezTo>
                    <a:cubicBezTo>
                      <a:pt x="2023" y="3259"/>
                      <a:pt x="1801" y="3140"/>
                      <a:pt x="1727" y="3084"/>
                    </a:cubicBezTo>
                    <a:cubicBezTo>
                      <a:pt x="1650" y="3028"/>
                      <a:pt x="1383" y="2237"/>
                      <a:pt x="1271" y="1996"/>
                    </a:cubicBezTo>
                    <a:cubicBezTo>
                      <a:pt x="1160" y="1753"/>
                      <a:pt x="893" y="1371"/>
                      <a:pt x="880" y="1316"/>
                    </a:cubicBezTo>
                    <a:cubicBezTo>
                      <a:pt x="866" y="1260"/>
                      <a:pt x="506" y="0"/>
                      <a:pt x="50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g2d628c0607e_0_8395"/>
              <p:cNvSpPr/>
              <p:nvPr/>
            </p:nvSpPr>
            <p:spPr>
              <a:xfrm>
                <a:off x="2404754" y="3491761"/>
                <a:ext cx="108664" cy="107561"/>
              </a:xfrm>
              <a:custGeom>
                <a:rect b="b" l="l" r="r" t="t"/>
                <a:pathLst>
                  <a:path extrusionOk="0" h="585" w="591">
                    <a:moveTo>
                      <a:pt x="32" y="1"/>
                    </a:moveTo>
                    <a:cubicBezTo>
                      <a:pt x="28" y="1"/>
                      <a:pt x="25" y="1"/>
                      <a:pt x="21" y="3"/>
                    </a:cubicBezTo>
                    <a:cubicBezTo>
                      <a:pt x="8" y="8"/>
                      <a:pt x="0" y="26"/>
                      <a:pt x="8" y="40"/>
                    </a:cubicBezTo>
                    <a:cubicBezTo>
                      <a:pt x="16" y="55"/>
                      <a:pt x="88" y="198"/>
                      <a:pt x="170" y="233"/>
                    </a:cubicBezTo>
                    <a:cubicBezTo>
                      <a:pt x="228" y="254"/>
                      <a:pt x="278" y="267"/>
                      <a:pt x="305" y="273"/>
                    </a:cubicBezTo>
                    <a:cubicBezTo>
                      <a:pt x="328" y="331"/>
                      <a:pt x="403" y="503"/>
                      <a:pt x="429" y="535"/>
                    </a:cubicBezTo>
                    <a:cubicBezTo>
                      <a:pt x="463" y="577"/>
                      <a:pt x="546" y="582"/>
                      <a:pt x="561" y="585"/>
                    </a:cubicBezTo>
                    <a:cubicBezTo>
                      <a:pt x="575" y="585"/>
                      <a:pt x="588" y="572"/>
                      <a:pt x="588" y="558"/>
                    </a:cubicBezTo>
                    <a:cubicBezTo>
                      <a:pt x="591" y="543"/>
                      <a:pt x="577" y="532"/>
                      <a:pt x="564" y="529"/>
                    </a:cubicBezTo>
                    <a:cubicBezTo>
                      <a:pt x="532" y="529"/>
                      <a:pt x="485" y="519"/>
                      <a:pt x="471" y="500"/>
                    </a:cubicBezTo>
                    <a:cubicBezTo>
                      <a:pt x="453" y="479"/>
                      <a:pt x="387" y="328"/>
                      <a:pt x="347" y="238"/>
                    </a:cubicBezTo>
                    <a:cubicBezTo>
                      <a:pt x="344" y="230"/>
                      <a:pt x="336" y="222"/>
                      <a:pt x="326" y="222"/>
                    </a:cubicBezTo>
                    <a:cubicBezTo>
                      <a:pt x="326" y="222"/>
                      <a:pt x="262" y="212"/>
                      <a:pt x="191" y="183"/>
                    </a:cubicBezTo>
                    <a:cubicBezTo>
                      <a:pt x="138" y="159"/>
                      <a:pt x="74" y="53"/>
                      <a:pt x="56" y="16"/>
                    </a:cubicBezTo>
                    <a:cubicBezTo>
                      <a:pt x="52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g2d628c0607e_0_8395"/>
              <p:cNvSpPr/>
              <p:nvPr/>
            </p:nvSpPr>
            <p:spPr>
              <a:xfrm>
                <a:off x="2414866" y="3603551"/>
                <a:ext cx="50379" cy="65456"/>
              </a:xfrm>
              <a:custGeom>
                <a:rect b="b" l="l" r="r" t="t"/>
                <a:pathLst>
                  <a:path extrusionOk="0" h="356" w="274">
                    <a:moveTo>
                      <a:pt x="32" y="0"/>
                    </a:moveTo>
                    <a:cubicBezTo>
                      <a:pt x="27" y="0"/>
                      <a:pt x="22" y="2"/>
                      <a:pt x="17" y="6"/>
                    </a:cubicBezTo>
                    <a:cubicBezTo>
                      <a:pt x="6" y="14"/>
                      <a:pt x="1" y="30"/>
                      <a:pt x="11" y="43"/>
                    </a:cubicBezTo>
                    <a:lnTo>
                      <a:pt x="221" y="345"/>
                    </a:lnTo>
                    <a:cubicBezTo>
                      <a:pt x="226" y="350"/>
                      <a:pt x="234" y="355"/>
                      <a:pt x="242" y="355"/>
                    </a:cubicBezTo>
                    <a:cubicBezTo>
                      <a:pt x="247" y="355"/>
                      <a:pt x="252" y="353"/>
                      <a:pt x="258" y="350"/>
                    </a:cubicBezTo>
                    <a:cubicBezTo>
                      <a:pt x="271" y="342"/>
                      <a:pt x="273" y="326"/>
                      <a:pt x="266" y="313"/>
                    </a:cubicBezTo>
                    <a:lnTo>
                      <a:pt x="54" y="11"/>
                    </a:lnTo>
                    <a:cubicBezTo>
                      <a:pt x="49" y="5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g2d628c0607e_0_8395"/>
              <p:cNvSpPr/>
              <p:nvPr/>
            </p:nvSpPr>
            <p:spPr>
              <a:xfrm>
                <a:off x="2438769" y="3589209"/>
                <a:ext cx="45047" cy="69133"/>
              </a:xfrm>
              <a:custGeom>
                <a:rect b="b" l="l" r="r" t="t"/>
                <a:pathLst>
                  <a:path extrusionOk="0" h="376" w="245">
                    <a:moveTo>
                      <a:pt x="32" y="0"/>
                    </a:moveTo>
                    <a:cubicBezTo>
                      <a:pt x="27" y="0"/>
                      <a:pt x="21" y="2"/>
                      <a:pt x="16" y="5"/>
                    </a:cubicBezTo>
                    <a:cubicBezTo>
                      <a:pt x="3" y="10"/>
                      <a:pt x="1" y="28"/>
                      <a:pt x="6" y="42"/>
                    </a:cubicBezTo>
                    <a:lnTo>
                      <a:pt x="191" y="362"/>
                    </a:lnTo>
                    <a:cubicBezTo>
                      <a:pt x="196" y="370"/>
                      <a:pt x="204" y="375"/>
                      <a:pt x="215" y="375"/>
                    </a:cubicBezTo>
                    <a:cubicBezTo>
                      <a:pt x="218" y="375"/>
                      <a:pt x="223" y="372"/>
                      <a:pt x="228" y="370"/>
                    </a:cubicBezTo>
                    <a:cubicBezTo>
                      <a:pt x="241" y="365"/>
                      <a:pt x="244" y="346"/>
                      <a:pt x="236" y="333"/>
                    </a:cubicBezTo>
                    <a:lnTo>
                      <a:pt x="53" y="13"/>
                    </a:lnTo>
                    <a:cubicBezTo>
                      <a:pt x="48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g2d628c0607e_0_8395"/>
              <p:cNvSpPr/>
              <p:nvPr/>
            </p:nvSpPr>
            <p:spPr>
              <a:xfrm>
                <a:off x="2462120" y="3576890"/>
                <a:ext cx="44495" cy="64353"/>
              </a:xfrm>
              <a:custGeom>
                <a:rect b="b" l="l" r="r" t="t"/>
                <a:pathLst>
                  <a:path extrusionOk="0" h="350" w="242">
                    <a:moveTo>
                      <a:pt x="29" y="0"/>
                    </a:moveTo>
                    <a:cubicBezTo>
                      <a:pt x="25" y="0"/>
                      <a:pt x="21" y="1"/>
                      <a:pt x="16" y="3"/>
                    </a:cubicBezTo>
                    <a:cubicBezTo>
                      <a:pt x="6" y="11"/>
                      <a:pt x="1" y="29"/>
                      <a:pt x="9" y="42"/>
                    </a:cubicBezTo>
                    <a:lnTo>
                      <a:pt x="189" y="336"/>
                    </a:lnTo>
                    <a:cubicBezTo>
                      <a:pt x="194" y="344"/>
                      <a:pt x="202" y="349"/>
                      <a:pt x="212" y="349"/>
                    </a:cubicBezTo>
                    <a:cubicBezTo>
                      <a:pt x="215" y="349"/>
                      <a:pt x="220" y="349"/>
                      <a:pt x="226" y="347"/>
                    </a:cubicBezTo>
                    <a:cubicBezTo>
                      <a:pt x="239" y="339"/>
                      <a:pt x="241" y="320"/>
                      <a:pt x="234" y="310"/>
                    </a:cubicBezTo>
                    <a:lnTo>
                      <a:pt x="54" y="13"/>
                    </a:lnTo>
                    <a:cubicBezTo>
                      <a:pt x="48" y="4"/>
                      <a:pt x="39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g2d628c0607e_0_8395"/>
              <p:cNvSpPr/>
              <p:nvPr/>
            </p:nvSpPr>
            <p:spPr>
              <a:xfrm>
                <a:off x="2093654" y="2873609"/>
                <a:ext cx="97632" cy="93587"/>
              </a:xfrm>
              <a:custGeom>
                <a:rect b="b" l="l" r="r" t="t"/>
                <a:pathLst>
                  <a:path extrusionOk="0" h="509" w="531">
                    <a:moveTo>
                      <a:pt x="506" y="0"/>
                    </a:moveTo>
                    <a:lnTo>
                      <a:pt x="1" y="305"/>
                    </a:lnTo>
                    <a:lnTo>
                      <a:pt x="25" y="509"/>
                    </a:lnTo>
                    <a:cubicBezTo>
                      <a:pt x="25" y="509"/>
                      <a:pt x="88" y="371"/>
                      <a:pt x="199" y="305"/>
                    </a:cubicBezTo>
                    <a:cubicBezTo>
                      <a:pt x="311" y="239"/>
                      <a:pt x="530" y="98"/>
                      <a:pt x="530" y="98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g2d628c0607e_0_8395"/>
              <p:cNvSpPr/>
              <p:nvPr/>
            </p:nvSpPr>
            <p:spPr>
              <a:xfrm>
                <a:off x="2225118" y="3117781"/>
                <a:ext cx="39163" cy="18203"/>
              </a:xfrm>
              <a:custGeom>
                <a:rect b="b" l="l" r="r" t="t"/>
                <a:pathLst>
                  <a:path extrusionOk="0" h="99" w="213">
                    <a:moveTo>
                      <a:pt x="181" y="1"/>
                    </a:moveTo>
                    <a:cubicBezTo>
                      <a:pt x="179" y="1"/>
                      <a:pt x="177" y="1"/>
                      <a:pt x="175" y="1"/>
                    </a:cubicBezTo>
                    <a:lnTo>
                      <a:pt x="24" y="46"/>
                    </a:lnTo>
                    <a:cubicBezTo>
                      <a:pt x="8" y="49"/>
                      <a:pt x="1" y="65"/>
                      <a:pt x="6" y="78"/>
                    </a:cubicBezTo>
                    <a:cubicBezTo>
                      <a:pt x="8" y="91"/>
                      <a:pt x="19" y="99"/>
                      <a:pt x="30" y="99"/>
                    </a:cubicBezTo>
                    <a:cubicBezTo>
                      <a:pt x="32" y="99"/>
                      <a:pt x="35" y="99"/>
                      <a:pt x="38" y="96"/>
                    </a:cubicBezTo>
                    <a:lnTo>
                      <a:pt x="191" y="54"/>
                    </a:lnTo>
                    <a:cubicBezTo>
                      <a:pt x="204" y="49"/>
                      <a:pt x="212" y="35"/>
                      <a:pt x="210" y="20"/>
                    </a:cubicBezTo>
                    <a:cubicBezTo>
                      <a:pt x="205" y="8"/>
                      <a:pt x="194" y="1"/>
                      <a:pt x="18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g2d628c0607e_0_8395"/>
              <p:cNvSpPr/>
              <p:nvPr/>
            </p:nvSpPr>
            <p:spPr>
              <a:xfrm>
                <a:off x="1748723" y="2625576"/>
                <a:ext cx="226338" cy="198574"/>
              </a:xfrm>
              <a:custGeom>
                <a:rect b="b" l="l" r="r" t="t"/>
                <a:pathLst>
                  <a:path extrusionOk="0" h="1080" w="1231">
                    <a:moveTo>
                      <a:pt x="180" y="1"/>
                    </a:moveTo>
                    <a:cubicBezTo>
                      <a:pt x="180" y="1"/>
                      <a:pt x="179" y="1"/>
                      <a:pt x="179" y="2"/>
                    </a:cubicBezTo>
                    <a:lnTo>
                      <a:pt x="179" y="2"/>
                    </a:lnTo>
                    <a:lnTo>
                      <a:pt x="180" y="2"/>
                    </a:lnTo>
                    <a:cubicBezTo>
                      <a:pt x="180" y="2"/>
                      <a:pt x="180" y="1"/>
                      <a:pt x="180" y="1"/>
                    </a:cubicBezTo>
                    <a:close/>
                    <a:moveTo>
                      <a:pt x="179" y="2"/>
                    </a:moveTo>
                    <a:lnTo>
                      <a:pt x="3" y="31"/>
                    </a:lnTo>
                    <a:lnTo>
                      <a:pt x="0" y="124"/>
                    </a:lnTo>
                    <a:cubicBezTo>
                      <a:pt x="0" y="124"/>
                      <a:pt x="0" y="309"/>
                      <a:pt x="13" y="362"/>
                    </a:cubicBezTo>
                    <a:cubicBezTo>
                      <a:pt x="37" y="476"/>
                      <a:pt x="193" y="431"/>
                      <a:pt x="262" y="476"/>
                    </a:cubicBezTo>
                    <a:cubicBezTo>
                      <a:pt x="331" y="521"/>
                      <a:pt x="320" y="952"/>
                      <a:pt x="371" y="1016"/>
                    </a:cubicBezTo>
                    <a:cubicBezTo>
                      <a:pt x="412" y="1070"/>
                      <a:pt x="526" y="1080"/>
                      <a:pt x="608" y="1080"/>
                    </a:cubicBezTo>
                    <a:cubicBezTo>
                      <a:pt x="622" y="1080"/>
                      <a:pt x="635" y="1080"/>
                      <a:pt x="646" y="1079"/>
                    </a:cubicBezTo>
                    <a:cubicBezTo>
                      <a:pt x="725" y="1077"/>
                      <a:pt x="871" y="1071"/>
                      <a:pt x="890" y="1016"/>
                    </a:cubicBezTo>
                    <a:cubicBezTo>
                      <a:pt x="911" y="960"/>
                      <a:pt x="884" y="505"/>
                      <a:pt x="895" y="465"/>
                    </a:cubicBezTo>
                    <a:cubicBezTo>
                      <a:pt x="905" y="423"/>
                      <a:pt x="1149" y="314"/>
                      <a:pt x="1189" y="253"/>
                    </a:cubicBezTo>
                    <a:cubicBezTo>
                      <a:pt x="1231" y="195"/>
                      <a:pt x="1212" y="23"/>
                      <a:pt x="1212" y="23"/>
                    </a:cubicBezTo>
                    <a:lnTo>
                      <a:pt x="1011" y="13"/>
                    </a:lnTo>
                    <a:lnTo>
                      <a:pt x="1011" y="13"/>
                    </a:lnTo>
                    <a:cubicBezTo>
                      <a:pt x="1011" y="13"/>
                      <a:pt x="1017" y="60"/>
                      <a:pt x="956" y="148"/>
                    </a:cubicBezTo>
                    <a:cubicBezTo>
                      <a:pt x="895" y="235"/>
                      <a:pt x="704" y="291"/>
                      <a:pt x="691" y="330"/>
                    </a:cubicBezTo>
                    <a:cubicBezTo>
                      <a:pt x="675" y="370"/>
                      <a:pt x="707" y="852"/>
                      <a:pt x="707" y="852"/>
                    </a:cubicBezTo>
                    <a:cubicBezTo>
                      <a:pt x="707" y="852"/>
                      <a:pt x="642" y="859"/>
                      <a:pt x="593" y="859"/>
                    </a:cubicBezTo>
                    <a:cubicBezTo>
                      <a:pt x="566" y="859"/>
                      <a:pt x="544" y="857"/>
                      <a:pt x="543" y="849"/>
                    </a:cubicBezTo>
                    <a:cubicBezTo>
                      <a:pt x="540" y="828"/>
                      <a:pt x="487" y="359"/>
                      <a:pt x="455" y="330"/>
                    </a:cubicBezTo>
                    <a:cubicBezTo>
                      <a:pt x="424" y="298"/>
                      <a:pt x="278" y="298"/>
                      <a:pt x="241" y="280"/>
                    </a:cubicBezTo>
                    <a:cubicBezTo>
                      <a:pt x="204" y="261"/>
                      <a:pt x="146" y="190"/>
                      <a:pt x="164" y="87"/>
                    </a:cubicBezTo>
                    <a:cubicBezTo>
                      <a:pt x="174" y="25"/>
                      <a:pt x="178" y="7"/>
                      <a:pt x="179" y="2"/>
                    </a:cubicBezTo>
                    <a:close/>
                  </a:path>
                </a:pathLst>
              </a:custGeom>
              <a:solidFill>
                <a:srgbClr val="E9A5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g2d628c0607e_0_8395"/>
              <p:cNvSpPr/>
              <p:nvPr/>
            </p:nvSpPr>
            <p:spPr>
              <a:xfrm>
                <a:off x="1723350" y="2505696"/>
                <a:ext cx="268075" cy="325809"/>
              </a:xfrm>
              <a:custGeom>
                <a:rect b="b" l="l" r="r" t="t"/>
                <a:pathLst>
                  <a:path extrusionOk="0" h="1772" w="1458">
                    <a:moveTo>
                      <a:pt x="1041" y="0"/>
                    </a:moveTo>
                    <a:lnTo>
                      <a:pt x="419" y="51"/>
                    </a:lnTo>
                    <a:cubicBezTo>
                      <a:pt x="419" y="51"/>
                      <a:pt x="440" y="572"/>
                      <a:pt x="416" y="633"/>
                    </a:cubicBezTo>
                    <a:cubicBezTo>
                      <a:pt x="393" y="695"/>
                      <a:pt x="157" y="781"/>
                      <a:pt x="78" y="781"/>
                    </a:cubicBezTo>
                    <a:cubicBezTo>
                      <a:pt x="76" y="781"/>
                      <a:pt x="74" y="781"/>
                      <a:pt x="72" y="781"/>
                    </a:cubicBezTo>
                    <a:cubicBezTo>
                      <a:pt x="72" y="781"/>
                      <a:pt x="72" y="781"/>
                      <a:pt x="72" y="781"/>
                    </a:cubicBezTo>
                    <a:cubicBezTo>
                      <a:pt x="1" y="781"/>
                      <a:pt x="83" y="1530"/>
                      <a:pt x="318" y="1636"/>
                    </a:cubicBezTo>
                    <a:cubicBezTo>
                      <a:pt x="465" y="1700"/>
                      <a:pt x="625" y="1772"/>
                      <a:pt x="759" y="1772"/>
                    </a:cubicBezTo>
                    <a:cubicBezTo>
                      <a:pt x="843" y="1772"/>
                      <a:pt x="916" y="1744"/>
                      <a:pt x="972" y="1670"/>
                    </a:cubicBezTo>
                    <a:cubicBezTo>
                      <a:pt x="1120" y="1478"/>
                      <a:pt x="1458" y="749"/>
                      <a:pt x="1380" y="749"/>
                    </a:cubicBezTo>
                    <a:cubicBezTo>
                      <a:pt x="1380" y="749"/>
                      <a:pt x="1380" y="749"/>
                      <a:pt x="1380" y="749"/>
                    </a:cubicBezTo>
                    <a:cubicBezTo>
                      <a:pt x="1377" y="749"/>
                      <a:pt x="1375" y="749"/>
                      <a:pt x="1372" y="749"/>
                    </a:cubicBezTo>
                    <a:cubicBezTo>
                      <a:pt x="1289" y="749"/>
                      <a:pt x="1108" y="707"/>
                      <a:pt x="1065" y="633"/>
                    </a:cubicBezTo>
                    <a:cubicBezTo>
                      <a:pt x="1020" y="556"/>
                      <a:pt x="1041" y="0"/>
                      <a:pt x="104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g2d628c0607e_0_8395"/>
              <p:cNvSpPr/>
              <p:nvPr/>
            </p:nvSpPr>
            <p:spPr>
              <a:xfrm>
                <a:off x="1800205" y="2519302"/>
                <a:ext cx="114180" cy="24270"/>
              </a:xfrm>
              <a:custGeom>
                <a:rect b="b" l="l" r="r" t="t"/>
                <a:pathLst>
                  <a:path extrusionOk="0" h="132" w="621">
                    <a:moveTo>
                      <a:pt x="620" y="0"/>
                    </a:moveTo>
                    <a:cubicBezTo>
                      <a:pt x="620" y="0"/>
                      <a:pt x="484" y="72"/>
                      <a:pt x="286" y="72"/>
                    </a:cubicBezTo>
                    <a:cubicBezTo>
                      <a:pt x="279" y="72"/>
                      <a:pt x="272" y="72"/>
                      <a:pt x="265" y="72"/>
                    </a:cubicBezTo>
                    <a:cubicBezTo>
                      <a:pt x="157" y="69"/>
                      <a:pt x="1" y="14"/>
                      <a:pt x="1" y="14"/>
                    </a:cubicBezTo>
                    <a:lnTo>
                      <a:pt x="1" y="37"/>
                    </a:lnTo>
                    <a:cubicBezTo>
                      <a:pt x="1" y="37"/>
                      <a:pt x="165" y="112"/>
                      <a:pt x="310" y="127"/>
                    </a:cubicBezTo>
                    <a:cubicBezTo>
                      <a:pt x="335" y="131"/>
                      <a:pt x="361" y="132"/>
                      <a:pt x="385" y="132"/>
                    </a:cubicBezTo>
                    <a:cubicBezTo>
                      <a:pt x="506" y="132"/>
                      <a:pt x="615" y="101"/>
                      <a:pt x="615" y="101"/>
                    </a:cubicBezTo>
                    <a:lnTo>
                      <a:pt x="617" y="53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g2d628c0607e_0_8395"/>
              <p:cNvSpPr/>
              <p:nvPr/>
            </p:nvSpPr>
            <p:spPr>
              <a:xfrm>
                <a:off x="1841207" y="2633666"/>
                <a:ext cx="96897" cy="152240"/>
              </a:xfrm>
              <a:custGeom>
                <a:rect b="b" l="l" r="r" t="t"/>
                <a:pathLst>
                  <a:path extrusionOk="0" h="828" w="527">
                    <a:moveTo>
                      <a:pt x="508" y="0"/>
                    </a:moveTo>
                    <a:cubicBezTo>
                      <a:pt x="508" y="0"/>
                      <a:pt x="503" y="53"/>
                      <a:pt x="299" y="159"/>
                    </a:cubicBezTo>
                    <a:cubicBezTo>
                      <a:pt x="95" y="265"/>
                      <a:pt x="135" y="286"/>
                      <a:pt x="132" y="337"/>
                    </a:cubicBezTo>
                    <a:cubicBezTo>
                      <a:pt x="130" y="397"/>
                      <a:pt x="177" y="652"/>
                      <a:pt x="146" y="757"/>
                    </a:cubicBezTo>
                    <a:cubicBezTo>
                      <a:pt x="132" y="794"/>
                      <a:pt x="0" y="824"/>
                      <a:pt x="0" y="824"/>
                    </a:cubicBezTo>
                    <a:cubicBezTo>
                      <a:pt x="0" y="824"/>
                      <a:pt x="46" y="828"/>
                      <a:pt x="98" y="828"/>
                    </a:cubicBezTo>
                    <a:cubicBezTo>
                      <a:pt x="140" y="828"/>
                      <a:pt x="187" y="825"/>
                      <a:pt x="217" y="816"/>
                    </a:cubicBezTo>
                    <a:cubicBezTo>
                      <a:pt x="286" y="794"/>
                      <a:pt x="230" y="691"/>
                      <a:pt x="222" y="437"/>
                    </a:cubicBezTo>
                    <a:cubicBezTo>
                      <a:pt x="219" y="291"/>
                      <a:pt x="212" y="269"/>
                      <a:pt x="219" y="269"/>
                    </a:cubicBezTo>
                    <a:cubicBezTo>
                      <a:pt x="222" y="269"/>
                      <a:pt x="228" y="273"/>
                      <a:pt x="237" y="273"/>
                    </a:cubicBezTo>
                    <a:cubicBezTo>
                      <a:pt x="245" y="273"/>
                      <a:pt x="255" y="271"/>
                      <a:pt x="267" y="262"/>
                    </a:cubicBezTo>
                    <a:cubicBezTo>
                      <a:pt x="336" y="220"/>
                      <a:pt x="527" y="43"/>
                      <a:pt x="527" y="43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g2d628c0607e_0_8395"/>
              <p:cNvSpPr/>
              <p:nvPr/>
            </p:nvSpPr>
            <p:spPr>
              <a:xfrm>
                <a:off x="1671684" y="2191288"/>
                <a:ext cx="368649" cy="342357"/>
              </a:xfrm>
              <a:custGeom>
                <a:rect b="b" l="l" r="r" t="t"/>
                <a:pathLst>
                  <a:path extrusionOk="0" h="1862" w="2005">
                    <a:moveTo>
                      <a:pt x="983" y="0"/>
                    </a:moveTo>
                    <a:cubicBezTo>
                      <a:pt x="628" y="0"/>
                      <a:pt x="382" y="321"/>
                      <a:pt x="303" y="726"/>
                    </a:cubicBezTo>
                    <a:cubicBezTo>
                      <a:pt x="279" y="718"/>
                      <a:pt x="252" y="712"/>
                      <a:pt x="226" y="712"/>
                    </a:cubicBezTo>
                    <a:cubicBezTo>
                      <a:pt x="102" y="712"/>
                      <a:pt x="1" y="813"/>
                      <a:pt x="1" y="935"/>
                    </a:cubicBezTo>
                    <a:cubicBezTo>
                      <a:pt x="1" y="1059"/>
                      <a:pt x="102" y="1160"/>
                      <a:pt x="226" y="1160"/>
                    </a:cubicBezTo>
                    <a:cubicBezTo>
                      <a:pt x="244" y="1160"/>
                      <a:pt x="263" y="1154"/>
                      <a:pt x="282" y="1152"/>
                    </a:cubicBezTo>
                    <a:cubicBezTo>
                      <a:pt x="332" y="1607"/>
                      <a:pt x="652" y="1861"/>
                      <a:pt x="980" y="1861"/>
                    </a:cubicBezTo>
                    <a:cubicBezTo>
                      <a:pt x="1369" y="1861"/>
                      <a:pt x="1655" y="1583"/>
                      <a:pt x="1714" y="1146"/>
                    </a:cubicBezTo>
                    <a:cubicBezTo>
                      <a:pt x="1735" y="1154"/>
                      <a:pt x="1759" y="1160"/>
                      <a:pt x="1782" y="1160"/>
                    </a:cubicBezTo>
                    <a:cubicBezTo>
                      <a:pt x="1904" y="1160"/>
                      <a:pt x="2005" y="1059"/>
                      <a:pt x="2005" y="935"/>
                    </a:cubicBezTo>
                    <a:cubicBezTo>
                      <a:pt x="2005" y="813"/>
                      <a:pt x="1904" y="712"/>
                      <a:pt x="1782" y="712"/>
                    </a:cubicBezTo>
                    <a:cubicBezTo>
                      <a:pt x="1753" y="712"/>
                      <a:pt x="1727" y="718"/>
                      <a:pt x="1703" y="728"/>
                    </a:cubicBezTo>
                    <a:cubicBezTo>
                      <a:pt x="1626" y="310"/>
                      <a:pt x="1354" y="0"/>
                      <a:pt x="98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g2d628c0607e_0_8395"/>
              <p:cNvSpPr/>
              <p:nvPr/>
            </p:nvSpPr>
            <p:spPr>
              <a:xfrm>
                <a:off x="1845436" y="2170879"/>
                <a:ext cx="227073" cy="139370"/>
              </a:xfrm>
              <a:custGeom>
                <a:rect b="b" l="l" r="r" t="t"/>
                <a:pathLst>
                  <a:path extrusionOk="0" h="758" w="1235">
                    <a:moveTo>
                      <a:pt x="150" y="0"/>
                    </a:moveTo>
                    <a:cubicBezTo>
                      <a:pt x="84" y="0"/>
                      <a:pt x="39" y="11"/>
                      <a:pt x="33" y="43"/>
                    </a:cubicBezTo>
                    <a:cubicBezTo>
                      <a:pt x="14" y="140"/>
                      <a:pt x="1" y="164"/>
                      <a:pt x="1" y="164"/>
                    </a:cubicBezTo>
                    <a:cubicBezTo>
                      <a:pt x="54" y="249"/>
                      <a:pt x="9" y="365"/>
                      <a:pt x="160" y="365"/>
                    </a:cubicBezTo>
                    <a:cubicBezTo>
                      <a:pt x="248" y="365"/>
                      <a:pt x="288" y="333"/>
                      <a:pt x="310" y="333"/>
                    </a:cubicBezTo>
                    <a:cubicBezTo>
                      <a:pt x="326" y="333"/>
                      <a:pt x="334" y="350"/>
                      <a:pt x="345" y="410"/>
                    </a:cubicBezTo>
                    <a:cubicBezTo>
                      <a:pt x="372" y="542"/>
                      <a:pt x="344" y="615"/>
                      <a:pt x="464" y="615"/>
                    </a:cubicBezTo>
                    <a:cubicBezTo>
                      <a:pt x="472" y="615"/>
                      <a:pt x="481" y="615"/>
                      <a:pt x="491" y="614"/>
                    </a:cubicBezTo>
                    <a:cubicBezTo>
                      <a:pt x="512" y="613"/>
                      <a:pt x="530" y="613"/>
                      <a:pt x="545" y="613"/>
                    </a:cubicBezTo>
                    <a:cubicBezTo>
                      <a:pt x="636" y="613"/>
                      <a:pt x="624" y="635"/>
                      <a:pt x="663" y="694"/>
                    </a:cubicBezTo>
                    <a:cubicBezTo>
                      <a:pt x="678" y="717"/>
                      <a:pt x="697" y="724"/>
                      <a:pt x="716" y="724"/>
                    </a:cubicBezTo>
                    <a:cubicBezTo>
                      <a:pt x="755" y="724"/>
                      <a:pt x="792" y="694"/>
                      <a:pt x="792" y="694"/>
                    </a:cubicBezTo>
                    <a:cubicBezTo>
                      <a:pt x="792" y="694"/>
                      <a:pt x="832" y="757"/>
                      <a:pt x="891" y="757"/>
                    </a:cubicBezTo>
                    <a:cubicBezTo>
                      <a:pt x="900" y="757"/>
                      <a:pt x="909" y="755"/>
                      <a:pt x="919" y="752"/>
                    </a:cubicBezTo>
                    <a:cubicBezTo>
                      <a:pt x="991" y="728"/>
                      <a:pt x="964" y="506"/>
                      <a:pt x="1036" y="458"/>
                    </a:cubicBezTo>
                    <a:cubicBezTo>
                      <a:pt x="1105" y="410"/>
                      <a:pt x="1234" y="233"/>
                      <a:pt x="1129" y="199"/>
                    </a:cubicBezTo>
                    <a:cubicBezTo>
                      <a:pt x="1023" y="164"/>
                      <a:pt x="1078" y="172"/>
                      <a:pt x="935" y="111"/>
                    </a:cubicBezTo>
                    <a:cubicBezTo>
                      <a:pt x="809" y="60"/>
                      <a:pt x="881" y="42"/>
                      <a:pt x="741" y="42"/>
                    </a:cubicBezTo>
                    <a:cubicBezTo>
                      <a:pt x="723" y="42"/>
                      <a:pt x="700" y="42"/>
                      <a:pt x="673" y="43"/>
                    </a:cubicBezTo>
                    <a:cubicBezTo>
                      <a:pt x="667" y="43"/>
                      <a:pt x="661" y="43"/>
                      <a:pt x="655" y="43"/>
                    </a:cubicBezTo>
                    <a:cubicBezTo>
                      <a:pt x="501" y="43"/>
                      <a:pt x="283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g2d628c0607e_0_8395"/>
              <p:cNvSpPr/>
              <p:nvPr/>
            </p:nvSpPr>
            <p:spPr>
              <a:xfrm>
                <a:off x="1636749" y="2180624"/>
                <a:ext cx="222109" cy="145805"/>
              </a:xfrm>
              <a:custGeom>
                <a:rect b="b" l="l" r="r" t="t"/>
                <a:pathLst>
                  <a:path extrusionOk="0" h="793" w="1208">
                    <a:moveTo>
                      <a:pt x="678" y="0"/>
                    </a:moveTo>
                    <a:cubicBezTo>
                      <a:pt x="609" y="0"/>
                      <a:pt x="542" y="32"/>
                      <a:pt x="397" y="122"/>
                    </a:cubicBezTo>
                    <a:cubicBezTo>
                      <a:pt x="209" y="236"/>
                      <a:pt x="209" y="320"/>
                      <a:pt x="178" y="408"/>
                    </a:cubicBezTo>
                    <a:cubicBezTo>
                      <a:pt x="149" y="495"/>
                      <a:pt x="0" y="582"/>
                      <a:pt x="133" y="638"/>
                    </a:cubicBezTo>
                    <a:cubicBezTo>
                      <a:pt x="262" y="691"/>
                      <a:pt x="419" y="792"/>
                      <a:pt x="486" y="792"/>
                    </a:cubicBezTo>
                    <a:cubicBezTo>
                      <a:pt x="490" y="792"/>
                      <a:pt x="493" y="792"/>
                      <a:pt x="495" y="792"/>
                    </a:cubicBezTo>
                    <a:cubicBezTo>
                      <a:pt x="554" y="781"/>
                      <a:pt x="498" y="649"/>
                      <a:pt x="580" y="561"/>
                    </a:cubicBezTo>
                    <a:cubicBezTo>
                      <a:pt x="649" y="486"/>
                      <a:pt x="692" y="467"/>
                      <a:pt x="771" y="467"/>
                    </a:cubicBezTo>
                    <a:cubicBezTo>
                      <a:pt x="783" y="467"/>
                      <a:pt x="796" y="468"/>
                      <a:pt x="810" y="469"/>
                    </a:cubicBezTo>
                    <a:cubicBezTo>
                      <a:pt x="812" y="469"/>
                      <a:pt x="814" y="469"/>
                      <a:pt x="816" y="469"/>
                    </a:cubicBezTo>
                    <a:cubicBezTo>
                      <a:pt x="918" y="469"/>
                      <a:pt x="1060" y="393"/>
                      <a:pt x="1133" y="310"/>
                    </a:cubicBezTo>
                    <a:cubicBezTo>
                      <a:pt x="1207" y="228"/>
                      <a:pt x="1191" y="16"/>
                      <a:pt x="1191" y="16"/>
                    </a:cubicBezTo>
                    <a:cubicBezTo>
                      <a:pt x="1190" y="15"/>
                      <a:pt x="1182" y="15"/>
                      <a:pt x="1170" y="15"/>
                    </a:cubicBezTo>
                    <a:cubicBezTo>
                      <a:pt x="1126" y="15"/>
                      <a:pt x="1025" y="18"/>
                      <a:pt x="930" y="18"/>
                    </a:cubicBezTo>
                    <a:cubicBezTo>
                      <a:pt x="853" y="18"/>
                      <a:pt x="779" y="16"/>
                      <a:pt x="742" y="8"/>
                    </a:cubicBezTo>
                    <a:cubicBezTo>
                      <a:pt x="719" y="3"/>
                      <a:pt x="698" y="0"/>
                      <a:pt x="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g2d628c0607e_0_8395"/>
              <p:cNvSpPr/>
              <p:nvPr/>
            </p:nvSpPr>
            <p:spPr>
              <a:xfrm>
                <a:off x="1781819" y="2343528"/>
                <a:ext cx="37141" cy="25006"/>
              </a:xfrm>
              <a:custGeom>
                <a:rect b="b" l="l" r="r" t="t"/>
                <a:pathLst>
                  <a:path extrusionOk="0" h="136" w="202">
                    <a:moveTo>
                      <a:pt x="101" y="1"/>
                    </a:moveTo>
                    <a:cubicBezTo>
                      <a:pt x="45" y="1"/>
                      <a:pt x="0" y="33"/>
                      <a:pt x="0" y="70"/>
                    </a:cubicBezTo>
                    <a:cubicBezTo>
                      <a:pt x="0" y="107"/>
                      <a:pt x="45" y="136"/>
                      <a:pt x="101" y="136"/>
                    </a:cubicBezTo>
                    <a:cubicBezTo>
                      <a:pt x="156" y="136"/>
                      <a:pt x="201" y="107"/>
                      <a:pt x="201" y="70"/>
                    </a:cubicBezTo>
                    <a:cubicBezTo>
                      <a:pt x="201" y="33"/>
                      <a:pt x="156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g2d628c0607e_0_8395"/>
              <p:cNvSpPr/>
              <p:nvPr/>
            </p:nvSpPr>
            <p:spPr>
              <a:xfrm>
                <a:off x="1785680" y="2355663"/>
                <a:ext cx="14341" cy="9929"/>
              </a:xfrm>
              <a:custGeom>
                <a:rect b="b" l="l" r="r" t="t"/>
                <a:pathLst>
                  <a:path extrusionOk="0" h="54" w="78">
                    <a:moveTo>
                      <a:pt x="37" y="1"/>
                    </a:moveTo>
                    <a:cubicBezTo>
                      <a:pt x="19" y="1"/>
                      <a:pt x="0" y="12"/>
                      <a:pt x="0" y="27"/>
                    </a:cubicBezTo>
                    <a:cubicBezTo>
                      <a:pt x="0" y="41"/>
                      <a:pt x="19" y="54"/>
                      <a:pt x="37" y="54"/>
                    </a:cubicBezTo>
                    <a:cubicBezTo>
                      <a:pt x="59" y="54"/>
                      <a:pt x="77" y="41"/>
                      <a:pt x="77" y="27"/>
                    </a:cubicBezTo>
                    <a:cubicBezTo>
                      <a:pt x="77" y="12"/>
                      <a:pt x="59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g2d628c0607e_0_8395"/>
              <p:cNvSpPr/>
              <p:nvPr/>
            </p:nvSpPr>
            <p:spPr>
              <a:xfrm>
                <a:off x="1893241" y="2343528"/>
                <a:ext cx="37141" cy="25006"/>
              </a:xfrm>
              <a:custGeom>
                <a:rect b="b" l="l" r="r" t="t"/>
                <a:pathLst>
                  <a:path extrusionOk="0" h="136" w="202">
                    <a:moveTo>
                      <a:pt x="101" y="1"/>
                    </a:moveTo>
                    <a:cubicBezTo>
                      <a:pt x="45" y="1"/>
                      <a:pt x="0" y="33"/>
                      <a:pt x="0" y="70"/>
                    </a:cubicBezTo>
                    <a:cubicBezTo>
                      <a:pt x="0" y="107"/>
                      <a:pt x="45" y="136"/>
                      <a:pt x="101" y="136"/>
                    </a:cubicBezTo>
                    <a:cubicBezTo>
                      <a:pt x="156" y="136"/>
                      <a:pt x="201" y="107"/>
                      <a:pt x="201" y="70"/>
                    </a:cubicBezTo>
                    <a:cubicBezTo>
                      <a:pt x="201" y="33"/>
                      <a:pt x="156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g2d628c0607e_0_8395"/>
              <p:cNvSpPr/>
              <p:nvPr/>
            </p:nvSpPr>
            <p:spPr>
              <a:xfrm>
                <a:off x="1895080" y="2353824"/>
                <a:ext cx="14341" cy="9929"/>
              </a:xfrm>
              <a:custGeom>
                <a:rect b="b" l="l" r="r" t="t"/>
                <a:pathLst>
                  <a:path extrusionOk="0" h="54" w="78">
                    <a:moveTo>
                      <a:pt x="38" y="0"/>
                    </a:moveTo>
                    <a:cubicBezTo>
                      <a:pt x="19" y="0"/>
                      <a:pt x="1" y="14"/>
                      <a:pt x="1" y="27"/>
                    </a:cubicBezTo>
                    <a:cubicBezTo>
                      <a:pt x="1" y="43"/>
                      <a:pt x="19" y="53"/>
                      <a:pt x="38" y="53"/>
                    </a:cubicBezTo>
                    <a:cubicBezTo>
                      <a:pt x="59" y="53"/>
                      <a:pt x="78" y="43"/>
                      <a:pt x="78" y="27"/>
                    </a:cubicBezTo>
                    <a:cubicBezTo>
                      <a:pt x="78" y="14"/>
                      <a:pt x="59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g2d628c0607e_0_8395"/>
              <p:cNvSpPr/>
              <p:nvPr/>
            </p:nvSpPr>
            <p:spPr>
              <a:xfrm>
                <a:off x="1834404" y="2391884"/>
                <a:ext cx="41553" cy="14158"/>
              </a:xfrm>
              <a:custGeom>
                <a:rect b="b" l="l" r="r" t="t"/>
                <a:pathLst>
                  <a:path extrusionOk="0" h="77" w="226">
                    <a:moveTo>
                      <a:pt x="195" y="0"/>
                    </a:moveTo>
                    <a:cubicBezTo>
                      <a:pt x="187" y="0"/>
                      <a:pt x="180" y="3"/>
                      <a:pt x="175" y="10"/>
                    </a:cubicBezTo>
                    <a:cubicBezTo>
                      <a:pt x="175" y="10"/>
                      <a:pt x="159" y="21"/>
                      <a:pt x="109" y="21"/>
                    </a:cubicBezTo>
                    <a:lnTo>
                      <a:pt x="106" y="21"/>
                    </a:lnTo>
                    <a:cubicBezTo>
                      <a:pt x="69" y="21"/>
                      <a:pt x="56" y="16"/>
                      <a:pt x="53" y="13"/>
                    </a:cubicBezTo>
                    <a:cubicBezTo>
                      <a:pt x="48" y="6"/>
                      <a:pt x="40" y="3"/>
                      <a:pt x="32" y="3"/>
                    </a:cubicBezTo>
                    <a:cubicBezTo>
                      <a:pt x="29" y="3"/>
                      <a:pt x="25" y="3"/>
                      <a:pt x="21" y="5"/>
                    </a:cubicBezTo>
                    <a:cubicBezTo>
                      <a:pt x="8" y="10"/>
                      <a:pt x="0" y="26"/>
                      <a:pt x="8" y="40"/>
                    </a:cubicBezTo>
                    <a:cubicBezTo>
                      <a:pt x="13" y="53"/>
                      <a:pt x="34" y="77"/>
                      <a:pt x="106" y="77"/>
                    </a:cubicBezTo>
                    <a:lnTo>
                      <a:pt x="109" y="77"/>
                    </a:lnTo>
                    <a:cubicBezTo>
                      <a:pt x="183" y="77"/>
                      <a:pt x="209" y="53"/>
                      <a:pt x="214" y="48"/>
                    </a:cubicBezTo>
                    <a:cubicBezTo>
                      <a:pt x="225" y="37"/>
                      <a:pt x="225" y="18"/>
                      <a:pt x="214" y="8"/>
                    </a:cubicBezTo>
                    <a:cubicBezTo>
                      <a:pt x="208" y="3"/>
                      <a:pt x="201" y="0"/>
                      <a:pt x="19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g2d628c0607e_0_8395"/>
              <p:cNvSpPr/>
              <p:nvPr/>
            </p:nvSpPr>
            <p:spPr>
              <a:xfrm>
                <a:off x="1809583" y="2436012"/>
                <a:ext cx="92484" cy="35670"/>
              </a:xfrm>
              <a:custGeom>
                <a:rect b="b" l="l" r="r" t="t"/>
                <a:pathLst>
                  <a:path extrusionOk="0" h="194" w="503">
                    <a:moveTo>
                      <a:pt x="251" y="1"/>
                    </a:moveTo>
                    <a:cubicBezTo>
                      <a:pt x="114" y="1"/>
                      <a:pt x="0" y="43"/>
                      <a:pt x="0" y="96"/>
                    </a:cubicBezTo>
                    <a:cubicBezTo>
                      <a:pt x="0" y="152"/>
                      <a:pt x="114" y="194"/>
                      <a:pt x="251" y="194"/>
                    </a:cubicBezTo>
                    <a:cubicBezTo>
                      <a:pt x="392" y="194"/>
                      <a:pt x="503" y="152"/>
                      <a:pt x="503" y="96"/>
                    </a:cubicBezTo>
                    <a:cubicBezTo>
                      <a:pt x="503" y="43"/>
                      <a:pt x="392" y="1"/>
                      <a:pt x="251" y="1"/>
                    </a:cubicBezTo>
                    <a:close/>
                  </a:path>
                </a:pathLst>
              </a:custGeom>
              <a:solidFill>
                <a:srgbClr val="E86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g2d628c0607e_0_8395"/>
              <p:cNvSpPr/>
              <p:nvPr/>
            </p:nvSpPr>
            <p:spPr>
              <a:xfrm>
                <a:off x="1797815" y="2444837"/>
                <a:ext cx="116570" cy="9929"/>
              </a:xfrm>
              <a:custGeom>
                <a:rect b="b" l="l" r="r" t="t"/>
                <a:pathLst>
                  <a:path extrusionOk="0" h="54" w="634">
                    <a:moveTo>
                      <a:pt x="27" y="0"/>
                    </a:moveTo>
                    <a:cubicBezTo>
                      <a:pt x="14" y="0"/>
                      <a:pt x="1" y="11"/>
                      <a:pt x="1" y="27"/>
                    </a:cubicBezTo>
                    <a:cubicBezTo>
                      <a:pt x="1" y="40"/>
                      <a:pt x="14" y="53"/>
                      <a:pt x="27" y="53"/>
                    </a:cubicBezTo>
                    <a:lnTo>
                      <a:pt x="607" y="53"/>
                    </a:lnTo>
                    <a:cubicBezTo>
                      <a:pt x="620" y="53"/>
                      <a:pt x="633" y="40"/>
                      <a:pt x="633" y="27"/>
                    </a:cubicBezTo>
                    <a:cubicBezTo>
                      <a:pt x="633" y="11"/>
                      <a:pt x="620" y="0"/>
                      <a:pt x="60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g2d628c0607e_0_8395"/>
              <p:cNvSpPr/>
              <p:nvPr/>
            </p:nvSpPr>
            <p:spPr>
              <a:xfrm>
                <a:off x="1700551" y="2362282"/>
                <a:ext cx="29786" cy="34934"/>
              </a:xfrm>
              <a:custGeom>
                <a:rect b="b" l="l" r="r" t="t"/>
                <a:pathLst>
                  <a:path extrusionOk="0" h="190" w="162">
                    <a:moveTo>
                      <a:pt x="31" y="1"/>
                    </a:moveTo>
                    <a:cubicBezTo>
                      <a:pt x="25" y="1"/>
                      <a:pt x="19" y="3"/>
                      <a:pt x="13" y="7"/>
                    </a:cubicBezTo>
                    <a:cubicBezTo>
                      <a:pt x="3" y="15"/>
                      <a:pt x="0" y="34"/>
                      <a:pt x="8" y="44"/>
                    </a:cubicBezTo>
                    <a:lnTo>
                      <a:pt x="109" y="179"/>
                    </a:lnTo>
                    <a:cubicBezTo>
                      <a:pt x="114" y="187"/>
                      <a:pt x="122" y="190"/>
                      <a:pt x="130" y="190"/>
                    </a:cubicBezTo>
                    <a:cubicBezTo>
                      <a:pt x="135" y="190"/>
                      <a:pt x="143" y="190"/>
                      <a:pt x="146" y="185"/>
                    </a:cubicBezTo>
                    <a:cubicBezTo>
                      <a:pt x="159" y="177"/>
                      <a:pt x="162" y="161"/>
                      <a:pt x="154" y="148"/>
                    </a:cubicBezTo>
                    <a:lnTo>
                      <a:pt x="53" y="13"/>
                    </a:lnTo>
                    <a:cubicBezTo>
                      <a:pt x="47" y="5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g2d628c0607e_0_8395"/>
              <p:cNvSpPr/>
              <p:nvPr/>
            </p:nvSpPr>
            <p:spPr>
              <a:xfrm>
                <a:off x="1693748" y="2362466"/>
                <a:ext cx="39531" cy="34750"/>
              </a:xfrm>
              <a:custGeom>
                <a:rect b="b" l="l" r="r" t="t"/>
                <a:pathLst>
                  <a:path extrusionOk="0" h="189" w="215">
                    <a:moveTo>
                      <a:pt x="185" y="1"/>
                    </a:moveTo>
                    <a:cubicBezTo>
                      <a:pt x="178" y="1"/>
                      <a:pt x="172" y="3"/>
                      <a:pt x="167" y="6"/>
                    </a:cubicBezTo>
                    <a:lnTo>
                      <a:pt x="11" y="141"/>
                    </a:lnTo>
                    <a:cubicBezTo>
                      <a:pt x="0" y="152"/>
                      <a:pt x="0" y="170"/>
                      <a:pt x="8" y="181"/>
                    </a:cubicBezTo>
                    <a:cubicBezTo>
                      <a:pt x="13" y="186"/>
                      <a:pt x="21" y="189"/>
                      <a:pt x="29" y="189"/>
                    </a:cubicBezTo>
                    <a:cubicBezTo>
                      <a:pt x="34" y="189"/>
                      <a:pt x="42" y="189"/>
                      <a:pt x="48" y="184"/>
                    </a:cubicBezTo>
                    <a:lnTo>
                      <a:pt x="204" y="49"/>
                    </a:lnTo>
                    <a:cubicBezTo>
                      <a:pt x="214" y="38"/>
                      <a:pt x="214" y="22"/>
                      <a:pt x="207" y="9"/>
                    </a:cubicBezTo>
                    <a:cubicBezTo>
                      <a:pt x="201" y="3"/>
                      <a:pt x="193" y="1"/>
                      <a:pt x="1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g2d628c0607e_0_8395"/>
              <p:cNvSpPr/>
              <p:nvPr/>
            </p:nvSpPr>
            <p:spPr>
              <a:xfrm>
                <a:off x="1977451" y="2362282"/>
                <a:ext cx="38060" cy="30705"/>
              </a:xfrm>
              <a:custGeom>
                <a:rect b="b" l="l" r="r" t="t"/>
                <a:pathLst>
                  <a:path extrusionOk="0" h="167" w="207">
                    <a:moveTo>
                      <a:pt x="32" y="1"/>
                    </a:moveTo>
                    <a:cubicBezTo>
                      <a:pt x="24" y="1"/>
                      <a:pt x="15" y="5"/>
                      <a:pt x="11" y="13"/>
                    </a:cubicBezTo>
                    <a:cubicBezTo>
                      <a:pt x="0" y="23"/>
                      <a:pt x="3" y="42"/>
                      <a:pt x="16" y="50"/>
                    </a:cubicBezTo>
                    <a:lnTo>
                      <a:pt x="162" y="161"/>
                    </a:lnTo>
                    <a:cubicBezTo>
                      <a:pt x="167" y="166"/>
                      <a:pt x="172" y="166"/>
                      <a:pt x="178" y="166"/>
                    </a:cubicBezTo>
                    <a:cubicBezTo>
                      <a:pt x="186" y="166"/>
                      <a:pt x="193" y="164"/>
                      <a:pt x="199" y="156"/>
                    </a:cubicBezTo>
                    <a:cubicBezTo>
                      <a:pt x="207" y="145"/>
                      <a:pt x="207" y="126"/>
                      <a:pt x="193" y="119"/>
                    </a:cubicBezTo>
                    <a:lnTo>
                      <a:pt x="48" y="7"/>
                    </a:lnTo>
                    <a:cubicBezTo>
                      <a:pt x="43" y="3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g2d628c0607e_0_8395"/>
              <p:cNvSpPr/>
              <p:nvPr/>
            </p:nvSpPr>
            <p:spPr>
              <a:xfrm>
                <a:off x="1983151" y="2362282"/>
                <a:ext cx="25006" cy="34934"/>
              </a:xfrm>
              <a:custGeom>
                <a:rect b="b" l="l" r="r" t="t"/>
                <a:pathLst>
                  <a:path extrusionOk="0" h="190" w="136">
                    <a:moveTo>
                      <a:pt x="104" y="1"/>
                    </a:moveTo>
                    <a:cubicBezTo>
                      <a:pt x="95" y="1"/>
                      <a:pt x="86" y="6"/>
                      <a:pt x="80" y="15"/>
                    </a:cubicBezTo>
                    <a:lnTo>
                      <a:pt x="9" y="150"/>
                    </a:lnTo>
                    <a:cubicBezTo>
                      <a:pt x="1" y="164"/>
                      <a:pt x="6" y="182"/>
                      <a:pt x="20" y="187"/>
                    </a:cubicBezTo>
                    <a:cubicBezTo>
                      <a:pt x="22" y="190"/>
                      <a:pt x="27" y="190"/>
                      <a:pt x="33" y="190"/>
                    </a:cubicBezTo>
                    <a:cubicBezTo>
                      <a:pt x="41" y="190"/>
                      <a:pt x="51" y="185"/>
                      <a:pt x="57" y="177"/>
                    </a:cubicBezTo>
                    <a:lnTo>
                      <a:pt x="128" y="42"/>
                    </a:lnTo>
                    <a:cubicBezTo>
                      <a:pt x="136" y="29"/>
                      <a:pt x="131" y="13"/>
                      <a:pt x="117" y="5"/>
                    </a:cubicBezTo>
                    <a:cubicBezTo>
                      <a:pt x="113" y="2"/>
                      <a:pt x="109" y="1"/>
                      <a:pt x="10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g2d628c0607e_0_8395"/>
              <p:cNvSpPr/>
              <p:nvPr/>
            </p:nvSpPr>
            <p:spPr>
              <a:xfrm>
                <a:off x="1748172" y="2300136"/>
                <a:ext cx="82923" cy="23719"/>
              </a:xfrm>
              <a:custGeom>
                <a:rect b="b" l="l" r="r" t="t"/>
                <a:pathLst>
                  <a:path extrusionOk="0" h="129" w="451">
                    <a:moveTo>
                      <a:pt x="211" y="1"/>
                    </a:moveTo>
                    <a:cubicBezTo>
                      <a:pt x="207" y="1"/>
                      <a:pt x="203" y="1"/>
                      <a:pt x="199" y="1"/>
                    </a:cubicBezTo>
                    <a:cubicBezTo>
                      <a:pt x="112" y="7"/>
                      <a:pt x="51" y="52"/>
                      <a:pt x="27" y="70"/>
                    </a:cubicBezTo>
                    <a:cubicBezTo>
                      <a:pt x="24" y="73"/>
                      <a:pt x="22" y="75"/>
                      <a:pt x="19" y="78"/>
                    </a:cubicBezTo>
                    <a:cubicBezTo>
                      <a:pt x="8" y="83"/>
                      <a:pt x="1" y="94"/>
                      <a:pt x="3" y="107"/>
                    </a:cubicBezTo>
                    <a:cubicBezTo>
                      <a:pt x="6" y="120"/>
                      <a:pt x="16" y="128"/>
                      <a:pt x="30" y="128"/>
                    </a:cubicBezTo>
                    <a:lnTo>
                      <a:pt x="35" y="128"/>
                    </a:lnTo>
                    <a:cubicBezTo>
                      <a:pt x="43" y="126"/>
                      <a:pt x="51" y="123"/>
                      <a:pt x="59" y="115"/>
                    </a:cubicBezTo>
                    <a:cubicBezTo>
                      <a:pt x="83" y="97"/>
                      <a:pt x="130" y="59"/>
                      <a:pt x="199" y="57"/>
                    </a:cubicBezTo>
                    <a:cubicBezTo>
                      <a:pt x="203" y="57"/>
                      <a:pt x="207" y="57"/>
                      <a:pt x="211" y="57"/>
                    </a:cubicBezTo>
                    <a:cubicBezTo>
                      <a:pt x="303" y="57"/>
                      <a:pt x="406" y="112"/>
                      <a:pt x="408" y="112"/>
                    </a:cubicBezTo>
                    <a:cubicBezTo>
                      <a:pt x="412" y="115"/>
                      <a:pt x="417" y="116"/>
                      <a:pt x="421" y="116"/>
                    </a:cubicBezTo>
                    <a:cubicBezTo>
                      <a:pt x="431" y="116"/>
                      <a:pt x="440" y="111"/>
                      <a:pt x="445" y="102"/>
                    </a:cubicBezTo>
                    <a:cubicBezTo>
                      <a:pt x="451" y="89"/>
                      <a:pt x="445" y="73"/>
                      <a:pt x="432" y="65"/>
                    </a:cubicBezTo>
                    <a:cubicBezTo>
                      <a:pt x="427" y="62"/>
                      <a:pt x="314" y="1"/>
                      <a:pt x="2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g2d628c0607e_0_8395"/>
              <p:cNvSpPr/>
              <p:nvPr/>
            </p:nvSpPr>
            <p:spPr>
              <a:xfrm>
                <a:off x="1869339" y="2299217"/>
                <a:ext cx="82923" cy="22615"/>
              </a:xfrm>
              <a:custGeom>
                <a:rect b="b" l="l" r="r" t="t"/>
                <a:pathLst>
                  <a:path extrusionOk="0" h="123" w="451">
                    <a:moveTo>
                      <a:pt x="249" y="1"/>
                    </a:moveTo>
                    <a:cubicBezTo>
                      <a:pt x="144" y="1"/>
                      <a:pt x="24" y="70"/>
                      <a:pt x="19" y="72"/>
                    </a:cubicBezTo>
                    <a:cubicBezTo>
                      <a:pt x="6" y="80"/>
                      <a:pt x="1" y="96"/>
                      <a:pt x="9" y="109"/>
                    </a:cubicBezTo>
                    <a:cubicBezTo>
                      <a:pt x="14" y="117"/>
                      <a:pt x="22" y="123"/>
                      <a:pt x="32" y="123"/>
                    </a:cubicBezTo>
                    <a:cubicBezTo>
                      <a:pt x="38" y="123"/>
                      <a:pt x="40" y="123"/>
                      <a:pt x="46" y="120"/>
                    </a:cubicBezTo>
                    <a:cubicBezTo>
                      <a:pt x="46" y="117"/>
                      <a:pt x="157" y="54"/>
                      <a:pt x="249" y="54"/>
                    </a:cubicBezTo>
                    <a:cubicBezTo>
                      <a:pt x="321" y="54"/>
                      <a:pt x="369" y="91"/>
                      <a:pt x="392" y="107"/>
                    </a:cubicBezTo>
                    <a:cubicBezTo>
                      <a:pt x="403" y="115"/>
                      <a:pt x="408" y="117"/>
                      <a:pt x="419" y="120"/>
                    </a:cubicBezTo>
                    <a:cubicBezTo>
                      <a:pt x="420" y="120"/>
                      <a:pt x="422" y="120"/>
                      <a:pt x="423" y="120"/>
                    </a:cubicBezTo>
                    <a:cubicBezTo>
                      <a:pt x="435" y="120"/>
                      <a:pt x="446" y="111"/>
                      <a:pt x="451" y="99"/>
                    </a:cubicBezTo>
                    <a:cubicBezTo>
                      <a:pt x="451" y="86"/>
                      <a:pt x="445" y="72"/>
                      <a:pt x="432" y="67"/>
                    </a:cubicBezTo>
                    <a:cubicBezTo>
                      <a:pt x="429" y="67"/>
                      <a:pt x="427" y="64"/>
                      <a:pt x="424" y="62"/>
                    </a:cubicBezTo>
                    <a:cubicBezTo>
                      <a:pt x="400" y="43"/>
                      <a:pt x="339" y="1"/>
                      <a:pt x="2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g2d628c0607e_0_8395"/>
              <p:cNvSpPr/>
              <p:nvPr/>
            </p:nvSpPr>
            <p:spPr>
              <a:xfrm>
                <a:off x="1906847" y="2384530"/>
                <a:ext cx="42105" cy="29786"/>
              </a:xfrm>
              <a:custGeom>
                <a:rect b="b" l="l" r="r" t="t"/>
                <a:pathLst>
                  <a:path extrusionOk="0" h="162" w="229">
                    <a:moveTo>
                      <a:pt x="114" y="0"/>
                    </a:moveTo>
                    <a:cubicBezTo>
                      <a:pt x="51" y="0"/>
                      <a:pt x="0" y="37"/>
                      <a:pt x="0" y="82"/>
                    </a:cubicBezTo>
                    <a:cubicBezTo>
                      <a:pt x="0" y="127"/>
                      <a:pt x="51" y="162"/>
                      <a:pt x="114" y="162"/>
                    </a:cubicBezTo>
                    <a:cubicBezTo>
                      <a:pt x="178" y="162"/>
                      <a:pt x="228" y="127"/>
                      <a:pt x="228" y="82"/>
                    </a:cubicBezTo>
                    <a:cubicBezTo>
                      <a:pt x="228" y="37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F78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g2d628c0607e_0_8395"/>
              <p:cNvSpPr/>
              <p:nvPr/>
            </p:nvSpPr>
            <p:spPr>
              <a:xfrm>
                <a:off x="1760858" y="2387839"/>
                <a:ext cx="41921" cy="30338"/>
              </a:xfrm>
              <a:custGeom>
                <a:rect b="b" l="l" r="r" t="t"/>
                <a:pathLst>
                  <a:path extrusionOk="0" h="165" w="228">
                    <a:moveTo>
                      <a:pt x="114" y="1"/>
                    </a:moveTo>
                    <a:cubicBezTo>
                      <a:pt x="53" y="1"/>
                      <a:pt x="0" y="38"/>
                      <a:pt x="0" y="83"/>
                    </a:cubicBezTo>
                    <a:cubicBezTo>
                      <a:pt x="0" y="128"/>
                      <a:pt x="53" y="165"/>
                      <a:pt x="114" y="165"/>
                    </a:cubicBezTo>
                    <a:cubicBezTo>
                      <a:pt x="178" y="165"/>
                      <a:pt x="228" y="128"/>
                      <a:pt x="228" y="83"/>
                    </a:cubicBezTo>
                    <a:cubicBezTo>
                      <a:pt x="228" y="38"/>
                      <a:pt x="178" y="1"/>
                      <a:pt x="114" y="1"/>
                    </a:cubicBezTo>
                    <a:close/>
                  </a:path>
                </a:pathLst>
              </a:custGeom>
              <a:solidFill>
                <a:srgbClr val="F78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g2d628c0607e_0_8395"/>
              <p:cNvSpPr/>
              <p:nvPr/>
            </p:nvSpPr>
            <p:spPr>
              <a:xfrm>
                <a:off x="1586186" y="1601819"/>
                <a:ext cx="449366" cy="583220"/>
              </a:xfrm>
              <a:custGeom>
                <a:rect b="b" l="l" r="r" t="t"/>
                <a:pathLst>
                  <a:path extrusionOk="0" h="3172" w="2444">
                    <a:moveTo>
                      <a:pt x="2149" y="1"/>
                    </a:moveTo>
                    <a:lnTo>
                      <a:pt x="339" y="22"/>
                    </a:lnTo>
                    <a:cubicBezTo>
                      <a:pt x="90" y="22"/>
                      <a:pt x="24" y="165"/>
                      <a:pt x="0" y="316"/>
                    </a:cubicBezTo>
                    <a:lnTo>
                      <a:pt x="0" y="2886"/>
                    </a:lnTo>
                    <a:cubicBezTo>
                      <a:pt x="0" y="3045"/>
                      <a:pt x="130" y="3172"/>
                      <a:pt x="294" y="3172"/>
                    </a:cubicBezTo>
                    <a:lnTo>
                      <a:pt x="2149" y="3172"/>
                    </a:lnTo>
                    <a:cubicBezTo>
                      <a:pt x="2311" y="3172"/>
                      <a:pt x="2443" y="3045"/>
                      <a:pt x="2443" y="2886"/>
                    </a:cubicBezTo>
                    <a:lnTo>
                      <a:pt x="2443" y="287"/>
                    </a:lnTo>
                    <a:cubicBezTo>
                      <a:pt x="2443" y="128"/>
                      <a:pt x="2311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g2d628c0607e_0_8395"/>
              <p:cNvSpPr/>
              <p:nvPr/>
            </p:nvSpPr>
            <p:spPr>
              <a:xfrm>
                <a:off x="1643552" y="1683639"/>
                <a:ext cx="337944" cy="440724"/>
              </a:xfrm>
              <a:custGeom>
                <a:rect b="b" l="l" r="r" t="t"/>
                <a:pathLst>
                  <a:path extrusionOk="0" h="2397" w="1838">
                    <a:moveTo>
                      <a:pt x="1697" y="54"/>
                    </a:moveTo>
                    <a:cubicBezTo>
                      <a:pt x="1745" y="54"/>
                      <a:pt x="1782" y="91"/>
                      <a:pt x="1782" y="138"/>
                    </a:cubicBezTo>
                    <a:lnTo>
                      <a:pt x="1782" y="2258"/>
                    </a:lnTo>
                    <a:cubicBezTo>
                      <a:pt x="1782" y="2306"/>
                      <a:pt x="1745" y="2343"/>
                      <a:pt x="1697" y="2343"/>
                    </a:cubicBezTo>
                    <a:lnTo>
                      <a:pt x="138" y="2343"/>
                    </a:lnTo>
                    <a:cubicBezTo>
                      <a:pt x="90" y="2343"/>
                      <a:pt x="53" y="2306"/>
                      <a:pt x="53" y="2258"/>
                    </a:cubicBezTo>
                    <a:lnTo>
                      <a:pt x="53" y="138"/>
                    </a:lnTo>
                    <a:cubicBezTo>
                      <a:pt x="53" y="91"/>
                      <a:pt x="90" y="54"/>
                      <a:pt x="138" y="54"/>
                    </a:cubicBezTo>
                    <a:close/>
                    <a:moveTo>
                      <a:pt x="138" y="1"/>
                    </a:moveTo>
                    <a:cubicBezTo>
                      <a:pt x="61" y="1"/>
                      <a:pt x="0" y="61"/>
                      <a:pt x="0" y="138"/>
                    </a:cubicBezTo>
                    <a:lnTo>
                      <a:pt x="0" y="2258"/>
                    </a:lnTo>
                    <a:cubicBezTo>
                      <a:pt x="0" y="2335"/>
                      <a:pt x="61" y="2396"/>
                      <a:pt x="138" y="2396"/>
                    </a:cubicBezTo>
                    <a:lnTo>
                      <a:pt x="1697" y="2396"/>
                    </a:lnTo>
                    <a:cubicBezTo>
                      <a:pt x="1774" y="2396"/>
                      <a:pt x="1837" y="2335"/>
                      <a:pt x="1837" y="2258"/>
                    </a:cubicBezTo>
                    <a:lnTo>
                      <a:pt x="1837" y="138"/>
                    </a:lnTo>
                    <a:cubicBezTo>
                      <a:pt x="1837" y="61"/>
                      <a:pt x="1774" y="1"/>
                      <a:pt x="16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g2d628c0607e_0_8395"/>
              <p:cNvSpPr/>
              <p:nvPr/>
            </p:nvSpPr>
            <p:spPr>
              <a:xfrm>
                <a:off x="1719489" y="1581042"/>
                <a:ext cx="182210" cy="31257"/>
              </a:xfrm>
              <a:custGeom>
                <a:rect b="b" l="l" r="r" t="t"/>
                <a:pathLst>
                  <a:path extrusionOk="0" h="170" w="991">
                    <a:moveTo>
                      <a:pt x="0" y="0"/>
                    </a:moveTo>
                    <a:lnTo>
                      <a:pt x="0" y="170"/>
                    </a:lnTo>
                    <a:lnTo>
                      <a:pt x="990" y="170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g2d628c0607e_0_8395"/>
              <p:cNvSpPr/>
              <p:nvPr/>
            </p:nvSpPr>
            <p:spPr>
              <a:xfrm>
                <a:off x="1366100" y="2472049"/>
                <a:ext cx="847434" cy="2001554"/>
              </a:xfrm>
              <a:custGeom>
                <a:rect b="b" l="l" r="r" t="t"/>
                <a:pathLst>
                  <a:path extrusionOk="0" h="10886" w="4609">
                    <a:moveTo>
                      <a:pt x="1658" y="1"/>
                    </a:moveTo>
                    <a:cubicBezTo>
                      <a:pt x="1658" y="1"/>
                      <a:pt x="1404" y="440"/>
                      <a:pt x="1314" y="628"/>
                    </a:cubicBezTo>
                    <a:cubicBezTo>
                      <a:pt x="1224" y="816"/>
                      <a:pt x="975" y="1636"/>
                      <a:pt x="975" y="1636"/>
                    </a:cubicBezTo>
                    <a:lnTo>
                      <a:pt x="1279" y="1790"/>
                    </a:lnTo>
                    <a:cubicBezTo>
                      <a:pt x="1279" y="1790"/>
                      <a:pt x="1134" y="2820"/>
                      <a:pt x="1052" y="3158"/>
                    </a:cubicBezTo>
                    <a:cubicBezTo>
                      <a:pt x="969" y="3497"/>
                      <a:pt x="829" y="5210"/>
                      <a:pt x="747" y="5959"/>
                    </a:cubicBezTo>
                    <a:cubicBezTo>
                      <a:pt x="580" y="7505"/>
                      <a:pt x="1" y="10326"/>
                      <a:pt x="1" y="10326"/>
                    </a:cubicBezTo>
                    <a:cubicBezTo>
                      <a:pt x="1" y="10326"/>
                      <a:pt x="1107" y="10379"/>
                      <a:pt x="1438" y="10419"/>
                    </a:cubicBezTo>
                    <a:cubicBezTo>
                      <a:pt x="1771" y="10461"/>
                      <a:pt x="1991" y="10668"/>
                      <a:pt x="2491" y="10779"/>
                    </a:cubicBezTo>
                    <a:cubicBezTo>
                      <a:pt x="2765" y="10840"/>
                      <a:pt x="3005" y="10885"/>
                      <a:pt x="3289" y="10885"/>
                    </a:cubicBezTo>
                    <a:cubicBezTo>
                      <a:pt x="3522" y="10885"/>
                      <a:pt x="3785" y="10855"/>
                      <a:pt x="4122" y="10779"/>
                    </a:cubicBezTo>
                    <a:cubicBezTo>
                      <a:pt x="4506" y="10694"/>
                      <a:pt x="4609" y="10308"/>
                      <a:pt x="4609" y="10308"/>
                    </a:cubicBezTo>
                    <a:cubicBezTo>
                      <a:pt x="4609" y="10308"/>
                      <a:pt x="4384" y="7335"/>
                      <a:pt x="4315" y="6631"/>
                    </a:cubicBezTo>
                    <a:cubicBezTo>
                      <a:pt x="4246" y="5924"/>
                      <a:pt x="3979" y="2499"/>
                      <a:pt x="3979" y="2499"/>
                    </a:cubicBezTo>
                    <a:lnTo>
                      <a:pt x="4490" y="2168"/>
                    </a:lnTo>
                    <a:cubicBezTo>
                      <a:pt x="4490" y="2168"/>
                      <a:pt x="4482" y="2052"/>
                      <a:pt x="4365" y="1713"/>
                    </a:cubicBezTo>
                    <a:cubicBezTo>
                      <a:pt x="4252" y="1374"/>
                      <a:pt x="4029" y="975"/>
                      <a:pt x="3953" y="927"/>
                    </a:cubicBezTo>
                    <a:cubicBezTo>
                      <a:pt x="3873" y="882"/>
                      <a:pt x="3092" y="848"/>
                      <a:pt x="3092" y="848"/>
                    </a:cubicBezTo>
                    <a:lnTo>
                      <a:pt x="3092" y="848"/>
                    </a:lnTo>
                    <a:cubicBezTo>
                      <a:pt x="3092" y="848"/>
                      <a:pt x="3095" y="961"/>
                      <a:pt x="2997" y="1030"/>
                    </a:cubicBezTo>
                    <a:cubicBezTo>
                      <a:pt x="2899" y="1102"/>
                      <a:pt x="2846" y="1112"/>
                      <a:pt x="2796" y="1157"/>
                    </a:cubicBezTo>
                    <a:cubicBezTo>
                      <a:pt x="2743" y="1205"/>
                      <a:pt x="2812" y="1695"/>
                      <a:pt x="2793" y="1708"/>
                    </a:cubicBezTo>
                    <a:cubicBezTo>
                      <a:pt x="2785" y="1714"/>
                      <a:pt x="2744" y="1716"/>
                      <a:pt x="2702" y="1716"/>
                    </a:cubicBezTo>
                    <a:cubicBezTo>
                      <a:pt x="2652" y="1716"/>
                      <a:pt x="2600" y="1713"/>
                      <a:pt x="2600" y="1713"/>
                    </a:cubicBezTo>
                    <a:cubicBezTo>
                      <a:pt x="2600" y="1713"/>
                      <a:pt x="2560" y="1263"/>
                      <a:pt x="2536" y="1205"/>
                    </a:cubicBezTo>
                    <a:cubicBezTo>
                      <a:pt x="2513" y="1144"/>
                      <a:pt x="2362" y="1155"/>
                      <a:pt x="2277" y="1099"/>
                    </a:cubicBezTo>
                    <a:cubicBezTo>
                      <a:pt x="2195" y="1043"/>
                      <a:pt x="2256" y="840"/>
                      <a:pt x="2256" y="840"/>
                    </a:cubicBezTo>
                    <a:lnTo>
                      <a:pt x="2256" y="840"/>
                    </a:lnTo>
                    <a:cubicBezTo>
                      <a:pt x="2256" y="840"/>
                      <a:pt x="2169" y="864"/>
                      <a:pt x="2105" y="869"/>
                    </a:cubicBezTo>
                    <a:lnTo>
                      <a:pt x="2063" y="869"/>
                    </a:lnTo>
                    <a:cubicBezTo>
                      <a:pt x="2010" y="858"/>
                      <a:pt x="2084" y="729"/>
                      <a:pt x="2084" y="729"/>
                    </a:cubicBezTo>
                    <a:cubicBezTo>
                      <a:pt x="2084" y="729"/>
                      <a:pt x="1957" y="697"/>
                      <a:pt x="1962" y="615"/>
                    </a:cubicBezTo>
                    <a:cubicBezTo>
                      <a:pt x="1967" y="530"/>
                      <a:pt x="1946" y="416"/>
                      <a:pt x="1944" y="398"/>
                    </a:cubicBezTo>
                    <a:cubicBezTo>
                      <a:pt x="1941" y="379"/>
                      <a:pt x="1806" y="369"/>
                      <a:pt x="1806" y="369"/>
                    </a:cubicBezTo>
                    <a:lnTo>
                      <a:pt x="16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g2d628c0607e_0_8395"/>
              <p:cNvSpPr/>
              <p:nvPr/>
            </p:nvSpPr>
            <p:spPr>
              <a:xfrm>
                <a:off x="1664881" y="3368021"/>
                <a:ext cx="326728" cy="326177"/>
              </a:xfrm>
              <a:custGeom>
                <a:rect b="b" l="l" r="r" t="t"/>
                <a:pathLst>
                  <a:path extrusionOk="0" h="1774" w="1777">
                    <a:moveTo>
                      <a:pt x="888" y="106"/>
                    </a:moveTo>
                    <a:cubicBezTo>
                      <a:pt x="1319" y="106"/>
                      <a:pt x="1668" y="458"/>
                      <a:pt x="1668" y="887"/>
                    </a:cubicBezTo>
                    <a:cubicBezTo>
                      <a:pt x="1668" y="1316"/>
                      <a:pt x="1319" y="1665"/>
                      <a:pt x="888" y="1665"/>
                    </a:cubicBezTo>
                    <a:cubicBezTo>
                      <a:pt x="459" y="1665"/>
                      <a:pt x="109" y="1316"/>
                      <a:pt x="109" y="887"/>
                    </a:cubicBezTo>
                    <a:cubicBezTo>
                      <a:pt x="109" y="458"/>
                      <a:pt x="459" y="106"/>
                      <a:pt x="888" y="106"/>
                    </a:cubicBezTo>
                    <a:close/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cubicBezTo>
                      <a:pt x="1" y="1377"/>
                      <a:pt x="398" y="1774"/>
                      <a:pt x="888" y="1774"/>
                    </a:cubicBezTo>
                    <a:cubicBezTo>
                      <a:pt x="1377" y="1774"/>
                      <a:pt x="1777" y="1377"/>
                      <a:pt x="1777" y="887"/>
                    </a:cubicBezTo>
                    <a:cubicBezTo>
                      <a:pt x="1777" y="398"/>
                      <a:pt x="1377" y="1"/>
                      <a:pt x="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g2d628c0607e_0_8395"/>
              <p:cNvSpPr/>
              <p:nvPr/>
            </p:nvSpPr>
            <p:spPr>
              <a:xfrm>
                <a:off x="1802596" y="3516951"/>
                <a:ext cx="33280" cy="32728"/>
              </a:xfrm>
              <a:custGeom>
                <a:rect b="b" l="l" r="r" t="t"/>
                <a:pathLst>
                  <a:path extrusionOk="0" h="178" w="181">
                    <a:moveTo>
                      <a:pt x="91" y="1"/>
                    </a:moveTo>
                    <a:cubicBezTo>
                      <a:pt x="41" y="1"/>
                      <a:pt x="1" y="40"/>
                      <a:pt x="1" y="88"/>
                    </a:cubicBezTo>
                    <a:cubicBezTo>
                      <a:pt x="1" y="138"/>
                      <a:pt x="41" y="178"/>
                      <a:pt x="91" y="178"/>
                    </a:cubicBezTo>
                    <a:cubicBezTo>
                      <a:pt x="139" y="178"/>
                      <a:pt x="181" y="138"/>
                      <a:pt x="181" y="88"/>
                    </a:cubicBezTo>
                    <a:cubicBezTo>
                      <a:pt x="181" y="40"/>
                      <a:pt x="139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g2d628c0607e_0_8395"/>
              <p:cNvSpPr/>
              <p:nvPr/>
            </p:nvSpPr>
            <p:spPr>
              <a:xfrm>
                <a:off x="1791564" y="3396703"/>
                <a:ext cx="22432" cy="104803"/>
              </a:xfrm>
              <a:custGeom>
                <a:rect b="b" l="l" r="r" t="t"/>
                <a:pathLst>
                  <a:path extrusionOk="0" h="570" w="122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11" y="1"/>
                      <a:pt x="0" y="14"/>
                      <a:pt x="3" y="30"/>
                    </a:cubicBezTo>
                    <a:lnTo>
                      <a:pt x="66" y="546"/>
                    </a:lnTo>
                    <a:cubicBezTo>
                      <a:pt x="69" y="559"/>
                      <a:pt x="82" y="570"/>
                      <a:pt x="95" y="570"/>
                    </a:cubicBezTo>
                    <a:lnTo>
                      <a:pt x="98" y="570"/>
                    </a:lnTo>
                    <a:cubicBezTo>
                      <a:pt x="114" y="567"/>
                      <a:pt x="122" y="554"/>
                      <a:pt x="122" y="541"/>
                    </a:cubicBezTo>
                    <a:lnTo>
                      <a:pt x="56" y="22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g2d628c0607e_0_8395"/>
              <p:cNvSpPr/>
              <p:nvPr/>
            </p:nvSpPr>
            <p:spPr>
              <a:xfrm>
                <a:off x="1837162" y="3423548"/>
                <a:ext cx="86968" cy="85865"/>
              </a:xfrm>
              <a:custGeom>
                <a:rect b="b" l="l" r="r" t="t"/>
                <a:pathLst>
                  <a:path extrusionOk="0" h="467" w="473">
                    <a:moveTo>
                      <a:pt x="442" y="0"/>
                    </a:moveTo>
                    <a:cubicBezTo>
                      <a:pt x="434" y="0"/>
                      <a:pt x="427" y="3"/>
                      <a:pt x="422" y="8"/>
                    </a:cubicBezTo>
                    <a:lnTo>
                      <a:pt x="11" y="419"/>
                    </a:lnTo>
                    <a:cubicBezTo>
                      <a:pt x="1" y="429"/>
                      <a:pt x="1" y="448"/>
                      <a:pt x="11" y="458"/>
                    </a:cubicBezTo>
                    <a:cubicBezTo>
                      <a:pt x="17" y="464"/>
                      <a:pt x="25" y="466"/>
                      <a:pt x="30" y="466"/>
                    </a:cubicBezTo>
                    <a:cubicBezTo>
                      <a:pt x="38" y="466"/>
                      <a:pt x="46" y="464"/>
                      <a:pt x="51" y="458"/>
                    </a:cubicBezTo>
                    <a:lnTo>
                      <a:pt x="461" y="48"/>
                    </a:lnTo>
                    <a:cubicBezTo>
                      <a:pt x="472" y="37"/>
                      <a:pt x="472" y="19"/>
                      <a:pt x="461" y="8"/>
                    </a:cubicBezTo>
                    <a:cubicBezTo>
                      <a:pt x="456" y="3"/>
                      <a:pt x="449" y="0"/>
                      <a:pt x="4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g2d628c0607e_0_8395"/>
              <p:cNvSpPr/>
              <p:nvPr/>
            </p:nvSpPr>
            <p:spPr>
              <a:xfrm>
                <a:off x="1693196" y="3487165"/>
                <a:ext cx="98000" cy="29051"/>
              </a:xfrm>
              <a:custGeom>
                <a:rect b="b" l="l" r="r" t="t"/>
                <a:pathLst>
                  <a:path extrusionOk="0" h="158" w="533">
                    <a:moveTo>
                      <a:pt x="30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5"/>
                      <a:pt x="8" y="51"/>
                      <a:pt x="24" y="54"/>
                    </a:cubicBezTo>
                    <a:cubicBezTo>
                      <a:pt x="196" y="91"/>
                      <a:pt x="487" y="157"/>
                      <a:pt x="506" y="157"/>
                    </a:cubicBezTo>
                    <a:cubicBezTo>
                      <a:pt x="519" y="157"/>
                      <a:pt x="530" y="144"/>
                      <a:pt x="532" y="131"/>
                    </a:cubicBezTo>
                    <a:cubicBezTo>
                      <a:pt x="532" y="115"/>
                      <a:pt x="522" y="104"/>
                      <a:pt x="506" y="102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g2d628c0607e_0_8395"/>
              <p:cNvSpPr/>
              <p:nvPr/>
            </p:nvSpPr>
            <p:spPr>
              <a:xfrm>
                <a:off x="1709192" y="3544530"/>
                <a:ext cx="85865" cy="50931"/>
              </a:xfrm>
              <a:custGeom>
                <a:rect b="b" l="l" r="r" t="t"/>
                <a:pathLst>
                  <a:path extrusionOk="0" h="277" w="467">
                    <a:moveTo>
                      <a:pt x="437" y="0"/>
                    </a:moveTo>
                    <a:cubicBezTo>
                      <a:pt x="433" y="0"/>
                      <a:pt x="429" y="2"/>
                      <a:pt x="424" y="4"/>
                    </a:cubicBezTo>
                    <a:lnTo>
                      <a:pt x="17" y="226"/>
                    </a:lnTo>
                    <a:cubicBezTo>
                      <a:pt x="3" y="234"/>
                      <a:pt x="1" y="250"/>
                      <a:pt x="6" y="263"/>
                    </a:cubicBezTo>
                    <a:cubicBezTo>
                      <a:pt x="11" y="271"/>
                      <a:pt x="22" y="277"/>
                      <a:pt x="30" y="277"/>
                    </a:cubicBezTo>
                    <a:cubicBezTo>
                      <a:pt x="35" y="277"/>
                      <a:pt x="40" y="277"/>
                      <a:pt x="43" y="274"/>
                    </a:cubicBezTo>
                    <a:lnTo>
                      <a:pt x="451" y="52"/>
                    </a:lnTo>
                    <a:cubicBezTo>
                      <a:pt x="461" y="44"/>
                      <a:pt x="467" y="28"/>
                      <a:pt x="461" y="15"/>
                    </a:cubicBezTo>
                    <a:cubicBezTo>
                      <a:pt x="456" y="6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g2d628c0607e_0_8395"/>
              <p:cNvSpPr/>
              <p:nvPr/>
            </p:nvSpPr>
            <p:spPr>
              <a:xfrm>
                <a:off x="1780348" y="3564755"/>
                <a:ext cx="41002" cy="100390"/>
              </a:xfrm>
              <a:custGeom>
                <a:rect b="b" l="l" r="r" t="t"/>
                <a:pathLst>
                  <a:path extrusionOk="0" h="546" w="223">
                    <a:moveTo>
                      <a:pt x="192" y="1"/>
                    </a:moveTo>
                    <a:cubicBezTo>
                      <a:pt x="180" y="1"/>
                      <a:pt x="171" y="9"/>
                      <a:pt x="167" y="21"/>
                    </a:cubicBezTo>
                    <a:lnTo>
                      <a:pt x="6" y="511"/>
                    </a:lnTo>
                    <a:cubicBezTo>
                      <a:pt x="0" y="524"/>
                      <a:pt x="8" y="540"/>
                      <a:pt x="21" y="545"/>
                    </a:cubicBezTo>
                    <a:lnTo>
                      <a:pt x="32" y="545"/>
                    </a:lnTo>
                    <a:cubicBezTo>
                      <a:pt x="43" y="545"/>
                      <a:pt x="53" y="537"/>
                      <a:pt x="56" y="527"/>
                    </a:cubicBezTo>
                    <a:lnTo>
                      <a:pt x="217" y="37"/>
                    </a:lnTo>
                    <a:cubicBezTo>
                      <a:pt x="223" y="24"/>
                      <a:pt x="215" y="8"/>
                      <a:pt x="201" y="3"/>
                    </a:cubicBezTo>
                    <a:cubicBezTo>
                      <a:pt x="198" y="1"/>
                      <a:pt x="195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g2d628c0607e_0_8395"/>
              <p:cNvSpPr/>
              <p:nvPr/>
            </p:nvSpPr>
            <p:spPr>
              <a:xfrm>
                <a:off x="1829992" y="3550598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2" y="1"/>
                    </a:moveTo>
                    <a:cubicBezTo>
                      <a:pt x="26" y="1"/>
                      <a:pt x="21" y="2"/>
                      <a:pt x="16" y="5"/>
                    </a:cubicBezTo>
                    <a:cubicBezTo>
                      <a:pt x="3" y="13"/>
                      <a:pt x="0" y="32"/>
                      <a:pt x="8" y="43"/>
                    </a:cubicBezTo>
                    <a:lnTo>
                      <a:pt x="350" y="556"/>
                    </a:lnTo>
                    <a:cubicBezTo>
                      <a:pt x="355" y="564"/>
                      <a:pt x="363" y="567"/>
                      <a:pt x="371" y="567"/>
                    </a:cubicBezTo>
                    <a:cubicBezTo>
                      <a:pt x="376" y="567"/>
                      <a:pt x="381" y="567"/>
                      <a:pt x="387" y="564"/>
                    </a:cubicBezTo>
                    <a:cubicBezTo>
                      <a:pt x="397" y="553"/>
                      <a:pt x="403" y="537"/>
                      <a:pt x="395" y="524"/>
                    </a:cubicBezTo>
                    <a:lnTo>
                      <a:pt x="53" y="13"/>
                    </a:lnTo>
                    <a:cubicBezTo>
                      <a:pt x="48" y="5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g2d628c0607e_0_8395"/>
              <p:cNvSpPr/>
              <p:nvPr/>
            </p:nvSpPr>
            <p:spPr>
              <a:xfrm>
                <a:off x="1843598" y="3526144"/>
                <a:ext cx="119328" cy="9929"/>
              </a:xfrm>
              <a:custGeom>
                <a:rect b="b" l="l" r="r" t="t"/>
                <a:pathLst>
                  <a:path extrusionOk="0" h="54" w="649">
                    <a:moveTo>
                      <a:pt x="29" y="1"/>
                    </a:moveTo>
                    <a:cubicBezTo>
                      <a:pt x="14" y="1"/>
                      <a:pt x="0" y="11"/>
                      <a:pt x="0" y="27"/>
                    </a:cubicBezTo>
                    <a:cubicBezTo>
                      <a:pt x="0" y="41"/>
                      <a:pt x="14" y="54"/>
                      <a:pt x="29" y="54"/>
                    </a:cubicBezTo>
                    <a:lnTo>
                      <a:pt x="622" y="54"/>
                    </a:lnTo>
                    <a:cubicBezTo>
                      <a:pt x="638" y="54"/>
                      <a:pt x="649" y="41"/>
                      <a:pt x="649" y="27"/>
                    </a:cubicBezTo>
                    <a:cubicBezTo>
                      <a:pt x="649" y="11"/>
                      <a:pt x="638" y="1"/>
                      <a:pt x="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g2d628c0607e_0_8395"/>
              <p:cNvSpPr/>
              <p:nvPr/>
            </p:nvSpPr>
            <p:spPr>
              <a:xfrm>
                <a:off x="1960352" y="3615686"/>
                <a:ext cx="219719" cy="326360"/>
              </a:xfrm>
              <a:custGeom>
                <a:rect b="b" l="l" r="r" t="t"/>
                <a:pathLst>
                  <a:path extrusionOk="0" h="1775" w="1195">
                    <a:moveTo>
                      <a:pt x="887" y="1"/>
                    </a:moveTo>
                    <a:cubicBezTo>
                      <a:pt x="398" y="1"/>
                      <a:pt x="1" y="398"/>
                      <a:pt x="1" y="888"/>
                    </a:cubicBezTo>
                    <a:cubicBezTo>
                      <a:pt x="1" y="1377"/>
                      <a:pt x="398" y="1774"/>
                      <a:pt x="887" y="1774"/>
                    </a:cubicBezTo>
                    <a:cubicBezTo>
                      <a:pt x="996" y="1774"/>
                      <a:pt x="1099" y="1756"/>
                      <a:pt x="1194" y="1719"/>
                    </a:cubicBezTo>
                    <a:cubicBezTo>
                      <a:pt x="1192" y="1682"/>
                      <a:pt x="1189" y="1645"/>
                      <a:pt x="1186" y="1608"/>
                    </a:cubicBezTo>
                    <a:cubicBezTo>
                      <a:pt x="1094" y="1645"/>
                      <a:pt x="993" y="1666"/>
                      <a:pt x="887" y="1666"/>
                    </a:cubicBezTo>
                    <a:cubicBezTo>
                      <a:pt x="459" y="1666"/>
                      <a:pt x="109" y="1316"/>
                      <a:pt x="109" y="888"/>
                    </a:cubicBezTo>
                    <a:cubicBezTo>
                      <a:pt x="109" y="459"/>
                      <a:pt x="459" y="109"/>
                      <a:pt x="887" y="109"/>
                    </a:cubicBezTo>
                    <a:cubicBezTo>
                      <a:pt x="946" y="109"/>
                      <a:pt x="1004" y="115"/>
                      <a:pt x="1059" y="128"/>
                    </a:cubicBezTo>
                    <a:cubicBezTo>
                      <a:pt x="1057" y="91"/>
                      <a:pt x="1054" y="54"/>
                      <a:pt x="1049" y="14"/>
                    </a:cubicBezTo>
                    <a:cubicBezTo>
                      <a:pt x="996" y="6"/>
                      <a:pt x="943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g2d628c0607e_0_8395"/>
              <p:cNvSpPr/>
              <p:nvPr/>
            </p:nvSpPr>
            <p:spPr>
              <a:xfrm>
                <a:off x="2098067" y="3764616"/>
                <a:ext cx="32912" cy="32912"/>
              </a:xfrm>
              <a:custGeom>
                <a:rect b="b" l="l" r="r" t="t"/>
                <a:pathLst>
                  <a:path extrusionOk="0" h="179" w="179">
                    <a:moveTo>
                      <a:pt x="91" y="1"/>
                    </a:moveTo>
                    <a:cubicBezTo>
                      <a:pt x="40" y="1"/>
                      <a:pt x="1" y="41"/>
                      <a:pt x="1" y="88"/>
                    </a:cubicBezTo>
                    <a:cubicBezTo>
                      <a:pt x="1" y="138"/>
                      <a:pt x="40" y="178"/>
                      <a:pt x="91" y="178"/>
                    </a:cubicBezTo>
                    <a:cubicBezTo>
                      <a:pt x="138" y="178"/>
                      <a:pt x="178" y="138"/>
                      <a:pt x="178" y="88"/>
                    </a:cubicBezTo>
                    <a:cubicBezTo>
                      <a:pt x="178" y="41"/>
                      <a:pt x="138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g2d628c0607e_0_8395"/>
              <p:cNvSpPr/>
              <p:nvPr/>
            </p:nvSpPr>
            <p:spPr>
              <a:xfrm>
                <a:off x="2086851" y="3644369"/>
                <a:ext cx="22615" cy="104987"/>
              </a:xfrm>
              <a:custGeom>
                <a:rect b="b" l="l" r="r" t="t"/>
                <a:pathLst>
                  <a:path extrusionOk="0" h="571" w="123">
                    <a:moveTo>
                      <a:pt x="31" y="1"/>
                    </a:moveTo>
                    <a:cubicBezTo>
                      <a:pt x="30" y="1"/>
                      <a:pt x="29" y="1"/>
                      <a:pt x="27" y="1"/>
                    </a:cubicBezTo>
                    <a:cubicBezTo>
                      <a:pt x="11" y="1"/>
                      <a:pt x="1" y="14"/>
                      <a:pt x="3" y="30"/>
                    </a:cubicBezTo>
                    <a:lnTo>
                      <a:pt x="67" y="546"/>
                    </a:lnTo>
                    <a:cubicBezTo>
                      <a:pt x="70" y="560"/>
                      <a:pt x="80" y="570"/>
                      <a:pt x="93" y="570"/>
                    </a:cubicBezTo>
                    <a:lnTo>
                      <a:pt x="96" y="570"/>
                    </a:lnTo>
                    <a:cubicBezTo>
                      <a:pt x="112" y="567"/>
                      <a:pt x="123" y="554"/>
                      <a:pt x="120" y="541"/>
                    </a:cubicBezTo>
                    <a:lnTo>
                      <a:pt x="56" y="22"/>
                    </a:lnTo>
                    <a:cubicBezTo>
                      <a:pt x="54" y="10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g2d628c0607e_0_8395"/>
              <p:cNvSpPr/>
              <p:nvPr/>
            </p:nvSpPr>
            <p:spPr>
              <a:xfrm>
                <a:off x="2132633" y="3720305"/>
                <a:ext cx="31441" cy="36773"/>
              </a:xfrm>
              <a:custGeom>
                <a:rect b="b" l="l" r="r" t="t"/>
                <a:pathLst>
                  <a:path extrusionOk="0" h="200" w="171">
                    <a:moveTo>
                      <a:pt x="162" y="1"/>
                    </a:moveTo>
                    <a:lnTo>
                      <a:pt x="11" y="152"/>
                    </a:lnTo>
                    <a:cubicBezTo>
                      <a:pt x="1" y="162"/>
                      <a:pt x="1" y="181"/>
                      <a:pt x="11" y="192"/>
                    </a:cubicBezTo>
                    <a:cubicBezTo>
                      <a:pt x="16" y="197"/>
                      <a:pt x="22" y="199"/>
                      <a:pt x="30" y="199"/>
                    </a:cubicBezTo>
                    <a:cubicBezTo>
                      <a:pt x="38" y="199"/>
                      <a:pt x="43" y="197"/>
                      <a:pt x="48" y="192"/>
                    </a:cubicBezTo>
                    <a:lnTo>
                      <a:pt x="170" y="70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g2d628c0607e_0_8395"/>
              <p:cNvSpPr/>
              <p:nvPr/>
            </p:nvSpPr>
            <p:spPr>
              <a:xfrm>
                <a:off x="1988667" y="3734830"/>
                <a:ext cx="97448" cy="29051"/>
              </a:xfrm>
              <a:custGeom>
                <a:rect b="b" l="l" r="r" t="t"/>
                <a:pathLst>
                  <a:path extrusionOk="0" h="158" w="530">
                    <a:moveTo>
                      <a:pt x="29" y="1"/>
                    </a:moveTo>
                    <a:cubicBezTo>
                      <a:pt x="15" y="1"/>
                      <a:pt x="5" y="9"/>
                      <a:pt x="3" y="23"/>
                    </a:cubicBezTo>
                    <a:cubicBezTo>
                      <a:pt x="0" y="36"/>
                      <a:pt x="8" y="52"/>
                      <a:pt x="24" y="54"/>
                    </a:cubicBezTo>
                    <a:cubicBezTo>
                      <a:pt x="193" y="91"/>
                      <a:pt x="484" y="158"/>
                      <a:pt x="503" y="158"/>
                    </a:cubicBezTo>
                    <a:cubicBezTo>
                      <a:pt x="519" y="158"/>
                      <a:pt x="529" y="144"/>
                      <a:pt x="529" y="131"/>
                    </a:cubicBezTo>
                    <a:cubicBezTo>
                      <a:pt x="529" y="115"/>
                      <a:pt x="519" y="105"/>
                      <a:pt x="506" y="102"/>
                    </a:cubicBezTo>
                    <a:cubicBezTo>
                      <a:pt x="484" y="99"/>
                      <a:pt x="204" y="38"/>
                      <a:pt x="35" y="1"/>
                    </a:cubicBezTo>
                    <a:cubicBezTo>
                      <a:pt x="33" y="1"/>
                      <a:pt x="31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g2d628c0607e_0_8395"/>
              <p:cNvSpPr/>
              <p:nvPr/>
            </p:nvSpPr>
            <p:spPr>
              <a:xfrm>
                <a:off x="2004112" y="3792196"/>
                <a:ext cx="86417" cy="50931"/>
              </a:xfrm>
              <a:custGeom>
                <a:rect b="b" l="l" r="r" t="t"/>
                <a:pathLst>
                  <a:path extrusionOk="0" h="277" w="470">
                    <a:moveTo>
                      <a:pt x="438" y="1"/>
                    </a:moveTo>
                    <a:cubicBezTo>
                      <a:pt x="433" y="1"/>
                      <a:pt x="429" y="2"/>
                      <a:pt x="424" y="4"/>
                    </a:cubicBezTo>
                    <a:lnTo>
                      <a:pt x="19" y="227"/>
                    </a:lnTo>
                    <a:cubicBezTo>
                      <a:pt x="6" y="235"/>
                      <a:pt x="1" y="250"/>
                      <a:pt x="9" y="264"/>
                    </a:cubicBezTo>
                    <a:cubicBezTo>
                      <a:pt x="14" y="272"/>
                      <a:pt x="22" y="277"/>
                      <a:pt x="33" y="277"/>
                    </a:cubicBezTo>
                    <a:cubicBezTo>
                      <a:pt x="38" y="277"/>
                      <a:pt x="41" y="277"/>
                      <a:pt x="46" y="274"/>
                    </a:cubicBezTo>
                    <a:lnTo>
                      <a:pt x="451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6" y="6"/>
                      <a:pt x="447" y="1"/>
                      <a:pt x="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g2d628c0607e_0_8395"/>
              <p:cNvSpPr/>
              <p:nvPr/>
            </p:nvSpPr>
            <p:spPr>
              <a:xfrm>
                <a:off x="2075635" y="3812605"/>
                <a:ext cx="41186" cy="100206"/>
              </a:xfrm>
              <a:custGeom>
                <a:rect b="b" l="l" r="r" t="t"/>
                <a:pathLst>
                  <a:path extrusionOk="0" h="545" w="224">
                    <a:moveTo>
                      <a:pt x="191" y="0"/>
                    </a:moveTo>
                    <a:cubicBezTo>
                      <a:pt x="180" y="0"/>
                      <a:pt x="169" y="8"/>
                      <a:pt x="165" y="20"/>
                    </a:cubicBezTo>
                    <a:lnTo>
                      <a:pt x="4" y="510"/>
                    </a:lnTo>
                    <a:cubicBezTo>
                      <a:pt x="1" y="523"/>
                      <a:pt x="9" y="539"/>
                      <a:pt x="22" y="544"/>
                    </a:cubicBezTo>
                    <a:lnTo>
                      <a:pt x="30" y="544"/>
                    </a:lnTo>
                    <a:cubicBezTo>
                      <a:pt x="41" y="544"/>
                      <a:pt x="51" y="537"/>
                      <a:pt x="56" y="526"/>
                    </a:cubicBezTo>
                    <a:lnTo>
                      <a:pt x="218" y="36"/>
                    </a:lnTo>
                    <a:cubicBezTo>
                      <a:pt x="223" y="23"/>
                      <a:pt x="215" y="7"/>
                      <a:pt x="199" y="2"/>
                    </a:cubicBezTo>
                    <a:cubicBezTo>
                      <a:pt x="197" y="1"/>
                      <a:pt x="194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g2d628c0607e_0_8395"/>
              <p:cNvSpPr/>
              <p:nvPr/>
            </p:nvSpPr>
            <p:spPr>
              <a:xfrm>
                <a:off x="2124911" y="3798447"/>
                <a:ext cx="51298" cy="82188"/>
              </a:xfrm>
              <a:custGeom>
                <a:rect b="b" l="l" r="r" t="t"/>
                <a:pathLst>
                  <a:path extrusionOk="0" h="447" w="279">
                    <a:moveTo>
                      <a:pt x="32" y="0"/>
                    </a:moveTo>
                    <a:cubicBezTo>
                      <a:pt x="26" y="0"/>
                      <a:pt x="21" y="2"/>
                      <a:pt x="16" y="5"/>
                    </a:cubicBezTo>
                    <a:cubicBezTo>
                      <a:pt x="6" y="13"/>
                      <a:pt x="0" y="31"/>
                      <a:pt x="11" y="42"/>
                    </a:cubicBezTo>
                    <a:lnTo>
                      <a:pt x="278" y="447"/>
                    </a:lnTo>
                    <a:lnTo>
                      <a:pt x="270" y="336"/>
                    </a:lnTo>
                    <a:lnTo>
                      <a:pt x="56" y="13"/>
                    </a:lnTo>
                    <a:cubicBezTo>
                      <a:pt x="49" y="4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g2d628c0607e_0_8395"/>
              <p:cNvSpPr/>
              <p:nvPr/>
            </p:nvSpPr>
            <p:spPr>
              <a:xfrm>
                <a:off x="2139069" y="3773993"/>
                <a:ext cx="29235" cy="9929"/>
              </a:xfrm>
              <a:custGeom>
                <a:rect b="b" l="l" r="r" t="t"/>
                <a:pathLst>
                  <a:path extrusionOk="0" h="54" w="159">
                    <a:moveTo>
                      <a:pt x="26" y="0"/>
                    </a:moveTo>
                    <a:cubicBezTo>
                      <a:pt x="11" y="0"/>
                      <a:pt x="0" y="11"/>
                      <a:pt x="0" y="27"/>
                    </a:cubicBezTo>
                    <a:cubicBezTo>
                      <a:pt x="0" y="42"/>
                      <a:pt x="11" y="53"/>
                      <a:pt x="26" y="53"/>
                    </a:cubicBezTo>
                    <a:lnTo>
                      <a:pt x="159" y="53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g2d628c0607e_0_8395"/>
              <p:cNvSpPr/>
              <p:nvPr/>
            </p:nvSpPr>
            <p:spPr>
              <a:xfrm>
                <a:off x="1484325" y="3699528"/>
                <a:ext cx="326728" cy="326728"/>
              </a:xfrm>
              <a:custGeom>
                <a:rect b="b" l="l" r="r" t="t"/>
                <a:pathLst>
                  <a:path extrusionOk="0" h="1777" w="1777">
                    <a:moveTo>
                      <a:pt x="888" y="109"/>
                    </a:moveTo>
                    <a:cubicBezTo>
                      <a:pt x="1319" y="109"/>
                      <a:pt x="1668" y="458"/>
                      <a:pt x="1668" y="889"/>
                    </a:cubicBezTo>
                    <a:cubicBezTo>
                      <a:pt x="1668" y="1318"/>
                      <a:pt x="1319" y="1668"/>
                      <a:pt x="888" y="1668"/>
                    </a:cubicBezTo>
                    <a:cubicBezTo>
                      <a:pt x="459" y="1668"/>
                      <a:pt x="109" y="1318"/>
                      <a:pt x="109" y="889"/>
                    </a:cubicBezTo>
                    <a:cubicBezTo>
                      <a:pt x="109" y="458"/>
                      <a:pt x="459" y="109"/>
                      <a:pt x="888" y="109"/>
                    </a:cubicBezTo>
                    <a:close/>
                    <a:moveTo>
                      <a:pt x="888" y="0"/>
                    </a:moveTo>
                    <a:cubicBezTo>
                      <a:pt x="398" y="0"/>
                      <a:pt x="1" y="400"/>
                      <a:pt x="1" y="889"/>
                    </a:cubicBezTo>
                    <a:cubicBezTo>
                      <a:pt x="1" y="1377"/>
                      <a:pt x="398" y="1776"/>
                      <a:pt x="888" y="1776"/>
                    </a:cubicBezTo>
                    <a:cubicBezTo>
                      <a:pt x="1377" y="1776"/>
                      <a:pt x="1777" y="1377"/>
                      <a:pt x="1777" y="889"/>
                    </a:cubicBezTo>
                    <a:cubicBezTo>
                      <a:pt x="1777" y="400"/>
                      <a:pt x="1377" y="0"/>
                      <a:pt x="8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g2d628c0607e_0_8395"/>
              <p:cNvSpPr/>
              <p:nvPr/>
            </p:nvSpPr>
            <p:spPr>
              <a:xfrm>
                <a:off x="1622040" y="3848458"/>
                <a:ext cx="33280" cy="32728"/>
              </a:xfrm>
              <a:custGeom>
                <a:rect b="b" l="l" r="r" t="t"/>
                <a:pathLst>
                  <a:path extrusionOk="0" h="178" w="181">
                    <a:moveTo>
                      <a:pt x="91" y="0"/>
                    </a:moveTo>
                    <a:cubicBezTo>
                      <a:pt x="41" y="0"/>
                      <a:pt x="1" y="40"/>
                      <a:pt x="1" y="90"/>
                    </a:cubicBezTo>
                    <a:cubicBezTo>
                      <a:pt x="1" y="138"/>
                      <a:pt x="41" y="177"/>
                      <a:pt x="91" y="177"/>
                    </a:cubicBezTo>
                    <a:cubicBezTo>
                      <a:pt x="141" y="177"/>
                      <a:pt x="181" y="138"/>
                      <a:pt x="181" y="90"/>
                    </a:cubicBezTo>
                    <a:cubicBezTo>
                      <a:pt x="181" y="40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g2d628c0607e_0_8395"/>
              <p:cNvSpPr/>
              <p:nvPr/>
            </p:nvSpPr>
            <p:spPr>
              <a:xfrm>
                <a:off x="1611008" y="3728211"/>
                <a:ext cx="22983" cy="105355"/>
              </a:xfrm>
              <a:custGeom>
                <a:rect b="b" l="l" r="r" t="t"/>
                <a:pathLst>
                  <a:path extrusionOk="0" h="573" w="125">
                    <a:moveTo>
                      <a:pt x="27" y="0"/>
                    </a:moveTo>
                    <a:cubicBezTo>
                      <a:pt x="11" y="3"/>
                      <a:pt x="0" y="16"/>
                      <a:pt x="3" y="32"/>
                    </a:cubicBezTo>
                    <a:lnTo>
                      <a:pt x="69" y="548"/>
                    </a:lnTo>
                    <a:cubicBezTo>
                      <a:pt x="69" y="561"/>
                      <a:pt x="82" y="572"/>
                      <a:pt x="95" y="572"/>
                    </a:cubicBezTo>
                    <a:lnTo>
                      <a:pt x="98" y="572"/>
                    </a:lnTo>
                    <a:cubicBezTo>
                      <a:pt x="114" y="569"/>
                      <a:pt x="124" y="556"/>
                      <a:pt x="122" y="540"/>
                    </a:cubicBezTo>
                    <a:lnTo>
                      <a:pt x="56" y="24"/>
                    </a:lnTo>
                    <a:cubicBezTo>
                      <a:pt x="56" y="8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g2d628c0607e_0_8395"/>
              <p:cNvSpPr/>
              <p:nvPr/>
            </p:nvSpPr>
            <p:spPr>
              <a:xfrm>
                <a:off x="1656607" y="3755423"/>
                <a:ext cx="86968" cy="85313"/>
              </a:xfrm>
              <a:custGeom>
                <a:rect b="b" l="l" r="r" t="t"/>
                <a:pathLst>
                  <a:path extrusionOk="0" h="464" w="473">
                    <a:moveTo>
                      <a:pt x="442" y="1"/>
                    </a:moveTo>
                    <a:cubicBezTo>
                      <a:pt x="434" y="1"/>
                      <a:pt x="427" y="3"/>
                      <a:pt x="422" y="8"/>
                    </a:cubicBezTo>
                    <a:lnTo>
                      <a:pt x="11" y="419"/>
                    </a:lnTo>
                    <a:cubicBezTo>
                      <a:pt x="1" y="429"/>
                      <a:pt x="1" y="445"/>
                      <a:pt x="11" y="456"/>
                    </a:cubicBezTo>
                    <a:cubicBezTo>
                      <a:pt x="17" y="461"/>
                      <a:pt x="25" y="464"/>
                      <a:pt x="30" y="464"/>
                    </a:cubicBezTo>
                    <a:cubicBezTo>
                      <a:pt x="38" y="464"/>
                      <a:pt x="46" y="461"/>
                      <a:pt x="51" y="456"/>
                    </a:cubicBezTo>
                    <a:lnTo>
                      <a:pt x="461" y="46"/>
                    </a:lnTo>
                    <a:cubicBezTo>
                      <a:pt x="472" y="35"/>
                      <a:pt x="472" y="19"/>
                      <a:pt x="461" y="8"/>
                    </a:cubicBezTo>
                    <a:cubicBezTo>
                      <a:pt x="456" y="3"/>
                      <a:pt x="449" y="1"/>
                      <a:pt x="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g2d628c0607e_0_8395"/>
              <p:cNvSpPr/>
              <p:nvPr/>
            </p:nvSpPr>
            <p:spPr>
              <a:xfrm>
                <a:off x="1512640" y="3819040"/>
                <a:ext cx="98000" cy="28499"/>
              </a:xfrm>
              <a:custGeom>
                <a:rect b="b" l="l" r="r" t="t"/>
                <a:pathLst>
                  <a:path extrusionOk="0" h="155" w="533">
                    <a:moveTo>
                      <a:pt x="30" y="1"/>
                    </a:moveTo>
                    <a:cubicBezTo>
                      <a:pt x="18" y="1"/>
                      <a:pt x="5" y="9"/>
                      <a:pt x="3" y="22"/>
                    </a:cubicBezTo>
                    <a:cubicBezTo>
                      <a:pt x="0" y="36"/>
                      <a:pt x="8" y="52"/>
                      <a:pt x="24" y="54"/>
                    </a:cubicBezTo>
                    <a:cubicBezTo>
                      <a:pt x="196" y="91"/>
                      <a:pt x="487" y="155"/>
                      <a:pt x="506" y="155"/>
                    </a:cubicBezTo>
                    <a:cubicBezTo>
                      <a:pt x="519" y="155"/>
                      <a:pt x="530" y="144"/>
                      <a:pt x="532" y="131"/>
                    </a:cubicBezTo>
                    <a:cubicBezTo>
                      <a:pt x="532" y="115"/>
                      <a:pt x="522" y="102"/>
                      <a:pt x="506" y="102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g2d628c0607e_0_8395"/>
              <p:cNvSpPr/>
              <p:nvPr/>
            </p:nvSpPr>
            <p:spPr>
              <a:xfrm>
                <a:off x="1528637" y="3876222"/>
                <a:ext cx="85865" cy="51114"/>
              </a:xfrm>
              <a:custGeom>
                <a:rect b="b" l="l" r="r" t="t"/>
                <a:pathLst>
                  <a:path extrusionOk="0" h="278" w="467">
                    <a:moveTo>
                      <a:pt x="437" y="0"/>
                    </a:moveTo>
                    <a:cubicBezTo>
                      <a:pt x="433" y="0"/>
                      <a:pt x="428" y="1"/>
                      <a:pt x="424" y="3"/>
                    </a:cubicBezTo>
                    <a:lnTo>
                      <a:pt x="17" y="228"/>
                    </a:lnTo>
                    <a:cubicBezTo>
                      <a:pt x="3" y="236"/>
                      <a:pt x="1" y="251"/>
                      <a:pt x="6" y="265"/>
                    </a:cubicBezTo>
                    <a:cubicBezTo>
                      <a:pt x="11" y="273"/>
                      <a:pt x="22" y="278"/>
                      <a:pt x="30" y="278"/>
                    </a:cubicBezTo>
                    <a:cubicBezTo>
                      <a:pt x="35" y="278"/>
                      <a:pt x="40" y="278"/>
                      <a:pt x="43" y="275"/>
                    </a:cubicBezTo>
                    <a:lnTo>
                      <a:pt x="451" y="50"/>
                    </a:lnTo>
                    <a:cubicBezTo>
                      <a:pt x="461" y="45"/>
                      <a:pt x="467" y="26"/>
                      <a:pt x="461" y="13"/>
                    </a:cubicBezTo>
                    <a:cubicBezTo>
                      <a:pt x="456" y="4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g2d628c0607e_0_8395"/>
              <p:cNvSpPr/>
              <p:nvPr/>
            </p:nvSpPr>
            <p:spPr>
              <a:xfrm>
                <a:off x="1599792" y="3896815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0"/>
                    </a:moveTo>
                    <a:cubicBezTo>
                      <a:pt x="180" y="0"/>
                      <a:pt x="171" y="7"/>
                      <a:pt x="167" y="18"/>
                    </a:cubicBezTo>
                    <a:lnTo>
                      <a:pt x="6" y="507"/>
                    </a:lnTo>
                    <a:cubicBezTo>
                      <a:pt x="0" y="523"/>
                      <a:pt x="8" y="539"/>
                      <a:pt x="21" y="542"/>
                    </a:cubicBezTo>
                    <a:cubicBezTo>
                      <a:pt x="24" y="544"/>
                      <a:pt x="29" y="544"/>
                      <a:pt x="32" y="544"/>
                    </a:cubicBezTo>
                    <a:cubicBezTo>
                      <a:pt x="43" y="544"/>
                      <a:pt x="53" y="536"/>
                      <a:pt x="56" y="526"/>
                    </a:cubicBezTo>
                    <a:lnTo>
                      <a:pt x="217" y="36"/>
                    </a:lnTo>
                    <a:cubicBezTo>
                      <a:pt x="223" y="20"/>
                      <a:pt x="215" y="7"/>
                      <a:pt x="201" y="2"/>
                    </a:cubicBezTo>
                    <a:cubicBezTo>
                      <a:pt x="198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g2d628c0607e_0_8395"/>
              <p:cNvSpPr/>
              <p:nvPr/>
            </p:nvSpPr>
            <p:spPr>
              <a:xfrm>
                <a:off x="1649436" y="3882657"/>
                <a:ext cx="74098" cy="104068"/>
              </a:xfrm>
              <a:custGeom>
                <a:rect b="b" l="l" r="r" t="t"/>
                <a:pathLst>
                  <a:path extrusionOk="0" h="566" w="403">
                    <a:moveTo>
                      <a:pt x="32" y="0"/>
                    </a:moveTo>
                    <a:cubicBezTo>
                      <a:pt x="26" y="0"/>
                      <a:pt x="21" y="2"/>
                      <a:pt x="16" y="5"/>
                    </a:cubicBezTo>
                    <a:cubicBezTo>
                      <a:pt x="3" y="13"/>
                      <a:pt x="0" y="28"/>
                      <a:pt x="8" y="42"/>
                    </a:cubicBezTo>
                    <a:lnTo>
                      <a:pt x="350" y="553"/>
                    </a:lnTo>
                    <a:cubicBezTo>
                      <a:pt x="355" y="561"/>
                      <a:pt x="363" y="566"/>
                      <a:pt x="371" y="566"/>
                    </a:cubicBezTo>
                    <a:cubicBezTo>
                      <a:pt x="376" y="566"/>
                      <a:pt x="381" y="563"/>
                      <a:pt x="387" y="561"/>
                    </a:cubicBezTo>
                    <a:cubicBezTo>
                      <a:pt x="397" y="553"/>
                      <a:pt x="403" y="537"/>
                      <a:pt x="395" y="523"/>
                    </a:cubicBezTo>
                    <a:lnTo>
                      <a:pt x="53" y="13"/>
                    </a:lnTo>
                    <a:cubicBezTo>
                      <a:pt x="48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g2d628c0607e_0_8395"/>
              <p:cNvSpPr/>
              <p:nvPr/>
            </p:nvSpPr>
            <p:spPr>
              <a:xfrm>
                <a:off x="1663042" y="3857651"/>
                <a:ext cx="119328" cy="10296"/>
              </a:xfrm>
              <a:custGeom>
                <a:rect b="b" l="l" r="r" t="t"/>
                <a:pathLst>
                  <a:path extrusionOk="0" h="56" w="649">
                    <a:moveTo>
                      <a:pt x="29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9" y="56"/>
                    </a:cubicBezTo>
                    <a:lnTo>
                      <a:pt x="622" y="56"/>
                    </a:lnTo>
                    <a:cubicBezTo>
                      <a:pt x="638" y="56"/>
                      <a:pt x="649" y="43"/>
                      <a:pt x="649" y="27"/>
                    </a:cubicBezTo>
                    <a:cubicBezTo>
                      <a:pt x="649" y="14"/>
                      <a:pt x="638" y="0"/>
                      <a:pt x="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g2d628c0607e_0_8395"/>
              <p:cNvSpPr/>
              <p:nvPr/>
            </p:nvSpPr>
            <p:spPr>
              <a:xfrm>
                <a:off x="1767661" y="3924762"/>
                <a:ext cx="326177" cy="326360"/>
              </a:xfrm>
              <a:custGeom>
                <a:rect b="b" l="l" r="r" t="t"/>
                <a:pathLst>
                  <a:path extrusionOk="0" h="1775" w="1774">
                    <a:moveTo>
                      <a:pt x="887" y="109"/>
                    </a:moveTo>
                    <a:cubicBezTo>
                      <a:pt x="1316" y="109"/>
                      <a:pt x="1665" y="459"/>
                      <a:pt x="1665" y="887"/>
                    </a:cubicBezTo>
                    <a:cubicBezTo>
                      <a:pt x="1665" y="1316"/>
                      <a:pt x="1316" y="1666"/>
                      <a:pt x="887" y="1666"/>
                    </a:cubicBezTo>
                    <a:cubicBezTo>
                      <a:pt x="458" y="1666"/>
                      <a:pt x="109" y="1316"/>
                      <a:pt x="109" y="887"/>
                    </a:cubicBezTo>
                    <a:cubicBezTo>
                      <a:pt x="109" y="459"/>
                      <a:pt x="458" y="109"/>
                      <a:pt x="887" y="109"/>
                    </a:cubicBezTo>
                    <a:close/>
                    <a:moveTo>
                      <a:pt x="887" y="1"/>
                    </a:moveTo>
                    <a:cubicBezTo>
                      <a:pt x="397" y="1"/>
                      <a:pt x="0" y="398"/>
                      <a:pt x="0" y="887"/>
                    </a:cubicBezTo>
                    <a:cubicBezTo>
                      <a:pt x="0" y="1377"/>
                      <a:pt x="397" y="1774"/>
                      <a:pt x="887" y="1774"/>
                    </a:cubicBezTo>
                    <a:cubicBezTo>
                      <a:pt x="1377" y="1774"/>
                      <a:pt x="1774" y="1377"/>
                      <a:pt x="1774" y="887"/>
                    </a:cubicBezTo>
                    <a:cubicBezTo>
                      <a:pt x="1774" y="398"/>
                      <a:pt x="1377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g2d628c0607e_0_8395"/>
              <p:cNvSpPr/>
              <p:nvPr/>
            </p:nvSpPr>
            <p:spPr>
              <a:xfrm>
                <a:off x="1905376" y="4073692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1"/>
                    </a:moveTo>
                    <a:cubicBezTo>
                      <a:pt x="40" y="1"/>
                      <a:pt x="0" y="40"/>
                      <a:pt x="0" y="88"/>
                    </a:cubicBezTo>
                    <a:cubicBezTo>
                      <a:pt x="0" y="138"/>
                      <a:pt x="40" y="178"/>
                      <a:pt x="90" y="178"/>
                    </a:cubicBezTo>
                    <a:cubicBezTo>
                      <a:pt x="138" y="178"/>
                      <a:pt x="178" y="138"/>
                      <a:pt x="178" y="88"/>
                    </a:cubicBezTo>
                    <a:cubicBezTo>
                      <a:pt x="178" y="40"/>
                      <a:pt x="138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g2d628c0607e_0_8395"/>
              <p:cNvSpPr/>
              <p:nvPr/>
            </p:nvSpPr>
            <p:spPr>
              <a:xfrm>
                <a:off x="1894160" y="3953445"/>
                <a:ext cx="22615" cy="104803"/>
              </a:xfrm>
              <a:custGeom>
                <a:rect b="b" l="l" r="r" t="t"/>
                <a:pathLst>
                  <a:path extrusionOk="0" h="570" w="123">
                    <a:moveTo>
                      <a:pt x="31" y="0"/>
                    </a:moveTo>
                    <a:cubicBezTo>
                      <a:pt x="30" y="0"/>
                      <a:pt x="28" y="1"/>
                      <a:pt x="27" y="1"/>
                    </a:cubicBezTo>
                    <a:cubicBezTo>
                      <a:pt x="11" y="1"/>
                      <a:pt x="1" y="14"/>
                      <a:pt x="3" y="30"/>
                    </a:cubicBezTo>
                    <a:lnTo>
                      <a:pt x="67" y="546"/>
                    </a:lnTo>
                    <a:cubicBezTo>
                      <a:pt x="69" y="559"/>
                      <a:pt x="80" y="570"/>
                      <a:pt x="93" y="570"/>
                    </a:cubicBezTo>
                    <a:lnTo>
                      <a:pt x="99" y="570"/>
                    </a:lnTo>
                    <a:cubicBezTo>
                      <a:pt x="112" y="567"/>
                      <a:pt x="122" y="554"/>
                      <a:pt x="122" y="541"/>
                    </a:cubicBezTo>
                    <a:lnTo>
                      <a:pt x="56" y="25"/>
                    </a:lnTo>
                    <a:cubicBezTo>
                      <a:pt x="54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g2d628c0607e_0_8395"/>
              <p:cNvSpPr/>
              <p:nvPr/>
            </p:nvSpPr>
            <p:spPr>
              <a:xfrm>
                <a:off x="1939943" y="3980289"/>
                <a:ext cx="86233" cy="85865"/>
              </a:xfrm>
              <a:custGeom>
                <a:rect b="b" l="l" r="r" t="t"/>
                <a:pathLst>
                  <a:path extrusionOk="0" h="467" w="469">
                    <a:moveTo>
                      <a:pt x="440" y="0"/>
                    </a:moveTo>
                    <a:cubicBezTo>
                      <a:pt x="433" y="0"/>
                      <a:pt x="427" y="3"/>
                      <a:pt x="421" y="8"/>
                    </a:cubicBezTo>
                    <a:lnTo>
                      <a:pt x="11" y="419"/>
                    </a:lnTo>
                    <a:cubicBezTo>
                      <a:pt x="0" y="429"/>
                      <a:pt x="0" y="448"/>
                      <a:pt x="11" y="458"/>
                    </a:cubicBezTo>
                    <a:cubicBezTo>
                      <a:pt x="16" y="464"/>
                      <a:pt x="22" y="466"/>
                      <a:pt x="30" y="466"/>
                    </a:cubicBezTo>
                    <a:cubicBezTo>
                      <a:pt x="37" y="466"/>
                      <a:pt x="43" y="464"/>
                      <a:pt x="48" y="458"/>
                    </a:cubicBezTo>
                    <a:lnTo>
                      <a:pt x="458" y="48"/>
                    </a:lnTo>
                    <a:cubicBezTo>
                      <a:pt x="469" y="37"/>
                      <a:pt x="469" y="19"/>
                      <a:pt x="458" y="8"/>
                    </a:cubicBezTo>
                    <a:cubicBezTo>
                      <a:pt x="453" y="3"/>
                      <a:pt x="446" y="0"/>
                      <a:pt x="4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g2d628c0607e_0_8395"/>
              <p:cNvSpPr/>
              <p:nvPr/>
            </p:nvSpPr>
            <p:spPr>
              <a:xfrm>
                <a:off x="1795793" y="4043906"/>
                <a:ext cx="98000" cy="29051"/>
              </a:xfrm>
              <a:custGeom>
                <a:rect b="b" l="l" r="r" t="t"/>
                <a:pathLst>
                  <a:path extrusionOk="0" h="158" w="533">
                    <a:moveTo>
                      <a:pt x="30" y="1"/>
                    </a:moveTo>
                    <a:cubicBezTo>
                      <a:pt x="18" y="1"/>
                      <a:pt x="6" y="8"/>
                      <a:pt x="4" y="22"/>
                    </a:cubicBezTo>
                    <a:cubicBezTo>
                      <a:pt x="1" y="36"/>
                      <a:pt x="9" y="51"/>
                      <a:pt x="25" y="54"/>
                    </a:cubicBezTo>
                    <a:cubicBezTo>
                      <a:pt x="197" y="94"/>
                      <a:pt x="485" y="157"/>
                      <a:pt x="504" y="157"/>
                    </a:cubicBezTo>
                    <a:cubicBezTo>
                      <a:pt x="520" y="157"/>
                      <a:pt x="530" y="144"/>
                      <a:pt x="530" y="131"/>
                    </a:cubicBezTo>
                    <a:cubicBezTo>
                      <a:pt x="533" y="118"/>
                      <a:pt x="520" y="104"/>
                      <a:pt x="506" y="102"/>
                    </a:cubicBezTo>
                    <a:cubicBezTo>
                      <a:pt x="485" y="99"/>
                      <a:pt x="207" y="41"/>
                      <a:pt x="35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g2d628c0607e_0_8395"/>
              <p:cNvSpPr/>
              <p:nvPr/>
            </p:nvSpPr>
            <p:spPr>
              <a:xfrm>
                <a:off x="1811421" y="4101272"/>
                <a:ext cx="86417" cy="50931"/>
              </a:xfrm>
              <a:custGeom>
                <a:rect b="b" l="l" r="r" t="t"/>
                <a:pathLst>
                  <a:path extrusionOk="0" h="277" w="470">
                    <a:moveTo>
                      <a:pt x="438" y="0"/>
                    </a:moveTo>
                    <a:cubicBezTo>
                      <a:pt x="433" y="0"/>
                      <a:pt x="428" y="2"/>
                      <a:pt x="424" y="4"/>
                    </a:cubicBezTo>
                    <a:lnTo>
                      <a:pt x="19" y="226"/>
                    </a:lnTo>
                    <a:cubicBezTo>
                      <a:pt x="6" y="234"/>
                      <a:pt x="1" y="250"/>
                      <a:pt x="9" y="264"/>
                    </a:cubicBezTo>
                    <a:cubicBezTo>
                      <a:pt x="14" y="274"/>
                      <a:pt x="22" y="277"/>
                      <a:pt x="32" y="277"/>
                    </a:cubicBezTo>
                    <a:cubicBezTo>
                      <a:pt x="38" y="277"/>
                      <a:pt x="40" y="277"/>
                      <a:pt x="46" y="274"/>
                    </a:cubicBezTo>
                    <a:lnTo>
                      <a:pt x="451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8" y="6"/>
                      <a:pt x="448" y="0"/>
                      <a:pt x="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g2d628c0607e_0_8395"/>
              <p:cNvSpPr/>
              <p:nvPr/>
            </p:nvSpPr>
            <p:spPr>
              <a:xfrm>
                <a:off x="1882945" y="4121681"/>
                <a:ext cx="41186" cy="100206"/>
              </a:xfrm>
              <a:custGeom>
                <a:rect b="b" l="l" r="r" t="t"/>
                <a:pathLst>
                  <a:path extrusionOk="0" h="545" w="224">
                    <a:moveTo>
                      <a:pt x="192" y="0"/>
                    </a:moveTo>
                    <a:cubicBezTo>
                      <a:pt x="180" y="0"/>
                      <a:pt x="170" y="8"/>
                      <a:pt x="167" y="20"/>
                    </a:cubicBezTo>
                    <a:lnTo>
                      <a:pt x="6" y="510"/>
                    </a:lnTo>
                    <a:cubicBezTo>
                      <a:pt x="1" y="523"/>
                      <a:pt x="9" y="539"/>
                      <a:pt x="22" y="544"/>
                    </a:cubicBezTo>
                    <a:lnTo>
                      <a:pt x="30" y="544"/>
                    </a:lnTo>
                    <a:cubicBezTo>
                      <a:pt x="43" y="544"/>
                      <a:pt x="54" y="539"/>
                      <a:pt x="56" y="526"/>
                    </a:cubicBezTo>
                    <a:lnTo>
                      <a:pt x="218" y="36"/>
                    </a:lnTo>
                    <a:cubicBezTo>
                      <a:pt x="223" y="23"/>
                      <a:pt x="215" y="7"/>
                      <a:pt x="202" y="2"/>
                    </a:cubicBezTo>
                    <a:cubicBezTo>
                      <a:pt x="199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g2d628c0607e_0_8395"/>
              <p:cNvSpPr/>
              <p:nvPr/>
            </p:nvSpPr>
            <p:spPr>
              <a:xfrm>
                <a:off x="1932588" y="4107523"/>
                <a:ext cx="73730" cy="104068"/>
              </a:xfrm>
              <a:custGeom>
                <a:rect b="b" l="l" r="r" t="t"/>
                <a:pathLst>
                  <a:path extrusionOk="0" h="566" w="401">
                    <a:moveTo>
                      <a:pt x="31" y="0"/>
                    </a:moveTo>
                    <a:cubicBezTo>
                      <a:pt x="26" y="0"/>
                      <a:pt x="21" y="2"/>
                      <a:pt x="17" y="5"/>
                    </a:cubicBezTo>
                    <a:cubicBezTo>
                      <a:pt x="3" y="12"/>
                      <a:pt x="1" y="31"/>
                      <a:pt x="9" y="42"/>
                    </a:cubicBezTo>
                    <a:lnTo>
                      <a:pt x="347" y="555"/>
                    </a:lnTo>
                    <a:cubicBezTo>
                      <a:pt x="353" y="563"/>
                      <a:pt x="363" y="566"/>
                      <a:pt x="371" y="566"/>
                    </a:cubicBezTo>
                    <a:cubicBezTo>
                      <a:pt x="377" y="566"/>
                      <a:pt x="382" y="566"/>
                      <a:pt x="387" y="563"/>
                    </a:cubicBezTo>
                    <a:cubicBezTo>
                      <a:pt x="398" y="555"/>
                      <a:pt x="400" y="537"/>
                      <a:pt x="392" y="523"/>
                    </a:cubicBezTo>
                    <a:lnTo>
                      <a:pt x="54" y="12"/>
                    </a:lnTo>
                    <a:cubicBezTo>
                      <a:pt x="49" y="4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g2d628c0607e_0_8395"/>
              <p:cNvSpPr/>
              <p:nvPr/>
            </p:nvSpPr>
            <p:spPr>
              <a:xfrm>
                <a:off x="1946194" y="4082885"/>
                <a:ext cx="119512" cy="9929"/>
              </a:xfrm>
              <a:custGeom>
                <a:rect b="b" l="l" r="r" t="t"/>
                <a:pathLst>
                  <a:path extrusionOk="0" h="54" w="650">
                    <a:moveTo>
                      <a:pt x="27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4"/>
                      <a:pt x="27" y="54"/>
                    </a:cubicBezTo>
                    <a:lnTo>
                      <a:pt x="623" y="54"/>
                    </a:lnTo>
                    <a:cubicBezTo>
                      <a:pt x="639" y="54"/>
                      <a:pt x="649" y="43"/>
                      <a:pt x="649" y="27"/>
                    </a:cubicBezTo>
                    <a:cubicBezTo>
                      <a:pt x="649" y="11"/>
                      <a:pt x="639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g2d628c0607e_0_8395"/>
              <p:cNvSpPr/>
              <p:nvPr/>
            </p:nvSpPr>
            <p:spPr>
              <a:xfrm>
                <a:off x="2104502" y="4113591"/>
                <a:ext cx="98368" cy="290691"/>
              </a:xfrm>
              <a:custGeom>
                <a:rect b="b" l="l" r="r" t="t"/>
                <a:pathLst>
                  <a:path extrusionOk="0" h="1581" w="535">
                    <a:moveTo>
                      <a:pt x="490" y="1"/>
                    </a:moveTo>
                    <a:cubicBezTo>
                      <a:pt x="199" y="149"/>
                      <a:pt x="0" y="448"/>
                      <a:pt x="0" y="795"/>
                    </a:cubicBezTo>
                    <a:cubicBezTo>
                      <a:pt x="0" y="1134"/>
                      <a:pt x="193" y="1433"/>
                      <a:pt x="477" y="1581"/>
                    </a:cubicBezTo>
                    <a:cubicBezTo>
                      <a:pt x="500" y="1546"/>
                      <a:pt x="519" y="1517"/>
                      <a:pt x="535" y="1488"/>
                    </a:cubicBezTo>
                    <a:cubicBezTo>
                      <a:pt x="281" y="1359"/>
                      <a:pt x="109" y="1096"/>
                      <a:pt x="109" y="795"/>
                    </a:cubicBezTo>
                    <a:cubicBezTo>
                      <a:pt x="109" y="506"/>
                      <a:pt x="265" y="255"/>
                      <a:pt x="498" y="120"/>
                    </a:cubicBezTo>
                    <a:cubicBezTo>
                      <a:pt x="495" y="80"/>
                      <a:pt x="492" y="40"/>
                      <a:pt x="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g2d628c0607e_0_8395"/>
              <p:cNvSpPr/>
              <p:nvPr/>
            </p:nvSpPr>
            <p:spPr>
              <a:xfrm>
                <a:off x="2132633" y="4215636"/>
                <a:ext cx="71707" cy="24638"/>
              </a:xfrm>
              <a:custGeom>
                <a:rect b="b" l="l" r="r" t="t"/>
                <a:pathLst>
                  <a:path extrusionOk="0" h="134" w="390">
                    <a:moveTo>
                      <a:pt x="32" y="1"/>
                    </a:moveTo>
                    <a:cubicBezTo>
                      <a:pt x="19" y="1"/>
                      <a:pt x="8" y="9"/>
                      <a:pt x="3" y="23"/>
                    </a:cubicBezTo>
                    <a:cubicBezTo>
                      <a:pt x="1" y="36"/>
                      <a:pt x="11" y="52"/>
                      <a:pt x="24" y="54"/>
                    </a:cubicBezTo>
                    <a:cubicBezTo>
                      <a:pt x="130" y="78"/>
                      <a:pt x="284" y="113"/>
                      <a:pt x="390" y="134"/>
                    </a:cubicBezTo>
                    <a:lnTo>
                      <a:pt x="384" y="78"/>
                    </a:lnTo>
                    <a:cubicBezTo>
                      <a:pt x="284" y="57"/>
                      <a:pt x="141" y="25"/>
                      <a:pt x="38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g2d628c0607e_0_8395"/>
              <p:cNvSpPr/>
              <p:nvPr/>
            </p:nvSpPr>
            <p:spPr>
              <a:xfrm>
                <a:off x="2148630" y="4284033"/>
                <a:ext cx="60124" cy="40083"/>
              </a:xfrm>
              <a:custGeom>
                <a:rect b="b" l="l" r="r" t="t"/>
                <a:pathLst>
                  <a:path extrusionOk="0" h="218" w="327">
                    <a:moveTo>
                      <a:pt x="321" y="0"/>
                    </a:moveTo>
                    <a:lnTo>
                      <a:pt x="19" y="167"/>
                    </a:lnTo>
                    <a:cubicBezTo>
                      <a:pt x="6" y="175"/>
                      <a:pt x="1" y="191"/>
                      <a:pt x="9" y="204"/>
                    </a:cubicBezTo>
                    <a:cubicBezTo>
                      <a:pt x="12" y="212"/>
                      <a:pt x="22" y="217"/>
                      <a:pt x="30" y="217"/>
                    </a:cubicBezTo>
                    <a:cubicBezTo>
                      <a:pt x="35" y="217"/>
                      <a:pt x="41" y="217"/>
                      <a:pt x="43" y="214"/>
                    </a:cubicBezTo>
                    <a:lnTo>
                      <a:pt x="327" y="58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g2d628c0607e_0_8395"/>
              <p:cNvSpPr/>
              <p:nvPr/>
            </p:nvSpPr>
            <p:spPr>
              <a:xfrm>
                <a:off x="1735485" y="4274288"/>
                <a:ext cx="325809" cy="197655"/>
              </a:xfrm>
              <a:custGeom>
                <a:rect b="b" l="l" r="r" t="t"/>
                <a:pathLst>
                  <a:path extrusionOk="0" h="1075" w="1772">
                    <a:moveTo>
                      <a:pt x="885" y="0"/>
                    </a:moveTo>
                    <a:cubicBezTo>
                      <a:pt x="419" y="0"/>
                      <a:pt x="38" y="360"/>
                      <a:pt x="1" y="815"/>
                    </a:cubicBezTo>
                    <a:cubicBezTo>
                      <a:pt x="35" y="831"/>
                      <a:pt x="70" y="844"/>
                      <a:pt x="107" y="860"/>
                    </a:cubicBezTo>
                    <a:cubicBezTo>
                      <a:pt x="122" y="442"/>
                      <a:pt x="467" y="109"/>
                      <a:pt x="885" y="109"/>
                    </a:cubicBezTo>
                    <a:cubicBezTo>
                      <a:pt x="1314" y="109"/>
                      <a:pt x="1666" y="458"/>
                      <a:pt x="1666" y="887"/>
                    </a:cubicBezTo>
                    <a:cubicBezTo>
                      <a:pt x="1666" y="953"/>
                      <a:pt x="1658" y="1014"/>
                      <a:pt x="1642" y="1075"/>
                    </a:cubicBezTo>
                    <a:cubicBezTo>
                      <a:pt x="1679" y="1069"/>
                      <a:pt x="1716" y="1064"/>
                      <a:pt x="1756" y="1056"/>
                    </a:cubicBezTo>
                    <a:cubicBezTo>
                      <a:pt x="1766" y="1003"/>
                      <a:pt x="1772" y="945"/>
                      <a:pt x="1772" y="887"/>
                    </a:cubicBezTo>
                    <a:cubicBezTo>
                      <a:pt x="1772" y="400"/>
                      <a:pt x="1374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g2d628c0607e_0_8395"/>
              <p:cNvSpPr/>
              <p:nvPr/>
            </p:nvSpPr>
            <p:spPr>
              <a:xfrm>
                <a:off x="1872832" y="4423218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8"/>
                      <a:pt x="40" y="177"/>
                      <a:pt x="90" y="177"/>
                    </a:cubicBezTo>
                    <a:cubicBezTo>
                      <a:pt x="138" y="177"/>
                      <a:pt x="177" y="138"/>
                      <a:pt x="177" y="90"/>
                    </a:cubicBezTo>
                    <a:cubicBezTo>
                      <a:pt x="177" y="40"/>
                      <a:pt x="13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g2d628c0607e_0_8395"/>
              <p:cNvSpPr/>
              <p:nvPr/>
            </p:nvSpPr>
            <p:spPr>
              <a:xfrm>
                <a:off x="1861616" y="4302787"/>
                <a:ext cx="22615" cy="105539"/>
              </a:xfrm>
              <a:custGeom>
                <a:rect b="b" l="l" r="r" t="t"/>
                <a:pathLst>
                  <a:path extrusionOk="0" h="574" w="123">
                    <a:moveTo>
                      <a:pt x="31" y="1"/>
                    </a:moveTo>
                    <a:cubicBezTo>
                      <a:pt x="29" y="1"/>
                      <a:pt x="28" y="1"/>
                      <a:pt x="27" y="1"/>
                    </a:cubicBezTo>
                    <a:cubicBezTo>
                      <a:pt x="11" y="4"/>
                      <a:pt x="0" y="17"/>
                      <a:pt x="3" y="33"/>
                    </a:cubicBezTo>
                    <a:lnTo>
                      <a:pt x="66" y="549"/>
                    </a:lnTo>
                    <a:cubicBezTo>
                      <a:pt x="69" y="562"/>
                      <a:pt x="80" y="573"/>
                      <a:pt x="93" y="573"/>
                    </a:cubicBezTo>
                    <a:lnTo>
                      <a:pt x="98" y="573"/>
                    </a:lnTo>
                    <a:cubicBezTo>
                      <a:pt x="111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6" y="11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g2d628c0607e_0_8395"/>
              <p:cNvSpPr/>
              <p:nvPr/>
            </p:nvSpPr>
            <p:spPr>
              <a:xfrm>
                <a:off x="1907399" y="4330183"/>
                <a:ext cx="86233" cy="85313"/>
              </a:xfrm>
              <a:custGeom>
                <a:rect b="b" l="l" r="r" t="t"/>
                <a:pathLst>
                  <a:path extrusionOk="0" h="464" w="469">
                    <a:moveTo>
                      <a:pt x="439" y="1"/>
                    </a:moveTo>
                    <a:cubicBezTo>
                      <a:pt x="433" y="1"/>
                      <a:pt x="426" y="3"/>
                      <a:pt x="421" y="8"/>
                    </a:cubicBezTo>
                    <a:lnTo>
                      <a:pt x="11" y="419"/>
                    </a:lnTo>
                    <a:cubicBezTo>
                      <a:pt x="0" y="429"/>
                      <a:pt x="0" y="445"/>
                      <a:pt x="11" y="456"/>
                    </a:cubicBezTo>
                    <a:cubicBezTo>
                      <a:pt x="16" y="461"/>
                      <a:pt x="24" y="464"/>
                      <a:pt x="29" y="464"/>
                    </a:cubicBezTo>
                    <a:cubicBezTo>
                      <a:pt x="37" y="464"/>
                      <a:pt x="42" y="461"/>
                      <a:pt x="48" y="456"/>
                    </a:cubicBezTo>
                    <a:lnTo>
                      <a:pt x="458" y="46"/>
                    </a:lnTo>
                    <a:cubicBezTo>
                      <a:pt x="469" y="35"/>
                      <a:pt x="469" y="19"/>
                      <a:pt x="458" y="8"/>
                    </a:cubicBezTo>
                    <a:cubicBezTo>
                      <a:pt x="453" y="3"/>
                      <a:pt x="446" y="1"/>
                      <a:pt x="4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g2d628c0607e_0_8395"/>
              <p:cNvSpPr/>
              <p:nvPr/>
            </p:nvSpPr>
            <p:spPr>
              <a:xfrm>
                <a:off x="1763249" y="4393616"/>
                <a:ext cx="98000" cy="28683"/>
              </a:xfrm>
              <a:custGeom>
                <a:rect b="b" l="l" r="r" t="t"/>
                <a:pathLst>
                  <a:path extrusionOk="0" h="156" w="533">
                    <a:moveTo>
                      <a:pt x="28" y="1"/>
                    </a:moveTo>
                    <a:cubicBezTo>
                      <a:pt x="16" y="1"/>
                      <a:pt x="5" y="10"/>
                      <a:pt x="3" y="21"/>
                    </a:cubicBezTo>
                    <a:cubicBezTo>
                      <a:pt x="1" y="37"/>
                      <a:pt x="9" y="50"/>
                      <a:pt x="24" y="55"/>
                    </a:cubicBezTo>
                    <a:cubicBezTo>
                      <a:pt x="196" y="92"/>
                      <a:pt x="485" y="156"/>
                      <a:pt x="503" y="156"/>
                    </a:cubicBezTo>
                    <a:cubicBezTo>
                      <a:pt x="519" y="156"/>
                      <a:pt x="530" y="145"/>
                      <a:pt x="530" y="129"/>
                    </a:cubicBezTo>
                    <a:cubicBezTo>
                      <a:pt x="533" y="116"/>
                      <a:pt x="519" y="103"/>
                      <a:pt x="506" y="103"/>
                    </a:cubicBezTo>
                    <a:cubicBezTo>
                      <a:pt x="485" y="100"/>
                      <a:pt x="207" y="39"/>
                      <a:pt x="35" y="2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g2d628c0607e_0_8395"/>
              <p:cNvSpPr/>
              <p:nvPr/>
            </p:nvSpPr>
            <p:spPr>
              <a:xfrm>
                <a:off x="1845068" y="4450982"/>
                <a:ext cx="20041" cy="10296"/>
              </a:xfrm>
              <a:custGeom>
                <a:rect b="b" l="l" r="r" t="t"/>
                <a:pathLst>
                  <a:path extrusionOk="0" h="56" w="109">
                    <a:moveTo>
                      <a:pt x="78" y="0"/>
                    </a:moveTo>
                    <a:cubicBezTo>
                      <a:pt x="74" y="0"/>
                      <a:pt x="70" y="1"/>
                      <a:pt x="66" y="3"/>
                    </a:cubicBezTo>
                    <a:lnTo>
                      <a:pt x="0" y="40"/>
                    </a:lnTo>
                    <a:lnTo>
                      <a:pt x="82" y="56"/>
                    </a:lnTo>
                    <a:lnTo>
                      <a:pt x="90" y="50"/>
                    </a:lnTo>
                    <a:cubicBezTo>
                      <a:pt x="103" y="45"/>
                      <a:pt x="109" y="26"/>
                      <a:pt x="101" y="13"/>
                    </a:cubicBezTo>
                    <a:cubicBezTo>
                      <a:pt x="97" y="4"/>
                      <a:pt x="87" y="0"/>
                      <a:pt x="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g2d628c0607e_0_8395"/>
              <p:cNvSpPr/>
              <p:nvPr/>
            </p:nvSpPr>
            <p:spPr>
              <a:xfrm>
                <a:off x="1900044" y="4457417"/>
                <a:ext cx="18203" cy="14525"/>
              </a:xfrm>
              <a:custGeom>
                <a:rect b="b" l="l" r="r" t="t"/>
                <a:pathLst>
                  <a:path extrusionOk="0" h="79" w="99">
                    <a:moveTo>
                      <a:pt x="31" y="0"/>
                    </a:moveTo>
                    <a:cubicBezTo>
                      <a:pt x="25" y="0"/>
                      <a:pt x="20" y="2"/>
                      <a:pt x="16" y="5"/>
                    </a:cubicBezTo>
                    <a:cubicBezTo>
                      <a:pt x="3" y="13"/>
                      <a:pt x="0" y="28"/>
                      <a:pt x="8" y="42"/>
                    </a:cubicBezTo>
                    <a:lnTo>
                      <a:pt x="24" y="68"/>
                    </a:lnTo>
                    <a:lnTo>
                      <a:pt x="98" y="79"/>
                    </a:lnTo>
                    <a:lnTo>
                      <a:pt x="53" y="13"/>
                    </a:lnTo>
                    <a:cubicBezTo>
                      <a:pt x="48" y="4"/>
                      <a:pt x="39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g2d628c0607e_0_8395"/>
              <p:cNvSpPr/>
              <p:nvPr/>
            </p:nvSpPr>
            <p:spPr>
              <a:xfrm>
                <a:off x="1913650" y="4432412"/>
                <a:ext cx="119328" cy="10296"/>
              </a:xfrm>
              <a:custGeom>
                <a:rect b="b" l="l" r="r" t="t"/>
                <a:pathLst>
                  <a:path extrusionOk="0" h="56" w="649">
                    <a:moveTo>
                      <a:pt x="27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7" y="56"/>
                    </a:cubicBezTo>
                    <a:lnTo>
                      <a:pt x="623" y="56"/>
                    </a:lnTo>
                    <a:cubicBezTo>
                      <a:pt x="638" y="56"/>
                      <a:pt x="649" y="43"/>
                      <a:pt x="649" y="27"/>
                    </a:cubicBezTo>
                    <a:cubicBezTo>
                      <a:pt x="649" y="14"/>
                      <a:pt x="638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g2d628c0607e_0_8395"/>
              <p:cNvSpPr/>
              <p:nvPr/>
            </p:nvSpPr>
            <p:spPr>
              <a:xfrm>
                <a:off x="1386509" y="4072221"/>
                <a:ext cx="323419" cy="313122"/>
              </a:xfrm>
              <a:custGeom>
                <a:rect b="b" l="l" r="r" t="t"/>
                <a:pathLst>
                  <a:path extrusionOk="0" h="1703" w="1759">
                    <a:moveTo>
                      <a:pt x="872" y="109"/>
                    </a:moveTo>
                    <a:cubicBezTo>
                      <a:pt x="1300" y="109"/>
                      <a:pt x="1650" y="459"/>
                      <a:pt x="1650" y="890"/>
                    </a:cubicBezTo>
                    <a:cubicBezTo>
                      <a:pt x="1650" y="1319"/>
                      <a:pt x="1300" y="1668"/>
                      <a:pt x="872" y="1668"/>
                    </a:cubicBezTo>
                    <a:cubicBezTo>
                      <a:pt x="443" y="1668"/>
                      <a:pt x="93" y="1319"/>
                      <a:pt x="93" y="890"/>
                    </a:cubicBezTo>
                    <a:cubicBezTo>
                      <a:pt x="93" y="459"/>
                      <a:pt x="443" y="109"/>
                      <a:pt x="872" y="109"/>
                    </a:cubicBezTo>
                    <a:close/>
                    <a:moveTo>
                      <a:pt x="872" y="1"/>
                    </a:moveTo>
                    <a:cubicBezTo>
                      <a:pt x="562" y="1"/>
                      <a:pt x="287" y="162"/>
                      <a:pt x="128" y="406"/>
                    </a:cubicBezTo>
                    <a:cubicBezTo>
                      <a:pt x="83" y="649"/>
                      <a:pt x="38" y="874"/>
                      <a:pt x="1" y="1059"/>
                    </a:cubicBezTo>
                    <a:cubicBezTo>
                      <a:pt x="51" y="1308"/>
                      <a:pt x="202" y="1520"/>
                      <a:pt x="414" y="1647"/>
                    </a:cubicBezTo>
                    <a:cubicBezTo>
                      <a:pt x="692" y="1663"/>
                      <a:pt x="1020" y="1684"/>
                      <a:pt x="1224" y="1703"/>
                    </a:cubicBezTo>
                    <a:cubicBezTo>
                      <a:pt x="1539" y="1568"/>
                      <a:pt x="1758" y="1253"/>
                      <a:pt x="1758" y="890"/>
                    </a:cubicBezTo>
                    <a:cubicBezTo>
                      <a:pt x="1758" y="400"/>
                      <a:pt x="1361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g2d628c0607e_0_8395"/>
              <p:cNvSpPr/>
              <p:nvPr/>
            </p:nvSpPr>
            <p:spPr>
              <a:xfrm>
                <a:off x="1521466" y="4221151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1"/>
                    </a:moveTo>
                    <a:cubicBezTo>
                      <a:pt x="40" y="1"/>
                      <a:pt x="0" y="40"/>
                      <a:pt x="0" y="91"/>
                    </a:cubicBezTo>
                    <a:cubicBezTo>
                      <a:pt x="0" y="138"/>
                      <a:pt x="40" y="178"/>
                      <a:pt x="90" y="178"/>
                    </a:cubicBezTo>
                    <a:cubicBezTo>
                      <a:pt x="138" y="178"/>
                      <a:pt x="177" y="138"/>
                      <a:pt x="177" y="91"/>
                    </a:cubicBezTo>
                    <a:cubicBezTo>
                      <a:pt x="177" y="40"/>
                      <a:pt x="138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g2d628c0607e_0_8395"/>
              <p:cNvSpPr/>
              <p:nvPr/>
            </p:nvSpPr>
            <p:spPr>
              <a:xfrm>
                <a:off x="1510250" y="4100904"/>
                <a:ext cx="22432" cy="105355"/>
              </a:xfrm>
              <a:custGeom>
                <a:rect b="b" l="l" r="r" t="t"/>
                <a:pathLst>
                  <a:path extrusionOk="0" h="573" w="122">
                    <a:moveTo>
                      <a:pt x="27" y="1"/>
                    </a:moveTo>
                    <a:cubicBezTo>
                      <a:pt x="11" y="3"/>
                      <a:pt x="0" y="17"/>
                      <a:pt x="3" y="33"/>
                    </a:cubicBezTo>
                    <a:lnTo>
                      <a:pt x="66" y="549"/>
                    </a:lnTo>
                    <a:cubicBezTo>
                      <a:pt x="69" y="562"/>
                      <a:pt x="80" y="573"/>
                      <a:pt x="93" y="573"/>
                    </a:cubicBezTo>
                    <a:lnTo>
                      <a:pt x="98" y="573"/>
                    </a:lnTo>
                    <a:cubicBezTo>
                      <a:pt x="111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3" y="11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g2d628c0607e_0_8395"/>
              <p:cNvSpPr/>
              <p:nvPr/>
            </p:nvSpPr>
            <p:spPr>
              <a:xfrm>
                <a:off x="1555849" y="4128300"/>
                <a:ext cx="86417" cy="85681"/>
              </a:xfrm>
              <a:custGeom>
                <a:rect b="b" l="l" r="r" t="t"/>
                <a:pathLst>
                  <a:path extrusionOk="0" h="466" w="470">
                    <a:moveTo>
                      <a:pt x="440" y="0"/>
                    </a:moveTo>
                    <a:cubicBezTo>
                      <a:pt x="434" y="0"/>
                      <a:pt x="427" y="3"/>
                      <a:pt x="422" y="8"/>
                    </a:cubicBezTo>
                    <a:lnTo>
                      <a:pt x="12" y="418"/>
                    </a:lnTo>
                    <a:cubicBezTo>
                      <a:pt x="1" y="429"/>
                      <a:pt x="1" y="447"/>
                      <a:pt x="12" y="458"/>
                    </a:cubicBezTo>
                    <a:cubicBezTo>
                      <a:pt x="17" y="463"/>
                      <a:pt x="22" y="466"/>
                      <a:pt x="30" y="466"/>
                    </a:cubicBezTo>
                    <a:cubicBezTo>
                      <a:pt x="38" y="466"/>
                      <a:pt x="43" y="463"/>
                      <a:pt x="49" y="458"/>
                    </a:cubicBezTo>
                    <a:lnTo>
                      <a:pt x="459" y="45"/>
                    </a:lnTo>
                    <a:cubicBezTo>
                      <a:pt x="469" y="34"/>
                      <a:pt x="469" y="19"/>
                      <a:pt x="459" y="8"/>
                    </a:cubicBezTo>
                    <a:cubicBezTo>
                      <a:pt x="454" y="3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g2d628c0607e_0_8395"/>
              <p:cNvSpPr/>
              <p:nvPr/>
            </p:nvSpPr>
            <p:spPr>
              <a:xfrm>
                <a:off x="1411882" y="4191917"/>
                <a:ext cx="98000" cy="28499"/>
              </a:xfrm>
              <a:custGeom>
                <a:rect b="b" l="l" r="r" t="t"/>
                <a:pathLst>
                  <a:path extrusionOk="0" h="155" w="533">
                    <a:moveTo>
                      <a:pt x="30" y="0"/>
                    </a:moveTo>
                    <a:cubicBezTo>
                      <a:pt x="18" y="0"/>
                      <a:pt x="5" y="8"/>
                      <a:pt x="3" y="22"/>
                    </a:cubicBezTo>
                    <a:cubicBezTo>
                      <a:pt x="0" y="35"/>
                      <a:pt x="8" y="51"/>
                      <a:pt x="24" y="54"/>
                    </a:cubicBezTo>
                    <a:cubicBezTo>
                      <a:pt x="196" y="91"/>
                      <a:pt x="485" y="154"/>
                      <a:pt x="503" y="154"/>
                    </a:cubicBezTo>
                    <a:cubicBezTo>
                      <a:pt x="519" y="154"/>
                      <a:pt x="530" y="144"/>
                      <a:pt x="530" y="130"/>
                    </a:cubicBezTo>
                    <a:cubicBezTo>
                      <a:pt x="533" y="115"/>
                      <a:pt x="519" y="104"/>
                      <a:pt x="506" y="101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0"/>
                      <a:pt x="31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g2d628c0607e_0_8395"/>
              <p:cNvSpPr/>
              <p:nvPr/>
            </p:nvSpPr>
            <p:spPr>
              <a:xfrm>
                <a:off x="1427511" y="4249099"/>
                <a:ext cx="86233" cy="51114"/>
              </a:xfrm>
              <a:custGeom>
                <a:rect b="b" l="l" r="r" t="t"/>
                <a:pathLst>
                  <a:path extrusionOk="0" h="278" w="469">
                    <a:moveTo>
                      <a:pt x="435" y="0"/>
                    </a:moveTo>
                    <a:cubicBezTo>
                      <a:pt x="431" y="0"/>
                      <a:pt x="427" y="1"/>
                      <a:pt x="424" y="2"/>
                    </a:cubicBezTo>
                    <a:lnTo>
                      <a:pt x="19" y="227"/>
                    </a:lnTo>
                    <a:cubicBezTo>
                      <a:pt x="5" y="235"/>
                      <a:pt x="0" y="251"/>
                      <a:pt x="8" y="264"/>
                    </a:cubicBezTo>
                    <a:cubicBezTo>
                      <a:pt x="13" y="272"/>
                      <a:pt x="21" y="277"/>
                      <a:pt x="32" y="277"/>
                    </a:cubicBezTo>
                    <a:cubicBezTo>
                      <a:pt x="37" y="277"/>
                      <a:pt x="40" y="277"/>
                      <a:pt x="45" y="275"/>
                    </a:cubicBezTo>
                    <a:lnTo>
                      <a:pt x="450" y="50"/>
                    </a:lnTo>
                    <a:cubicBezTo>
                      <a:pt x="463" y="44"/>
                      <a:pt x="469" y="26"/>
                      <a:pt x="461" y="15"/>
                    </a:cubicBezTo>
                    <a:cubicBezTo>
                      <a:pt x="457" y="6"/>
                      <a:pt x="446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g2d628c0607e_0_8395"/>
              <p:cNvSpPr/>
              <p:nvPr/>
            </p:nvSpPr>
            <p:spPr>
              <a:xfrm>
                <a:off x="1499034" y="4269508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1"/>
                    </a:moveTo>
                    <a:cubicBezTo>
                      <a:pt x="180" y="1"/>
                      <a:pt x="169" y="8"/>
                      <a:pt x="167" y="21"/>
                    </a:cubicBezTo>
                    <a:lnTo>
                      <a:pt x="6" y="511"/>
                    </a:lnTo>
                    <a:cubicBezTo>
                      <a:pt x="0" y="524"/>
                      <a:pt x="8" y="540"/>
                      <a:pt x="21" y="542"/>
                    </a:cubicBezTo>
                    <a:cubicBezTo>
                      <a:pt x="24" y="545"/>
                      <a:pt x="27" y="545"/>
                      <a:pt x="29" y="545"/>
                    </a:cubicBezTo>
                    <a:cubicBezTo>
                      <a:pt x="43" y="545"/>
                      <a:pt x="53" y="537"/>
                      <a:pt x="56" y="526"/>
                    </a:cubicBezTo>
                    <a:lnTo>
                      <a:pt x="217" y="37"/>
                    </a:lnTo>
                    <a:cubicBezTo>
                      <a:pt x="223" y="23"/>
                      <a:pt x="215" y="8"/>
                      <a:pt x="201" y="2"/>
                    </a:cubicBezTo>
                    <a:cubicBezTo>
                      <a:pt x="198" y="1"/>
                      <a:pt x="195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g2d628c0607e_0_8395"/>
              <p:cNvSpPr/>
              <p:nvPr/>
            </p:nvSpPr>
            <p:spPr>
              <a:xfrm>
                <a:off x="1548678" y="4255350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0" y="1"/>
                    </a:moveTo>
                    <a:cubicBezTo>
                      <a:pt x="25" y="1"/>
                      <a:pt x="20" y="2"/>
                      <a:pt x="16" y="5"/>
                    </a:cubicBezTo>
                    <a:cubicBezTo>
                      <a:pt x="3" y="13"/>
                      <a:pt x="0" y="29"/>
                      <a:pt x="8" y="42"/>
                    </a:cubicBezTo>
                    <a:lnTo>
                      <a:pt x="347" y="556"/>
                    </a:lnTo>
                    <a:cubicBezTo>
                      <a:pt x="352" y="561"/>
                      <a:pt x="363" y="566"/>
                      <a:pt x="371" y="566"/>
                    </a:cubicBezTo>
                    <a:cubicBezTo>
                      <a:pt x="376" y="566"/>
                      <a:pt x="381" y="566"/>
                      <a:pt x="387" y="561"/>
                    </a:cubicBezTo>
                    <a:cubicBezTo>
                      <a:pt x="397" y="553"/>
                      <a:pt x="403" y="537"/>
                      <a:pt x="392" y="524"/>
                    </a:cubicBezTo>
                    <a:lnTo>
                      <a:pt x="53" y="13"/>
                    </a:lnTo>
                    <a:cubicBezTo>
                      <a:pt x="48" y="5"/>
                      <a:pt x="39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g2d628c0607e_0_8395"/>
              <p:cNvSpPr/>
              <p:nvPr/>
            </p:nvSpPr>
            <p:spPr>
              <a:xfrm>
                <a:off x="1562284" y="4230345"/>
                <a:ext cx="119328" cy="10480"/>
              </a:xfrm>
              <a:custGeom>
                <a:rect b="b" l="l" r="r" t="t"/>
                <a:pathLst>
                  <a:path extrusionOk="0" h="57" w="649">
                    <a:moveTo>
                      <a:pt x="27" y="1"/>
                    </a:moveTo>
                    <a:cubicBezTo>
                      <a:pt x="14" y="1"/>
                      <a:pt x="0" y="14"/>
                      <a:pt x="0" y="30"/>
                    </a:cubicBezTo>
                    <a:cubicBezTo>
                      <a:pt x="0" y="43"/>
                      <a:pt x="14" y="56"/>
                      <a:pt x="27" y="56"/>
                    </a:cubicBezTo>
                    <a:lnTo>
                      <a:pt x="622" y="56"/>
                    </a:lnTo>
                    <a:cubicBezTo>
                      <a:pt x="638" y="56"/>
                      <a:pt x="649" y="43"/>
                      <a:pt x="649" y="30"/>
                    </a:cubicBezTo>
                    <a:cubicBezTo>
                      <a:pt x="649" y="14"/>
                      <a:pt x="638" y="1"/>
                      <a:pt x="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g2d628c0607e_0_8395"/>
              <p:cNvSpPr/>
              <p:nvPr/>
            </p:nvSpPr>
            <p:spPr>
              <a:xfrm>
                <a:off x="1967706" y="3176250"/>
                <a:ext cx="175775" cy="326360"/>
              </a:xfrm>
              <a:custGeom>
                <a:rect b="b" l="l" r="r" t="t"/>
                <a:pathLst>
                  <a:path extrusionOk="0" h="1775" w="956">
                    <a:moveTo>
                      <a:pt x="813" y="1"/>
                    </a:moveTo>
                    <a:cubicBezTo>
                      <a:pt x="358" y="38"/>
                      <a:pt x="0" y="422"/>
                      <a:pt x="0" y="885"/>
                    </a:cubicBezTo>
                    <a:cubicBezTo>
                      <a:pt x="0" y="1374"/>
                      <a:pt x="397" y="1774"/>
                      <a:pt x="887" y="1774"/>
                    </a:cubicBezTo>
                    <a:cubicBezTo>
                      <a:pt x="911" y="1774"/>
                      <a:pt x="935" y="1771"/>
                      <a:pt x="956" y="1769"/>
                    </a:cubicBezTo>
                    <a:cubicBezTo>
                      <a:pt x="953" y="1734"/>
                      <a:pt x="951" y="1697"/>
                      <a:pt x="948" y="1663"/>
                    </a:cubicBezTo>
                    <a:cubicBezTo>
                      <a:pt x="927" y="1663"/>
                      <a:pt x="908" y="1666"/>
                      <a:pt x="887" y="1666"/>
                    </a:cubicBezTo>
                    <a:cubicBezTo>
                      <a:pt x="458" y="1666"/>
                      <a:pt x="109" y="1316"/>
                      <a:pt x="109" y="885"/>
                    </a:cubicBezTo>
                    <a:cubicBezTo>
                      <a:pt x="109" y="477"/>
                      <a:pt x="424" y="144"/>
                      <a:pt x="821" y="109"/>
                    </a:cubicBezTo>
                    <a:cubicBezTo>
                      <a:pt x="818" y="72"/>
                      <a:pt x="816" y="38"/>
                      <a:pt x="8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g2d628c0607e_0_8395"/>
              <p:cNvSpPr/>
              <p:nvPr/>
            </p:nvSpPr>
            <p:spPr>
              <a:xfrm>
                <a:off x="2105421" y="3324628"/>
                <a:ext cx="25925" cy="32912"/>
              </a:xfrm>
              <a:custGeom>
                <a:rect b="b" l="l" r="r" t="t"/>
                <a:pathLst>
                  <a:path extrusionOk="0" h="179" w="141">
                    <a:moveTo>
                      <a:pt x="90" y="1"/>
                    </a:moveTo>
                    <a:cubicBezTo>
                      <a:pt x="40" y="1"/>
                      <a:pt x="0" y="41"/>
                      <a:pt x="0" y="91"/>
                    </a:cubicBezTo>
                    <a:cubicBezTo>
                      <a:pt x="0" y="139"/>
                      <a:pt x="40" y="178"/>
                      <a:pt x="90" y="178"/>
                    </a:cubicBezTo>
                    <a:cubicBezTo>
                      <a:pt x="109" y="178"/>
                      <a:pt x="127" y="173"/>
                      <a:pt x="141" y="162"/>
                    </a:cubicBezTo>
                    <a:lnTo>
                      <a:pt x="130" y="12"/>
                    </a:lnTo>
                    <a:cubicBezTo>
                      <a:pt x="117" y="4"/>
                      <a:pt x="104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g2d628c0607e_0_8395"/>
              <p:cNvSpPr/>
              <p:nvPr/>
            </p:nvSpPr>
            <p:spPr>
              <a:xfrm>
                <a:off x="2094206" y="3204381"/>
                <a:ext cx="22615" cy="105355"/>
              </a:xfrm>
              <a:custGeom>
                <a:rect b="b" l="l" r="r" t="t"/>
                <a:pathLst>
                  <a:path extrusionOk="0" h="573" w="123">
                    <a:moveTo>
                      <a:pt x="31" y="1"/>
                    </a:moveTo>
                    <a:cubicBezTo>
                      <a:pt x="30" y="1"/>
                      <a:pt x="28" y="1"/>
                      <a:pt x="27" y="1"/>
                    </a:cubicBezTo>
                    <a:cubicBezTo>
                      <a:pt x="11" y="4"/>
                      <a:pt x="0" y="17"/>
                      <a:pt x="3" y="30"/>
                    </a:cubicBezTo>
                    <a:lnTo>
                      <a:pt x="67" y="549"/>
                    </a:lnTo>
                    <a:cubicBezTo>
                      <a:pt x="69" y="562"/>
                      <a:pt x="80" y="573"/>
                      <a:pt x="93" y="573"/>
                    </a:cubicBezTo>
                    <a:cubicBezTo>
                      <a:pt x="96" y="573"/>
                      <a:pt x="96" y="573"/>
                      <a:pt x="98" y="570"/>
                    </a:cubicBezTo>
                    <a:cubicBezTo>
                      <a:pt x="112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6" y="11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g2d628c0607e_0_8395"/>
              <p:cNvSpPr/>
              <p:nvPr/>
            </p:nvSpPr>
            <p:spPr>
              <a:xfrm>
                <a:off x="1995838" y="3295210"/>
                <a:ext cx="98000" cy="28683"/>
              </a:xfrm>
              <a:custGeom>
                <a:rect b="b" l="l" r="r" t="t"/>
                <a:pathLst>
                  <a:path extrusionOk="0" h="156" w="533">
                    <a:moveTo>
                      <a:pt x="28" y="1"/>
                    </a:moveTo>
                    <a:cubicBezTo>
                      <a:pt x="17" y="1"/>
                      <a:pt x="6" y="10"/>
                      <a:pt x="3" y="21"/>
                    </a:cubicBezTo>
                    <a:cubicBezTo>
                      <a:pt x="1" y="37"/>
                      <a:pt x="9" y="50"/>
                      <a:pt x="25" y="55"/>
                    </a:cubicBezTo>
                    <a:cubicBezTo>
                      <a:pt x="197" y="92"/>
                      <a:pt x="485" y="156"/>
                      <a:pt x="504" y="156"/>
                    </a:cubicBezTo>
                    <a:cubicBezTo>
                      <a:pt x="520" y="156"/>
                      <a:pt x="530" y="145"/>
                      <a:pt x="530" y="129"/>
                    </a:cubicBezTo>
                    <a:cubicBezTo>
                      <a:pt x="533" y="116"/>
                      <a:pt x="520" y="103"/>
                      <a:pt x="506" y="103"/>
                    </a:cubicBezTo>
                    <a:cubicBezTo>
                      <a:pt x="485" y="100"/>
                      <a:pt x="207" y="39"/>
                      <a:pt x="35" y="2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g2d628c0607e_0_8395"/>
              <p:cNvSpPr/>
              <p:nvPr/>
            </p:nvSpPr>
            <p:spPr>
              <a:xfrm>
                <a:off x="2011466" y="3352208"/>
                <a:ext cx="86417" cy="51482"/>
              </a:xfrm>
              <a:custGeom>
                <a:rect b="b" l="l" r="r" t="t"/>
                <a:pathLst>
                  <a:path extrusionOk="0" h="280" w="470">
                    <a:moveTo>
                      <a:pt x="438" y="1"/>
                    </a:moveTo>
                    <a:cubicBezTo>
                      <a:pt x="433" y="1"/>
                      <a:pt x="428" y="2"/>
                      <a:pt x="424" y="5"/>
                    </a:cubicBezTo>
                    <a:lnTo>
                      <a:pt x="19" y="230"/>
                    </a:lnTo>
                    <a:cubicBezTo>
                      <a:pt x="6" y="235"/>
                      <a:pt x="1" y="253"/>
                      <a:pt x="8" y="267"/>
                    </a:cubicBezTo>
                    <a:cubicBezTo>
                      <a:pt x="14" y="275"/>
                      <a:pt x="22" y="280"/>
                      <a:pt x="32" y="280"/>
                    </a:cubicBezTo>
                    <a:cubicBezTo>
                      <a:pt x="38" y="280"/>
                      <a:pt x="40" y="277"/>
                      <a:pt x="46" y="277"/>
                    </a:cubicBezTo>
                    <a:lnTo>
                      <a:pt x="450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7" y="6"/>
                      <a:pt x="448" y="1"/>
                      <a:pt x="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g2d628c0607e_0_8395"/>
              <p:cNvSpPr/>
              <p:nvPr/>
            </p:nvSpPr>
            <p:spPr>
              <a:xfrm>
                <a:off x="2082990" y="3373169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0"/>
                    </a:moveTo>
                    <a:cubicBezTo>
                      <a:pt x="180" y="0"/>
                      <a:pt x="169" y="7"/>
                      <a:pt x="167" y="18"/>
                    </a:cubicBezTo>
                    <a:lnTo>
                      <a:pt x="6" y="507"/>
                    </a:lnTo>
                    <a:cubicBezTo>
                      <a:pt x="1" y="523"/>
                      <a:pt x="9" y="536"/>
                      <a:pt x="22" y="542"/>
                    </a:cubicBezTo>
                    <a:cubicBezTo>
                      <a:pt x="24" y="544"/>
                      <a:pt x="27" y="544"/>
                      <a:pt x="30" y="544"/>
                    </a:cubicBezTo>
                    <a:cubicBezTo>
                      <a:pt x="43" y="544"/>
                      <a:pt x="54" y="536"/>
                      <a:pt x="56" y="526"/>
                    </a:cubicBezTo>
                    <a:lnTo>
                      <a:pt x="218" y="36"/>
                    </a:lnTo>
                    <a:cubicBezTo>
                      <a:pt x="223" y="20"/>
                      <a:pt x="215" y="4"/>
                      <a:pt x="202" y="2"/>
                    </a:cubicBezTo>
                    <a:cubicBezTo>
                      <a:pt x="198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g2d628c0607e_0_8395"/>
              <p:cNvSpPr/>
              <p:nvPr/>
            </p:nvSpPr>
            <p:spPr>
              <a:xfrm>
                <a:off x="1989586" y="2826356"/>
                <a:ext cx="198758" cy="321948"/>
              </a:xfrm>
              <a:custGeom>
                <a:rect b="b" l="l" r="r" t="t"/>
                <a:pathLst>
                  <a:path extrusionOk="0" h="1751" w="1081">
                    <a:moveTo>
                      <a:pt x="887" y="1"/>
                    </a:moveTo>
                    <a:cubicBezTo>
                      <a:pt x="400" y="1"/>
                      <a:pt x="0" y="398"/>
                      <a:pt x="0" y="887"/>
                    </a:cubicBezTo>
                    <a:cubicBezTo>
                      <a:pt x="0" y="1305"/>
                      <a:pt x="292" y="1658"/>
                      <a:pt x="683" y="1750"/>
                    </a:cubicBezTo>
                    <a:cubicBezTo>
                      <a:pt x="678" y="1710"/>
                      <a:pt x="675" y="1673"/>
                      <a:pt x="673" y="1636"/>
                    </a:cubicBezTo>
                    <a:cubicBezTo>
                      <a:pt x="347" y="1541"/>
                      <a:pt x="109" y="1242"/>
                      <a:pt x="109" y="887"/>
                    </a:cubicBezTo>
                    <a:cubicBezTo>
                      <a:pt x="109" y="458"/>
                      <a:pt x="458" y="109"/>
                      <a:pt x="887" y="109"/>
                    </a:cubicBezTo>
                    <a:cubicBezTo>
                      <a:pt x="953" y="109"/>
                      <a:pt x="1019" y="117"/>
                      <a:pt x="1080" y="133"/>
                    </a:cubicBezTo>
                    <a:cubicBezTo>
                      <a:pt x="1072" y="101"/>
                      <a:pt x="1062" y="61"/>
                      <a:pt x="1049" y="14"/>
                    </a:cubicBezTo>
                    <a:cubicBezTo>
                      <a:pt x="998" y="6"/>
                      <a:pt x="943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g2d628c0607e_0_8395"/>
              <p:cNvSpPr/>
              <p:nvPr/>
            </p:nvSpPr>
            <p:spPr>
              <a:xfrm>
                <a:off x="2017718" y="2945500"/>
                <a:ext cx="83475" cy="27028"/>
              </a:xfrm>
              <a:custGeom>
                <a:rect b="b" l="l" r="r" t="t"/>
                <a:pathLst>
                  <a:path extrusionOk="0" h="147" w="454">
                    <a:moveTo>
                      <a:pt x="33" y="1"/>
                    </a:moveTo>
                    <a:cubicBezTo>
                      <a:pt x="19" y="1"/>
                      <a:pt x="8" y="10"/>
                      <a:pt x="4" y="22"/>
                    </a:cubicBezTo>
                    <a:cubicBezTo>
                      <a:pt x="1" y="38"/>
                      <a:pt x="12" y="51"/>
                      <a:pt x="25" y="54"/>
                    </a:cubicBezTo>
                    <a:cubicBezTo>
                      <a:pt x="157" y="83"/>
                      <a:pt x="358" y="128"/>
                      <a:pt x="454" y="147"/>
                    </a:cubicBezTo>
                    <a:cubicBezTo>
                      <a:pt x="451" y="128"/>
                      <a:pt x="451" y="110"/>
                      <a:pt x="448" y="91"/>
                    </a:cubicBezTo>
                    <a:cubicBezTo>
                      <a:pt x="356" y="73"/>
                      <a:pt x="165" y="30"/>
                      <a:pt x="38" y="1"/>
                    </a:cubicBezTo>
                    <a:cubicBezTo>
                      <a:pt x="36" y="1"/>
                      <a:pt x="35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g2d628c0607e_0_8395"/>
              <p:cNvSpPr/>
              <p:nvPr/>
            </p:nvSpPr>
            <p:spPr>
              <a:xfrm>
                <a:off x="2033898" y="3007830"/>
                <a:ext cx="70788" cy="46518"/>
              </a:xfrm>
              <a:custGeom>
                <a:rect b="b" l="l" r="r" t="t"/>
                <a:pathLst>
                  <a:path extrusionOk="0" h="253" w="385">
                    <a:moveTo>
                      <a:pt x="381" y="1"/>
                    </a:moveTo>
                    <a:lnTo>
                      <a:pt x="19" y="199"/>
                    </a:lnTo>
                    <a:cubicBezTo>
                      <a:pt x="6" y="207"/>
                      <a:pt x="0" y="223"/>
                      <a:pt x="6" y="236"/>
                    </a:cubicBezTo>
                    <a:cubicBezTo>
                      <a:pt x="11" y="247"/>
                      <a:pt x="21" y="252"/>
                      <a:pt x="29" y="252"/>
                    </a:cubicBezTo>
                    <a:cubicBezTo>
                      <a:pt x="35" y="252"/>
                      <a:pt x="40" y="250"/>
                      <a:pt x="43" y="247"/>
                    </a:cubicBezTo>
                    <a:lnTo>
                      <a:pt x="384" y="59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g2d628c0607e_0_8395"/>
              <p:cNvSpPr/>
              <p:nvPr/>
            </p:nvSpPr>
            <p:spPr>
              <a:xfrm>
                <a:off x="2104870" y="3100865"/>
                <a:ext cx="8090" cy="22615"/>
              </a:xfrm>
              <a:custGeom>
                <a:rect b="b" l="l" r="r" t="t"/>
                <a:pathLst>
                  <a:path extrusionOk="0" h="123" w="44">
                    <a:moveTo>
                      <a:pt x="35" y="0"/>
                    </a:moveTo>
                    <a:lnTo>
                      <a:pt x="6" y="88"/>
                    </a:lnTo>
                    <a:cubicBezTo>
                      <a:pt x="1" y="101"/>
                      <a:pt x="9" y="117"/>
                      <a:pt x="25" y="122"/>
                    </a:cubicBezTo>
                    <a:lnTo>
                      <a:pt x="32" y="122"/>
                    </a:lnTo>
                    <a:cubicBezTo>
                      <a:pt x="35" y="122"/>
                      <a:pt x="40" y="122"/>
                      <a:pt x="43" y="12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g2d628c0607e_0_8395"/>
              <p:cNvSpPr/>
              <p:nvPr/>
            </p:nvSpPr>
            <p:spPr>
              <a:xfrm>
                <a:off x="1502896" y="3266895"/>
                <a:ext cx="142312" cy="317903"/>
              </a:xfrm>
              <a:custGeom>
                <a:rect b="b" l="l" r="r" t="t"/>
                <a:pathLst>
                  <a:path extrusionOk="0" h="1729" w="774">
                    <a:moveTo>
                      <a:pt x="128" y="109"/>
                    </a:moveTo>
                    <a:lnTo>
                      <a:pt x="80" y="551"/>
                    </a:lnTo>
                    <a:cubicBezTo>
                      <a:pt x="77" y="577"/>
                      <a:pt x="75" y="606"/>
                      <a:pt x="72" y="635"/>
                    </a:cubicBezTo>
                    <a:lnTo>
                      <a:pt x="56" y="823"/>
                    </a:lnTo>
                    <a:cubicBezTo>
                      <a:pt x="53" y="842"/>
                      <a:pt x="51" y="858"/>
                      <a:pt x="51" y="876"/>
                    </a:cubicBezTo>
                    <a:lnTo>
                      <a:pt x="32" y="1096"/>
                    </a:lnTo>
                    <a:cubicBezTo>
                      <a:pt x="30" y="1125"/>
                      <a:pt x="27" y="1154"/>
                      <a:pt x="27" y="1183"/>
                    </a:cubicBezTo>
                    <a:cubicBezTo>
                      <a:pt x="14" y="1347"/>
                      <a:pt x="8" y="1496"/>
                      <a:pt x="6" y="1620"/>
                    </a:cubicBezTo>
                    <a:lnTo>
                      <a:pt x="38" y="1202"/>
                    </a:lnTo>
                    <a:lnTo>
                      <a:pt x="45" y="1114"/>
                    </a:lnTo>
                    <a:lnTo>
                      <a:pt x="64" y="876"/>
                    </a:lnTo>
                    <a:lnTo>
                      <a:pt x="69" y="823"/>
                    </a:lnTo>
                    <a:lnTo>
                      <a:pt x="85" y="622"/>
                    </a:lnTo>
                    <a:lnTo>
                      <a:pt x="93" y="537"/>
                    </a:lnTo>
                    <a:lnTo>
                      <a:pt x="128" y="109"/>
                    </a:lnTo>
                    <a:close/>
                    <a:moveTo>
                      <a:pt x="141" y="0"/>
                    </a:moveTo>
                    <a:cubicBezTo>
                      <a:pt x="135" y="34"/>
                      <a:pt x="130" y="71"/>
                      <a:pt x="128" y="109"/>
                    </a:cubicBezTo>
                    <a:cubicBezTo>
                      <a:pt x="440" y="212"/>
                      <a:pt x="665" y="506"/>
                      <a:pt x="665" y="850"/>
                    </a:cubicBezTo>
                    <a:cubicBezTo>
                      <a:pt x="665" y="1239"/>
                      <a:pt x="379" y="1562"/>
                      <a:pt x="6" y="1620"/>
                    </a:cubicBezTo>
                    <a:cubicBezTo>
                      <a:pt x="3" y="1625"/>
                      <a:pt x="3" y="1631"/>
                      <a:pt x="3" y="1633"/>
                    </a:cubicBezTo>
                    <a:cubicBezTo>
                      <a:pt x="3" y="1662"/>
                      <a:pt x="3" y="1694"/>
                      <a:pt x="0" y="1728"/>
                    </a:cubicBezTo>
                    <a:cubicBezTo>
                      <a:pt x="435" y="1673"/>
                      <a:pt x="773" y="1300"/>
                      <a:pt x="773" y="850"/>
                    </a:cubicBezTo>
                    <a:cubicBezTo>
                      <a:pt x="773" y="447"/>
                      <a:pt x="506" y="109"/>
                      <a:pt x="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g2d628c0607e_0_8395"/>
              <p:cNvSpPr/>
              <p:nvPr/>
            </p:nvSpPr>
            <p:spPr>
              <a:xfrm>
                <a:off x="1515950" y="3315435"/>
                <a:ext cx="61595" cy="68398"/>
              </a:xfrm>
              <a:custGeom>
                <a:rect b="b" l="l" r="r" t="t"/>
                <a:pathLst>
                  <a:path extrusionOk="0" h="372" w="335">
                    <a:moveTo>
                      <a:pt x="305" y="1"/>
                    </a:moveTo>
                    <a:cubicBezTo>
                      <a:pt x="299" y="1"/>
                      <a:pt x="292" y="3"/>
                      <a:pt x="287" y="9"/>
                    </a:cubicBezTo>
                    <a:lnTo>
                      <a:pt x="22" y="273"/>
                    </a:lnTo>
                    <a:lnTo>
                      <a:pt x="9" y="287"/>
                    </a:lnTo>
                    <a:lnTo>
                      <a:pt x="1" y="371"/>
                    </a:lnTo>
                    <a:lnTo>
                      <a:pt x="14" y="358"/>
                    </a:lnTo>
                    <a:lnTo>
                      <a:pt x="324" y="48"/>
                    </a:lnTo>
                    <a:cubicBezTo>
                      <a:pt x="334" y="38"/>
                      <a:pt x="334" y="19"/>
                      <a:pt x="324" y="9"/>
                    </a:cubicBezTo>
                    <a:cubicBezTo>
                      <a:pt x="319" y="3"/>
                      <a:pt x="312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g2d628c0607e_0_8395"/>
              <p:cNvSpPr/>
              <p:nvPr/>
            </p:nvSpPr>
            <p:spPr>
              <a:xfrm>
                <a:off x="1507676" y="3468227"/>
                <a:ext cx="49827" cy="79062"/>
              </a:xfrm>
              <a:custGeom>
                <a:rect b="b" l="l" r="r" t="t"/>
                <a:pathLst>
                  <a:path extrusionOk="0" h="430" w="271">
                    <a:moveTo>
                      <a:pt x="6" y="1"/>
                    </a:moveTo>
                    <a:lnTo>
                      <a:pt x="1" y="88"/>
                    </a:lnTo>
                    <a:lnTo>
                      <a:pt x="12" y="107"/>
                    </a:lnTo>
                    <a:lnTo>
                      <a:pt x="218" y="416"/>
                    </a:lnTo>
                    <a:cubicBezTo>
                      <a:pt x="223" y="424"/>
                      <a:pt x="231" y="430"/>
                      <a:pt x="242" y="430"/>
                    </a:cubicBezTo>
                    <a:cubicBezTo>
                      <a:pt x="247" y="430"/>
                      <a:pt x="252" y="427"/>
                      <a:pt x="255" y="424"/>
                    </a:cubicBezTo>
                    <a:cubicBezTo>
                      <a:pt x="268" y="416"/>
                      <a:pt x="271" y="398"/>
                      <a:pt x="263" y="387"/>
                    </a:cubicBezTo>
                    <a:lnTo>
                      <a:pt x="19" y="19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g2d628c0607e_0_8395"/>
              <p:cNvSpPr/>
              <p:nvPr/>
            </p:nvSpPr>
            <p:spPr>
              <a:xfrm>
                <a:off x="1512089" y="3418215"/>
                <a:ext cx="104803" cy="9929"/>
              </a:xfrm>
              <a:custGeom>
                <a:rect b="b" l="l" r="r" t="t"/>
                <a:pathLst>
                  <a:path extrusionOk="0" h="54" w="570">
                    <a:moveTo>
                      <a:pt x="6" y="0"/>
                    </a:moveTo>
                    <a:lnTo>
                      <a:pt x="1" y="53"/>
                    </a:lnTo>
                    <a:lnTo>
                      <a:pt x="543" y="53"/>
                    </a:lnTo>
                    <a:cubicBezTo>
                      <a:pt x="557" y="53"/>
                      <a:pt x="570" y="43"/>
                      <a:pt x="570" y="27"/>
                    </a:cubicBezTo>
                    <a:cubicBezTo>
                      <a:pt x="570" y="11"/>
                      <a:pt x="557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g2d628c0607e_0_8395"/>
              <p:cNvSpPr/>
              <p:nvPr/>
            </p:nvSpPr>
            <p:spPr>
              <a:xfrm>
                <a:off x="1530659" y="2929136"/>
                <a:ext cx="200229" cy="326177"/>
              </a:xfrm>
              <a:custGeom>
                <a:rect b="b" l="l" r="r" t="t"/>
                <a:pathLst>
                  <a:path extrusionOk="0" h="1774" w="1089">
                    <a:moveTo>
                      <a:pt x="281" y="0"/>
                    </a:moveTo>
                    <a:cubicBezTo>
                      <a:pt x="276" y="37"/>
                      <a:pt x="268" y="72"/>
                      <a:pt x="262" y="109"/>
                    </a:cubicBezTo>
                    <a:cubicBezTo>
                      <a:pt x="662" y="140"/>
                      <a:pt x="980" y="477"/>
                      <a:pt x="980" y="884"/>
                    </a:cubicBezTo>
                    <a:cubicBezTo>
                      <a:pt x="980" y="1316"/>
                      <a:pt x="630" y="1665"/>
                      <a:pt x="199" y="1665"/>
                    </a:cubicBezTo>
                    <a:cubicBezTo>
                      <a:pt x="135" y="1665"/>
                      <a:pt x="72" y="1657"/>
                      <a:pt x="11" y="1641"/>
                    </a:cubicBezTo>
                    <a:cubicBezTo>
                      <a:pt x="8" y="1676"/>
                      <a:pt x="3" y="1713"/>
                      <a:pt x="0" y="1750"/>
                    </a:cubicBezTo>
                    <a:cubicBezTo>
                      <a:pt x="64" y="1766"/>
                      <a:pt x="130" y="1773"/>
                      <a:pt x="199" y="1773"/>
                    </a:cubicBezTo>
                    <a:cubicBezTo>
                      <a:pt x="689" y="1773"/>
                      <a:pt x="1088" y="1374"/>
                      <a:pt x="1088" y="884"/>
                    </a:cubicBezTo>
                    <a:cubicBezTo>
                      <a:pt x="1088" y="424"/>
                      <a:pt x="731" y="42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g2d628c0607e_0_8395"/>
              <p:cNvSpPr/>
              <p:nvPr/>
            </p:nvSpPr>
            <p:spPr>
              <a:xfrm>
                <a:off x="1549597" y="3077515"/>
                <a:ext cx="25557" cy="32728"/>
              </a:xfrm>
              <a:custGeom>
                <a:rect b="b" l="l" r="r" t="t"/>
                <a:pathLst>
                  <a:path extrusionOk="0" h="178" w="139">
                    <a:moveTo>
                      <a:pt x="48" y="0"/>
                    </a:moveTo>
                    <a:cubicBezTo>
                      <a:pt x="40" y="0"/>
                      <a:pt x="32" y="0"/>
                      <a:pt x="27" y="3"/>
                    </a:cubicBezTo>
                    <a:lnTo>
                      <a:pt x="1" y="164"/>
                    </a:lnTo>
                    <a:cubicBezTo>
                      <a:pt x="14" y="172"/>
                      <a:pt x="30" y="178"/>
                      <a:pt x="48" y="178"/>
                    </a:cubicBezTo>
                    <a:cubicBezTo>
                      <a:pt x="99" y="178"/>
                      <a:pt x="138" y="138"/>
                      <a:pt x="138" y="90"/>
                    </a:cubicBezTo>
                    <a:cubicBezTo>
                      <a:pt x="138" y="40"/>
                      <a:pt x="99" y="0"/>
                      <a:pt x="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g2d628c0607e_0_8395"/>
              <p:cNvSpPr/>
              <p:nvPr/>
            </p:nvSpPr>
            <p:spPr>
              <a:xfrm>
                <a:off x="1576442" y="2984479"/>
                <a:ext cx="86784" cy="85497"/>
              </a:xfrm>
              <a:custGeom>
                <a:rect b="b" l="l" r="r" t="t"/>
                <a:pathLst>
                  <a:path extrusionOk="0" h="465" w="472">
                    <a:moveTo>
                      <a:pt x="441" y="1"/>
                    </a:moveTo>
                    <a:cubicBezTo>
                      <a:pt x="434" y="1"/>
                      <a:pt x="426" y="3"/>
                      <a:pt x="421" y="9"/>
                    </a:cubicBezTo>
                    <a:lnTo>
                      <a:pt x="11" y="419"/>
                    </a:lnTo>
                    <a:cubicBezTo>
                      <a:pt x="0" y="430"/>
                      <a:pt x="0" y="445"/>
                      <a:pt x="11" y="456"/>
                    </a:cubicBezTo>
                    <a:cubicBezTo>
                      <a:pt x="16" y="461"/>
                      <a:pt x="24" y="464"/>
                      <a:pt x="29" y="464"/>
                    </a:cubicBezTo>
                    <a:cubicBezTo>
                      <a:pt x="37" y="464"/>
                      <a:pt x="45" y="461"/>
                      <a:pt x="50" y="456"/>
                    </a:cubicBezTo>
                    <a:lnTo>
                      <a:pt x="461" y="46"/>
                    </a:lnTo>
                    <a:cubicBezTo>
                      <a:pt x="471" y="35"/>
                      <a:pt x="471" y="19"/>
                      <a:pt x="461" y="9"/>
                    </a:cubicBezTo>
                    <a:cubicBezTo>
                      <a:pt x="455" y="3"/>
                      <a:pt x="448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g2d628c0607e_0_8395"/>
              <p:cNvSpPr/>
              <p:nvPr/>
            </p:nvSpPr>
            <p:spPr>
              <a:xfrm>
                <a:off x="1535991" y="3125871"/>
                <a:ext cx="24454" cy="77775"/>
              </a:xfrm>
              <a:custGeom>
                <a:rect b="b" l="l" r="r" t="t"/>
                <a:pathLst>
                  <a:path extrusionOk="0" h="423" w="133">
                    <a:moveTo>
                      <a:pt x="102" y="0"/>
                    </a:moveTo>
                    <a:cubicBezTo>
                      <a:pt x="90" y="0"/>
                      <a:pt x="81" y="8"/>
                      <a:pt x="77" y="18"/>
                    </a:cubicBezTo>
                    <a:lnTo>
                      <a:pt x="40" y="129"/>
                    </a:lnTo>
                    <a:lnTo>
                      <a:pt x="40" y="132"/>
                    </a:lnTo>
                    <a:lnTo>
                      <a:pt x="1" y="418"/>
                    </a:lnTo>
                    <a:lnTo>
                      <a:pt x="128" y="36"/>
                    </a:lnTo>
                    <a:cubicBezTo>
                      <a:pt x="133" y="21"/>
                      <a:pt x="125" y="5"/>
                      <a:pt x="112" y="2"/>
                    </a:cubicBezTo>
                    <a:cubicBezTo>
                      <a:pt x="108" y="1"/>
                      <a:pt x="105" y="0"/>
                      <a:pt x="102" y="0"/>
                    </a:cubicBezTo>
                    <a:close/>
                    <a:moveTo>
                      <a:pt x="1" y="418"/>
                    </a:moveTo>
                    <a:lnTo>
                      <a:pt x="0" y="420"/>
                    </a:lnTo>
                    <a:lnTo>
                      <a:pt x="0" y="423"/>
                    </a:lnTo>
                    <a:lnTo>
                      <a:pt x="1" y="4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g2d628c0607e_0_8395"/>
              <p:cNvSpPr/>
              <p:nvPr/>
            </p:nvSpPr>
            <p:spPr>
              <a:xfrm>
                <a:off x="1569087" y="3111713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3" y="0"/>
                    </a:moveTo>
                    <a:cubicBezTo>
                      <a:pt x="27" y="0"/>
                      <a:pt x="22" y="2"/>
                      <a:pt x="16" y="5"/>
                    </a:cubicBezTo>
                    <a:cubicBezTo>
                      <a:pt x="3" y="13"/>
                      <a:pt x="0" y="29"/>
                      <a:pt x="8" y="42"/>
                    </a:cubicBezTo>
                    <a:lnTo>
                      <a:pt x="350" y="553"/>
                    </a:lnTo>
                    <a:cubicBezTo>
                      <a:pt x="355" y="561"/>
                      <a:pt x="363" y="566"/>
                      <a:pt x="371" y="566"/>
                    </a:cubicBezTo>
                    <a:cubicBezTo>
                      <a:pt x="376" y="566"/>
                      <a:pt x="382" y="563"/>
                      <a:pt x="387" y="561"/>
                    </a:cubicBezTo>
                    <a:cubicBezTo>
                      <a:pt x="397" y="553"/>
                      <a:pt x="403" y="537"/>
                      <a:pt x="395" y="524"/>
                    </a:cubicBezTo>
                    <a:lnTo>
                      <a:pt x="53" y="10"/>
                    </a:lnTo>
                    <a:cubicBezTo>
                      <a:pt x="49" y="4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g2d628c0607e_0_8395"/>
              <p:cNvSpPr/>
              <p:nvPr/>
            </p:nvSpPr>
            <p:spPr>
              <a:xfrm>
                <a:off x="1582693" y="3086708"/>
                <a:ext cx="119512" cy="9929"/>
              </a:xfrm>
              <a:custGeom>
                <a:rect b="b" l="l" r="r" t="t"/>
                <a:pathLst>
                  <a:path extrusionOk="0" h="54" w="650">
                    <a:moveTo>
                      <a:pt x="27" y="1"/>
                    </a:moveTo>
                    <a:cubicBezTo>
                      <a:pt x="14" y="1"/>
                      <a:pt x="1" y="14"/>
                      <a:pt x="1" y="27"/>
                    </a:cubicBezTo>
                    <a:cubicBezTo>
                      <a:pt x="1" y="43"/>
                      <a:pt x="14" y="54"/>
                      <a:pt x="27" y="54"/>
                    </a:cubicBezTo>
                    <a:lnTo>
                      <a:pt x="623" y="54"/>
                    </a:lnTo>
                    <a:cubicBezTo>
                      <a:pt x="638" y="54"/>
                      <a:pt x="649" y="43"/>
                      <a:pt x="649" y="27"/>
                    </a:cubicBezTo>
                    <a:cubicBezTo>
                      <a:pt x="649" y="14"/>
                      <a:pt x="638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g2d628c0607e_0_8395"/>
              <p:cNvSpPr/>
              <p:nvPr/>
            </p:nvSpPr>
            <p:spPr>
              <a:xfrm>
                <a:off x="1593909" y="2573358"/>
                <a:ext cx="90278" cy="278923"/>
              </a:xfrm>
              <a:custGeom>
                <a:rect b="b" l="l" r="r" t="t"/>
                <a:pathLst>
                  <a:path extrusionOk="0" h="1517" w="491">
                    <a:moveTo>
                      <a:pt x="114" y="0"/>
                    </a:moveTo>
                    <a:cubicBezTo>
                      <a:pt x="98" y="29"/>
                      <a:pt x="88" y="53"/>
                      <a:pt x="77" y="74"/>
                    </a:cubicBezTo>
                    <a:cubicBezTo>
                      <a:pt x="72" y="82"/>
                      <a:pt x="69" y="90"/>
                      <a:pt x="64" y="101"/>
                    </a:cubicBezTo>
                    <a:cubicBezTo>
                      <a:pt x="257" y="241"/>
                      <a:pt x="382" y="469"/>
                      <a:pt x="382" y="725"/>
                    </a:cubicBezTo>
                    <a:cubicBezTo>
                      <a:pt x="382" y="1001"/>
                      <a:pt x="239" y="1244"/>
                      <a:pt x="22" y="1382"/>
                    </a:cubicBezTo>
                    <a:cubicBezTo>
                      <a:pt x="14" y="1422"/>
                      <a:pt x="8" y="1467"/>
                      <a:pt x="0" y="1517"/>
                    </a:cubicBezTo>
                    <a:cubicBezTo>
                      <a:pt x="289" y="1371"/>
                      <a:pt x="490" y="1072"/>
                      <a:pt x="490" y="725"/>
                    </a:cubicBezTo>
                    <a:cubicBezTo>
                      <a:pt x="490" y="426"/>
                      <a:pt x="339" y="162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g2d628c0607e_0_8395"/>
              <p:cNvSpPr/>
              <p:nvPr/>
            </p:nvSpPr>
            <p:spPr>
              <a:xfrm>
                <a:off x="1590967" y="2599651"/>
                <a:ext cx="25557" cy="31809"/>
              </a:xfrm>
              <a:custGeom>
                <a:rect b="b" l="l" r="r" t="t"/>
                <a:pathLst>
                  <a:path extrusionOk="0" h="173" w="139">
                    <a:moveTo>
                      <a:pt x="108" y="0"/>
                    </a:moveTo>
                    <a:cubicBezTo>
                      <a:pt x="100" y="0"/>
                      <a:pt x="93" y="3"/>
                      <a:pt x="88" y="8"/>
                    </a:cubicBezTo>
                    <a:lnTo>
                      <a:pt x="43" y="53"/>
                    </a:lnTo>
                    <a:lnTo>
                      <a:pt x="1" y="172"/>
                    </a:lnTo>
                    <a:lnTo>
                      <a:pt x="128" y="45"/>
                    </a:lnTo>
                    <a:cubicBezTo>
                      <a:pt x="138" y="35"/>
                      <a:pt x="138" y="19"/>
                      <a:pt x="128" y="8"/>
                    </a:cubicBezTo>
                    <a:cubicBezTo>
                      <a:pt x="122" y="3"/>
                      <a:pt x="115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g2d628c0607e_0_8395"/>
              <p:cNvSpPr/>
              <p:nvPr/>
            </p:nvSpPr>
            <p:spPr>
              <a:xfrm>
                <a:off x="1546655" y="2756304"/>
                <a:ext cx="22615" cy="28315"/>
              </a:xfrm>
              <a:custGeom>
                <a:rect b="b" l="l" r="r" t="t"/>
                <a:pathLst>
                  <a:path extrusionOk="0" h="154" w="123">
                    <a:moveTo>
                      <a:pt x="22" y="0"/>
                    </a:moveTo>
                    <a:cubicBezTo>
                      <a:pt x="14" y="30"/>
                      <a:pt x="6" y="53"/>
                      <a:pt x="1" y="67"/>
                    </a:cubicBezTo>
                    <a:lnTo>
                      <a:pt x="25" y="104"/>
                    </a:lnTo>
                    <a:lnTo>
                      <a:pt x="122" y="15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g2d628c0607e_0_8395"/>
              <p:cNvSpPr/>
              <p:nvPr/>
            </p:nvSpPr>
            <p:spPr>
              <a:xfrm>
                <a:off x="1564123" y="2701696"/>
                <a:ext cx="91749" cy="9929"/>
              </a:xfrm>
              <a:custGeom>
                <a:rect b="b" l="l" r="r" t="t"/>
                <a:pathLst>
                  <a:path extrusionOk="0" h="54" w="499">
                    <a:moveTo>
                      <a:pt x="20" y="1"/>
                    </a:moveTo>
                    <a:lnTo>
                      <a:pt x="1" y="54"/>
                    </a:lnTo>
                    <a:lnTo>
                      <a:pt x="469" y="54"/>
                    </a:lnTo>
                    <a:cubicBezTo>
                      <a:pt x="485" y="54"/>
                      <a:pt x="499" y="43"/>
                      <a:pt x="499" y="27"/>
                    </a:cubicBezTo>
                    <a:cubicBezTo>
                      <a:pt x="499" y="12"/>
                      <a:pt x="485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g2d628c0607e_0_8395"/>
              <p:cNvSpPr/>
              <p:nvPr/>
            </p:nvSpPr>
            <p:spPr>
              <a:xfrm>
                <a:off x="1681061" y="2588435"/>
                <a:ext cx="356882" cy="687839"/>
              </a:xfrm>
              <a:custGeom>
                <a:rect b="b" l="l" r="r" t="t"/>
                <a:pathLst>
                  <a:path extrusionOk="0" h="3741" w="1941">
                    <a:moveTo>
                      <a:pt x="238" y="0"/>
                    </a:moveTo>
                    <a:cubicBezTo>
                      <a:pt x="238" y="0"/>
                      <a:pt x="0" y="2036"/>
                      <a:pt x="88" y="2737"/>
                    </a:cubicBezTo>
                    <a:cubicBezTo>
                      <a:pt x="175" y="3439"/>
                      <a:pt x="238" y="3640"/>
                      <a:pt x="334" y="3690"/>
                    </a:cubicBezTo>
                    <a:cubicBezTo>
                      <a:pt x="405" y="3726"/>
                      <a:pt x="956" y="3741"/>
                      <a:pt x="1294" y="3741"/>
                    </a:cubicBezTo>
                    <a:cubicBezTo>
                      <a:pt x="1422" y="3741"/>
                      <a:pt x="1520" y="3739"/>
                      <a:pt x="1549" y="3735"/>
                    </a:cubicBezTo>
                    <a:cubicBezTo>
                      <a:pt x="1655" y="3722"/>
                      <a:pt x="1739" y="3010"/>
                      <a:pt x="1774" y="2756"/>
                    </a:cubicBezTo>
                    <a:cubicBezTo>
                      <a:pt x="1864" y="2041"/>
                      <a:pt x="1940" y="802"/>
                      <a:pt x="1940" y="694"/>
                    </a:cubicBezTo>
                    <a:lnTo>
                      <a:pt x="1940" y="249"/>
                    </a:lnTo>
                    <a:lnTo>
                      <a:pt x="1795" y="238"/>
                    </a:lnTo>
                    <a:cubicBezTo>
                      <a:pt x="1795" y="238"/>
                      <a:pt x="1655" y="2025"/>
                      <a:pt x="1580" y="2541"/>
                    </a:cubicBezTo>
                    <a:cubicBezTo>
                      <a:pt x="1506" y="3057"/>
                      <a:pt x="1419" y="3454"/>
                      <a:pt x="1393" y="3462"/>
                    </a:cubicBezTo>
                    <a:cubicBezTo>
                      <a:pt x="1380" y="3467"/>
                      <a:pt x="1210" y="3473"/>
                      <a:pt x="1015" y="3473"/>
                    </a:cubicBezTo>
                    <a:cubicBezTo>
                      <a:pt x="754" y="3473"/>
                      <a:pt x="450" y="3462"/>
                      <a:pt x="424" y="3423"/>
                    </a:cubicBezTo>
                    <a:cubicBezTo>
                      <a:pt x="376" y="3354"/>
                      <a:pt x="241" y="2443"/>
                      <a:pt x="238" y="2020"/>
                    </a:cubicBezTo>
                    <a:cubicBezTo>
                      <a:pt x="233" y="1617"/>
                      <a:pt x="281" y="61"/>
                      <a:pt x="281" y="61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g2d628c0607e_0_8395"/>
              <p:cNvSpPr/>
              <p:nvPr/>
            </p:nvSpPr>
            <p:spPr>
              <a:xfrm>
                <a:off x="2065523" y="2681287"/>
                <a:ext cx="39163" cy="262559"/>
              </a:xfrm>
              <a:custGeom>
                <a:rect b="b" l="l" r="r" t="t"/>
                <a:pathLst>
                  <a:path extrusionOk="0" h="1428" w="213">
                    <a:moveTo>
                      <a:pt x="31" y="0"/>
                    </a:moveTo>
                    <a:cubicBezTo>
                      <a:pt x="30" y="0"/>
                      <a:pt x="28" y="1"/>
                      <a:pt x="27" y="1"/>
                    </a:cubicBezTo>
                    <a:cubicBezTo>
                      <a:pt x="11" y="1"/>
                      <a:pt x="0" y="14"/>
                      <a:pt x="3" y="30"/>
                    </a:cubicBezTo>
                    <a:lnTo>
                      <a:pt x="156" y="1404"/>
                    </a:lnTo>
                    <a:cubicBezTo>
                      <a:pt x="159" y="1417"/>
                      <a:pt x="170" y="1427"/>
                      <a:pt x="183" y="1427"/>
                    </a:cubicBezTo>
                    <a:lnTo>
                      <a:pt x="188" y="1427"/>
                    </a:lnTo>
                    <a:cubicBezTo>
                      <a:pt x="201" y="1425"/>
                      <a:pt x="212" y="1412"/>
                      <a:pt x="212" y="1396"/>
                    </a:cubicBezTo>
                    <a:lnTo>
                      <a:pt x="56" y="25"/>
                    </a:lnTo>
                    <a:cubicBezTo>
                      <a:pt x="54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g2d628c0607e_0_8395"/>
              <p:cNvSpPr/>
              <p:nvPr/>
            </p:nvSpPr>
            <p:spPr>
              <a:xfrm>
                <a:off x="1596851" y="2636424"/>
                <a:ext cx="86784" cy="169156"/>
              </a:xfrm>
              <a:custGeom>
                <a:rect b="b" l="l" r="r" t="t"/>
                <a:pathLst>
                  <a:path extrusionOk="0" h="920" w="472">
                    <a:moveTo>
                      <a:pt x="443" y="1"/>
                    </a:moveTo>
                    <a:cubicBezTo>
                      <a:pt x="431" y="1"/>
                      <a:pt x="418" y="11"/>
                      <a:pt x="416" y="22"/>
                    </a:cubicBezTo>
                    <a:cubicBezTo>
                      <a:pt x="416" y="28"/>
                      <a:pt x="329" y="441"/>
                      <a:pt x="252" y="589"/>
                    </a:cubicBezTo>
                    <a:cubicBezTo>
                      <a:pt x="175" y="740"/>
                      <a:pt x="16" y="869"/>
                      <a:pt x="14" y="872"/>
                    </a:cubicBezTo>
                    <a:cubicBezTo>
                      <a:pt x="3" y="880"/>
                      <a:pt x="0" y="899"/>
                      <a:pt x="11" y="909"/>
                    </a:cubicBezTo>
                    <a:cubicBezTo>
                      <a:pt x="16" y="917"/>
                      <a:pt x="24" y="920"/>
                      <a:pt x="32" y="920"/>
                    </a:cubicBezTo>
                    <a:cubicBezTo>
                      <a:pt x="37" y="920"/>
                      <a:pt x="43" y="917"/>
                      <a:pt x="48" y="914"/>
                    </a:cubicBezTo>
                    <a:cubicBezTo>
                      <a:pt x="56" y="909"/>
                      <a:pt x="220" y="774"/>
                      <a:pt x="299" y="615"/>
                    </a:cubicBezTo>
                    <a:cubicBezTo>
                      <a:pt x="381" y="457"/>
                      <a:pt x="466" y="52"/>
                      <a:pt x="469" y="33"/>
                    </a:cubicBezTo>
                    <a:cubicBezTo>
                      <a:pt x="471" y="20"/>
                      <a:pt x="464" y="4"/>
                      <a:pt x="448" y="1"/>
                    </a:cubicBezTo>
                    <a:cubicBezTo>
                      <a:pt x="446" y="1"/>
                      <a:pt x="445" y="1"/>
                      <a:pt x="44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g2d628c0607e_0_8395"/>
              <p:cNvSpPr/>
              <p:nvPr/>
            </p:nvSpPr>
            <p:spPr>
              <a:xfrm>
                <a:off x="1804067" y="3366917"/>
                <a:ext cx="200781" cy="1000961"/>
              </a:xfrm>
              <a:custGeom>
                <a:rect b="b" l="l" r="r" t="t"/>
                <a:pathLst>
                  <a:path extrusionOk="0" h="5444" w="1092">
                    <a:moveTo>
                      <a:pt x="1061" y="1"/>
                    </a:moveTo>
                    <a:cubicBezTo>
                      <a:pt x="1049" y="1"/>
                      <a:pt x="1036" y="13"/>
                      <a:pt x="1036" y="25"/>
                    </a:cubicBezTo>
                    <a:cubicBezTo>
                      <a:pt x="1033" y="60"/>
                      <a:pt x="734" y="3519"/>
                      <a:pt x="287" y="4655"/>
                    </a:cubicBezTo>
                    <a:cubicBezTo>
                      <a:pt x="64" y="5213"/>
                      <a:pt x="6" y="5406"/>
                      <a:pt x="6" y="5406"/>
                    </a:cubicBezTo>
                    <a:cubicBezTo>
                      <a:pt x="1" y="5422"/>
                      <a:pt x="9" y="5438"/>
                      <a:pt x="22" y="5441"/>
                    </a:cubicBezTo>
                    <a:cubicBezTo>
                      <a:pt x="25" y="5441"/>
                      <a:pt x="27" y="5443"/>
                      <a:pt x="30" y="5443"/>
                    </a:cubicBezTo>
                    <a:cubicBezTo>
                      <a:pt x="43" y="5443"/>
                      <a:pt x="54" y="5435"/>
                      <a:pt x="57" y="5422"/>
                    </a:cubicBezTo>
                    <a:cubicBezTo>
                      <a:pt x="57" y="5422"/>
                      <a:pt x="117" y="5229"/>
                      <a:pt x="337" y="4673"/>
                    </a:cubicBezTo>
                    <a:cubicBezTo>
                      <a:pt x="787" y="3530"/>
                      <a:pt x="1086" y="65"/>
                      <a:pt x="1089" y="30"/>
                    </a:cubicBezTo>
                    <a:cubicBezTo>
                      <a:pt x="1091" y="15"/>
                      <a:pt x="1078" y="1"/>
                      <a:pt x="1065" y="1"/>
                    </a:cubicBezTo>
                    <a:cubicBezTo>
                      <a:pt x="1064" y="1"/>
                      <a:pt x="1063" y="1"/>
                      <a:pt x="106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g2d628c0607e_0_8395"/>
              <p:cNvSpPr/>
              <p:nvPr/>
            </p:nvSpPr>
            <p:spPr>
              <a:xfrm>
                <a:off x="1679038" y="3352944"/>
                <a:ext cx="254837" cy="954627"/>
              </a:xfrm>
              <a:custGeom>
                <a:rect b="b" l="l" r="r" t="t"/>
                <a:pathLst>
                  <a:path extrusionOk="0" h="5192" w="1386">
                    <a:moveTo>
                      <a:pt x="1356" y="0"/>
                    </a:moveTo>
                    <a:cubicBezTo>
                      <a:pt x="1343" y="0"/>
                      <a:pt x="1332" y="10"/>
                      <a:pt x="1329" y="22"/>
                    </a:cubicBezTo>
                    <a:cubicBezTo>
                      <a:pt x="1321" y="53"/>
                      <a:pt x="737" y="2997"/>
                      <a:pt x="575" y="3590"/>
                    </a:cubicBezTo>
                    <a:cubicBezTo>
                      <a:pt x="284" y="4678"/>
                      <a:pt x="11" y="5146"/>
                      <a:pt x="9" y="5151"/>
                    </a:cubicBezTo>
                    <a:cubicBezTo>
                      <a:pt x="1" y="5165"/>
                      <a:pt x="3" y="5181"/>
                      <a:pt x="17" y="5188"/>
                    </a:cubicBezTo>
                    <a:cubicBezTo>
                      <a:pt x="22" y="5191"/>
                      <a:pt x="27" y="5191"/>
                      <a:pt x="30" y="5191"/>
                    </a:cubicBezTo>
                    <a:cubicBezTo>
                      <a:pt x="40" y="5191"/>
                      <a:pt x="48" y="5186"/>
                      <a:pt x="54" y="5178"/>
                    </a:cubicBezTo>
                    <a:cubicBezTo>
                      <a:pt x="56" y="5173"/>
                      <a:pt x="334" y="4701"/>
                      <a:pt x="628" y="3603"/>
                    </a:cubicBezTo>
                    <a:cubicBezTo>
                      <a:pt x="789" y="3007"/>
                      <a:pt x="1374" y="64"/>
                      <a:pt x="1382" y="32"/>
                    </a:cubicBezTo>
                    <a:cubicBezTo>
                      <a:pt x="1385" y="19"/>
                      <a:pt x="1374" y="3"/>
                      <a:pt x="1361" y="1"/>
                    </a:cubicBezTo>
                    <a:cubicBezTo>
                      <a:pt x="1360" y="0"/>
                      <a:pt x="1358" y="0"/>
                      <a:pt x="13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g2d628c0607e_0_8395"/>
              <p:cNvSpPr/>
              <p:nvPr/>
            </p:nvSpPr>
            <p:spPr>
              <a:xfrm>
                <a:off x="1748723" y="2625576"/>
                <a:ext cx="226338" cy="198574"/>
              </a:xfrm>
              <a:custGeom>
                <a:rect b="b" l="l" r="r" t="t"/>
                <a:pathLst>
                  <a:path extrusionOk="0" h="1080" w="1231">
                    <a:moveTo>
                      <a:pt x="180" y="1"/>
                    </a:moveTo>
                    <a:cubicBezTo>
                      <a:pt x="180" y="1"/>
                      <a:pt x="179" y="1"/>
                      <a:pt x="179" y="2"/>
                    </a:cubicBezTo>
                    <a:lnTo>
                      <a:pt x="179" y="2"/>
                    </a:lnTo>
                    <a:lnTo>
                      <a:pt x="180" y="2"/>
                    </a:lnTo>
                    <a:cubicBezTo>
                      <a:pt x="180" y="2"/>
                      <a:pt x="180" y="1"/>
                      <a:pt x="180" y="1"/>
                    </a:cubicBezTo>
                    <a:close/>
                    <a:moveTo>
                      <a:pt x="179" y="2"/>
                    </a:moveTo>
                    <a:lnTo>
                      <a:pt x="3" y="31"/>
                    </a:lnTo>
                    <a:lnTo>
                      <a:pt x="0" y="124"/>
                    </a:lnTo>
                    <a:cubicBezTo>
                      <a:pt x="0" y="124"/>
                      <a:pt x="0" y="309"/>
                      <a:pt x="13" y="362"/>
                    </a:cubicBezTo>
                    <a:cubicBezTo>
                      <a:pt x="37" y="476"/>
                      <a:pt x="193" y="431"/>
                      <a:pt x="262" y="476"/>
                    </a:cubicBezTo>
                    <a:cubicBezTo>
                      <a:pt x="331" y="521"/>
                      <a:pt x="320" y="952"/>
                      <a:pt x="371" y="1016"/>
                    </a:cubicBezTo>
                    <a:cubicBezTo>
                      <a:pt x="412" y="1070"/>
                      <a:pt x="526" y="1080"/>
                      <a:pt x="608" y="1080"/>
                    </a:cubicBezTo>
                    <a:cubicBezTo>
                      <a:pt x="622" y="1080"/>
                      <a:pt x="635" y="1080"/>
                      <a:pt x="646" y="1079"/>
                    </a:cubicBezTo>
                    <a:cubicBezTo>
                      <a:pt x="725" y="1077"/>
                      <a:pt x="871" y="1071"/>
                      <a:pt x="890" y="1016"/>
                    </a:cubicBezTo>
                    <a:cubicBezTo>
                      <a:pt x="911" y="960"/>
                      <a:pt x="884" y="505"/>
                      <a:pt x="895" y="465"/>
                    </a:cubicBezTo>
                    <a:cubicBezTo>
                      <a:pt x="905" y="423"/>
                      <a:pt x="1149" y="314"/>
                      <a:pt x="1189" y="253"/>
                    </a:cubicBezTo>
                    <a:cubicBezTo>
                      <a:pt x="1231" y="195"/>
                      <a:pt x="1212" y="23"/>
                      <a:pt x="1212" y="23"/>
                    </a:cubicBezTo>
                    <a:lnTo>
                      <a:pt x="1011" y="13"/>
                    </a:lnTo>
                    <a:lnTo>
                      <a:pt x="1011" y="13"/>
                    </a:lnTo>
                    <a:cubicBezTo>
                      <a:pt x="1011" y="13"/>
                      <a:pt x="1017" y="60"/>
                      <a:pt x="956" y="148"/>
                    </a:cubicBezTo>
                    <a:cubicBezTo>
                      <a:pt x="895" y="235"/>
                      <a:pt x="704" y="291"/>
                      <a:pt x="691" y="330"/>
                    </a:cubicBezTo>
                    <a:cubicBezTo>
                      <a:pt x="678" y="362"/>
                      <a:pt x="699" y="709"/>
                      <a:pt x="704" y="820"/>
                    </a:cubicBezTo>
                    <a:cubicBezTo>
                      <a:pt x="707" y="838"/>
                      <a:pt x="694" y="854"/>
                      <a:pt x="672" y="854"/>
                    </a:cubicBezTo>
                    <a:cubicBezTo>
                      <a:pt x="652" y="857"/>
                      <a:pt x="623" y="859"/>
                      <a:pt x="598" y="859"/>
                    </a:cubicBezTo>
                    <a:cubicBezTo>
                      <a:pt x="569" y="859"/>
                      <a:pt x="544" y="856"/>
                      <a:pt x="543" y="849"/>
                    </a:cubicBezTo>
                    <a:cubicBezTo>
                      <a:pt x="540" y="828"/>
                      <a:pt x="487" y="359"/>
                      <a:pt x="455" y="330"/>
                    </a:cubicBezTo>
                    <a:cubicBezTo>
                      <a:pt x="424" y="298"/>
                      <a:pt x="278" y="298"/>
                      <a:pt x="241" y="280"/>
                    </a:cubicBezTo>
                    <a:cubicBezTo>
                      <a:pt x="204" y="261"/>
                      <a:pt x="146" y="190"/>
                      <a:pt x="164" y="87"/>
                    </a:cubicBezTo>
                    <a:cubicBezTo>
                      <a:pt x="174" y="25"/>
                      <a:pt x="178" y="7"/>
                      <a:pt x="17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7" name="Google Shape;2137;g2d628c0607e_0_8395"/>
            <p:cNvGrpSpPr/>
            <p:nvPr/>
          </p:nvGrpSpPr>
          <p:grpSpPr>
            <a:xfrm>
              <a:off x="1907086" y="2145340"/>
              <a:ext cx="987109" cy="2738748"/>
              <a:chOff x="2934285" y="1681248"/>
              <a:chExt cx="1122863" cy="3115400"/>
            </a:xfrm>
          </p:grpSpPr>
          <p:sp>
            <p:nvSpPr>
              <p:cNvPr id="2138" name="Google Shape;2138;g2d628c0607e_0_8395"/>
              <p:cNvSpPr/>
              <p:nvPr/>
            </p:nvSpPr>
            <p:spPr>
              <a:xfrm>
                <a:off x="3635546" y="4090792"/>
                <a:ext cx="276533" cy="657134"/>
              </a:xfrm>
              <a:custGeom>
                <a:rect b="b" l="l" r="r" t="t"/>
                <a:pathLst>
                  <a:path extrusionOk="0" h="3574" w="1504">
                    <a:moveTo>
                      <a:pt x="752" y="0"/>
                    </a:moveTo>
                    <a:cubicBezTo>
                      <a:pt x="720" y="13"/>
                      <a:pt x="691" y="29"/>
                      <a:pt x="659" y="45"/>
                    </a:cubicBezTo>
                    <a:cubicBezTo>
                      <a:pt x="374" y="204"/>
                      <a:pt x="175" y="416"/>
                      <a:pt x="0" y="540"/>
                    </a:cubicBezTo>
                    <a:cubicBezTo>
                      <a:pt x="51" y="839"/>
                      <a:pt x="382" y="1845"/>
                      <a:pt x="254" y="2491"/>
                    </a:cubicBezTo>
                    <a:cubicBezTo>
                      <a:pt x="225" y="2634"/>
                      <a:pt x="141" y="2803"/>
                      <a:pt x="204" y="2925"/>
                    </a:cubicBezTo>
                    <a:cubicBezTo>
                      <a:pt x="268" y="3047"/>
                      <a:pt x="421" y="3118"/>
                      <a:pt x="490" y="3216"/>
                    </a:cubicBezTo>
                    <a:cubicBezTo>
                      <a:pt x="588" y="3362"/>
                      <a:pt x="810" y="3558"/>
                      <a:pt x="951" y="3571"/>
                    </a:cubicBezTo>
                    <a:cubicBezTo>
                      <a:pt x="967" y="3573"/>
                      <a:pt x="987" y="3574"/>
                      <a:pt x="1009" y="3574"/>
                    </a:cubicBezTo>
                    <a:cubicBezTo>
                      <a:pt x="1183" y="3574"/>
                      <a:pt x="1504" y="3517"/>
                      <a:pt x="1319" y="3370"/>
                    </a:cubicBezTo>
                    <a:cubicBezTo>
                      <a:pt x="1070" y="3171"/>
                      <a:pt x="927" y="2938"/>
                      <a:pt x="834" y="2740"/>
                    </a:cubicBezTo>
                    <a:cubicBezTo>
                      <a:pt x="715" y="2488"/>
                      <a:pt x="707" y="2382"/>
                      <a:pt x="707" y="2295"/>
                    </a:cubicBezTo>
                    <a:cubicBezTo>
                      <a:pt x="707" y="2205"/>
                      <a:pt x="744" y="1064"/>
                      <a:pt x="744" y="1064"/>
                    </a:cubicBezTo>
                    <a:lnTo>
                      <a:pt x="752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g2d628c0607e_0_8395"/>
              <p:cNvSpPr/>
              <p:nvPr/>
            </p:nvSpPr>
            <p:spPr>
              <a:xfrm>
                <a:off x="3635546" y="4614621"/>
                <a:ext cx="269730" cy="168788"/>
              </a:xfrm>
              <a:custGeom>
                <a:rect b="b" l="l" r="r" t="t"/>
                <a:pathLst>
                  <a:path extrusionOk="0" h="918" w="1467">
                    <a:moveTo>
                      <a:pt x="124" y="1"/>
                    </a:moveTo>
                    <a:cubicBezTo>
                      <a:pt x="103" y="1"/>
                      <a:pt x="82" y="6"/>
                      <a:pt x="64" y="18"/>
                    </a:cubicBezTo>
                    <a:cubicBezTo>
                      <a:pt x="14" y="52"/>
                      <a:pt x="0" y="121"/>
                      <a:pt x="35" y="171"/>
                    </a:cubicBezTo>
                    <a:cubicBezTo>
                      <a:pt x="40" y="182"/>
                      <a:pt x="101" y="269"/>
                      <a:pt x="363" y="537"/>
                    </a:cubicBezTo>
                    <a:cubicBezTo>
                      <a:pt x="437" y="613"/>
                      <a:pt x="485" y="669"/>
                      <a:pt x="522" y="714"/>
                    </a:cubicBezTo>
                    <a:cubicBezTo>
                      <a:pt x="622" y="838"/>
                      <a:pt x="670" y="883"/>
                      <a:pt x="866" y="907"/>
                    </a:cubicBezTo>
                    <a:cubicBezTo>
                      <a:pt x="924" y="915"/>
                      <a:pt x="980" y="918"/>
                      <a:pt x="1035" y="918"/>
                    </a:cubicBezTo>
                    <a:cubicBezTo>
                      <a:pt x="1215" y="918"/>
                      <a:pt x="1361" y="886"/>
                      <a:pt x="1369" y="883"/>
                    </a:cubicBezTo>
                    <a:cubicBezTo>
                      <a:pt x="1430" y="870"/>
                      <a:pt x="1467" y="812"/>
                      <a:pt x="1454" y="751"/>
                    </a:cubicBezTo>
                    <a:cubicBezTo>
                      <a:pt x="1442" y="701"/>
                      <a:pt x="1395" y="666"/>
                      <a:pt x="1345" y="666"/>
                    </a:cubicBezTo>
                    <a:cubicBezTo>
                      <a:pt x="1337" y="666"/>
                      <a:pt x="1329" y="667"/>
                      <a:pt x="1321" y="669"/>
                    </a:cubicBezTo>
                    <a:cubicBezTo>
                      <a:pt x="1319" y="669"/>
                      <a:pt x="1192" y="696"/>
                      <a:pt x="1037" y="696"/>
                    </a:cubicBezTo>
                    <a:cubicBezTo>
                      <a:pt x="991" y="696"/>
                      <a:pt x="943" y="694"/>
                      <a:pt x="895" y="688"/>
                    </a:cubicBezTo>
                    <a:cubicBezTo>
                      <a:pt x="773" y="674"/>
                      <a:pt x="771" y="672"/>
                      <a:pt x="691" y="574"/>
                    </a:cubicBezTo>
                    <a:cubicBezTo>
                      <a:pt x="654" y="529"/>
                      <a:pt x="601" y="465"/>
                      <a:pt x="519" y="380"/>
                    </a:cubicBezTo>
                    <a:cubicBezTo>
                      <a:pt x="278" y="134"/>
                      <a:pt x="220" y="52"/>
                      <a:pt x="217" y="50"/>
                    </a:cubicBezTo>
                    <a:cubicBezTo>
                      <a:pt x="196" y="18"/>
                      <a:pt x="160" y="1"/>
                      <a:pt x="1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g2d628c0607e_0_8395"/>
              <p:cNvSpPr/>
              <p:nvPr/>
            </p:nvSpPr>
            <p:spPr>
              <a:xfrm>
                <a:off x="3689603" y="4623631"/>
                <a:ext cx="215674" cy="141944"/>
              </a:xfrm>
              <a:custGeom>
                <a:rect b="b" l="l" r="r" t="t"/>
                <a:pathLst>
                  <a:path extrusionOk="0" h="772" w="1173">
                    <a:moveTo>
                      <a:pt x="708" y="0"/>
                    </a:moveTo>
                    <a:cubicBezTo>
                      <a:pt x="708" y="0"/>
                      <a:pt x="707" y="0"/>
                      <a:pt x="707" y="1"/>
                    </a:cubicBezTo>
                    <a:cubicBezTo>
                      <a:pt x="680" y="11"/>
                      <a:pt x="408" y="14"/>
                      <a:pt x="228" y="101"/>
                    </a:cubicBezTo>
                    <a:cubicBezTo>
                      <a:pt x="50" y="189"/>
                      <a:pt x="8" y="212"/>
                      <a:pt x="0" y="239"/>
                    </a:cubicBezTo>
                    <a:cubicBezTo>
                      <a:pt x="0" y="239"/>
                      <a:pt x="244" y="490"/>
                      <a:pt x="297" y="556"/>
                    </a:cubicBezTo>
                    <a:cubicBezTo>
                      <a:pt x="352" y="625"/>
                      <a:pt x="492" y="705"/>
                      <a:pt x="651" y="755"/>
                    </a:cubicBezTo>
                    <a:cubicBezTo>
                      <a:pt x="689" y="767"/>
                      <a:pt x="735" y="771"/>
                      <a:pt x="785" y="771"/>
                    </a:cubicBezTo>
                    <a:cubicBezTo>
                      <a:pt x="946" y="771"/>
                      <a:pt x="1138" y="723"/>
                      <a:pt x="1138" y="723"/>
                    </a:cubicBezTo>
                    <a:cubicBezTo>
                      <a:pt x="1138" y="723"/>
                      <a:pt x="1173" y="668"/>
                      <a:pt x="1167" y="604"/>
                    </a:cubicBezTo>
                    <a:cubicBezTo>
                      <a:pt x="1162" y="551"/>
                      <a:pt x="1149" y="459"/>
                      <a:pt x="1051" y="363"/>
                    </a:cubicBezTo>
                    <a:cubicBezTo>
                      <a:pt x="954" y="269"/>
                      <a:pt x="742" y="0"/>
                      <a:pt x="70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g2d628c0607e_0_8395"/>
              <p:cNvSpPr/>
              <p:nvPr/>
            </p:nvSpPr>
            <p:spPr>
              <a:xfrm>
                <a:off x="3639959" y="4135471"/>
                <a:ext cx="133486" cy="88439"/>
              </a:xfrm>
              <a:custGeom>
                <a:rect b="b" l="l" r="r" t="t"/>
                <a:pathLst>
                  <a:path extrusionOk="0" h="481" w="726">
                    <a:moveTo>
                      <a:pt x="725" y="1"/>
                    </a:moveTo>
                    <a:cubicBezTo>
                      <a:pt x="654" y="64"/>
                      <a:pt x="606" y="146"/>
                      <a:pt x="551" y="258"/>
                    </a:cubicBezTo>
                    <a:cubicBezTo>
                      <a:pt x="482" y="390"/>
                      <a:pt x="342" y="410"/>
                      <a:pt x="147" y="410"/>
                    </a:cubicBezTo>
                    <a:cubicBezTo>
                      <a:pt x="101" y="410"/>
                      <a:pt x="52" y="409"/>
                      <a:pt x="0" y="408"/>
                    </a:cubicBezTo>
                    <a:lnTo>
                      <a:pt x="0" y="408"/>
                    </a:lnTo>
                    <a:lnTo>
                      <a:pt x="11" y="456"/>
                    </a:lnTo>
                    <a:cubicBezTo>
                      <a:pt x="11" y="456"/>
                      <a:pt x="99" y="481"/>
                      <a:pt x="235" y="481"/>
                    </a:cubicBezTo>
                    <a:cubicBezTo>
                      <a:pt x="303" y="481"/>
                      <a:pt x="382" y="475"/>
                      <a:pt x="469" y="456"/>
                    </a:cubicBezTo>
                    <a:cubicBezTo>
                      <a:pt x="559" y="437"/>
                      <a:pt x="585" y="326"/>
                      <a:pt x="649" y="228"/>
                    </a:cubicBezTo>
                    <a:cubicBezTo>
                      <a:pt x="690" y="163"/>
                      <a:pt x="710" y="152"/>
                      <a:pt x="719" y="152"/>
                    </a:cubicBezTo>
                    <a:cubicBezTo>
                      <a:pt x="724" y="152"/>
                      <a:pt x="725" y="154"/>
                      <a:pt x="725" y="154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g2d628c0607e_0_8395"/>
              <p:cNvSpPr/>
              <p:nvPr/>
            </p:nvSpPr>
            <p:spPr>
              <a:xfrm>
                <a:off x="3111347" y="4103846"/>
                <a:ext cx="276165" cy="657317"/>
              </a:xfrm>
              <a:custGeom>
                <a:rect b="b" l="l" r="r" t="t"/>
                <a:pathLst>
                  <a:path extrusionOk="0" h="3575" w="1502">
                    <a:moveTo>
                      <a:pt x="752" y="1"/>
                    </a:moveTo>
                    <a:lnTo>
                      <a:pt x="760" y="1065"/>
                    </a:lnTo>
                    <a:cubicBezTo>
                      <a:pt x="760" y="1065"/>
                      <a:pt x="795" y="2206"/>
                      <a:pt x="795" y="2296"/>
                    </a:cubicBezTo>
                    <a:cubicBezTo>
                      <a:pt x="795" y="2383"/>
                      <a:pt x="787" y="2489"/>
                      <a:pt x="670" y="2740"/>
                    </a:cubicBezTo>
                    <a:cubicBezTo>
                      <a:pt x="578" y="2939"/>
                      <a:pt x="435" y="3169"/>
                      <a:pt x="183" y="3370"/>
                    </a:cubicBezTo>
                    <a:cubicBezTo>
                      <a:pt x="1" y="3518"/>
                      <a:pt x="320" y="3574"/>
                      <a:pt x="494" y="3574"/>
                    </a:cubicBezTo>
                    <a:cubicBezTo>
                      <a:pt x="517" y="3574"/>
                      <a:pt x="537" y="3573"/>
                      <a:pt x="554" y="3571"/>
                    </a:cubicBezTo>
                    <a:cubicBezTo>
                      <a:pt x="694" y="3558"/>
                      <a:pt x="914" y="3360"/>
                      <a:pt x="1014" y="3217"/>
                    </a:cubicBezTo>
                    <a:cubicBezTo>
                      <a:pt x="1081" y="3119"/>
                      <a:pt x="1234" y="3047"/>
                      <a:pt x="1298" y="2926"/>
                    </a:cubicBezTo>
                    <a:cubicBezTo>
                      <a:pt x="1361" y="2804"/>
                      <a:pt x="1276" y="2634"/>
                      <a:pt x="1250" y="2491"/>
                    </a:cubicBezTo>
                    <a:cubicBezTo>
                      <a:pt x="1123" y="1846"/>
                      <a:pt x="1454" y="837"/>
                      <a:pt x="1501" y="541"/>
                    </a:cubicBezTo>
                    <a:cubicBezTo>
                      <a:pt x="1327" y="416"/>
                      <a:pt x="1131" y="205"/>
                      <a:pt x="845" y="46"/>
                    </a:cubicBezTo>
                    <a:cubicBezTo>
                      <a:pt x="813" y="27"/>
                      <a:pt x="781" y="14"/>
                      <a:pt x="75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g2d628c0607e_0_8395"/>
              <p:cNvSpPr/>
              <p:nvPr/>
            </p:nvSpPr>
            <p:spPr>
              <a:xfrm>
                <a:off x="3118150" y="4627860"/>
                <a:ext cx="269362" cy="168788"/>
              </a:xfrm>
              <a:custGeom>
                <a:rect b="b" l="l" r="r" t="t"/>
                <a:pathLst>
                  <a:path extrusionOk="0" h="918" w="1465">
                    <a:moveTo>
                      <a:pt x="1340" y="1"/>
                    </a:moveTo>
                    <a:cubicBezTo>
                      <a:pt x="1306" y="1"/>
                      <a:pt x="1271" y="17"/>
                      <a:pt x="1250" y="46"/>
                    </a:cubicBezTo>
                    <a:cubicBezTo>
                      <a:pt x="1247" y="52"/>
                      <a:pt x="1189" y="131"/>
                      <a:pt x="946" y="380"/>
                    </a:cubicBezTo>
                    <a:cubicBezTo>
                      <a:pt x="866" y="465"/>
                      <a:pt x="813" y="528"/>
                      <a:pt x="774" y="573"/>
                    </a:cubicBezTo>
                    <a:cubicBezTo>
                      <a:pt x="694" y="671"/>
                      <a:pt x="694" y="671"/>
                      <a:pt x="572" y="687"/>
                    </a:cubicBezTo>
                    <a:cubicBezTo>
                      <a:pt x="524" y="693"/>
                      <a:pt x="476" y="695"/>
                      <a:pt x="430" y="695"/>
                    </a:cubicBezTo>
                    <a:cubicBezTo>
                      <a:pt x="275" y="695"/>
                      <a:pt x="148" y="668"/>
                      <a:pt x="146" y="668"/>
                    </a:cubicBezTo>
                    <a:cubicBezTo>
                      <a:pt x="138" y="667"/>
                      <a:pt x="130" y="666"/>
                      <a:pt x="121" y="666"/>
                    </a:cubicBezTo>
                    <a:cubicBezTo>
                      <a:pt x="70" y="666"/>
                      <a:pt x="25" y="700"/>
                      <a:pt x="14" y="751"/>
                    </a:cubicBezTo>
                    <a:cubicBezTo>
                      <a:pt x="1" y="811"/>
                      <a:pt x="38" y="870"/>
                      <a:pt x="99" y="883"/>
                    </a:cubicBezTo>
                    <a:cubicBezTo>
                      <a:pt x="104" y="886"/>
                      <a:pt x="249" y="917"/>
                      <a:pt x="432" y="917"/>
                    </a:cubicBezTo>
                    <a:cubicBezTo>
                      <a:pt x="485" y="917"/>
                      <a:pt x="543" y="915"/>
                      <a:pt x="599" y="907"/>
                    </a:cubicBezTo>
                    <a:cubicBezTo>
                      <a:pt x="797" y="883"/>
                      <a:pt x="842" y="838"/>
                      <a:pt x="946" y="713"/>
                    </a:cubicBezTo>
                    <a:cubicBezTo>
                      <a:pt x="983" y="668"/>
                      <a:pt x="1030" y="613"/>
                      <a:pt x="1104" y="533"/>
                    </a:cubicBezTo>
                    <a:cubicBezTo>
                      <a:pt x="1364" y="269"/>
                      <a:pt x="1425" y="181"/>
                      <a:pt x="1433" y="171"/>
                    </a:cubicBezTo>
                    <a:cubicBezTo>
                      <a:pt x="1464" y="121"/>
                      <a:pt x="1451" y="54"/>
                      <a:pt x="1401" y="20"/>
                    </a:cubicBezTo>
                    <a:cubicBezTo>
                      <a:pt x="1383" y="7"/>
                      <a:pt x="1361" y="1"/>
                      <a:pt x="134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g2d628c0607e_0_8395"/>
              <p:cNvSpPr/>
              <p:nvPr/>
            </p:nvSpPr>
            <p:spPr>
              <a:xfrm>
                <a:off x="3118150" y="4636685"/>
                <a:ext cx="215858" cy="141760"/>
              </a:xfrm>
              <a:custGeom>
                <a:rect b="b" l="l" r="r" t="t"/>
                <a:pathLst>
                  <a:path extrusionOk="0" h="771" w="1174">
                    <a:moveTo>
                      <a:pt x="463" y="1"/>
                    </a:moveTo>
                    <a:cubicBezTo>
                      <a:pt x="431" y="1"/>
                      <a:pt x="219" y="270"/>
                      <a:pt x="122" y="364"/>
                    </a:cubicBezTo>
                    <a:cubicBezTo>
                      <a:pt x="22" y="459"/>
                      <a:pt x="11" y="552"/>
                      <a:pt x="6" y="605"/>
                    </a:cubicBezTo>
                    <a:cubicBezTo>
                      <a:pt x="1" y="668"/>
                      <a:pt x="32" y="724"/>
                      <a:pt x="32" y="724"/>
                    </a:cubicBezTo>
                    <a:cubicBezTo>
                      <a:pt x="32" y="724"/>
                      <a:pt x="228" y="771"/>
                      <a:pt x="391" y="771"/>
                    </a:cubicBezTo>
                    <a:cubicBezTo>
                      <a:pt x="440" y="771"/>
                      <a:pt x="485" y="766"/>
                      <a:pt x="522" y="755"/>
                    </a:cubicBezTo>
                    <a:cubicBezTo>
                      <a:pt x="681" y="705"/>
                      <a:pt x="821" y="626"/>
                      <a:pt x="874" y="557"/>
                    </a:cubicBezTo>
                    <a:cubicBezTo>
                      <a:pt x="930" y="491"/>
                      <a:pt x="1173" y="237"/>
                      <a:pt x="1173" y="237"/>
                    </a:cubicBezTo>
                    <a:cubicBezTo>
                      <a:pt x="1165" y="213"/>
                      <a:pt x="1123" y="189"/>
                      <a:pt x="943" y="102"/>
                    </a:cubicBezTo>
                    <a:cubicBezTo>
                      <a:pt x="763" y="14"/>
                      <a:pt x="493" y="12"/>
                      <a:pt x="464" y="1"/>
                    </a:cubicBezTo>
                    <a:cubicBezTo>
                      <a:pt x="463" y="1"/>
                      <a:pt x="463" y="1"/>
                      <a:pt x="46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g2d628c0607e_0_8395"/>
              <p:cNvSpPr/>
              <p:nvPr/>
            </p:nvSpPr>
            <p:spPr>
              <a:xfrm>
                <a:off x="3249614" y="4103846"/>
                <a:ext cx="138450" cy="121351"/>
              </a:xfrm>
              <a:custGeom>
                <a:rect b="b" l="l" r="r" t="t"/>
                <a:pathLst>
                  <a:path extrusionOk="0" h="660" w="753">
                    <a:moveTo>
                      <a:pt x="0" y="1"/>
                    </a:moveTo>
                    <a:lnTo>
                      <a:pt x="0" y="70"/>
                    </a:lnTo>
                    <a:cubicBezTo>
                      <a:pt x="0" y="70"/>
                      <a:pt x="257" y="212"/>
                      <a:pt x="363" y="318"/>
                    </a:cubicBezTo>
                    <a:cubicBezTo>
                      <a:pt x="466" y="424"/>
                      <a:pt x="726" y="660"/>
                      <a:pt x="726" y="660"/>
                    </a:cubicBezTo>
                    <a:lnTo>
                      <a:pt x="752" y="541"/>
                    </a:lnTo>
                    <a:cubicBezTo>
                      <a:pt x="575" y="416"/>
                      <a:pt x="379" y="205"/>
                      <a:pt x="93" y="46"/>
                    </a:cubicBezTo>
                    <a:cubicBezTo>
                      <a:pt x="61" y="27"/>
                      <a:pt x="29" y="14"/>
                      <a:pt x="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g2d628c0607e_0_8395"/>
              <p:cNvSpPr/>
              <p:nvPr/>
            </p:nvSpPr>
            <p:spPr>
              <a:xfrm>
                <a:off x="3392109" y="2408800"/>
                <a:ext cx="264582" cy="236634"/>
              </a:xfrm>
              <a:custGeom>
                <a:rect b="b" l="l" r="r" t="t"/>
                <a:pathLst>
                  <a:path extrusionOk="0" h="1287" w="1439">
                    <a:moveTo>
                      <a:pt x="374" y="1"/>
                    </a:moveTo>
                    <a:cubicBezTo>
                      <a:pt x="374" y="1"/>
                      <a:pt x="382" y="450"/>
                      <a:pt x="297" y="641"/>
                    </a:cubicBezTo>
                    <a:cubicBezTo>
                      <a:pt x="213" y="832"/>
                      <a:pt x="1" y="893"/>
                      <a:pt x="1" y="893"/>
                    </a:cubicBezTo>
                    <a:cubicBezTo>
                      <a:pt x="1" y="893"/>
                      <a:pt x="261" y="1287"/>
                      <a:pt x="631" y="1287"/>
                    </a:cubicBezTo>
                    <a:cubicBezTo>
                      <a:pt x="665" y="1287"/>
                      <a:pt x="699" y="1283"/>
                      <a:pt x="734" y="1276"/>
                    </a:cubicBezTo>
                    <a:cubicBezTo>
                      <a:pt x="1155" y="1192"/>
                      <a:pt x="1438" y="871"/>
                      <a:pt x="1438" y="871"/>
                    </a:cubicBezTo>
                    <a:cubicBezTo>
                      <a:pt x="1438" y="871"/>
                      <a:pt x="1187" y="837"/>
                      <a:pt x="1118" y="736"/>
                    </a:cubicBezTo>
                    <a:cubicBezTo>
                      <a:pt x="914" y="437"/>
                      <a:pt x="1001" y="48"/>
                      <a:pt x="991" y="35"/>
                    </a:cubicBez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g2d628c0607e_0_8395"/>
              <p:cNvSpPr/>
              <p:nvPr/>
            </p:nvSpPr>
            <p:spPr>
              <a:xfrm>
                <a:off x="3460875" y="2420935"/>
                <a:ext cx="113077" cy="29051"/>
              </a:xfrm>
              <a:custGeom>
                <a:rect b="b" l="l" r="r" t="t"/>
                <a:pathLst>
                  <a:path extrusionOk="0" h="158" w="615">
                    <a:moveTo>
                      <a:pt x="0" y="1"/>
                    </a:moveTo>
                    <a:cubicBezTo>
                      <a:pt x="0" y="1"/>
                      <a:pt x="138" y="120"/>
                      <a:pt x="283" y="149"/>
                    </a:cubicBezTo>
                    <a:cubicBezTo>
                      <a:pt x="313" y="155"/>
                      <a:pt x="345" y="157"/>
                      <a:pt x="375" y="157"/>
                    </a:cubicBezTo>
                    <a:cubicBezTo>
                      <a:pt x="494" y="157"/>
                      <a:pt x="607" y="121"/>
                      <a:pt x="609" y="117"/>
                    </a:cubicBezTo>
                    <a:cubicBezTo>
                      <a:pt x="609" y="112"/>
                      <a:pt x="614" y="30"/>
                      <a:pt x="614" y="30"/>
                    </a:cubicBezTo>
                    <a:lnTo>
                      <a:pt x="614" y="30"/>
                    </a:lnTo>
                    <a:cubicBezTo>
                      <a:pt x="614" y="30"/>
                      <a:pt x="549" y="95"/>
                      <a:pt x="370" y="95"/>
                    </a:cubicBezTo>
                    <a:cubicBezTo>
                      <a:pt x="352" y="95"/>
                      <a:pt x="333" y="95"/>
                      <a:pt x="312" y="93"/>
                    </a:cubicBezTo>
                    <a:cubicBezTo>
                      <a:pt x="159" y="8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g2d628c0607e_0_8395"/>
              <p:cNvSpPr/>
              <p:nvPr/>
            </p:nvSpPr>
            <p:spPr>
              <a:xfrm>
                <a:off x="3441753" y="2566004"/>
                <a:ext cx="171546" cy="48908"/>
              </a:xfrm>
              <a:custGeom>
                <a:rect b="b" l="l" r="r" t="t"/>
                <a:pathLst>
                  <a:path extrusionOk="0" h="266" w="933">
                    <a:moveTo>
                      <a:pt x="933" y="0"/>
                    </a:moveTo>
                    <a:cubicBezTo>
                      <a:pt x="885" y="35"/>
                      <a:pt x="803" y="90"/>
                      <a:pt x="673" y="141"/>
                    </a:cubicBezTo>
                    <a:cubicBezTo>
                      <a:pt x="583" y="177"/>
                      <a:pt x="432" y="194"/>
                      <a:pt x="304" y="194"/>
                    </a:cubicBezTo>
                    <a:cubicBezTo>
                      <a:pt x="245" y="194"/>
                      <a:pt x="190" y="191"/>
                      <a:pt x="149" y="183"/>
                    </a:cubicBezTo>
                    <a:cubicBezTo>
                      <a:pt x="86" y="173"/>
                      <a:pt x="35" y="159"/>
                      <a:pt x="1" y="151"/>
                    </a:cubicBezTo>
                    <a:lnTo>
                      <a:pt x="1" y="151"/>
                    </a:lnTo>
                    <a:cubicBezTo>
                      <a:pt x="75" y="199"/>
                      <a:pt x="170" y="241"/>
                      <a:pt x="287" y="257"/>
                    </a:cubicBezTo>
                    <a:cubicBezTo>
                      <a:pt x="327" y="263"/>
                      <a:pt x="366" y="265"/>
                      <a:pt x="402" y="265"/>
                    </a:cubicBezTo>
                    <a:cubicBezTo>
                      <a:pt x="692" y="265"/>
                      <a:pt x="857" y="102"/>
                      <a:pt x="93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g2d628c0607e_0_8395"/>
              <p:cNvSpPr/>
              <p:nvPr/>
            </p:nvSpPr>
            <p:spPr>
              <a:xfrm>
                <a:off x="3721227" y="1900047"/>
                <a:ext cx="335921" cy="699790"/>
              </a:xfrm>
              <a:custGeom>
                <a:rect b="b" l="l" r="r" t="t"/>
                <a:pathLst>
                  <a:path extrusionOk="0" h="3806" w="1827">
                    <a:moveTo>
                      <a:pt x="270" y="0"/>
                    </a:moveTo>
                    <a:cubicBezTo>
                      <a:pt x="150" y="0"/>
                      <a:pt x="228" y="381"/>
                      <a:pt x="85" y="605"/>
                    </a:cubicBezTo>
                    <a:cubicBezTo>
                      <a:pt x="0" y="740"/>
                      <a:pt x="5" y="825"/>
                      <a:pt x="5" y="888"/>
                    </a:cubicBezTo>
                    <a:cubicBezTo>
                      <a:pt x="5" y="954"/>
                      <a:pt x="178" y="1063"/>
                      <a:pt x="548" y="1733"/>
                    </a:cubicBezTo>
                    <a:cubicBezTo>
                      <a:pt x="696" y="2003"/>
                      <a:pt x="1162" y="2381"/>
                      <a:pt x="1162" y="2381"/>
                    </a:cubicBezTo>
                    <a:cubicBezTo>
                      <a:pt x="1162" y="2381"/>
                      <a:pt x="911" y="2614"/>
                      <a:pt x="837" y="2701"/>
                    </a:cubicBezTo>
                    <a:cubicBezTo>
                      <a:pt x="784" y="2765"/>
                      <a:pt x="567" y="3006"/>
                      <a:pt x="455" y="3125"/>
                    </a:cubicBezTo>
                    <a:cubicBezTo>
                      <a:pt x="506" y="3207"/>
                      <a:pt x="662" y="3464"/>
                      <a:pt x="752" y="3596"/>
                    </a:cubicBezTo>
                    <a:cubicBezTo>
                      <a:pt x="802" y="3673"/>
                      <a:pt x="834" y="3744"/>
                      <a:pt x="858" y="3805"/>
                    </a:cubicBezTo>
                    <a:cubicBezTo>
                      <a:pt x="1112" y="3437"/>
                      <a:pt x="1768" y="2487"/>
                      <a:pt x="1792" y="2405"/>
                    </a:cubicBezTo>
                    <a:cubicBezTo>
                      <a:pt x="1827" y="2302"/>
                      <a:pt x="1819" y="2325"/>
                      <a:pt x="1792" y="2228"/>
                    </a:cubicBezTo>
                    <a:cubicBezTo>
                      <a:pt x="1768" y="2132"/>
                      <a:pt x="850" y="1312"/>
                      <a:pt x="638" y="1111"/>
                    </a:cubicBezTo>
                    <a:cubicBezTo>
                      <a:pt x="426" y="909"/>
                      <a:pt x="307" y="721"/>
                      <a:pt x="307" y="692"/>
                    </a:cubicBezTo>
                    <a:cubicBezTo>
                      <a:pt x="307" y="679"/>
                      <a:pt x="360" y="507"/>
                      <a:pt x="358" y="356"/>
                    </a:cubicBezTo>
                    <a:cubicBezTo>
                      <a:pt x="352" y="237"/>
                      <a:pt x="320" y="17"/>
                      <a:pt x="299" y="7"/>
                    </a:cubicBezTo>
                    <a:cubicBezTo>
                      <a:pt x="288" y="2"/>
                      <a:pt x="278" y="0"/>
                      <a:pt x="27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g2d628c0607e_0_8395"/>
              <p:cNvSpPr/>
              <p:nvPr/>
            </p:nvSpPr>
            <p:spPr>
              <a:xfrm>
                <a:off x="3804886" y="2468188"/>
                <a:ext cx="89726" cy="131647"/>
              </a:xfrm>
              <a:custGeom>
                <a:rect b="b" l="l" r="r" t="t"/>
                <a:pathLst>
                  <a:path extrusionOk="0" h="716" w="488">
                    <a:moveTo>
                      <a:pt x="32" y="0"/>
                    </a:moveTo>
                    <a:lnTo>
                      <a:pt x="0" y="35"/>
                    </a:lnTo>
                    <a:cubicBezTo>
                      <a:pt x="51" y="117"/>
                      <a:pt x="207" y="374"/>
                      <a:pt x="297" y="506"/>
                    </a:cubicBezTo>
                    <a:cubicBezTo>
                      <a:pt x="347" y="583"/>
                      <a:pt x="379" y="654"/>
                      <a:pt x="403" y="715"/>
                    </a:cubicBezTo>
                    <a:lnTo>
                      <a:pt x="456" y="641"/>
                    </a:lnTo>
                    <a:lnTo>
                      <a:pt x="488" y="593"/>
                    </a:lnTo>
                    <a:cubicBezTo>
                      <a:pt x="488" y="593"/>
                      <a:pt x="339" y="477"/>
                      <a:pt x="244" y="358"/>
                    </a:cubicBezTo>
                    <a:cubicBezTo>
                      <a:pt x="188" y="289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g2d628c0607e_0_8395"/>
              <p:cNvSpPr/>
              <p:nvPr/>
            </p:nvSpPr>
            <p:spPr>
              <a:xfrm>
                <a:off x="3932856" y="2318338"/>
                <a:ext cx="47989" cy="23535"/>
              </a:xfrm>
              <a:custGeom>
                <a:rect b="b" l="l" r="r" t="t"/>
                <a:pathLst>
                  <a:path extrusionOk="0" h="128" w="261">
                    <a:moveTo>
                      <a:pt x="237" y="1"/>
                    </a:moveTo>
                    <a:cubicBezTo>
                      <a:pt x="234" y="1"/>
                      <a:pt x="231" y="1"/>
                      <a:pt x="228" y="3"/>
                    </a:cubicBezTo>
                    <a:lnTo>
                      <a:pt x="17" y="88"/>
                    </a:lnTo>
                    <a:cubicBezTo>
                      <a:pt x="6" y="90"/>
                      <a:pt x="1" y="103"/>
                      <a:pt x="6" y="114"/>
                    </a:cubicBezTo>
                    <a:cubicBezTo>
                      <a:pt x="9" y="122"/>
                      <a:pt x="17" y="127"/>
                      <a:pt x="24" y="127"/>
                    </a:cubicBezTo>
                    <a:cubicBezTo>
                      <a:pt x="27" y="127"/>
                      <a:pt x="30" y="127"/>
                      <a:pt x="32" y="125"/>
                    </a:cubicBezTo>
                    <a:lnTo>
                      <a:pt x="244" y="40"/>
                    </a:lnTo>
                    <a:cubicBezTo>
                      <a:pt x="255" y="35"/>
                      <a:pt x="260" y="24"/>
                      <a:pt x="257" y="13"/>
                    </a:cubicBezTo>
                    <a:cubicBezTo>
                      <a:pt x="253" y="6"/>
                      <a:pt x="245" y="1"/>
                      <a:pt x="23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g2d628c0607e_0_8395"/>
              <p:cNvSpPr/>
              <p:nvPr/>
            </p:nvSpPr>
            <p:spPr>
              <a:xfrm>
                <a:off x="3720124" y="1913837"/>
                <a:ext cx="48356" cy="141392"/>
              </a:xfrm>
              <a:custGeom>
                <a:rect b="b" l="l" r="r" t="t"/>
                <a:pathLst>
                  <a:path extrusionOk="0" h="769" w="263">
                    <a:moveTo>
                      <a:pt x="263" y="1"/>
                    </a:moveTo>
                    <a:lnTo>
                      <a:pt x="70" y="665"/>
                    </a:lnTo>
                    <a:cubicBezTo>
                      <a:pt x="59" y="699"/>
                      <a:pt x="35" y="728"/>
                      <a:pt x="6" y="747"/>
                    </a:cubicBezTo>
                    <a:cubicBezTo>
                      <a:pt x="4" y="760"/>
                      <a:pt x="1" y="768"/>
                      <a:pt x="1" y="768"/>
                    </a:cubicBezTo>
                    <a:cubicBezTo>
                      <a:pt x="1" y="768"/>
                      <a:pt x="94" y="723"/>
                      <a:pt x="131" y="617"/>
                    </a:cubicBezTo>
                    <a:cubicBezTo>
                      <a:pt x="168" y="511"/>
                      <a:pt x="250" y="271"/>
                      <a:pt x="260" y="141"/>
                    </a:cubicBezTo>
                    <a:cubicBezTo>
                      <a:pt x="263" y="75"/>
                      <a:pt x="263" y="30"/>
                      <a:pt x="26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g2d628c0607e_0_8395"/>
              <p:cNvSpPr/>
              <p:nvPr/>
            </p:nvSpPr>
            <p:spPr>
              <a:xfrm>
                <a:off x="2934285" y="1899311"/>
                <a:ext cx="335002" cy="753663"/>
              </a:xfrm>
              <a:custGeom>
                <a:rect b="b" l="l" r="r" t="t"/>
                <a:pathLst>
                  <a:path extrusionOk="0" h="4099" w="1822">
                    <a:moveTo>
                      <a:pt x="1427" y="1"/>
                    </a:moveTo>
                    <a:cubicBezTo>
                      <a:pt x="1390" y="1"/>
                      <a:pt x="1354" y="50"/>
                      <a:pt x="1353" y="119"/>
                    </a:cubicBezTo>
                    <a:cubicBezTo>
                      <a:pt x="1350" y="246"/>
                      <a:pt x="1276" y="614"/>
                      <a:pt x="1313" y="718"/>
                    </a:cubicBezTo>
                    <a:cubicBezTo>
                      <a:pt x="1350" y="821"/>
                      <a:pt x="1443" y="1009"/>
                      <a:pt x="1443" y="1009"/>
                    </a:cubicBezTo>
                    <a:cubicBezTo>
                      <a:pt x="1443" y="1009"/>
                      <a:pt x="77" y="2512"/>
                      <a:pt x="42" y="2589"/>
                    </a:cubicBezTo>
                    <a:cubicBezTo>
                      <a:pt x="11" y="2666"/>
                      <a:pt x="0" y="2793"/>
                      <a:pt x="66" y="2872"/>
                    </a:cubicBezTo>
                    <a:cubicBezTo>
                      <a:pt x="127" y="2946"/>
                      <a:pt x="948" y="3912"/>
                      <a:pt x="1099" y="4095"/>
                    </a:cubicBezTo>
                    <a:cubicBezTo>
                      <a:pt x="1102" y="4097"/>
                      <a:pt x="1106" y="4099"/>
                      <a:pt x="1110" y="4099"/>
                    </a:cubicBezTo>
                    <a:cubicBezTo>
                      <a:pt x="1132" y="4099"/>
                      <a:pt x="1160" y="4046"/>
                      <a:pt x="1273" y="3788"/>
                    </a:cubicBezTo>
                    <a:cubicBezTo>
                      <a:pt x="1408" y="3478"/>
                      <a:pt x="1424" y="3322"/>
                      <a:pt x="1424" y="3253"/>
                    </a:cubicBezTo>
                    <a:lnTo>
                      <a:pt x="805" y="2684"/>
                    </a:lnTo>
                    <a:cubicBezTo>
                      <a:pt x="805" y="2684"/>
                      <a:pt x="1024" y="2480"/>
                      <a:pt x="1212" y="2218"/>
                    </a:cubicBezTo>
                    <a:cubicBezTo>
                      <a:pt x="1456" y="1879"/>
                      <a:pt x="1731" y="1228"/>
                      <a:pt x="1774" y="1064"/>
                    </a:cubicBezTo>
                    <a:cubicBezTo>
                      <a:pt x="1821" y="895"/>
                      <a:pt x="1758" y="876"/>
                      <a:pt x="1678" y="778"/>
                    </a:cubicBezTo>
                    <a:cubicBezTo>
                      <a:pt x="1602" y="678"/>
                      <a:pt x="1535" y="260"/>
                      <a:pt x="1496" y="90"/>
                    </a:cubicBezTo>
                    <a:cubicBezTo>
                      <a:pt x="1481" y="27"/>
                      <a:pt x="1454" y="1"/>
                      <a:pt x="142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g2d628c0607e_0_8395"/>
              <p:cNvSpPr/>
              <p:nvPr/>
            </p:nvSpPr>
            <p:spPr>
              <a:xfrm>
                <a:off x="3039824" y="2376991"/>
                <a:ext cx="46334" cy="19306"/>
              </a:xfrm>
              <a:custGeom>
                <a:rect b="b" l="l" r="r" t="t"/>
                <a:pathLst>
                  <a:path extrusionOk="0" h="105" w="252">
                    <a:moveTo>
                      <a:pt x="24" y="1"/>
                    </a:moveTo>
                    <a:cubicBezTo>
                      <a:pt x="16" y="1"/>
                      <a:pt x="8" y="6"/>
                      <a:pt x="6" y="15"/>
                    </a:cubicBezTo>
                    <a:cubicBezTo>
                      <a:pt x="0" y="25"/>
                      <a:pt x="8" y="39"/>
                      <a:pt x="19" y="41"/>
                    </a:cubicBezTo>
                    <a:lnTo>
                      <a:pt x="223" y="105"/>
                    </a:lnTo>
                    <a:lnTo>
                      <a:pt x="231" y="105"/>
                    </a:lnTo>
                    <a:cubicBezTo>
                      <a:pt x="239" y="105"/>
                      <a:pt x="247" y="99"/>
                      <a:pt x="249" y="91"/>
                    </a:cubicBezTo>
                    <a:cubicBezTo>
                      <a:pt x="252" y="81"/>
                      <a:pt x="247" y="68"/>
                      <a:pt x="236" y="65"/>
                    </a:cubicBezTo>
                    <a:lnTo>
                      <a:pt x="30" y="1"/>
                    </a:lnTo>
                    <a:cubicBezTo>
                      <a:pt x="28" y="1"/>
                      <a:pt x="26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g2d628c0607e_0_8395"/>
              <p:cNvSpPr/>
              <p:nvPr/>
            </p:nvSpPr>
            <p:spPr>
              <a:xfrm>
                <a:off x="3117231" y="2494481"/>
                <a:ext cx="79062" cy="148563"/>
              </a:xfrm>
              <a:custGeom>
                <a:rect b="b" l="l" r="r" t="t"/>
                <a:pathLst>
                  <a:path extrusionOk="0" h="808" w="430">
                    <a:moveTo>
                      <a:pt x="413" y="0"/>
                    </a:moveTo>
                    <a:cubicBezTo>
                      <a:pt x="413" y="0"/>
                      <a:pt x="384" y="130"/>
                      <a:pt x="284" y="374"/>
                    </a:cubicBezTo>
                    <a:cubicBezTo>
                      <a:pt x="180" y="617"/>
                      <a:pt x="0" y="736"/>
                      <a:pt x="0" y="736"/>
                    </a:cubicBezTo>
                    <a:lnTo>
                      <a:pt x="61" y="808"/>
                    </a:lnTo>
                    <a:cubicBezTo>
                      <a:pt x="106" y="781"/>
                      <a:pt x="191" y="697"/>
                      <a:pt x="299" y="445"/>
                    </a:cubicBezTo>
                    <a:cubicBezTo>
                      <a:pt x="405" y="204"/>
                      <a:pt x="427" y="77"/>
                      <a:pt x="429" y="16"/>
                    </a:cubicBezTo>
                    <a:lnTo>
                      <a:pt x="41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g2d628c0607e_0_8395"/>
              <p:cNvSpPr/>
              <p:nvPr/>
            </p:nvSpPr>
            <p:spPr>
              <a:xfrm>
                <a:off x="3199418" y="1907034"/>
                <a:ext cx="63433" cy="152056"/>
              </a:xfrm>
              <a:custGeom>
                <a:rect b="b" l="l" r="r" t="t"/>
                <a:pathLst>
                  <a:path extrusionOk="0" h="827" w="345">
                    <a:moveTo>
                      <a:pt x="17" y="1"/>
                    </a:moveTo>
                    <a:cubicBezTo>
                      <a:pt x="14" y="22"/>
                      <a:pt x="9" y="51"/>
                      <a:pt x="6" y="98"/>
                    </a:cubicBezTo>
                    <a:cubicBezTo>
                      <a:pt x="1" y="212"/>
                      <a:pt x="43" y="482"/>
                      <a:pt x="85" y="607"/>
                    </a:cubicBezTo>
                    <a:cubicBezTo>
                      <a:pt x="133" y="763"/>
                      <a:pt x="228" y="821"/>
                      <a:pt x="255" y="826"/>
                    </a:cubicBezTo>
                    <a:cubicBezTo>
                      <a:pt x="256" y="827"/>
                      <a:pt x="258" y="827"/>
                      <a:pt x="260" y="827"/>
                    </a:cubicBezTo>
                    <a:cubicBezTo>
                      <a:pt x="281" y="827"/>
                      <a:pt x="318" y="815"/>
                      <a:pt x="345" y="805"/>
                    </a:cubicBezTo>
                    <a:cubicBezTo>
                      <a:pt x="289" y="797"/>
                      <a:pt x="239" y="758"/>
                      <a:pt x="223" y="702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g2d628c0607e_0_8395"/>
              <p:cNvSpPr/>
              <p:nvPr/>
            </p:nvSpPr>
            <p:spPr>
              <a:xfrm>
                <a:off x="3356623" y="2128407"/>
                <a:ext cx="334083" cy="310180"/>
              </a:xfrm>
              <a:custGeom>
                <a:rect b="b" l="l" r="r" t="t"/>
                <a:pathLst>
                  <a:path extrusionOk="0" h="1687" w="1817">
                    <a:moveTo>
                      <a:pt x="890" y="1"/>
                    </a:moveTo>
                    <a:cubicBezTo>
                      <a:pt x="567" y="1"/>
                      <a:pt x="345" y="289"/>
                      <a:pt x="273" y="657"/>
                    </a:cubicBezTo>
                    <a:cubicBezTo>
                      <a:pt x="252" y="649"/>
                      <a:pt x="228" y="644"/>
                      <a:pt x="204" y="644"/>
                    </a:cubicBezTo>
                    <a:cubicBezTo>
                      <a:pt x="91" y="644"/>
                      <a:pt x="1" y="737"/>
                      <a:pt x="1" y="848"/>
                    </a:cubicBezTo>
                    <a:cubicBezTo>
                      <a:pt x="1" y="959"/>
                      <a:pt x="91" y="1049"/>
                      <a:pt x="204" y="1049"/>
                    </a:cubicBezTo>
                    <a:cubicBezTo>
                      <a:pt x="220" y="1049"/>
                      <a:pt x="239" y="1046"/>
                      <a:pt x="255" y="1044"/>
                    </a:cubicBezTo>
                    <a:cubicBezTo>
                      <a:pt x="300" y="1457"/>
                      <a:pt x="591" y="1687"/>
                      <a:pt x="887" y="1687"/>
                    </a:cubicBezTo>
                    <a:cubicBezTo>
                      <a:pt x="1239" y="1687"/>
                      <a:pt x="1499" y="1436"/>
                      <a:pt x="1552" y="1038"/>
                    </a:cubicBezTo>
                    <a:cubicBezTo>
                      <a:pt x="1573" y="1046"/>
                      <a:pt x="1591" y="1049"/>
                      <a:pt x="1613" y="1049"/>
                    </a:cubicBezTo>
                    <a:cubicBezTo>
                      <a:pt x="1726" y="1049"/>
                      <a:pt x="1816" y="959"/>
                      <a:pt x="1816" y="848"/>
                    </a:cubicBezTo>
                    <a:cubicBezTo>
                      <a:pt x="1816" y="737"/>
                      <a:pt x="1726" y="644"/>
                      <a:pt x="1613" y="644"/>
                    </a:cubicBezTo>
                    <a:cubicBezTo>
                      <a:pt x="1589" y="644"/>
                      <a:pt x="1565" y="649"/>
                      <a:pt x="1541" y="660"/>
                    </a:cubicBezTo>
                    <a:cubicBezTo>
                      <a:pt x="1472" y="281"/>
                      <a:pt x="1226" y="1"/>
                      <a:pt x="89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g2d628c0607e_0_8395"/>
              <p:cNvSpPr/>
              <p:nvPr/>
            </p:nvSpPr>
            <p:spPr>
              <a:xfrm>
                <a:off x="3506105" y="2292230"/>
                <a:ext cx="43024" cy="49644"/>
              </a:xfrm>
              <a:custGeom>
                <a:rect b="b" l="l" r="r" t="t"/>
                <a:pathLst>
                  <a:path extrusionOk="0" h="270" w="234">
                    <a:moveTo>
                      <a:pt x="144" y="0"/>
                    </a:moveTo>
                    <a:cubicBezTo>
                      <a:pt x="141" y="0"/>
                      <a:pt x="138" y="1"/>
                      <a:pt x="135" y="2"/>
                    </a:cubicBezTo>
                    <a:cubicBezTo>
                      <a:pt x="122" y="7"/>
                      <a:pt x="114" y="23"/>
                      <a:pt x="119" y="36"/>
                    </a:cubicBezTo>
                    <a:cubicBezTo>
                      <a:pt x="141" y="95"/>
                      <a:pt x="156" y="185"/>
                      <a:pt x="130" y="203"/>
                    </a:cubicBezTo>
                    <a:cubicBezTo>
                      <a:pt x="116" y="212"/>
                      <a:pt x="102" y="215"/>
                      <a:pt x="90" y="215"/>
                    </a:cubicBezTo>
                    <a:cubicBezTo>
                      <a:pt x="68" y="215"/>
                      <a:pt x="51" y="205"/>
                      <a:pt x="48" y="203"/>
                    </a:cubicBezTo>
                    <a:cubicBezTo>
                      <a:pt x="43" y="199"/>
                      <a:pt x="38" y="197"/>
                      <a:pt x="32" y="197"/>
                    </a:cubicBezTo>
                    <a:cubicBezTo>
                      <a:pt x="24" y="197"/>
                      <a:pt x="15" y="201"/>
                      <a:pt x="11" y="208"/>
                    </a:cubicBezTo>
                    <a:cubicBezTo>
                      <a:pt x="0" y="222"/>
                      <a:pt x="3" y="237"/>
                      <a:pt x="16" y="248"/>
                    </a:cubicBezTo>
                    <a:cubicBezTo>
                      <a:pt x="19" y="248"/>
                      <a:pt x="48" y="269"/>
                      <a:pt x="90" y="269"/>
                    </a:cubicBezTo>
                    <a:cubicBezTo>
                      <a:pt x="111" y="269"/>
                      <a:pt x="135" y="264"/>
                      <a:pt x="159" y="248"/>
                    </a:cubicBezTo>
                    <a:cubicBezTo>
                      <a:pt x="233" y="198"/>
                      <a:pt x="183" y="47"/>
                      <a:pt x="170" y="18"/>
                    </a:cubicBezTo>
                    <a:cubicBezTo>
                      <a:pt x="165" y="7"/>
                      <a:pt x="155" y="0"/>
                      <a:pt x="14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g2d628c0607e_0_8395"/>
              <p:cNvSpPr/>
              <p:nvPr/>
            </p:nvSpPr>
            <p:spPr>
              <a:xfrm>
                <a:off x="3489557" y="2365959"/>
                <a:ext cx="70788" cy="27028"/>
              </a:xfrm>
              <a:custGeom>
                <a:rect b="b" l="l" r="r" t="t"/>
                <a:pathLst>
                  <a:path extrusionOk="0" h="147" w="385">
                    <a:moveTo>
                      <a:pt x="193" y="1"/>
                    </a:moveTo>
                    <a:cubicBezTo>
                      <a:pt x="88" y="1"/>
                      <a:pt x="0" y="32"/>
                      <a:pt x="0" y="72"/>
                    </a:cubicBezTo>
                    <a:cubicBezTo>
                      <a:pt x="0" y="112"/>
                      <a:pt x="88" y="146"/>
                      <a:pt x="193" y="146"/>
                    </a:cubicBezTo>
                    <a:cubicBezTo>
                      <a:pt x="299" y="146"/>
                      <a:pt x="384" y="112"/>
                      <a:pt x="384" y="72"/>
                    </a:cubicBezTo>
                    <a:cubicBezTo>
                      <a:pt x="384" y="32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E86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g2d628c0607e_0_8395"/>
              <p:cNvSpPr/>
              <p:nvPr/>
            </p:nvSpPr>
            <p:spPr>
              <a:xfrm>
                <a:off x="3474481" y="2370372"/>
                <a:ext cx="104803" cy="12319"/>
              </a:xfrm>
              <a:custGeom>
                <a:rect b="b" l="l" r="r" t="t"/>
                <a:pathLst>
                  <a:path extrusionOk="0" h="67" w="570">
                    <a:moveTo>
                      <a:pt x="29" y="0"/>
                    </a:moveTo>
                    <a:cubicBezTo>
                      <a:pt x="13" y="0"/>
                      <a:pt x="3" y="11"/>
                      <a:pt x="3" y="27"/>
                    </a:cubicBezTo>
                    <a:cubicBezTo>
                      <a:pt x="0" y="43"/>
                      <a:pt x="13" y="53"/>
                      <a:pt x="29" y="56"/>
                    </a:cubicBezTo>
                    <a:lnTo>
                      <a:pt x="540" y="67"/>
                    </a:lnTo>
                    <a:lnTo>
                      <a:pt x="543" y="67"/>
                    </a:lnTo>
                    <a:cubicBezTo>
                      <a:pt x="556" y="67"/>
                      <a:pt x="569" y="53"/>
                      <a:pt x="569" y="40"/>
                    </a:cubicBezTo>
                    <a:cubicBezTo>
                      <a:pt x="569" y="24"/>
                      <a:pt x="559" y="11"/>
                      <a:pt x="543" y="1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g2d628c0607e_0_8395"/>
              <p:cNvSpPr/>
              <p:nvPr/>
            </p:nvSpPr>
            <p:spPr>
              <a:xfrm>
                <a:off x="3451130" y="2250125"/>
                <a:ext cx="37508" cy="37692"/>
              </a:xfrm>
              <a:custGeom>
                <a:rect b="b" l="l" r="r" t="t"/>
                <a:pathLst>
                  <a:path extrusionOk="0" h="205" w="204">
                    <a:moveTo>
                      <a:pt x="103" y="1"/>
                    </a:moveTo>
                    <a:cubicBezTo>
                      <a:pt x="45" y="1"/>
                      <a:pt x="0" y="46"/>
                      <a:pt x="0" y="104"/>
                    </a:cubicBezTo>
                    <a:cubicBezTo>
                      <a:pt x="0" y="159"/>
                      <a:pt x="45" y="204"/>
                      <a:pt x="103" y="204"/>
                    </a:cubicBezTo>
                    <a:cubicBezTo>
                      <a:pt x="159" y="204"/>
                      <a:pt x="204" y="159"/>
                      <a:pt x="204" y="104"/>
                    </a:cubicBezTo>
                    <a:cubicBezTo>
                      <a:pt x="204" y="46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g2d628c0607e_0_8395"/>
              <p:cNvSpPr/>
              <p:nvPr/>
            </p:nvSpPr>
            <p:spPr>
              <a:xfrm>
                <a:off x="3454991" y="2268144"/>
                <a:ext cx="14341" cy="14709"/>
              </a:xfrm>
              <a:custGeom>
                <a:rect b="b" l="l" r="r" t="t"/>
                <a:pathLst>
                  <a:path extrusionOk="0" h="80" w="78">
                    <a:moveTo>
                      <a:pt x="40" y="1"/>
                    </a:moveTo>
                    <a:cubicBezTo>
                      <a:pt x="19" y="1"/>
                      <a:pt x="0" y="19"/>
                      <a:pt x="0" y="40"/>
                    </a:cubicBezTo>
                    <a:cubicBezTo>
                      <a:pt x="0" y="64"/>
                      <a:pt x="19" y="80"/>
                      <a:pt x="40" y="80"/>
                    </a:cubicBezTo>
                    <a:cubicBezTo>
                      <a:pt x="61" y="80"/>
                      <a:pt x="77" y="64"/>
                      <a:pt x="77" y="40"/>
                    </a:cubicBezTo>
                    <a:cubicBezTo>
                      <a:pt x="77" y="19"/>
                      <a:pt x="61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g2d628c0607e_0_8395"/>
              <p:cNvSpPr/>
              <p:nvPr/>
            </p:nvSpPr>
            <p:spPr>
              <a:xfrm>
                <a:off x="3564391" y="2250125"/>
                <a:ext cx="37692" cy="37692"/>
              </a:xfrm>
              <a:custGeom>
                <a:rect b="b" l="l" r="r" t="t"/>
                <a:pathLst>
                  <a:path extrusionOk="0" h="205" w="205">
                    <a:moveTo>
                      <a:pt x="101" y="1"/>
                    </a:moveTo>
                    <a:cubicBezTo>
                      <a:pt x="46" y="1"/>
                      <a:pt x="1" y="46"/>
                      <a:pt x="1" y="104"/>
                    </a:cubicBezTo>
                    <a:cubicBezTo>
                      <a:pt x="1" y="159"/>
                      <a:pt x="46" y="204"/>
                      <a:pt x="101" y="204"/>
                    </a:cubicBezTo>
                    <a:cubicBezTo>
                      <a:pt x="160" y="204"/>
                      <a:pt x="205" y="159"/>
                      <a:pt x="205" y="104"/>
                    </a:cubicBezTo>
                    <a:cubicBezTo>
                      <a:pt x="205" y="46"/>
                      <a:pt x="160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g2d628c0607e_0_8395"/>
              <p:cNvSpPr/>
              <p:nvPr/>
            </p:nvSpPr>
            <p:spPr>
              <a:xfrm>
                <a:off x="3566413" y="2265753"/>
                <a:ext cx="14341" cy="14709"/>
              </a:xfrm>
              <a:custGeom>
                <a:rect b="b" l="l" r="r" t="t"/>
                <a:pathLst>
                  <a:path extrusionOk="0" h="80" w="78">
                    <a:moveTo>
                      <a:pt x="40" y="0"/>
                    </a:moveTo>
                    <a:cubicBezTo>
                      <a:pt x="19" y="0"/>
                      <a:pt x="0" y="19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cubicBezTo>
                      <a:pt x="59" y="80"/>
                      <a:pt x="77" y="61"/>
                      <a:pt x="77" y="40"/>
                    </a:cubicBezTo>
                    <a:cubicBezTo>
                      <a:pt x="77" y="19"/>
                      <a:pt x="59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g2d628c0607e_0_8395"/>
              <p:cNvSpPr/>
              <p:nvPr/>
            </p:nvSpPr>
            <p:spPr>
              <a:xfrm>
                <a:off x="3548946" y="2217397"/>
                <a:ext cx="60492" cy="16916"/>
              </a:xfrm>
              <a:custGeom>
                <a:rect b="b" l="l" r="r" t="t"/>
                <a:pathLst>
                  <a:path extrusionOk="0" h="92" w="329">
                    <a:moveTo>
                      <a:pt x="98" y="0"/>
                    </a:moveTo>
                    <a:cubicBezTo>
                      <a:pt x="51" y="0"/>
                      <a:pt x="20" y="7"/>
                      <a:pt x="16" y="7"/>
                    </a:cubicBezTo>
                    <a:cubicBezTo>
                      <a:pt x="5" y="9"/>
                      <a:pt x="0" y="22"/>
                      <a:pt x="3" y="33"/>
                    </a:cubicBezTo>
                    <a:cubicBezTo>
                      <a:pt x="5" y="42"/>
                      <a:pt x="13" y="49"/>
                      <a:pt x="22" y="49"/>
                    </a:cubicBezTo>
                    <a:cubicBezTo>
                      <a:pt x="24" y="49"/>
                      <a:pt x="25" y="49"/>
                      <a:pt x="27" y="49"/>
                    </a:cubicBezTo>
                    <a:cubicBezTo>
                      <a:pt x="27" y="49"/>
                      <a:pt x="57" y="42"/>
                      <a:pt x="102" y="42"/>
                    </a:cubicBezTo>
                    <a:cubicBezTo>
                      <a:pt x="153" y="42"/>
                      <a:pt x="224" y="51"/>
                      <a:pt x="294" y="89"/>
                    </a:cubicBezTo>
                    <a:cubicBezTo>
                      <a:pt x="297" y="91"/>
                      <a:pt x="299" y="91"/>
                      <a:pt x="305" y="91"/>
                    </a:cubicBezTo>
                    <a:cubicBezTo>
                      <a:pt x="310" y="91"/>
                      <a:pt x="318" y="89"/>
                      <a:pt x="320" y="81"/>
                    </a:cubicBezTo>
                    <a:cubicBezTo>
                      <a:pt x="328" y="70"/>
                      <a:pt x="323" y="57"/>
                      <a:pt x="313" y="52"/>
                    </a:cubicBezTo>
                    <a:cubicBezTo>
                      <a:pt x="233" y="10"/>
                      <a:pt x="154" y="0"/>
                      <a:pt x="9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g2d628c0607e_0_8395"/>
              <p:cNvSpPr/>
              <p:nvPr/>
            </p:nvSpPr>
            <p:spPr>
              <a:xfrm>
                <a:off x="3426676" y="2220339"/>
                <a:ext cx="63985" cy="16364"/>
              </a:xfrm>
              <a:custGeom>
                <a:rect b="b" l="l" r="r" t="t"/>
                <a:pathLst>
                  <a:path extrusionOk="0" h="89" w="348">
                    <a:moveTo>
                      <a:pt x="280" y="1"/>
                    </a:moveTo>
                    <a:cubicBezTo>
                      <a:pt x="227" y="1"/>
                      <a:pt x="135" y="8"/>
                      <a:pt x="19" y="46"/>
                    </a:cubicBezTo>
                    <a:cubicBezTo>
                      <a:pt x="9" y="51"/>
                      <a:pt x="1" y="62"/>
                      <a:pt x="6" y="73"/>
                    </a:cubicBezTo>
                    <a:cubicBezTo>
                      <a:pt x="9" y="83"/>
                      <a:pt x="17" y="89"/>
                      <a:pt x="25" y="89"/>
                    </a:cubicBezTo>
                    <a:cubicBezTo>
                      <a:pt x="27" y="89"/>
                      <a:pt x="30" y="89"/>
                      <a:pt x="30" y="86"/>
                    </a:cubicBezTo>
                    <a:cubicBezTo>
                      <a:pt x="146" y="48"/>
                      <a:pt x="239" y="42"/>
                      <a:pt x="286" y="42"/>
                    </a:cubicBezTo>
                    <a:cubicBezTo>
                      <a:pt x="309" y="42"/>
                      <a:pt x="321" y="44"/>
                      <a:pt x="321" y="44"/>
                    </a:cubicBezTo>
                    <a:cubicBezTo>
                      <a:pt x="323" y="44"/>
                      <a:pt x="324" y="44"/>
                      <a:pt x="326" y="44"/>
                    </a:cubicBezTo>
                    <a:cubicBezTo>
                      <a:pt x="337" y="44"/>
                      <a:pt x="345" y="36"/>
                      <a:pt x="345" y="25"/>
                    </a:cubicBezTo>
                    <a:cubicBezTo>
                      <a:pt x="348" y="14"/>
                      <a:pt x="337" y="4"/>
                      <a:pt x="326" y="4"/>
                    </a:cubicBezTo>
                    <a:cubicBezTo>
                      <a:pt x="325" y="3"/>
                      <a:pt x="308" y="1"/>
                      <a:pt x="28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g2d628c0607e_0_8395"/>
              <p:cNvSpPr/>
              <p:nvPr/>
            </p:nvSpPr>
            <p:spPr>
              <a:xfrm>
                <a:off x="3382364" y="2283956"/>
                <a:ext cx="29418" cy="31625"/>
              </a:xfrm>
              <a:custGeom>
                <a:rect b="b" l="l" r="r" t="t"/>
                <a:pathLst>
                  <a:path extrusionOk="0" h="172" w="160">
                    <a:moveTo>
                      <a:pt x="24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1" y="12"/>
                      <a:pt x="1" y="26"/>
                      <a:pt x="9" y="34"/>
                    </a:cubicBezTo>
                    <a:lnTo>
                      <a:pt x="123" y="163"/>
                    </a:lnTo>
                    <a:cubicBezTo>
                      <a:pt x="125" y="169"/>
                      <a:pt x="131" y="171"/>
                      <a:pt x="136" y="171"/>
                    </a:cubicBezTo>
                    <a:cubicBezTo>
                      <a:pt x="141" y="171"/>
                      <a:pt x="147" y="169"/>
                      <a:pt x="152" y="166"/>
                    </a:cubicBezTo>
                    <a:cubicBezTo>
                      <a:pt x="160" y="158"/>
                      <a:pt x="160" y="145"/>
                      <a:pt x="152" y="137"/>
                    </a:cubicBezTo>
                    <a:lnTo>
                      <a:pt x="41" y="7"/>
                    </a:lnTo>
                    <a:cubicBezTo>
                      <a:pt x="36" y="3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g2d628c0607e_0_8395"/>
              <p:cNvSpPr/>
              <p:nvPr/>
            </p:nvSpPr>
            <p:spPr>
              <a:xfrm>
                <a:off x="3384387" y="2282117"/>
                <a:ext cx="27396" cy="29051"/>
              </a:xfrm>
              <a:custGeom>
                <a:rect b="b" l="l" r="r" t="t"/>
                <a:pathLst>
                  <a:path extrusionOk="0" h="158" w="149">
                    <a:moveTo>
                      <a:pt x="126" y="1"/>
                    </a:moveTo>
                    <a:cubicBezTo>
                      <a:pt x="121" y="1"/>
                      <a:pt x="116" y="4"/>
                      <a:pt x="112" y="9"/>
                    </a:cubicBezTo>
                    <a:lnTo>
                      <a:pt x="6" y="123"/>
                    </a:lnTo>
                    <a:cubicBezTo>
                      <a:pt x="1" y="131"/>
                      <a:pt x="1" y="144"/>
                      <a:pt x="8" y="152"/>
                    </a:cubicBezTo>
                    <a:cubicBezTo>
                      <a:pt x="11" y="155"/>
                      <a:pt x="16" y="157"/>
                      <a:pt x="22" y="157"/>
                    </a:cubicBezTo>
                    <a:cubicBezTo>
                      <a:pt x="27" y="157"/>
                      <a:pt x="32" y="155"/>
                      <a:pt x="38" y="150"/>
                    </a:cubicBezTo>
                    <a:lnTo>
                      <a:pt x="141" y="36"/>
                    </a:lnTo>
                    <a:cubicBezTo>
                      <a:pt x="149" y="28"/>
                      <a:pt x="149" y="15"/>
                      <a:pt x="141" y="7"/>
                    </a:cubicBezTo>
                    <a:cubicBezTo>
                      <a:pt x="136" y="3"/>
                      <a:pt x="131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g2d628c0607e_0_8395"/>
              <p:cNvSpPr/>
              <p:nvPr/>
            </p:nvSpPr>
            <p:spPr>
              <a:xfrm>
                <a:off x="3635914" y="2284140"/>
                <a:ext cx="30889" cy="29418"/>
              </a:xfrm>
              <a:custGeom>
                <a:rect b="b" l="l" r="r" t="t"/>
                <a:pathLst>
                  <a:path extrusionOk="0" h="160" w="168">
                    <a:moveTo>
                      <a:pt x="23" y="0"/>
                    </a:moveTo>
                    <a:cubicBezTo>
                      <a:pt x="18" y="0"/>
                      <a:pt x="13" y="2"/>
                      <a:pt x="9" y="6"/>
                    </a:cubicBezTo>
                    <a:cubicBezTo>
                      <a:pt x="1" y="14"/>
                      <a:pt x="1" y="27"/>
                      <a:pt x="9" y="35"/>
                    </a:cubicBezTo>
                    <a:lnTo>
                      <a:pt x="131" y="154"/>
                    </a:lnTo>
                    <a:cubicBezTo>
                      <a:pt x="133" y="157"/>
                      <a:pt x="139" y="160"/>
                      <a:pt x="144" y="160"/>
                    </a:cubicBezTo>
                    <a:cubicBezTo>
                      <a:pt x="149" y="160"/>
                      <a:pt x="155" y="157"/>
                      <a:pt x="160" y="154"/>
                    </a:cubicBezTo>
                    <a:cubicBezTo>
                      <a:pt x="168" y="146"/>
                      <a:pt x="168" y="133"/>
                      <a:pt x="160" y="125"/>
                    </a:cubicBezTo>
                    <a:lnTo>
                      <a:pt x="38" y="6"/>
                    </a:lnTo>
                    <a:cubicBezTo>
                      <a:pt x="34" y="2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g2d628c0607e_0_8395"/>
              <p:cNvSpPr/>
              <p:nvPr/>
            </p:nvSpPr>
            <p:spPr>
              <a:xfrm>
                <a:off x="3641430" y="2282301"/>
                <a:ext cx="23535" cy="31257"/>
              </a:xfrm>
              <a:custGeom>
                <a:rect b="b" l="l" r="r" t="t"/>
                <a:pathLst>
                  <a:path extrusionOk="0" h="170" w="128">
                    <a:moveTo>
                      <a:pt x="106" y="1"/>
                    </a:moveTo>
                    <a:cubicBezTo>
                      <a:pt x="104" y="1"/>
                      <a:pt x="101" y="2"/>
                      <a:pt x="98" y="3"/>
                    </a:cubicBezTo>
                    <a:cubicBezTo>
                      <a:pt x="87" y="6"/>
                      <a:pt x="85" y="6"/>
                      <a:pt x="5" y="138"/>
                    </a:cubicBezTo>
                    <a:cubicBezTo>
                      <a:pt x="0" y="149"/>
                      <a:pt x="3" y="162"/>
                      <a:pt x="13" y="167"/>
                    </a:cubicBezTo>
                    <a:cubicBezTo>
                      <a:pt x="16" y="170"/>
                      <a:pt x="19" y="170"/>
                      <a:pt x="24" y="170"/>
                    </a:cubicBezTo>
                    <a:cubicBezTo>
                      <a:pt x="29" y="170"/>
                      <a:pt x="37" y="167"/>
                      <a:pt x="40" y="159"/>
                    </a:cubicBezTo>
                    <a:cubicBezTo>
                      <a:pt x="72" y="106"/>
                      <a:pt x="109" y="48"/>
                      <a:pt x="117" y="37"/>
                    </a:cubicBezTo>
                    <a:cubicBezTo>
                      <a:pt x="125" y="32"/>
                      <a:pt x="127" y="21"/>
                      <a:pt x="125" y="14"/>
                    </a:cubicBezTo>
                    <a:cubicBezTo>
                      <a:pt x="121" y="6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g2d628c0607e_0_8395"/>
              <p:cNvSpPr/>
              <p:nvPr/>
            </p:nvSpPr>
            <p:spPr>
              <a:xfrm>
                <a:off x="3260278" y="2304181"/>
                <a:ext cx="148563" cy="118409"/>
              </a:xfrm>
              <a:custGeom>
                <a:rect b="b" l="l" r="r" t="t"/>
                <a:pathLst>
                  <a:path extrusionOk="0" h="644" w="808">
                    <a:moveTo>
                      <a:pt x="559" y="0"/>
                    </a:moveTo>
                    <a:cubicBezTo>
                      <a:pt x="533" y="32"/>
                      <a:pt x="485" y="69"/>
                      <a:pt x="403" y="93"/>
                    </a:cubicBezTo>
                    <a:cubicBezTo>
                      <a:pt x="257" y="135"/>
                      <a:pt x="207" y="122"/>
                      <a:pt x="146" y="178"/>
                    </a:cubicBezTo>
                    <a:cubicBezTo>
                      <a:pt x="88" y="231"/>
                      <a:pt x="1" y="350"/>
                      <a:pt x="1" y="350"/>
                    </a:cubicBezTo>
                    <a:cubicBezTo>
                      <a:pt x="1" y="350"/>
                      <a:pt x="57" y="344"/>
                      <a:pt x="121" y="344"/>
                    </a:cubicBezTo>
                    <a:cubicBezTo>
                      <a:pt x="175" y="344"/>
                      <a:pt x="235" y="348"/>
                      <a:pt x="268" y="363"/>
                    </a:cubicBezTo>
                    <a:cubicBezTo>
                      <a:pt x="337" y="395"/>
                      <a:pt x="371" y="427"/>
                      <a:pt x="371" y="427"/>
                    </a:cubicBezTo>
                    <a:lnTo>
                      <a:pt x="273" y="644"/>
                    </a:lnTo>
                    <a:cubicBezTo>
                      <a:pt x="273" y="644"/>
                      <a:pt x="338" y="623"/>
                      <a:pt x="434" y="623"/>
                    </a:cubicBezTo>
                    <a:cubicBezTo>
                      <a:pt x="452" y="623"/>
                      <a:pt x="471" y="623"/>
                      <a:pt x="490" y="625"/>
                    </a:cubicBezTo>
                    <a:cubicBezTo>
                      <a:pt x="520" y="628"/>
                      <a:pt x="544" y="630"/>
                      <a:pt x="566" y="630"/>
                    </a:cubicBezTo>
                    <a:cubicBezTo>
                      <a:pt x="636" y="630"/>
                      <a:pt x="668" y="606"/>
                      <a:pt x="715" y="509"/>
                    </a:cubicBezTo>
                    <a:cubicBezTo>
                      <a:pt x="747" y="445"/>
                      <a:pt x="781" y="331"/>
                      <a:pt x="808" y="236"/>
                    </a:cubicBezTo>
                    <a:cubicBezTo>
                      <a:pt x="795" y="188"/>
                      <a:pt x="784" y="138"/>
                      <a:pt x="779" y="85"/>
                    </a:cubicBezTo>
                    <a:cubicBezTo>
                      <a:pt x="763" y="90"/>
                      <a:pt x="744" y="93"/>
                      <a:pt x="728" y="93"/>
                    </a:cubicBezTo>
                    <a:cubicBezTo>
                      <a:pt x="657" y="93"/>
                      <a:pt x="593" y="56"/>
                      <a:pt x="559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g2d628c0607e_0_8395"/>
              <p:cNvSpPr/>
              <p:nvPr/>
            </p:nvSpPr>
            <p:spPr>
              <a:xfrm>
                <a:off x="3325550" y="2309697"/>
                <a:ext cx="49827" cy="75017"/>
              </a:xfrm>
              <a:custGeom>
                <a:rect b="b" l="l" r="r" t="t"/>
                <a:pathLst>
                  <a:path extrusionOk="0" h="408" w="271">
                    <a:moveTo>
                      <a:pt x="246" y="0"/>
                    </a:moveTo>
                    <a:cubicBezTo>
                      <a:pt x="237" y="0"/>
                      <a:pt x="230" y="5"/>
                      <a:pt x="228" y="13"/>
                    </a:cubicBezTo>
                    <a:cubicBezTo>
                      <a:pt x="209" y="63"/>
                      <a:pt x="159" y="201"/>
                      <a:pt x="133" y="238"/>
                    </a:cubicBezTo>
                    <a:cubicBezTo>
                      <a:pt x="101" y="283"/>
                      <a:pt x="8" y="373"/>
                      <a:pt x="8" y="373"/>
                    </a:cubicBezTo>
                    <a:cubicBezTo>
                      <a:pt x="0" y="381"/>
                      <a:pt x="0" y="394"/>
                      <a:pt x="8" y="402"/>
                    </a:cubicBezTo>
                    <a:cubicBezTo>
                      <a:pt x="11" y="407"/>
                      <a:pt x="16" y="407"/>
                      <a:pt x="21" y="407"/>
                    </a:cubicBezTo>
                    <a:cubicBezTo>
                      <a:pt x="27" y="407"/>
                      <a:pt x="32" y="407"/>
                      <a:pt x="37" y="402"/>
                    </a:cubicBezTo>
                    <a:cubicBezTo>
                      <a:pt x="40" y="399"/>
                      <a:pt x="133" y="309"/>
                      <a:pt x="164" y="262"/>
                    </a:cubicBezTo>
                    <a:cubicBezTo>
                      <a:pt x="201" y="211"/>
                      <a:pt x="262" y="34"/>
                      <a:pt x="265" y="29"/>
                    </a:cubicBezTo>
                    <a:cubicBezTo>
                      <a:pt x="270" y="15"/>
                      <a:pt x="265" y="5"/>
                      <a:pt x="254" y="2"/>
                    </a:cubicBezTo>
                    <a:cubicBezTo>
                      <a:pt x="252" y="1"/>
                      <a:pt x="248" y="0"/>
                      <a:pt x="24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g2d628c0607e_0_8395"/>
              <p:cNvSpPr/>
              <p:nvPr/>
            </p:nvSpPr>
            <p:spPr>
              <a:xfrm>
                <a:off x="3359013" y="2042174"/>
                <a:ext cx="298045" cy="208687"/>
              </a:xfrm>
              <a:custGeom>
                <a:rect b="b" l="l" r="r" t="t"/>
                <a:pathLst>
                  <a:path extrusionOk="0" h="1135" w="1621">
                    <a:moveTo>
                      <a:pt x="947" y="1"/>
                    </a:moveTo>
                    <a:cubicBezTo>
                      <a:pt x="709" y="1"/>
                      <a:pt x="397" y="41"/>
                      <a:pt x="321" y="86"/>
                    </a:cubicBezTo>
                    <a:cubicBezTo>
                      <a:pt x="223" y="144"/>
                      <a:pt x="80" y="306"/>
                      <a:pt x="70" y="314"/>
                    </a:cubicBezTo>
                    <a:cubicBezTo>
                      <a:pt x="59" y="319"/>
                      <a:pt x="83" y="653"/>
                      <a:pt x="70" y="663"/>
                    </a:cubicBezTo>
                    <a:cubicBezTo>
                      <a:pt x="56" y="671"/>
                      <a:pt x="1" y="811"/>
                      <a:pt x="19" y="885"/>
                    </a:cubicBezTo>
                    <a:cubicBezTo>
                      <a:pt x="35" y="960"/>
                      <a:pt x="109" y="1132"/>
                      <a:pt x="109" y="1132"/>
                    </a:cubicBezTo>
                    <a:cubicBezTo>
                      <a:pt x="109" y="1132"/>
                      <a:pt x="134" y="1116"/>
                      <a:pt x="185" y="1116"/>
                    </a:cubicBezTo>
                    <a:cubicBezTo>
                      <a:pt x="205" y="1116"/>
                      <a:pt x="231" y="1119"/>
                      <a:pt x="260" y="1126"/>
                    </a:cubicBezTo>
                    <a:cubicBezTo>
                      <a:pt x="321" y="986"/>
                      <a:pt x="350" y="806"/>
                      <a:pt x="509" y="753"/>
                    </a:cubicBezTo>
                    <a:cubicBezTo>
                      <a:pt x="620" y="715"/>
                      <a:pt x="815" y="688"/>
                      <a:pt x="1001" y="688"/>
                    </a:cubicBezTo>
                    <a:cubicBezTo>
                      <a:pt x="1077" y="688"/>
                      <a:pt x="1151" y="693"/>
                      <a:pt x="1218" y="703"/>
                    </a:cubicBezTo>
                    <a:cubicBezTo>
                      <a:pt x="1454" y="737"/>
                      <a:pt x="1515" y="1134"/>
                      <a:pt x="1515" y="1134"/>
                    </a:cubicBezTo>
                    <a:cubicBezTo>
                      <a:pt x="1515" y="1134"/>
                      <a:pt x="1539" y="1124"/>
                      <a:pt x="1549" y="1121"/>
                    </a:cubicBezTo>
                    <a:cubicBezTo>
                      <a:pt x="1557" y="1118"/>
                      <a:pt x="1581" y="1116"/>
                      <a:pt x="1581" y="1116"/>
                    </a:cubicBezTo>
                    <a:cubicBezTo>
                      <a:pt x="1581" y="1116"/>
                      <a:pt x="1621" y="912"/>
                      <a:pt x="1616" y="766"/>
                    </a:cubicBezTo>
                    <a:cubicBezTo>
                      <a:pt x="1610" y="621"/>
                      <a:pt x="1451" y="210"/>
                      <a:pt x="1451" y="210"/>
                    </a:cubicBezTo>
                    <a:cubicBezTo>
                      <a:pt x="1451" y="210"/>
                      <a:pt x="1346" y="44"/>
                      <a:pt x="1128" y="12"/>
                    </a:cubicBezTo>
                    <a:cubicBezTo>
                      <a:pt x="1079" y="4"/>
                      <a:pt x="1016" y="1"/>
                      <a:pt x="947" y="1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g2d628c0607e_0_8395"/>
              <p:cNvSpPr/>
              <p:nvPr/>
            </p:nvSpPr>
            <p:spPr>
              <a:xfrm>
                <a:off x="3379055" y="2118662"/>
                <a:ext cx="278555" cy="88439"/>
              </a:xfrm>
              <a:custGeom>
                <a:rect b="b" l="l" r="r" t="t"/>
                <a:pathLst>
                  <a:path extrusionOk="0" h="481" w="1515">
                    <a:moveTo>
                      <a:pt x="24" y="0"/>
                    </a:moveTo>
                    <a:cubicBezTo>
                      <a:pt x="16" y="0"/>
                      <a:pt x="8" y="6"/>
                      <a:pt x="6" y="17"/>
                    </a:cubicBezTo>
                    <a:cubicBezTo>
                      <a:pt x="0" y="27"/>
                      <a:pt x="8" y="38"/>
                      <a:pt x="19" y="41"/>
                    </a:cubicBezTo>
                    <a:cubicBezTo>
                      <a:pt x="32" y="46"/>
                      <a:pt x="146" y="59"/>
                      <a:pt x="400" y="88"/>
                    </a:cubicBezTo>
                    <a:cubicBezTo>
                      <a:pt x="543" y="104"/>
                      <a:pt x="699" y="123"/>
                      <a:pt x="802" y="136"/>
                    </a:cubicBezTo>
                    <a:cubicBezTo>
                      <a:pt x="1035" y="165"/>
                      <a:pt x="1475" y="475"/>
                      <a:pt x="1480" y="477"/>
                    </a:cubicBezTo>
                    <a:cubicBezTo>
                      <a:pt x="1483" y="480"/>
                      <a:pt x="1488" y="480"/>
                      <a:pt x="1491" y="480"/>
                    </a:cubicBezTo>
                    <a:cubicBezTo>
                      <a:pt x="1499" y="480"/>
                      <a:pt x="1504" y="477"/>
                      <a:pt x="1509" y="472"/>
                    </a:cubicBezTo>
                    <a:cubicBezTo>
                      <a:pt x="1514" y="464"/>
                      <a:pt x="1512" y="451"/>
                      <a:pt x="1504" y="443"/>
                    </a:cubicBezTo>
                    <a:cubicBezTo>
                      <a:pt x="1485" y="430"/>
                      <a:pt x="1051" y="125"/>
                      <a:pt x="808" y="96"/>
                    </a:cubicBezTo>
                    <a:cubicBezTo>
                      <a:pt x="702" y="83"/>
                      <a:pt x="548" y="64"/>
                      <a:pt x="405" y="49"/>
                    </a:cubicBezTo>
                    <a:cubicBezTo>
                      <a:pt x="228" y="27"/>
                      <a:pt x="45" y="6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g2d628c0607e_0_8395"/>
              <p:cNvSpPr/>
              <p:nvPr/>
            </p:nvSpPr>
            <p:spPr>
              <a:xfrm>
                <a:off x="3510518" y="2043277"/>
                <a:ext cx="143231" cy="145253"/>
              </a:xfrm>
              <a:custGeom>
                <a:rect b="b" l="l" r="r" t="t"/>
                <a:pathLst>
                  <a:path extrusionOk="0" h="790" w="779">
                    <a:moveTo>
                      <a:pt x="21" y="1"/>
                    </a:moveTo>
                    <a:cubicBezTo>
                      <a:pt x="13" y="1"/>
                      <a:pt x="6" y="4"/>
                      <a:pt x="3" y="11"/>
                    </a:cubicBezTo>
                    <a:cubicBezTo>
                      <a:pt x="0" y="22"/>
                      <a:pt x="3" y="35"/>
                      <a:pt x="13" y="40"/>
                    </a:cubicBezTo>
                    <a:cubicBezTo>
                      <a:pt x="16" y="40"/>
                      <a:pt x="323" y="199"/>
                      <a:pt x="484" y="318"/>
                    </a:cubicBezTo>
                    <a:cubicBezTo>
                      <a:pt x="643" y="435"/>
                      <a:pt x="736" y="771"/>
                      <a:pt x="736" y="774"/>
                    </a:cubicBezTo>
                    <a:cubicBezTo>
                      <a:pt x="739" y="784"/>
                      <a:pt x="747" y="789"/>
                      <a:pt x="757" y="789"/>
                    </a:cubicBezTo>
                    <a:lnTo>
                      <a:pt x="762" y="789"/>
                    </a:lnTo>
                    <a:cubicBezTo>
                      <a:pt x="773" y="787"/>
                      <a:pt x="778" y="776"/>
                      <a:pt x="776" y="763"/>
                    </a:cubicBezTo>
                    <a:cubicBezTo>
                      <a:pt x="773" y="750"/>
                      <a:pt x="678" y="411"/>
                      <a:pt x="511" y="287"/>
                    </a:cubicBezTo>
                    <a:cubicBezTo>
                      <a:pt x="347" y="165"/>
                      <a:pt x="34" y="3"/>
                      <a:pt x="32" y="3"/>
                    </a:cubicBezTo>
                    <a:cubicBezTo>
                      <a:pt x="28" y="2"/>
                      <a:pt x="24" y="1"/>
                      <a:pt x="2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g2d628c0607e_0_8395"/>
              <p:cNvSpPr/>
              <p:nvPr/>
            </p:nvSpPr>
            <p:spPr>
              <a:xfrm>
                <a:off x="3363058" y="2145506"/>
                <a:ext cx="178717" cy="64904"/>
              </a:xfrm>
              <a:custGeom>
                <a:rect b="b" l="l" r="r" t="t"/>
                <a:pathLst>
                  <a:path extrusionOk="0" h="353" w="972">
                    <a:moveTo>
                      <a:pt x="949" y="0"/>
                    </a:moveTo>
                    <a:cubicBezTo>
                      <a:pt x="948" y="0"/>
                      <a:pt x="946" y="0"/>
                      <a:pt x="945" y="1"/>
                    </a:cubicBezTo>
                    <a:cubicBezTo>
                      <a:pt x="924" y="3"/>
                      <a:pt x="397" y="109"/>
                      <a:pt x="193" y="210"/>
                    </a:cubicBezTo>
                    <a:cubicBezTo>
                      <a:pt x="0" y="305"/>
                      <a:pt x="0" y="318"/>
                      <a:pt x="3" y="334"/>
                    </a:cubicBezTo>
                    <a:cubicBezTo>
                      <a:pt x="5" y="345"/>
                      <a:pt x="11" y="353"/>
                      <a:pt x="21" y="353"/>
                    </a:cubicBezTo>
                    <a:lnTo>
                      <a:pt x="24" y="353"/>
                    </a:lnTo>
                    <a:cubicBezTo>
                      <a:pt x="34" y="353"/>
                      <a:pt x="42" y="347"/>
                      <a:pt x="45" y="339"/>
                    </a:cubicBezTo>
                    <a:cubicBezTo>
                      <a:pt x="53" y="331"/>
                      <a:pt x="90" y="308"/>
                      <a:pt x="212" y="247"/>
                    </a:cubicBezTo>
                    <a:cubicBezTo>
                      <a:pt x="410" y="149"/>
                      <a:pt x="948" y="43"/>
                      <a:pt x="953" y="40"/>
                    </a:cubicBezTo>
                    <a:cubicBezTo>
                      <a:pt x="964" y="38"/>
                      <a:pt x="971" y="27"/>
                      <a:pt x="969" y="16"/>
                    </a:cubicBezTo>
                    <a:cubicBezTo>
                      <a:pt x="967" y="7"/>
                      <a:pt x="958" y="0"/>
                      <a:pt x="94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g2d628c0607e_0_8395"/>
              <p:cNvSpPr/>
              <p:nvPr/>
            </p:nvSpPr>
            <p:spPr>
              <a:xfrm>
                <a:off x="3444694" y="2168673"/>
                <a:ext cx="190116" cy="69501"/>
              </a:xfrm>
              <a:custGeom>
                <a:rect b="b" l="l" r="r" t="t"/>
                <a:pathLst>
                  <a:path extrusionOk="0" h="378" w="1034">
                    <a:moveTo>
                      <a:pt x="535" y="0"/>
                    </a:moveTo>
                    <a:cubicBezTo>
                      <a:pt x="349" y="0"/>
                      <a:pt x="154" y="27"/>
                      <a:pt x="43" y="65"/>
                    </a:cubicBezTo>
                    <a:cubicBezTo>
                      <a:pt x="27" y="70"/>
                      <a:pt x="14" y="78"/>
                      <a:pt x="1" y="86"/>
                    </a:cubicBezTo>
                    <a:cubicBezTo>
                      <a:pt x="22" y="81"/>
                      <a:pt x="133" y="52"/>
                      <a:pt x="265" y="52"/>
                    </a:cubicBezTo>
                    <a:cubicBezTo>
                      <a:pt x="338" y="52"/>
                      <a:pt x="410" y="49"/>
                      <a:pt x="477" y="49"/>
                    </a:cubicBezTo>
                    <a:cubicBezTo>
                      <a:pt x="568" y="49"/>
                      <a:pt x="651" y="54"/>
                      <a:pt x="721" y="78"/>
                    </a:cubicBezTo>
                    <a:cubicBezTo>
                      <a:pt x="887" y="137"/>
                      <a:pt x="988" y="290"/>
                      <a:pt x="1033" y="377"/>
                    </a:cubicBezTo>
                    <a:cubicBezTo>
                      <a:pt x="1004" y="261"/>
                      <a:pt x="925" y="41"/>
                      <a:pt x="752" y="15"/>
                    </a:cubicBezTo>
                    <a:cubicBezTo>
                      <a:pt x="685" y="5"/>
                      <a:pt x="611" y="0"/>
                      <a:pt x="5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g2d628c0607e_0_8395"/>
              <p:cNvSpPr/>
              <p:nvPr/>
            </p:nvSpPr>
            <p:spPr>
              <a:xfrm>
                <a:off x="3144443" y="1707909"/>
                <a:ext cx="684529" cy="347321"/>
              </a:xfrm>
              <a:custGeom>
                <a:rect b="b" l="l" r="r" t="t"/>
                <a:pathLst>
                  <a:path extrusionOk="0" h="1889" w="3723">
                    <a:moveTo>
                      <a:pt x="1" y="1"/>
                    </a:moveTo>
                    <a:lnTo>
                      <a:pt x="522" y="1785"/>
                    </a:lnTo>
                    <a:cubicBezTo>
                      <a:pt x="541" y="1846"/>
                      <a:pt x="596" y="1888"/>
                      <a:pt x="660" y="1888"/>
                    </a:cubicBezTo>
                    <a:lnTo>
                      <a:pt x="3063" y="1888"/>
                    </a:lnTo>
                    <a:cubicBezTo>
                      <a:pt x="3127" y="1888"/>
                      <a:pt x="3182" y="1846"/>
                      <a:pt x="3201" y="1785"/>
                    </a:cubicBez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g2d628c0607e_0_8395"/>
              <p:cNvSpPr/>
              <p:nvPr/>
            </p:nvSpPr>
            <p:spPr>
              <a:xfrm>
                <a:off x="3130285" y="1681248"/>
                <a:ext cx="706409" cy="54240"/>
              </a:xfrm>
              <a:custGeom>
                <a:rect b="b" l="l" r="r" t="t"/>
                <a:pathLst>
                  <a:path extrusionOk="0" h="295" w="3842">
                    <a:moveTo>
                      <a:pt x="1" y="0"/>
                    </a:moveTo>
                    <a:lnTo>
                      <a:pt x="1" y="294"/>
                    </a:lnTo>
                    <a:lnTo>
                      <a:pt x="3842" y="294"/>
                    </a:lnTo>
                    <a:lnTo>
                      <a:pt x="3842" y="0"/>
                    </a:lnTo>
                    <a:close/>
                  </a:path>
                </a:pathLst>
              </a:custGeom>
              <a:solidFill>
                <a:srgbClr val="45BA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g2d628c0607e_0_8395"/>
              <p:cNvSpPr/>
              <p:nvPr/>
            </p:nvSpPr>
            <p:spPr>
              <a:xfrm>
                <a:off x="3148856" y="1731443"/>
                <a:ext cx="683426" cy="7906"/>
              </a:xfrm>
              <a:custGeom>
                <a:rect b="b" l="l" r="r" t="t"/>
                <a:pathLst>
                  <a:path extrusionOk="0" h="43" w="3717">
                    <a:moveTo>
                      <a:pt x="19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2"/>
                      <a:pt x="8" y="42"/>
                      <a:pt x="19" y="42"/>
                    </a:cubicBezTo>
                    <a:lnTo>
                      <a:pt x="3698" y="42"/>
                    </a:lnTo>
                    <a:cubicBezTo>
                      <a:pt x="3709" y="42"/>
                      <a:pt x="3717" y="32"/>
                      <a:pt x="3717" y="21"/>
                    </a:cubicBezTo>
                    <a:cubicBezTo>
                      <a:pt x="3717" y="11"/>
                      <a:pt x="3709" y="0"/>
                      <a:pt x="369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g2d628c0607e_0_8395"/>
              <p:cNvSpPr/>
              <p:nvPr/>
            </p:nvSpPr>
            <p:spPr>
              <a:xfrm>
                <a:off x="3256417" y="2051183"/>
                <a:ext cx="465362" cy="7906"/>
              </a:xfrm>
              <a:custGeom>
                <a:rect b="b" l="l" r="r" t="t"/>
                <a:pathLst>
                  <a:path extrusionOk="0" h="43" w="2531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2"/>
                      <a:pt x="22" y="42"/>
                    </a:cubicBezTo>
                    <a:lnTo>
                      <a:pt x="2510" y="42"/>
                    </a:lnTo>
                    <a:cubicBezTo>
                      <a:pt x="2520" y="42"/>
                      <a:pt x="2531" y="32"/>
                      <a:pt x="2531" y="21"/>
                    </a:cubicBezTo>
                    <a:cubicBezTo>
                      <a:pt x="2531" y="11"/>
                      <a:pt x="2520" y="0"/>
                      <a:pt x="251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g2d628c0607e_0_8395"/>
              <p:cNvSpPr/>
              <p:nvPr/>
            </p:nvSpPr>
            <p:spPr>
              <a:xfrm>
                <a:off x="3109508" y="3218171"/>
                <a:ext cx="784184" cy="1004822"/>
              </a:xfrm>
              <a:custGeom>
                <a:rect b="b" l="l" r="r" t="t"/>
                <a:pathLst>
                  <a:path extrusionOk="0" h="5465" w="4265">
                    <a:moveTo>
                      <a:pt x="900" y="0"/>
                    </a:moveTo>
                    <a:lnTo>
                      <a:pt x="881" y="64"/>
                    </a:lnTo>
                    <a:cubicBezTo>
                      <a:pt x="881" y="64"/>
                      <a:pt x="545" y="1414"/>
                      <a:pt x="376" y="2457"/>
                    </a:cubicBezTo>
                    <a:cubicBezTo>
                      <a:pt x="206" y="3497"/>
                      <a:pt x="77" y="4135"/>
                      <a:pt x="0" y="4521"/>
                    </a:cubicBezTo>
                    <a:cubicBezTo>
                      <a:pt x="127" y="4770"/>
                      <a:pt x="466" y="4646"/>
                      <a:pt x="855" y="4863"/>
                    </a:cubicBezTo>
                    <a:cubicBezTo>
                      <a:pt x="1244" y="5080"/>
                      <a:pt x="1469" y="5397"/>
                      <a:pt x="1699" y="5450"/>
                    </a:cubicBezTo>
                    <a:cubicBezTo>
                      <a:pt x="1744" y="5460"/>
                      <a:pt x="1801" y="5464"/>
                      <a:pt x="1864" y="5464"/>
                    </a:cubicBezTo>
                    <a:cubicBezTo>
                      <a:pt x="2126" y="5464"/>
                      <a:pt x="2513" y="5397"/>
                      <a:pt x="2779" y="5397"/>
                    </a:cubicBezTo>
                    <a:cubicBezTo>
                      <a:pt x="2864" y="5397"/>
                      <a:pt x="2942" y="5399"/>
                      <a:pt x="3014" y="5399"/>
                    </a:cubicBezTo>
                    <a:cubicBezTo>
                      <a:pt x="3219" y="5399"/>
                      <a:pt x="3365" y="5382"/>
                      <a:pt x="3436" y="5247"/>
                    </a:cubicBezTo>
                    <a:cubicBezTo>
                      <a:pt x="3528" y="5064"/>
                      <a:pt x="3595" y="4955"/>
                      <a:pt x="3796" y="4887"/>
                    </a:cubicBezTo>
                    <a:cubicBezTo>
                      <a:pt x="3997" y="4815"/>
                      <a:pt x="4264" y="4791"/>
                      <a:pt x="4264" y="4791"/>
                    </a:cubicBezTo>
                    <a:cubicBezTo>
                      <a:pt x="4264" y="4791"/>
                      <a:pt x="4140" y="2015"/>
                      <a:pt x="4082" y="1612"/>
                    </a:cubicBezTo>
                    <a:cubicBezTo>
                      <a:pt x="4039" y="1303"/>
                      <a:pt x="3841" y="519"/>
                      <a:pt x="3751" y="170"/>
                    </a:cubicBezTo>
                    <a:cubicBezTo>
                      <a:pt x="3728" y="169"/>
                      <a:pt x="3700" y="169"/>
                      <a:pt x="3669" y="169"/>
                    </a:cubicBezTo>
                    <a:cubicBezTo>
                      <a:pt x="3518" y="169"/>
                      <a:pt x="3276" y="176"/>
                      <a:pt x="3047" y="204"/>
                    </a:cubicBezTo>
                    <a:cubicBezTo>
                      <a:pt x="2746" y="243"/>
                      <a:pt x="2514" y="276"/>
                      <a:pt x="2211" y="276"/>
                    </a:cubicBezTo>
                    <a:cubicBezTo>
                      <a:pt x="2140" y="276"/>
                      <a:pt x="2065" y="274"/>
                      <a:pt x="1985" y="270"/>
                    </a:cubicBezTo>
                    <a:cubicBezTo>
                      <a:pt x="1562" y="246"/>
                      <a:pt x="1244" y="149"/>
                      <a:pt x="1122" y="72"/>
                    </a:cubicBezTo>
                    <a:cubicBezTo>
                      <a:pt x="1059" y="35"/>
                      <a:pt x="971" y="11"/>
                      <a:pt x="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g2d628c0607e_0_8395"/>
              <p:cNvSpPr/>
              <p:nvPr/>
            </p:nvSpPr>
            <p:spPr>
              <a:xfrm>
                <a:off x="3627640" y="3491577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g2d628c0607e_0_8395"/>
              <p:cNvSpPr/>
              <p:nvPr/>
            </p:nvSpPr>
            <p:spPr>
              <a:xfrm>
                <a:off x="3623779" y="3481833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12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2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g2d628c0607e_0_8395"/>
              <p:cNvSpPr/>
              <p:nvPr/>
            </p:nvSpPr>
            <p:spPr>
              <a:xfrm>
                <a:off x="3638856" y="347852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g2d628c0607e_0_8395"/>
              <p:cNvSpPr/>
              <p:nvPr/>
            </p:nvSpPr>
            <p:spPr>
              <a:xfrm>
                <a:off x="3653014" y="3486245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g2d628c0607e_0_8395"/>
              <p:cNvSpPr/>
              <p:nvPr/>
            </p:nvSpPr>
            <p:spPr>
              <a:xfrm>
                <a:off x="3658346" y="3501322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g2d628c0607e_0_8395"/>
              <p:cNvSpPr/>
              <p:nvPr/>
            </p:nvSpPr>
            <p:spPr>
              <a:xfrm>
                <a:off x="3651543" y="3515480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g2d628c0607e_0_8395"/>
              <p:cNvSpPr/>
              <p:nvPr/>
            </p:nvSpPr>
            <p:spPr>
              <a:xfrm>
                <a:off x="3638488" y="352136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g2d628c0607e_0_8395"/>
              <p:cNvSpPr/>
              <p:nvPr/>
            </p:nvSpPr>
            <p:spPr>
              <a:xfrm>
                <a:off x="3622308" y="351934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g2d628c0607e_0_8395"/>
              <p:cNvSpPr/>
              <p:nvPr/>
            </p:nvSpPr>
            <p:spPr>
              <a:xfrm>
                <a:off x="3614034" y="350536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6" y="32"/>
                      <a:pt x="46" y="21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g2d628c0607e_0_8395"/>
              <p:cNvSpPr/>
              <p:nvPr/>
            </p:nvSpPr>
            <p:spPr>
              <a:xfrm>
                <a:off x="3614034" y="3492129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6"/>
                      <a:pt x="22" y="46"/>
                    </a:cubicBezTo>
                    <a:cubicBezTo>
                      <a:pt x="35" y="46"/>
                      <a:pt x="46" y="35"/>
                      <a:pt x="46" y="22"/>
                    </a:cubicBezTo>
                    <a:cubicBezTo>
                      <a:pt x="46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g2d628c0607e_0_8395"/>
              <p:cNvSpPr/>
              <p:nvPr/>
            </p:nvSpPr>
            <p:spPr>
              <a:xfrm>
                <a:off x="3460875" y="3648414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9" y="0"/>
                    </a:moveTo>
                    <a:cubicBezTo>
                      <a:pt x="32" y="0"/>
                      <a:pt x="0" y="29"/>
                      <a:pt x="0" y="66"/>
                    </a:cubicBezTo>
                    <a:cubicBezTo>
                      <a:pt x="0" y="103"/>
                      <a:pt x="32" y="133"/>
                      <a:pt x="69" y="133"/>
                    </a:cubicBezTo>
                    <a:cubicBezTo>
                      <a:pt x="106" y="133"/>
                      <a:pt x="135" y="103"/>
                      <a:pt x="135" y="66"/>
                    </a:cubicBezTo>
                    <a:cubicBezTo>
                      <a:pt x="135" y="29"/>
                      <a:pt x="106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g2d628c0607e_0_8395"/>
              <p:cNvSpPr/>
              <p:nvPr/>
            </p:nvSpPr>
            <p:spPr>
              <a:xfrm>
                <a:off x="3456830" y="3638669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2" y="0"/>
                      <a:pt x="1" y="11"/>
                      <a:pt x="1" y="21"/>
                    </a:cubicBezTo>
                    <a:cubicBezTo>
                      <a:pt x="1" y="35"/>
                      <a:pt x="12" y="43"/>
                      <a:pt x="25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g2d628c0607e_0_8395"/>
              <p:cNvSpPr/>
              <p:nvPr/>
            </p:nvSpPr>
            <p:spPr>
              <a:xfrm>
                <a:off x="3472458" y="363517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g2d628c0607e_0_8395"/>
              <p:cNvSpPr/>
              <p:nvPr/>
            </p:nvSpPr>
            <p:spPr>
              <a:xfrm>
                <a:off x="3486616" y="364308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g2d628c0607e_0_8395"/>
              <p:cNvSpPr/>
              <p:nvPr/>
            </p:nvSpPr>
            <p:spPr>
              <a:xfrm>
                <a:off x="3491948" y="365815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2"/>
                      <a:pt x="8" y="42"/>
                      <a:pt x="22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g2d628c0607e_0_8395"/>
              <p:cNvSpPr/>
              <p:nvPr/>
            </p:nvSpPr>
            <p:spPr>
              <a:xfrm>
                <a:off x="3484593" y="3672132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g2d628c0607e_0_8395"/>
              <p:cNvSpPr/>
              <p:nvPr/>
            </p:nvSpPr>
            <p:spPr>
              <a:xfrm>
                <a:off x="3471539" y="367801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g2d628c0607e_0_8395"/>
              <p:cNvSpPr/>
              <p:nvPr/>
            </p:nvSpPr>
            <p:spPr>
              <a:xfrm>
                <a:off x="3455359" y="367617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1"/>
                    </a:cubicBezTo>
                    <a:cubicBezTo>
                      <a:pt x="1" y="32"/>
                      <a:pt x="12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g2d628c0607e_0_8395"/>
              <p:cNvSpPr/>
              <p:nvPr/>
            </p:nvSpPr>
            <p:spPr>
              <a:xfrm>
                <a:off x="3447636" y="366202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g2d628c0607e_0_8395"/>
              <p:cNvSpPr/>
              <p:nvPr/>
            </p:nvSpPr>
            <p:spPr>
              <a:xfrm>
                <a:off x="3447636" y="3648781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9" y="1"/>
                      <a:pt x="1" y="11"/>
                      <a:pt x="1" y="25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2" y="46"/>
                      <a:pt x="43" y="35"/>
                      <a:pt x="43" y="25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g2d628c0607e_0_8395"/>
              <p:cNvSpPr/>
              <p:nvPr/>
            </p:nvSpPr>
            <p:spPr>
              <a:xfrm>
                <a:off x="3809299" y="3526144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6" y="1"/>
                    </a:moveTo>
                    <a:cubicBezTo>
                      <a:pt x="32" y="1"/>
                      <a:pt x="0" y="33"/>
                      <a:pt x="0" y="70"/>
                    </a:cubicBezTo>
                    <a:cubicBezTo>
                      <a:pt x="0" y="104"/>
                      <a:pt x="32" y="136"/>
                      <a:pt x="66" y="136"/>
                    </a:cubicBezTo>
                    <a:cubicBezTo>
                      <a:pt x="104" y="136"/>
                      <a:pt x="135" y="104"/>
                      <a:pt x="135" y="70"/>
                    </a:cubicBezTo>
                    <a:cubicBezTo>
                      <a:pt x="135" y="33"/>
                      <a:pt x="104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g2d628c0607e_0_8395"/>
              <p:cNvSpPr/>
              <p:nvPr/>
            </p:nvSpPr>
            <p:spPr>
              <a:xfrm>
                <a:off x="3805438" y="351695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11" y="1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2" y="32"/>
                      <a:pt x="42" y="22"/>
                    </a:cubicBezTo>
                    <a:cubicBezTo>
                      <a:pt x="42" y="8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g2d628c0607e_0_8395"/>
              <p:cNvSpPr/>
              <p:nvPr/>
            </p:nvSpPr>
            <p:spPr>
              <a:xfrm>
                <a:off x="3820515" y="3513090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5"/>
                      <a:pt x="11" y="45"/>
                      <a:pt x="24" y="45"/>
                    </a:cubicBezTo>
                    <a:cubicBezTo>
                      <a:pt x="35" y="45"/>
                      <a:pt x="45" y="35"/>
                      <a:pt x="45" y="24"/>
                    </a:cubicBezTo>
                    <a:cubicBezTo>
                      <a:pt x="45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g2d628c0607e_0_8395"/>
              <p:cNvSpPr/>
              <p:nvPr/>
            </p:nvSpPr>
            <p:spPr>
              <a:xfrm>
                <a:off x="3834488" y="3521363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2" y="0"/>
                      <a:pt x="1" y="8"/>
                      <a:pt x="1" y="22"/>
                    </a:cubicBezTo>
                    <a:cubicBezTo>
                      <a:pt x="1" y="32"/>
                      <a:pt x="12" y="43"/>
                      <a:pt x="25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g2d628c0607e_0_8395"/>
              <p:cNvSpPr/>
              <p:nvPr/>
            </p:nvSpPr>
            <p:spPr>
              <a:xfrm>
                <a:off x="3840372" y="3535889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g2d628c0607e_0_8395"/>
              <p:cNvSpPr/>
              <p:nvPr/>
            </p:nvSpPr>
            <p:spPr>
              <a:xfrm>
                <a:off x="3833017" y="355004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g2d628c0607e_0_8395"/>
              <p:cNvSpPr/>
              <p:nvPr/>
            </p:nvSpPr>
            <p:spPr>
              <a:xfrm>
                <a:off x="3819963" y="3555930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4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g2d628c0607e_0_8395"/>
              <p:cNvSpPr/>
              <p:nvPr/>
            </p:nvSpPr>
            <p:spPr>
              <a:xfrm>
                <a:off x="3803967" y="355390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g2d628c0607e_0_8395"/>
              <p:cNvSpPr/>
              <p:nvPr/>
            </p:nvSpPr>
            <p:spPr>
              <a:xfrm>
                <a:off x="3796061" y="353975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9" y="1"/>
                      <a:pt x="1" y="12"/>
                      <a:pt x="1" y="22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3" y="46"/>
                      <a:pt x="43" y="35"/>
                      <a:pt x="43" y="22"/>
                    </a:cubicBezTo>
                    <a:cubicBezTo>
                      <a:pt x="43" y="12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g2d628c0607e_0_8395"/>
              <p:cNvSpPr/>
              <p:nvPr/>
            </p:nvSpPr>
            <p:spPr>
              <a:xfrm>
                <a:off x="3796061" y="352724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g2d628c0607e_0_8395"/>
              <p:cNvSpPr/>
              <p:nvPr/>
            </p:nvSpPr>
            <p:spPr>
              <a:xfrm>
                <a:off x="3807276" y="3859490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2" y="1"/>
                      <a:pt x="1" y="30"/>
                      <a:pt x="1" y="67"/>
                    </a:cubicBezTo>
                    <a:cubicBezTo>
                      <a:pt x="1" y="104"/>
                      <a:pt x="32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g2d628c0607e_0_8395"/>
              <p:cNvSpPr/>
              <p:nvPr/>
            </p:nvSpPr>
            <p:spPr>
              <a:xfrm>
                <a:off x="3803415" y="384992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g2d628c0607e_0_8395"/>
              <p:cNvSpPr/>
              <p:nvPr/>
            </p:nvSpPr>
            <p:spPr>
              <a:xfrm>
                <a:off x="3818492" y="3846436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4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g2d628c0607e_0_8395"/>
              <p:cNvSpPr/>
              <p:nvPr/>
            </p:nvSpPr>
            <p:spPr>
              <a:xfrm>
                <a:off x="3832650" y="3854158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3"/>
                      <a:pt x="11" y="43"/>
                      <a:pt x="24" y="43"/>
                    </a:cubicBezTo>
                    <a:cubicBezTo>
                      <a:pt x="35" y="43"/>
                      <a:pt x="45" y="33"/>
                      <a:pt x="45" y="22"/>
                    </a:cubicBezTo>
                    <a:cubicBezTo>
                      <a:pt x="45" y="11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g2d628c0607e_0_8395"/>
              <p:cNvSpPr/>
              <p:nvPr/>
            </p:nvSpPr>
            <p:spPr>
              <a:xfrm>
                <a:off x="3838533" y="3869235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9"/>
                      <a:pt x="0" y="22"/>
                    </a:cubicBezTo>
                    <a:cubicBezTo>
                      <a:pt x="0" y="33"/>
                      <a:pt x="8" y="43"/>
                      <a:pt x="21" y="43"/>
                    </a:cubicBezTo>
                    <a:cubicBezTo>
                      <a:pt x="32" y="43"/>
                      <a:pt x="42" y="33"/>
                      <a:pt x="42" y="22"/>
                    </a:cubicBezTo>
                    <a:cubicBezTo>
                      <a:pt x="42" y="9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g2d628c0607e_0_8395"/>
              <p:cNvSpPr/>
              <p:nvPr/>
            </p:nvSpPr>
            <p:spPr>
              <a:xfrm>
                <a:off x="3831179" y="388302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4"/>
                      <a:pt x="11" y="42"/>
                      <a:pt x="22" y="42"/>
                    </a:cubicBezTo>
                    <a:cubicBezTo>
                      <a:pt x="35" y="42"/>
                      <a:pt x="43" y="34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g2d628c0607e_0_8395"/>
              <p:cNvSpPr/>
              <p:nvPr/>
            </p:nvSpPr>
            <p:spPr>
              <a:xfrm>
                <a:off x="3817940" y="388927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g2d628c0607e_0_8395"/>
              <p:cNvSpPr/>
              <p:nvPr/>
            </p:nvSpPr>
            <p:spPr>
              <a:xfrm>
                <a:off x="3801944" y="3886886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g2d628c0607e_0_8395"/>
              <p:cNvSpPr/>
              <p:nvPr/>
            </p:nvSpPr>
            <p:spPr>
              <a:xfrm>
                <a:off x="3794222" y="387328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2"/>
                      <a:pt x="21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g2d628c0607e_0_8395"/>
              <p:cNvSpPr/>
              <p:nvPr/>
            </p:nvSpPr>
            <p:spPr>
              <a:xfrm>
                <a:off x="3794222" y="386004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g2d628c0607e_0_8395"/>
              <p:cNvSpPr/>
              <p:nvPr/>
            </p:nvSpPr>
            <p:spPr>
              <a:xfrm>
                <a:off x="3394683" y="3992976"/>
                <a:ext cx="24454" cy="25006"/>
              </a:xfrm>
              <a:custGeom>
                <a:rect b="b" l="l" r="r" t="t"/>
                <a:pathLst>
                  <a:path extrusionOk="0" h="136" w="133">
                    <a:moveTo>
                      <a:pt x="66" y="0"/>
                    </a:moveTo>
                    <a:cubicBezTo>
                      <a:pt x="29" y="0"/>
                      <a:pt x="0" y="29"/>
                      <a:pt x="0" y="66"/>
                    </a:cubicBezTo>
                    <a:cubicBezTo>
                      <a:pt x="0" y="103"/>
                      <a:pt x="29" y="135"/>
                      <a:pt x="66" y="135"/>
                    </a:cubicBezTo>
                    <a:cubicBezTo>
                      <a:pt x="103" y="135"/>
                      <a:pt x="132" y="103"/>
                      <a:pt x="132" y="66"/>
                    </a:cubicBezTo>
                    <a:cubicBezTo>
                      <a:pt x="132" y="29"/>
                      <a:pt x="103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g2d628c0607e_0_8395"/>
              <p:cNvSpPr/>
              <p:nvPr/>
            </p:nvSpPr>
            <p:spPr>
              <a:xfrm>
                <a:off x="3390638" y="3983231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g2d628c0607e_0_8395"/>
              <p:cNvSpPr/>
              <p:nvPr/>
            </p:nvSpPr>
            <p:spPr>
              <a:xfrm>
                <a:off x="3405715" y="3979737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6"/>
                      <a:pt x="22" y="46"/>
                    </a:cubicBezTo>
                    <a:cubicBezTo>
                      <a:pt x="35" y="46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g2d628c0607e_0_8395"/>
              <p:cNvSpPr/>
              <p:nvPr/>
            </p:nvSpPr>
            <p:spPr>
              <a:xfrm>
                <a:off x="3419873" y="398801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g2d628c0607e_0_8395"/>
              <p:cNvSpPr/>
              <p:nvPr/>
            </p:nvSpPr>
            <p:spPr>
              <a:xfrm>
                <a:off x="3425205" y="4002721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g2d628c0607e_0_8395"/>
              <p:cNvSpPr/>
              <p:nvPr/>
            </p:nvSpPr>
            <p:spPr>
              <a:xfrm>
                <a:off x="3418402" y="4016694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g2d628c0607e_0_8395"/>
              <p:cNvSpPr/>
              <p:nvPr/>
            </p:nvSpPr>
            <p:spPr>
              <a:xfrm>
                <a:off x="3405347" y="4022578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6"/>
                      <a:pt x="22" y="46"/>
                    </a:cubicBezTo>
                    <a:cubicBezTo>
                      <a:pt x="32" y="46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g2d628c0607e_0_8395"/>
              <p:cNvSpPr/>
              <p:nvPr/>
            </p:nvSpPr>
            <p:spPr>
              <a:xfrm>
                <a:off x="3388799" y="402073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4"/>
                      <a:pt x="11" y="42"/>
                      <a:pt x="22" y="42"/>
                    </a:cubicBezTo>
                    <a:cubicBezTo>
                      <a:pt x="35" y="42"/>
                      <a:pt x="43" y="34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g2d628c0607e_0_8395"/>
              <p:cNvSpPr/>
              <p:nvPr/>
            </p:nvSpPr>
            <p:spPr>
              <a:xfrm>
                <a:off x="3380893" y="4006582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g2d628c0607e_0_8395"/>
              <p:cNvSpPr/>
              <p:nvPr/>
            </p:nvSpPr>
            <p:spPr>
              <a:xfrm>
                <a:off x="3380893" y="3993895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8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g2d628c0607e_0_8395"/>
              <p:cNvSpPr/>
              <p:nvPr/>
            </p:nvSpPr>
            <p:spPr>
              <a:xfrm>
                <a:off x="3234537" y="3623040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6" y="1"/>
                    </a:moveTo>
                    <a:cubicBezTo>
                      <a:pt x="29" y="1"/>
                      <a:pt x="0" y="30"/>
                      <a:pt x="0" y="67"/>
                    </a:cubicBezTo>
                    <a:cubicBezTo>
                      <a:pt x="0" y="104"/>
                      <a:pt x="29" y="133"/>
                      <a:pt x="66" y="133"/>
                    </a:cubicBezTo>
                    <a:cubicBezTo>
                      <a:pt x="103" y="133"/>
                      <a:pt x="133" y="104"/>
                      <a:pt x="133" y="67"/>
                    </a:cubicBezTo>
                    <a:cubicBezTo>
                      <a:pt x="133" y="30"/>
                      <a:pt x="103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g2d628c0607e_0_8395"/>
              <p:cNvSpPr/>
              <p:nvPr/>
            </p:nvSpPr>
            <p:spPr>
              <a:xfrm>
                <a:off x="3230676" y="361329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2" y="35"/>
                      <a:pt x="42" y="22"/>
                    </a:cubicBez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g2d628c0607e_0_8395"/>
              <p:cNvSpPr/>
              <p:nvPr/>
            </p:nvSpPr>
            <p:spPr>
              <a:xfrm>
                <a:off x="3245752" y="360998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2"/>
                      <a:pt x="21" y="42"/>
                    </a:cubicBezTo>
                    <a:cubicBezTo>
                      <a:pt x="35" y="42"/>
                      <a:pt x="42" y="32"/>
                      <a:pt x="42" y="21"/>
                    </a:cubicBezTo>
                    <a:cubicBezTo>
                      <a:pt x="42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g2d628c0607e_0_8395"/>
              <p:cNvSpPr/>
              <p:nvPr/>
            </p:nvSpPr>
            <p:spPr>
              <a:xfrm>
                <a:off x="3259726" y="361770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g2d628c0607e_0_8395"/>
              <p:cNvSpPr/>
              <p:nvPr/>
            </p:nvSpPr>
            <p:spPr>
              <a:xfrm>
                <a:off x="3265242" y="363278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2" y="32"/>
                      <a:pt x="42" y="22"/>
                    </a:cubicBezTo>
                    <a:cubicBezTo>
                      <a:pt x="42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g2d628c0607e_0_8395"/>
              <p:cNvSpPr/>
              <p:nvPr/>
            </p:nvSpPr>
            <p:spPr>
              <a:xfrm>
                <a:off x="3258255" y="364694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g2d628c0607e_0_8395"/>
              <p:cNvSpPr/>
              <p:nvPr/>
            </p:nvSpPr>
            <p:spPr>
              <a:xfrm>
                <a:off x="3245201" y="365282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g2d628c0607e_0_8395"/>
              <p:cNvSpPr/>
              <p:nvPr/>
            </p:nvSpPr>
            <p:spPr>
              <a:xfrm>
                <a:off x="3228653" y="365080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g2d628c0607e_0_8395"/>
              <p:cNvSpPr/>
              <p:nvPr/>
            </p:nvSpPr>
            <p:spPr>
              <a:xfrm>
                <a:off x="3220931" y="363664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g2d628c0607e_0_8395"/>
              <p:cNvSpPr/>
              <p:nvPr/>
            </p:nvSpPr>
            <p:spPr>
              <a:xfrm>
                <a:off x="3220931" y="362359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g2d628c0607e_0_8395"/>
              <p:cNvSpPr/>
              <p:nvPr/>
            </p:nvSpPr>
            <p:spPr>
              <a:xfrm>
                <a:off x="3394683" y="3486245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9" y="1"/>
                    </a:moveTo>
                    <a:cubicBezTo>
                      <a:pt x="32" y="1"/>
                      <a:pt x="0" y="30"/>
                      <a:pt x="0" y="67"/>
                    </a:cubicBezTo>
                    <a:cubicBezTo>
                      <a:pt x="0" y="104"/>
                      <a:pt x="32" y="133"/>
                      <a:pt x="69" y="133"/>
                    </a:cubicBezTo>
                    <a:cubicBezTo>
                      <a:pt x="106" y="133"/>
                      <a:pt x="135" y="104"/>
                      <a:pt x="135" y="67"/>
                    </a:cubicBezTo>
                    <a:cubicBezTo>
                      <a:pt x="135" y="30"/>
                      <a:pt x="106" y="1"/>
                      <a:pt x="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g2d628c0607e_0_8395"/>
              <p:cNvSpPr/>
              <p:nvPr/>
            </p:nvSpPr>
            <p:spPr>
              <a:xfrm>
                <a:off x="3391190" y="347650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g2d628c0607e_0_8395"/>
              <p:cNvSpPr/>
              <p:nvPr/>
            </p:nvSpPr>
            <p:spPr>
              <a:xfrm>
                <a:off x="3406267" y="347319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g2d628c0607e_0_8395"/>
              <p:cNvSpPr/>
              <p:nvPr/>
            </p:nvSpPr>
            <p:spPr>
              <a:xfrm>
                <a:off x="3420424" y="3480913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g2d628c0607e_0_8395"/>
              <p:cNvSpPr/>
              <p:nvPr/>
            </p:nvSpPr>
            <p:spPr>
              <a:xfrm>
                <a:off x="3425756" y="349599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1" y="11"/>
                      <a:pt x="1" y="22"/>
                    </a:cubicBezTo>
                    <a:cubicBezTo>
                      <a:pt x="1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g2d628c0607e_0_8395"/>
              <p:cNvSpPr/>
              <p:nvPr/>
            </p:nvSpPr>
            <p:spPr>
              <a:xfrm>
                <a:off x="3418402" y="3510148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5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g2d628c0607e_0_8395"/>
              <p:cNvSpPr/>
              <p:nvPr/>
            </p:nvSpPr>
            <p:spPr>
              <a:xfrm>
                <a:off x="3405347" y="351603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g2d628c0607e_0_8395"/>
              <p:cNvSpPr/>
              <p:nvPr/>
            </p:nvSpPr>
            <p:spPr>
              <a:xfrm>
                <a:off x="3389167" y="3514009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g2d628c0607e_0_8395"/>
              <p:cNvSpPr/>
              <p:nvPr/>
            </p:nvSpPr>
            <p:spPr>
              <a:xfrm>
                <a:off x="3381445" y="349985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g2d628c0607e_0_8395"/>
              <p:cNvSpPr/>
              <p:nvPr/>
            </p:nvSpPr>
            <p:spPr>
              <a:xfrm>
                <a:off x="3381445" y="3486797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9" y="0"/>
                      <a:pt x="1" y="11"/>
                      <a:pt x="1" y="22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g2d628c0607e_0_8395"/>
              <p:cNvSpPr/>
              <p:nvPr/>
            </p:nvSpPr>
            <p:spPr>
              <a:xfrm>
                <a:off x="3540120" y="3348531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2" y="1"/>
                      <a:pt x="1" y="30"/>
                      <a:pt x="1" y="67"/>
                    </a:cubicBezTo>
                    <a:cubicBezTo>
                      <a:pt x="1" y="104"/>
                      <a:pt x="32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g2d628c0607e_0_8395"/>
              <p:cNvSpPr/>
              <p:nvPr/>
            </p:nvSpPr>
            <p:spPr>
              <a:xfrm>
                <a:off x="3536259" y="333878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g2d628c0607e_0_8395"/>
              <p:cNvSpPr/>
              <p:nvPr/>
            </p:nvSpPr>
            <p:spPr>
              <a:xfrm>
                <a:off x="3551336" y="333547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3"/>
                      <a:pt x="24" y="43"/>
                    </a:cubicBezTo>
                    <a:cubicBezTo>
                      <a:pt x="35" y="43"/>
                      <a:pt x="45" y="32"/>
                      <a:pt x="45" y="21"/>
                    </a:cubicBezTo>
                    <a:cubicBezTo>
                      <a:pt x="45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g2d628c0607e_0_8395"/>
              <p:cNvSpPr/>
              <p:nvPr/>
            </p:nvSpPr>
            <p:spPr>
              <a:xfrm>
                <a:off x="3565494" y="3343199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4" y="43"/>
                    </a:cubicBezTo>
                    <a:cubicBezTo>
                      <a:pt x="35" y="43"/>
                      <a:pt x="45" y="35"/>
                      <a:pt x="45" y="22"/>
                    </a:cubicBezTo>
                    <a:cubicBezTo>
                      <a:pt x="45" y="11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g2d628c0607e_0_8395"/>
              <p:cNvSpPr/>
              <p:nvPr/>
            </p:nvSpPr>
            <p:spPr>
              <a:xfrm>
                <a:off x="3571194" y="335827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g2d628c0607e_0_8395"/>
              <p:cNvSpPr/>
              <p:nvPr/>
            </p:nvSpPr>
            <p:spPr>
              <a:xfrm>
                <a:off x="3564023" y="337188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5"/>
                      <a:pt x="11" y="46"/>
                      <a:pt x="21" y="46"/>
                    </a:cubicBezTo>
                    <a:cubicBezTo>
                      <a:pt x="35" y="46"/>
                      <a:pt x="43" y="35"/>
                      <a:pt x="43" y="25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g2d628c0607e_0_8395"/>
              <p:cNvSpPr/>
              <p:nvPr/>
            </p:nvSpPr>
            <p:spPr>
              <a:xfrm>
                <a:off x="3550785" y="337831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g2d628c0607e_0_8395"/>
              <p:cNvSpPr/>
              <p:nvPr/>
            </p:nvSpPr>
            <p:spPr>
              <a:xfrm>
                <a:off x="3534788" y="3376294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8" y="1"/>
                      <a:pt x="0" y="9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g2d628c0607e_0_8395"/>
              <p:cNvSpPr/>
              <p:nvPr/>
            </p:nvSpPr>
            <p:spPr>
              <a:xfrm>
                <a:off x="3527066" y="336213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3"/>
                      <a:pt x="8" y="43"/>
                      <a:pt x="21" y="43"/>
                    </a:cubicBezTo>
                    <a:cubicBezTo>
                      <a:pt x="32" y="43"/>
                      <a:pt x="42" y="33"/>
                      <a:pt x="42" y="22"/>
                    </a:cubicBez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g2d628c0607e_0_8395"/>
              <p:cNvSpPr/>
              <p:nvPr/>
            </p:nvSpPr>
            <p:spPr>
              <a:xfrm>
                <a:off x="3527066" y="334908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8" y="0"/>
                      <a:pt x="0" y="11"/>
                      <a:pt x="0" y="22"/>
                    </a:cubicBezTo>
                    <a:cubicBezTo>
                      <a:pt x="0" y="35"/>
                      <a:pt x="8" y="45"/>
                      <a:pt x="21" y="45"/>
                    </a:cubicBezTo>
                    <a:cubicBezTo>
                      <a:pt x="32" y="45"/>
                      <a:pt x="42" y="35"/>
                      <a:pt x="42" y="22"/>
                    </a:cubicBez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g2d628c0607e_0_8395"/>
              <p:cNvSpPr/>
              <p:nvPr/>
            </p:nvSpPr>
            <p:spPr>
              <a:xfrm>
                <a:off x="3755794" y="3306242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9" y="0"/>
                    </a:moveTo>
                    <a:cubicBezTo>
                      <a:pt x="32" y="0"/>
                      <a:pt x="0" y="30"/>
                      <a:pt x="0" y="67"/>
                    </a:cubicBezTo>
                    <a:cubicBezTo>
                      <a:pt x="0" y="104"/>
                      <a:pt x="32" y="133"/>
                      <a:pt x="69" y="133"/>
                    </a:cubicBezTo>
                    <a:cubicBezTo>
                      <a:pt x="103" y="133"/>
                      <a:pt x="135" y="104"/>
                      <a:pt x="135" y="67"/>
                    </a:cubicBezTo>
                    <a:cubicBezTo>
                      <a:pt x="135" y="30"/>
                      <a:pt x="103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g2d628c0607e_0_8395"/>
              <p:cNvSpPr/>
              <p:nvPr/>
            </p:nvSpPr>
            <p:spPr>
              <a:xfrm>
                <a:off x="3751749" y="329649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2" y="0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6" y="35"/>
                      <a:pt x="46" y="22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g2d628c0607e_0_8395"/>
              <p:cNvSpPr/>
              <p:nvPr/>
            </p:nvSpPr>
            <p:spPr>
              <a:xfrm>
                <a:off x="3767010" y="3293004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0" y="12"/>
                      <a:pt x="0" y="22"/>
                    </a:cubicBezTo>
                    <a:cubicBezTo>
                      <a:pt x="0" y="35"/>
                      <a:pt x="11" y="43"/>
                      <a:pt x="24" y="43"/>
                    </a:cubicBezTo>
                    <a:cubicBezTo>
                      <a:pt x="34" y="43"/>
                      <a:pt x="45" y="35"/>
                      <a:pt x="45" y="22"/>
                    </a:cubicBezTo>
                    <a:cubicBezTo>
                      <a:pt x="45" y="12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g2d628c0607e_0_8395"/>
              <p:cNvSpPr/>
              <p:nvPr/>
            </p:nvSpPr>
            <p:spPr>
              <a:xfrm>
                <a:off x="3780984" y="3300910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5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g2d628c0607e_0_8395"/>
              <p:cNvSpPr/>
              <p:nvPr/>
            </p:nvSpPr>
            <p:spPr>
              <a:xfrm>
                <a:off x="3786867" y="331598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1" y="11"/>
                      <a:pt x="1" y="22"/>
                    </a:cubicBezTo>
                    <a:cubicBezTo>
                      <a:pt x="1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g2d628c0607e_0_8395"/>
              <p:cNvSpPr/>
              <p:nvPr/>
            </p:nvSpPr>
            <p:spPr>
              <a:xfrm>
                <a:off x="3779513" y="3330144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g2d628c0607e_0_8395"/>
              <p:cNvSpPr/>
              <p:nvPr/>
            </p:nvSpPr>
            <p:spPr>
              <a:xfrm>
                <a:off x="3766458" y="3335844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g2d628c0607e_0_8395"/>
              <p:cNvSpPr/>
              <p:nvPr/>
            </p:nvSpPr>
            <p:spPr>
              <a:xfrm>
                <a:off x="3750462" y="33340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3"/>
                      <a:pt x="21" y="43"/>
                    </a:cubicBezTo>
                    <a:cubicBezTo>
                      <a:pt x="32" y="43"/>
                      <a:pt x="42" y="32"/>
                      <a:pt x="42" y="21"/>
                    </a:cubicBezTo>
                    <a:cubicBezTo>
                      <a:pt x="42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g2d628c0607e_0_8395"/>
              <p:cNvSpPr/>
              <p:nvPr/>
            </p:nvSpPr>
            <p:spPr>
              <a:xfrm>
                <a:off x="3742556" y="331984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g2d628c0607e_0_8395"/>
              <p:cNvSpPr/>
              <p:nvPr/>
            </p:nvSpPr>
            <p:spPr>
              <a:xfrm>
                <a:off x="3742556" y="330716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g2d628c0607e_0_8395"/>
              <p:cNvSpPr/>
              <p:nvPr/>
            </p:nvSpPr>
            <p:spPr>
              <a:xfrm>
                <a:off x="3676916" y="3687761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7" y="1"/>
                    </a:moveTo>
                    <a:cubicBezTo>
                      <a:pt x="29" y="1"/>
                      <a:pt x="0" y="30"/>
                      <a:pt x="0" y="67"/>
                    </a:cubicBezTo>
                    <a:cubicBezTo>
                      <a:pt x="0" y="104"/>
                      <a:pt x="29" y="133"/>
                      <a:pt x="67" y="133"/>
                    </a:cubicBezTo>
                    <a:cubicBezTo>
                      <a:pt x="104" y="133"/>
                      <a:pt x="133" y="104"/>
                      <a:pt x="133" y="67"/>
                    </a:cubicBezTo>
                    <a:cubicBezTo>
                      <a:pt x="133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g2d628c0607e_0_8395"/>
              <p:cNvSpPr/>
              <p:nvPr/>
            </p:nvSpPr>
            <p:spPr>
              <a:xfrm>
                <a:off x="3673055" y="367801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g2d628c0607e_0_8395"/>
              <p:cNvSpPr/>
              <p:nvPr/>
            </p:nvSpPr>
            <p:spPr>
              <a:xfrm>
                <a:off x="3688132" y="36747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5"/>
                      <a:pt x="8" y="42"/>
                      <a:pt x="21" y="42"/>
                    </a:cubicBezTo>
                    <a:cubicBezTo>
                      <a:pt x="32" y="42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g2d628c0607e_0_8395"/>
              <p:cNvSpPr/>
              <p:nvPr/>
            </p:nvSpPr>
            <p:spPr>
              <a:xfrm>
                <a:off x="3702105" y="3682429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g2d628c0607e_0_8395"/>
              <p:cNvSpPr/>
              <p:nvPr/>
            </p:nvSpPr>
            <p:spPr>
              <a:xfrm>
                <a:off x="3707621" y="36975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2" y="32"/>
                      <a:pt x="42" y="22"/>
                    </a:cubicBezTo>
                    <a:cubicBezTo>
                      <a:pt x="42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g2d628c0607e_0_8395"/>
              <p:cNvSpPr/>
              <p:nvPr/>
            </p:nvSpPr>
            <p:spPr>
              <a:xfrm>
                <a:off x="3700818" y="371166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3"/>
                      <a:pt x="21" y="43"/>
                    </a:cubicBezTo>
                    <a:cubicBezTo>
                      <a:pt x="32" y="43"/>
                      <a:pt x="42" y="32"/>
                      <a:pt x="42" y="21"/>
                    </a:cubicBezTo>
                    <a:cubicBezTo>
                      <a:pt x="42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g2d628c0607e_0_8395"/>
              <p:cNvSpPr/>
              <p:nvPr/>
            </p:nvSpPr>
            <p:spPr>
              <a:xfrm>
                <a:off x="3687029" y="371754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2" y="0"/>
                      <a:pt x="1" y="11"/>
                      <a:pt x="1" y="21"/>
                    </a:cubicBezTo>
                    <a:cubicBezTo>
                      <a:pt x="1" y="34"/>
                      <a:pt x="12" y="42"/>
                      <a:pt x="22" y="42"/>
                    </a:cubicBezTo>
                    <a:cubicBezTo>
                      <a:pt x="35" y="42"/>
                      <a:pt x="46" y="34"/>
                      <a:pt x="46" y="21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g2d628c0607e_0_8395"/>
              <p:cNvSpPr/>
              <p:nvPr/>
            </p:nvSpPr>
            <p:spPr>
              <a:xfrm>
                <a:off x="3671032" y="3715524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g2d628c0607e_0_8395"/>
              <p:cNvSpPr/>
              <p:nvPr/>
            </p:nvSpPr>
            <p:spPr>
              <a:xfrm>
                <a:off x="3663310" y="370136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g2d628c0607e_0_8395"/>
              <p:cNvSpPr/>
              <p:nvPr/>
            </p:nvSpPr>
            <p:spPr>
              <a:xfrm>
                <a:off x="3663310" y="368831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g2d628c0607e_0_8395"/>
              <p:cNvSpPr/>
              <p:nvPr/>
            </p:nvSpPr>
            <p:spPr>
              <a:xfrm>
                <a:off x="3531846" y="3858203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7" y="0"/>
                    </a:moveTo>
                    <a:cubicBezTo>
                      <a:pt x="30" y="0"/>
                      <a:pt x="1" y="29"/>
                      <a:pt x="1" y="66"/>
                    </a:cubicBezTo>
                    <a:cubicBezTo>
                      <a:pt x="1" y="103"/>
                      <a:pt x="30" y="132"/>
                      <a:pt x="67" y="132"/>
                    </a:cubicBezTo>
                    <a:cubicBezTo>
                      <a:pt x="104" y="132"/>
                      <a:pt x="133" y="103"/>
                      <a:pt x="133" y="66"/>
                    </a:cubicBezTo>
                    <a:cubicBezTo>
                      <a:pt x="133" y="29"/>
                      <a:pt x="104" y="0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g2d628c0607e_0_8395"/>
              <p:cNvSpPr/>
              <p:nvPr/>
            </p:nvSpPr>
            <p:spPr>
              <a:xfrm>
                <a:off x="3527985" y="3848458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g2d628c0607e_0_8395"/>
              <p:cNvSpPr/>
              <p:nvPr/>
            </p:nvSpPr>
            <p:spPr>
              <a:xfrm>
                <a:off x="3543062" y="384496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8" y="1"/>
                      <a:pt x="0" y="8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g2d628c0607e_0_8395"/>
              <p:cNvSpPr/>
              <p:nvPr/>
            </p:nvSpPr>
            <p:spPr>
              <a:xfrm>
                <a:off x="3557220" y="385268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g2d628c0607e_0_8395"/>
              <p:cNvSpPr/>
              <p:nvPr/>
            </p:nvSpPr>
            <p:spPr>
              <a:xfrm>
                <a:off x="3562552" y="3867764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9"/>
                      <a:pt x="0" y="22"/>
                    </a:cubicBezTo>
                    <a:cubicBezTo>
                      <a:pt x="0" y="33"/>
                      <a:pt x="11" y="43"/>
                      <a:pt x="21" y="43"/>
                    </a:cubicBezTo>
                    <a:cubicBezTo>
                      <a:pt x="32" y="43"/>
                      <a:pt x="43" y="33"/>
                      <a:pt x="43" y="22"/>
                    </a:cubicBezTo>
                    <a:cubicBezTo>
                      <a:pt x="43" y="9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g2d628c0607e_0_8395"/>
              <p:cNvSpPr/>
              <p:nvPr/>
            </p:nvSpPr>
            <p:spPr>
              <a:xfrm>
                <a:off x="3555749" y="3881554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8" y="0"/>
                      <a:pt x="0" y="11"/>
                      <a:pt x="0" y="24"/>
                    </a:cubicBezTo>
                    <a:cubicBezTo>
                      <a:pt x="0" y="34"/>
                      <a:pt x="8" y="45"/>
                      <a:pt x="21" y="45"/>
                    </a:cubicBezTo>
                    <a:cubicBezTo>
                      <a:pt x="32" y="45"/>
                      <a:pt x="43" y="34"/>
                      <a:pt x="43" y="24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g2d628c0607e_0_8395"/>
              <p:cNvSpPr/>
              <p:nvPr/>
            </p:nvSpPr>
            <p:spPr>
              <a:xfrm>
                <a:off x="3542143" y="3887805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1" y="0"/>
                    </a:moveTo>
                    <a:cubicBezTo>
                      <a:pt x="11" y="0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g2d628c0607e_0_8395"/>
              <p:cNvSpPr/>
              <p:nvPr/>
            </p:nvSpPr>
            <p:spPr>
              <a:xfrm>
                <a:off x="3525963" y="3885783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g2d628c0607e_0_8395"/>
              <p:cNvSpPr/>
              <p:nvPr/>
            </p:nvSpPr>
            <p:spPr>
              <a:xfrm>
                <a:off x="3518240" y="387180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2"/>
                      <a:pt x="22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g2d628c0607e_0_8395"/>
              <p:cNvSpPr/>
              <p:nvPr/>
            </p:nvSpPr>
            <p:spPr>
              <a:xfrm>
                <a:off x="3518240" y="385857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g2d628c0607e_0_8395"/>
              <p:cNvSpPr/>
              <p:nvPr/>
            </p:nvSpPr>
            <p:spPr>
              <a:xfrm>
                <a:off x="3749359" y="4037655"/>
                <a:ext cx="24638" cy="24638"/>
              </a:xfrm>
              <a:custGeom>
                <a:rect b="b" l="l" r="r" t="t"/>
                <a:pathLst>
                  <a:path extrusionOk="0" h="134" w="134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3" y="104"/>
                      <a:pt x="133" y="67"/>
                    </a:cubicBezTo>
                    <a:cubicBezTo>
                      <a:pt x="133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g2d628c0607e_0_8395"/>
              <p:cNvSpPr/>
              <p:nvPr/>
            </p:nvSpPr>
            <p:spPr>
              <a:xfrm>
                <a:off x="3745498" y="402791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1" y="11"/>
                      <a:pt x="1" y="22"/>
                    </a:cubicBezTo>
                    <a:cubicBezTo>
                      <a:pt x="1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g2d628c0607e_0_8395"/>
              <p:cNvSpPr/>
              <p:nvPr/>
            </p:nvSpPr>
            <p:spPr>
              <a:xfrm>
                <a:off x="3760575" y="402460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g2d628c0607e_0_8395"/>
              <p:cNvSpPr/>
              <p:nvPr/>
            </p:nvSpPr>
            <p:spPr>
              <a:xfrm>
                <a:off x="3774732" y="403232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g2d628c0607e_0_8395"/>
              <p:cNvSpPr/>
              <p:nvPr/>
            </p:nvSpPr>
            <p:spPr>
              <a:xfrm>
                <a:off x="3780064" y="404740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g2d628c0607e_0_8395"/>
              <p:cNvSpPr/>
              <p:nvPr/>
            </p:nvSpPr>
            <p:spPr>
              <a:xfrm>
                <a:off x="3773261" y="406155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8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g2d628c0607e_0_8395"/>
              <p:cNvSpPr/>
              <p:nvPr/>
            </p:nvSpPr>
            <p:spPr>
              <a:xfrm>
                <a:off x="3760023" y="4067441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1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g2d628c0607e_0_8395"/>
              <p:cNvSpPr/>
              <p:nvPr/>
            </p:nvSpPr>
            <p:spPr>
              <a:xfrm>
                <a:off x="3743475" y="406541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g2d628c0607e_0_8395"/>
              <p:cNvSpPr/>
              <p:nvPr/>
            </p:nvSpPr>
            <p:spPr>
              <a:xfrm>
                <a:off x="3735753" y="405126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g2d628c0607e_0_8395"/>
              <p:cNvSpPr/>
              <p:nvPr/>
            </p:nvSpPr>
            <p:spPr>
              <a:xfrm>
                <a:off x="3735753" y="4038206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4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g2d628c0607e_0_8395"/>
              <p:cNvSpPr/>
              <p:nvPr/>
            </p:nvSpPr>
            <p:spPr>
              <a:xfrm>
                <a:off x="3546004" y="4115613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9" y="0"/>
                    </a:moveTo>
                    <a:cubicBezTo>
                      <a:pt x="32" y="0"/>
                      <a:pt x="0" y="32"/>
                      <a:pt x="0" y="69"/>
                    </a:cubicBezTo>
                    <a:cubicBezTo>
                      <a:pt x="0" y="106"/>
                      <a:pt x="32" y="135"/>
                      <a:pt x="69" y="135"/>
                    </a:cubicBezTo>
                    <a:cubicBezTo>
                      <a:pt x="104" y="135"/>
                      <a:pt x="135" y="106"/>
                      <a:pt x="135" y="69"/>
                    </a:cubicBezTo>
                    <a:cubicBezTo>
                      <a:pt x="135" y="32"/>
                      <a:pt x="104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g2d628c0607e_0_8395"/>
              <p:cNvSpPr/>
              <p:nvPr/>
            </p:nvSpPr>
            <p:spPr>
              <a:xfrm>
                <a:off x="3542143" y="4106236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1" y="1"/>
                    </a:moveTo>
                    <a:cubicBezTo>
                      <a:pt x="11" y="1"/>
                      <a:pt x="0" y="9"/>
                      <a:pt x="0" y="22"/>
                    </a:cubicBezTo>
                    <a:cubicBezTo>
                      <a:pt x="0" y="33"/>
                      <a:pt x="11" y="43"/>
                      <a:pt x="21" y="43"/>
                    </a:cubicBezTo>
                    <a:cubicBezTo>
                      <a:pt x="35" y="43"/>
                      <a:pt x="45" y="33"/>
                      <a:pt x="45" y="22"/>
                    </a:cubicBezTo>
                    <a:cubicBezTo>
                      <a:pt x="45" y="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g2d628c0607e_0_8395"/>
              <p:cNvSpPr/>
              <p:nvPr/>
            </p:nvSpPr>
            <p:spPr>
              <a:xfrm>
                <a:off x="3557588" y="4102375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9" y="1"/>
                      <a:pt x="1" y="11"/>
                      <a:pt x="1" y="25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3" y="46"/>
                      <a:pt x="43" y="35"/>
                      <a:pt x="43" y="25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g2d628c0607e_0_8395"/>
              <p:cNvSpPr/>
              <p:nvPr/>
            </p:nvSpPr>
            <p:spPr>
              <a:xfrm>
                <a:off x="3571745" y="4110649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2" y="43"/>
                      <a:pt x="43" y="33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g2d628c0607e_0_8395"/>
              <p:cNvSpPr/>
              <p:nvPr/>
            </p:nvSpPr>
            <p:spPr>
              <a:xfrm>
                <a:off x="3577077" y="4125358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g2d628c0607e_0_8395"/>
              <p:cNvSpPr/>
              <p:nvPr/>
            </p:nvSpPr>
            <p:spPr>
              <a:xfrm>
                <a:off x="3569907" y="4139332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2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4" y="43"/>
                      <a:pt x="42" y="35"/>
                      <a:pt x="42" y="22"/>
                    </a:cubicBezTo>
                    <a:cubicBezTo>
                      <a:pt x="42" y="12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g2d628c0607e_0_8395"/>
              <p:cNvSpPr/>
              <p:nvPr/>
            </p:nvSpPr>
            <p:spPr>
              <a:xfrm>
                <a:off x="3556668" y="414576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g2d628c0607e_0_8395"/>
              <p:cNvSpPr/>
              <p:nvPr/>
            </p:nvSpPr>
            <p:spPr>
              <a:xfrm>
                <a:off x="3540672" y="414337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5"/>
                      <a:pt x="8" y="42"/>
                      <a:pt x="21" y="42"/>
                    </a:cubicBezTo>
                    <a:cubicBezTo>
                      <a:pt x="32" y="42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g2d628c0607e_0_8395"/>
              <p:cNvSpPr/>
              <p:nvPr/>
            </p:nvSpPr>
            <p:spPr>
              <a:xfrm>
                <a:off x="3532766" y="4129219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g2d628c0607e_0_8395"/>
              <p:cNvSpPr/>
              <p:nvPr/>
            </p:nvSpPr>
            <p:spPr>
              <a:xfrm>
                <a:off x="3532766" y="411653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g2d628c0607e_0_8395"/>
              <p:cNvSpPr/>
              <p:nvPr/>
            </p:nvSpPr>
            <p:spPr>
              <a:xfrm>
                <a:off x="3321137" y="3824004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7" y="1"/>
                    </a:moveTo>
                    <a:cubicBezTo>
                      <a:pt x="30" y="1"/>
                      <a:pt x="0" y="32"/>
                      <a:pt x="0" y="67"/>
                    </a:cubicBezTo>
                    <a:cubicBezTo>
                      <a:pt x="0" y="104"/>
                      <a:pt x="30" y="136"/>
                      <a:pt x="67" y="136"/>
                    </a:cubicBezTo>
                    <a:cubicBezTo>
                      <a:pt x="104" y="136"/>
                      <a:pt x="135" y="104"/>
                      <a:pt x="135" y="67"/>
                    </a:cubicBezTo>
                    <a:cubicBezTo>
                      <a:pt x="135" y="32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g2d628c0607e_0_8395"/>
              <p:cNvSpPr/>
              <p:nvPr/>
            </p:nvSpPr>
            <p:spPr>
              <a:xfrm>
                <a:off x="3317276" y="381481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g2d628c0607e_0_8395"/>
              <p:cNvSpPr/>
              <p:nvPr/>
            </p:nvSpPr>
            <p:spPr>
              <a:xfrm>
                <a:off x="3332353" y="3810950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5" y="35"/>
                      <a:pt x="45" y="21"/>
                    </a:cubicBezTo>
                    <a:cubicBezTo>
                      <a:pt x="45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g2d628c0607e_0_8395"/>
              <p:cNvSpPr/>
              <p:nvPr/>
            </p:nvSpPr>
            <p:spPr>
              <a:xfrm>
                <a:off x="3346510" y="381922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1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5" y="32"/>
                      <a:pt x="45" y="21"/>
                    </a:cubicBezTo>
                    <a:cubicBezTo>
                      <a:pt x="45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g2d628c0607e_0_8395"/>
              <p:cNvSpPr/>
              <p:nvPr/>
            </p:nvSpPr>
            <p:spPr>
              <a:xfrm>
                <a:off x="3352210" y="3833749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g2d628c0607e_0_8395"/>
              <p:cNvSpPr/>
              <p:nvPr/>
            </p:nvSpPr>
            <p:spPr>
              <a:xfrm>
                <a:off x="3345040" y="384790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2" y="32"/>
                      <a:pt x="42" y="22"/>
                    </a:cubicBezTo>
                    <a:cubicBezTo>
                      <a:pt x="42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g2d628c0607e_0_8395"/>
              <p:cNvSpPr/>
              <p:nvPr/>
            </p:nvSpPr>
            <p:spPr>
              <a:xfrm>
                <a:off x="3331801" y="3853790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g2d628c0607e_0_8395"/>
              <p:cNvSpPr/>
              <p:nvPr/>
            </p:nvSpPr>
            <p:spPr>
              <a:xfrm>
                <a:off x="3315805" y="3851768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g2d628c0607e_0_8395"/>
              <p:cNvSpPr/>
              <p:nvPr/>
            </p:nvSpPr>
            <p:spPr>
              <a:xfrm>
                <a:off x="3307899" y="3837610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g2d628c0607e_0_8395"/>
              <p:cNvSpPr/>
              <p:nvPr/>
            </p:nvSpPr>
            <p:spPr>
              <a:xfrm>
                <a:off x="3307899" y="382510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g2d628c0607e_0_8395"/>
              <p:cNvSpPr/>
              <p:nvPr/>
            </p:nvSpPr>
            <p:spPr>
              <a:xfrm>
                <a:off x="3182503" y="3953445"/>
                <a:ext cx="24454" cy="25006"/>
              </a:xfrm>
              <a:custGeom>
                <a:rect b="b" l="l" r="r" t="t"/>
                <a:pathLst>
                  <a:path extrusionOk="0" h="136" w="133">
                    <a:moveTo>
                      <a:pt x="66" y="1"/>
                    </a:moveTo>
                    <a:cubicBezTo>
                      <a:pt x="29" y="1"/>
                      <a:pt x="0" y="33"/>
                      <a:pt x="0" y="70"/>
                    </a:cubicBezTo>
                    <a:cubicBezTo>
                      <a:pt x="0" y="107"/>
                      <a:pt x="29" y="136"/>
                      <a:pt x="66" y="136"/>
                    </a:cubicBezTo>
                    <a:cubicBezTo>
                      <a:pt x="103" y="136"/>
                      <a:pt x="132" y="107"/>
                      <a:pt x="132" y="70"/>
                    </a:cubicBezTo>
                    <a:cubicBezTo>
                      <a:pt x="132" y="33"/>
                      <a:pt x="103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g2d628c0607e_0_8395"/>
              <p:cNvSpPr/>
              <p:nvPr/>
            </p:nvSpPr>
            <p:spPr>
              <a:xfrm>
                <a:off x="3178458" y="3944252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8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8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g2d628c0607e_0_8395"/>
              <p:cNvSpPr/>
              <p:nvPr/>
            </p:nvSpPr>
            <p:spPr>
              <a:xfrm>
                <a:off x="3193535" y="394039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g2d628c0607e_0_8395"/>
              <p:cNvSpPr/>
              <p:nvPr/>
            </p:nvSpPr>
            <p:spPr>
              <a:xfrm>
                <a:off x="3207692" y="3948664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g2d628c0607e_0_8395"/>
              <p:cNvSpPr/>
              <p:nvPr/>
            </p:nvSpPr>
            <p:spPr>
              <a:xfrm>
                <a:off x="3213024" y="396319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6"/>
                      <a:pt x="22" y="46"/>
                    </a:cubicBezTo>
                    <a:cubicBezTo>
                      <a:pt x="35" y="46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g2d628c0607e_0_8395"/>
              <p:cNvSpPr/>
              <p:nvPr/>
            </p:nvSpPr>
            <p:spPr>
              <a:xfrm>
                <a:off x="3206221" y="397734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g2d628c0607e_0_8395"/>
              <p:cNvSpPr/>
              <p:nvPr/>
            </p:nvSpPr>
            <p:spPr>
              <a:xfrm>
                <a:off x="3192615" y="3983599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4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g2d628c0607e_0_8395"/>
              <p:cNvSpPr/>
              <p:nvPr/>
            </p:nvSpPr>
            <p:spPr>
              <a:xfrm>
                <a:off x="3176619" y="3981208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g2d628c0607e_0_8395"/>
              <p:cNvSpPr/>
              <p:nvPr/>
            </p:nvSpPr>
            <p:spPr>
              <a:xfrm>
                <a:off x="3168713" y="3967051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2" y="1"/>
                      <a:pt x="1" y="12"/>
                      <a:pt x="1" y="25"/>
                    </a:cubicBezTo>
                    <a:cubicBezTo>
                      <a:pt x="1" y="35"/>
                      <a:pt x="12" y="46"/>
                      <a:pt x="22" y="46"/>
                    </a:cubicBezTo>
                    <a:cubicBezTo>
                      <a:pt x="35" y="46"/>
                      <a:pt x="43" y="35"/>
                      <a:pt x="43" y="25"/>
                    </a:cubicBezTo>
                    <a:cubicBezTo>
                      <a:pt x="43" y="12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g2d628c0607e_0_8395"/>
              <p:cNvSpPr/>
              <p:nvPr/>
            </p:nvSpPr>
            <p:spPr>
              <a:xfrm>
                <a:off x="3168713" y="395454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1"/>
                    </a:cubicBezTo>
                    <a:cubicBezTo>
                      <a:pt x="1" y="32"/>
                      <a:pt x="12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g2d628c0607e_0_8395"/>
              <p:cNvSpPr/>
              <p:nvPr/>
            </p:nvSpPr>
            <p:spPr>
              <a:xfrm>
                <a:off x="3288961" y="3295026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g2d628c0607e_0_8395"/>
              <p:cNvSpPr/>
              <p:nvPr/>
            </p:nvSpPr>
            <p:spPr>
              <a:xfrm>
                <a:off x="3285100" y="328528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g2d628c0607e_0_8395"/>
              <p:cNvSpPr/>
              <p:nvPr/>
            </p:nvSpPr>
            <p:spPr>
              <a:xfrm>
                <a:off x="3300176" y="3281972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6" y="32"/>
                      <a:pt x="46" y="21"/>
                    </a:cubicBezTo>
                    <a:cubicBezTo>
                      <a:pt x="46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g2d628c0607e_0_8395"/>
              <p:cNvSpPr/>
              <p:nvPr/>
            </p:nvSpPr>
            <p:spPr>
              <a:xfrm>
                <a:off x="3314334" y="328969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2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g2d628c0607e_0_8395"/>
              <p:cNvSpPr/>
              <p:nvPr/>
            </p:nvSpPr>
            <p:spPr>
              <a:xfrm>
                <a:off x="3319666" y="3304771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4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g2d628c0607e_0_8395"/>
              <p:cNvSpPr/>
              <p:nvPr/>
            </p:nvSpPr>
            <p:spPr>
              <a:xfrm>
                <a:off x="3312863" y="331837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g2d628c0607e_0_8395"/>
              <p:cNvSpPr/>
              <p:nvPr/>
            </p:nvSpPr>
            <p:spPr>
              <a:xfrm>
                <a:off x="3299625" y="3324628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3"/>
                      <a:pt x="12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g2d628c0607e_0_8395"/>
              <p:cNvSpPr/>
              <p:nvPr/>
            </p:nvSpPr>
            <p:spPr>
              <a:xfrm>
                <a:off x="3283629" y="3322238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2" y="46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g2d628c0607e_0_8395"/>
              <p:cNvSpPr/>
              <p:nvPr/>
            </p:nvSpPr>
            <p:spPr>
              <a:xfrm>
                <a:off x="3275355" y="3308632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4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g2d628c0607e_0_8395"/>
              <p:cNvSpPr/>
              <p:nvPr/>
            </p:nvSpPr>
            <p:spPr>
              <a:xfrm>
                <a:off x="3275355" y="3295578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4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g2d628c0607e_0_8395"/>
              <p:cNvSpPr/>
              <p:nvPr/>
            </p:nvSpPr>
            <p:spPr>
              <a:xfrm>
                <a:off x="3308450" y="3227364"/>
                <a:ext cx="497539" cy="58469"/>
              </a:xfrm>
              <a:custGeom>
                <a:rect b="b" l="l" r="r" t="t"/>
                <a:pathLst>
                  <a:path extrusionOk="0" h="318" w="2706">
                    <a:moveTo>
                      <a:pt x="1" y="1"/>
                    </a:moveTo>
                    <a:cubicBezTo>
                      <a:pt x="48" y="35"/>
                      <a:pt x="112" y="80"/>
                      <a:pt x="162" y="112"/>
                    </a:cubicBezTo>
                    <a:cubicBezTo>
                      <a:pt x="257" y="167"/>
                      <a:pt x="641" y="292"/>
                      <a:pt x="998" y="313"/>
                    </a:cubicBezTo>
                    <a:cubicBezTo>
                      <a:pt x="1054" y="316"/>
                      <a:pt x="1109" y="318"/>
                      <a:pt x="1162" y="318"/>
                    </a:cubicBezTo>
                    <a:cubicBezTo>
                      <a:pt x="1453" y="318"/>
                      <a:pt x="1707" y="275"/>
                      <a:pt x="1949" y="257"/>
                    </a:cubicBezTo>
                    <a:cubicBezTo>
                      <a:pt x="2093" y="247"/>
                      <a:pt x="2226" y="243"/>
                      <a:pt x="2338" y="243"/>
                    </a:cubicBezTo>
                    <a:cubicBezTo>
                      <a:pt x="2562" y="243"/>
                      <a:pt x="2706" y="257"/>
                      <a:pt x="2706" y="257"/>
                    </a:cubicBezTo>
                    <a:lnTo>
                      <a:pt x="2671" y="120"/>
                    </a:lnTo>
                    <a:cubicBezTo>
                      <a:pt x="2649" y="119"/>
                      <a:pt x="2621" y="119"/>
                      <a:pt x="2589" y="119"/>
                    </a:cubicBezTo>
                    <a:cubicBezTo>
                      <a:pt x="2438" y="119"/>
                      <a:pt x="2194" y="126"/>
                      <a:pt x="1965" y="154"/>
                    </a:cubicBezTo>
                    <a:cubicBezTo>
                      <a:pt x="1664" y="193"/>
                      <a:pt x="1432" y="226"/>
                      <a:pt x="1129" y="226"/>
                    </a:cubicBezTo>
                    <a:cubicBezTo>
                      <a:pt x="1058" y="226"/>
                      <a:pt x="983" y="224"/>
                      <a:pt x="903" y="220"/>
                    </a:cubicBezTo>
                    <a:cubicBezTo>
                      <a:pt x="480" y="196"/>
                      <a:pt x="162" y="99"/>
                      <a:pt x="40" y="22"/>
                    </a:cubicBezTo>
                    <a:cubicBezTo>
                      <a:pt x="27" y="14"/>
                      <a:pt x="14" y="9"/>
                      <a:pt x="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g2d628c0607e_0_8395"/>
              <p:cNvSpPr/>
              <p:nvPr/>
            </p:nvSpPr>
            <p:spPr>
              <a:xfrm>
                <a:off x="3707070" y="3265240"/>
                <a:ext cx="73178" cy="877772"/>
              </a:xfrm>
              <a:custGeom>
                <a:rect b="b" l="l" r="r" t="t"/>
                <a:pathLst>
                  <a:path extrusionOk="0" h="4774" w="398">
                    <a:moveTo>
                      <a:pt x="26" y="0"/>
                    </a:moveTo>
                    <a:cubicBezTo>
                      <a:pt x="23" y="0"/>
                      <a:pt x="21" y="1"/>
                      <a:pt x="19" y="1"/>
                    </a:cubicBezTo>
                    <a:cubicBezTo>
                      <a:pt x="8" y="4"/>
                      <a:pt x="0" y="14"/>
                      <a:pt x="3" y="25"/>
                    </a:cubicBezTo>
                    <a:cubicBezTo>
                      <a:pt x="8" y="41"/>
                      <a:pt x="355" y="1550"/>
                      <a:pt x="305" y="3842"/>
                    </a:cubicBezTo>
                    <a:cubicBezTo>
                      <a:pt x="292" y="4392"/>
                      <a:pt x="270" y="4747"/>
                      <a:pt x="270" y="4750"/>
                    </a:cubicBezTo>
                    <a:cubicBezTo>
                      <a:pt x="270" y="4763"/>
                      <a:pt x="278" y="4771"/>
                      <a:pt x="292" y="4773"/>
                    </a:cubicBezTo>
                    <a:cubicBezTo>
                      <a:pt x="302" y="4773"/>
                      <a:pt x="313" y="4766"/>
                      <a:pt x="313" y="4752"/>
                    </a:cubicBezTo>
                    <a:cubicBezTo>
                      <a:pt x="313" y="4750"/>
                      <a:pt x="334" y="4395"/>
                      <a:pt x="347" y="3842"/>
                    </a:cubicBezTo>
                    <a:cubicBezTo>
                      <a:pt x="397" y="1544"/>
                      <a:pt x="48" y="30"/>
                      <a:pt x="45" y="14"/>
                    </a:cubicBezTo>
                    <a:cubicBezTo>
                      <a:pt x="43" y="6"/>
                      <a:pt x="36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g2d628c0607e_0_8395"/>
              <p:cNvSpPr/>
              <p:nvPr/>
            </p:nvSpPr>
            <p:spPr>
              <a:xfrm>
                <a:off x="3281238" y="3264873"/>
                <a:ext cx="145621" cy="841550"/>
              </a:xfrm>
              <a:custGeom>
                <a:rect b="b" l="l" r="r" t="t"/>
                <a:pathLst>
                  <a:path extrusionOk="0" h="4577" w="792">
                    <a:moveTo>
                      <a:pt x="767" y="1"/>
                    </a:moveTo>
                    <a:cubicBezTo>
                      <a:pt x="759" y="1"/>
                      <a:pt x="751" y="6"/>
                      <a:pt x="749" y="14"/>
                    </a:cubicBezTo>
                    <a:cubicBezTo>
                      <a:pt x="744" y="24"/>
                      <a:pt x="405" y="945"/>
                      <a:pt x="125" y="3682"/>
                    </a:cubicBezTo>
                    <a:cubicBezTo>
                      <a:pt x="72" y="4209"/>
                      <a:pt x="3" y="4550"/>
                      <a:pt x="3" y="4553"/>
                    </a:cubicBezTo>
                    <a:cubicBezTo>
                      <a:pt x="0" y="4564"/>
                      <a:pt x="8" y="4574"/>
                      <a:pt x="19" y="4577"/>
                    </a:cubicBezTo>
                    <a:lnTo>
                      <a:pt x="24" y="4577"/>
                    </a:lnTo>
                    <a:cubicBezTo>
                      <a:pt x="32" y="4577"/>
                      <a:pt x="43" y="4572"/>
                      <a:pt x="43" y="4561"/>
                    </a:cubicBezTo>
                    <a:cubicBezTo>
                      <a:pt x="45" y="4558"/>
                      <a:pt x="112" y="4217"/>
                      <a:pt x="167" y="3688"/>
                    </a:cubicBezTo>
                    <a:cubicBezTo>
                      <a:pt x="445" y="959"/>
                      <a:pt x="784" y="37"/>
                      <a:pt x="787" y="30"/>
                    </a:cubicBezTo>
                    <a:cubicBezTo>
                      <a:pt x="792" y="19"/>
                      <a:pt x="787" y="6"/>
                      <a:pt x="776" y="3"/>
                    </a:cubicBezTo>
                    <a:cubicBezTo>
                      <a:pt x="773" y="2"/>
                      <a:pt x="770" y="1"/>
                      <a:pt x="7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g2d628c0607e_0_8395"/>
              <p:cNvSpPr/>
              <p:nvPr/>
            </p:nvSpPr>
            <p:spPr>
              <a:xfrm>
                <a:off x="3589212" y="3277927"/>
                <a:ext cx="45599" cy="925393"/>
              </a:xfrm>
              <a:custGeom>
                <a:rect b="b" l="l" r="r" t="t"/>
                <a:pathLst>
                  <a:path extrusionOk="0" h="5033" w="248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4" y="64"/>
                      <a:pt x="205" y="4217"/>
                      <a:pt x="205" y="4485"/>
                    </a:cubicBezTo>
                    <a:lnTo>
                      <a:pt x="205" y="5012"/>
                    </a:lnTo>
                    <a:cubicBezTo>
                      <a:pt x="205" y="5022"/>
                      <a:pt x="213" y="5033"/>
                      <a:pt x="226" y="5033"/>
                    </a:cubicBezTo>
                    <a:cubicBezTo>
                      <a:pt x="236" y="5033"/>
                      <a:pt x="247" y="5022"/>
                      <a:pt x="247" y="5012"/>
                    </a:cubicBezTo>
                    <a:lnTo>
                      <a:pt x="247" y="4485"/>
                    </a:lnTo>
                    <a:cubicBezTo>
                      <a:pt x="247" y="4217"/>
                      <a:pt x="46" y="62"/>
                      <a:pt x="43" y="19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g2d628c0607e_0_8395"/>
              <p:cNvSpPr/>
              <p:nvPr/>
            </p:nvSpPr>
            <p:spPr>
              <a:xfrm>
                <a:off x="3122563" y="2469659"/>
                <a:ext cx="772968" cy="799445"/>
              </a:xfrm>
              <a:custGeom>
                <a:rect b="b" l="l" r="r" t="t"/>
                <a:pathLst>
                  <a:path extrusionOk="0" h="4348" w="4204">
                    <a:moveTo>
                      <a:pt x="3698" y="0"/>
                    </a:moveTo>
                    <a:cubicBezTo>
                      <a:pt x="3698" y="0"/>
                      <a:pt x="3449" y="191"/>
                      <a:pt x="3304" y="294"/>
                    </a:cubicBezTo>
                    <a:cubicBezTo>
                      <a:pt x="3158" y="397"/>
                      <a:pt x="3124" y="469"/>
                      <a:pt x="3124" y="469"/>
                    </a:cubicBezTo>
                    <a:lnTo>
                      <a:pt x="2716" y="448"/>
                    </a:lnTo>
                    <a:cubicBezTo>
                      <a:pt x="2716" y="448"/>
                      <a:pt x="2554" y="789"/>
                      <a:pt x="2136" y="789"/>
                    </a:cubicBezTo>
                    <a:cubicBezTo>
                      <a:pt x="2100" y="789"/>
                      <a:pt x="2062" y="787"/>
                      <a:pt x="2023" y="781"/>
                    </a:cubicBezTo>
                    <a:cubicBezTo>
                      <a:pt x="1689" y="736"/>
                      <a:pt x="1528" y="466"/>
                      <a:pt x="1528" y="466"/>
                    </a:cubicBezTo>
                    <a:cubicBezTo>
                      <a:pt x="1528" y="466"/>
                      <a:pt x="1425" y="479"/>
                      <a:pt x="1327" y="479"/>
                    </a:cubicBezTo>
                    <a:cubicBezTo>
                      <a:pt x="1296" y="479"/>
                      <a:pt x="1266" y="477"/>
                      <a:pt x="1239" y="474"/>
                    </a:cubicBezTo>
                    <a:cubicBezTo>
                      <a:pt x="1220" y="472"/>
                      <a:pt x="1201" y="471"/>
                      <a:pt x="1182" y="471"/>
                    </a:cubicBezTo>
                    <a:cubicBezTo>
                      <a:pt x="1056" y="471"/>
                      <a:pt x="948" y="511"/>
                      <a:pt x="948" y="511"/>
                    </a:cubicBezTo>
                    <a:cubicBezTo>
                      <a:pt x="948" y="511"/>
                      <a:pt x="869" y="429"/>
                      <a:pt x="789" y="339"/>
                    </a:cubicBezTo>
                    <a:cubicBezTo>
                      <a:pt x="707" y="249"/>
                      <a:pt x="398" y="101"/>
                      <a:pt x="398" y="101"/>
                    </a:cubicBezTo>
                    <a:lnTo>
                      <a:pt x="398" y="101"/>
                    </a:lnTo>
                    <a:cubicBezTo>
                      <a:pt x="398" y="101"/>
                      <a:pt x="435" y="204"/>
                      <a:pt x="270" y="580"/>
                    </a:cubicBezTo>
                    <a:cubicBezTo>
                      <a:pt x="106" y="953"/>
                      <a:pt x="0" y="959"/>
                      <a:pt x="0" y="959"/>
                    </a:cubicBezTo>
                    <a:cubicBezTo>
                      <a:pt x="0" y="959"/>
                      <a:pt x="162" y="1160"/>
                      <a:pt x="421" y="1393"/>
                    </a:cubicBezTo>
                    <a:cubicBezTo>
                      <a:pt x="670" y="1620"/>
                      <a:pt x="657" y="1686"/>
                      <a:pt x="657" y="1686"/>
                    </a:cubicBezTo>
                    <a:cubicBezTo>
                      <a:pt x="657" y="1686"/>
                      <a:pt x="670" y="1893"/>
                      <a:pt x="736" y="1914"/>
                    </a:cubicBezTo>
                    <a:cubicBezTo>
                      <a:pt x="802" y="1938"/>
                      <a:pt x="850" y="2057"/>
                      <a:pt x="850" y="2121"/>
                    </a:cubicBezTo>
                    <a:cubicBezTo>
                      <a:pt x="850" y="2187"/>
                      <a:pt x="832" y="2581"/>
                      <a:pt x="850" y="2811"/>
                    </a:cubicBezTo>
                    <a:cubicBezTo>
                      <a:pt x="869" y="3042"/>
                      <a:pt x="707" y="4055"/>
                      <a:pt x="707" y="4055"/>
                    </a:cubicBezTo>
                    <a:cubicBezTo>
                      <a:pt x="707" y="4055"/>
                      <a:pt x="930" y="4069"/>
                      <a:pt x="1051" y="4143"/>
                    </a:cubicBezTo>
                    <a:cubicBezTo>
                      <a:pt x="1173" y="4220"/>
                      <a:pt x="1491" y="4317"/>
                      <a:pt x="1914" y="4341"/>
                    </a:cubicBezTo>
                    <a:cubicBezTo>
                      <a:pt x="1994" y="4345"/>
                      <a:pt x="2069" y="4347"/>
                      <a:pt x="2140" y="4347"/>
                    </a:cubicBezTo>
                    <a:cubicBezTo>
                      <a:pt x="2443" y="4347"/>
                      <a:pt x="2675" y="4314"/>
                      <a:pt x="2976" y="4275"/>
                    </a:cubicBezTo>
                    <a:cubicBezTo>
                      <a:pt x="3198" y="4247"/>
                      <a:pt x="3432" y="4241"/>
                      <a:pt x="3583" y="4241"/>
                    </a:cubicBezTo>
                    <a:cubicBezTo>
                      <a:pt x="3684" y="4241"/>
                      <a:pt x="3749" y="4243"/>
                      <a:pt x="3749" y="4243"/>
                    </a:cubicBezTo>
                    <a:cubicBezTo>
                      <a:pt x="3749" y="4243"/>
                      <a:pt x="3590" y="3304"/>
                      <a:pt x="3542" y="3002"/>
                    </a:cubicBezTo>
                    <a:cubicBezTo>
                      <a:pt x="3494" y="2700"/>
                      <a:pt x="3621" y="1909"/>
                      <a:pt x="3621" y="1909"/>
                    </a:cubicBezTo>
                    <a:cubicBezTo>
                      <a:pt x="3621" y="1909"/>
                      <a:pt x="3725" y="1774"/>
                      <a:pt x="3706" y="1705"/>
                    </a:cubicBezTo>
                    <a:cubicBezTo>
                      <a:pt x="3688" y="1634"/>
                      <a:pt x="3717" y="1469"/>
                      <a:pt x="3717" y="1469"/>
                    </a:cubicBezTo>
                    <a:cubicBezTo>
                      <a:pt x="3717" y="1469"/>
                      <a:pt x="3839" y="1292"/>
                      <a:pt x="3944" y="1178"/>
                    </a:cubicBezTo>
                    <a:cubicBezTo>
                      <a:pt x="4053" y="1067"/>
                      <a:pt x="4148" y="1004"/>
                      <a:pt x="4148" y="1004"/>
                    </a:cubicBezTo>
                    <a:cubicBezTo>
                      <a:pt x="4148" y="1004"/>
                      <a:pt x="4204" y="800"/>
                      <a:pt x="4008" y="498"/>
                    </a:cubicBezTo>
                    <a:cubicBezTo>
                      <a:pt x="3902" y="339"/>
                      <a:pt x="3698" y="0"/>
                      <a:pt x="3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g2d628c0607e_0_8395"/>
              <p:cNvSpPr/>
              <p:nvPr/>
            </p:nvSpPr>
            <p:spPr>
              <a:xfrm>
                <a:off x="3281238" y="2579610"/>
                <a:ext cx="25925" cy="246379"/>
              </a:xfrm>
              <a:custGeom>
                <a:rect b="b" l="l" r="r" t="t"/>
                <a:pathLst>
                  <a:path extrusionOk="0" h="1340" w="141">
                    <a:moveTo>
                      <a:pt x="74" y="0"/>
                    </a:moveTo>
                    <a:cubicBezTo>
                      <a:pt x="73" y="0"/>
                      <a:pt x="71" y="0"/>
                      <a:pt x="69" y="1"/>
                    </a:cubicBezTo>
                    <a:cubicBezTo>
                      <a:pt x="59" y="3"/>
                      <a:pt x="51" y="14"/>
                      <a:pt x="53" y="24"/>
                    </a:cubicBezTo>
                    <a:cubicBezTo>
                      <a:pt x="53" y="27"/>
                      <a:pt x="98" y="353"/>
                      <a:pt x="80" y="744"/>
                    </a:cubicBezTo>
                    <a:cubicBezTo>
                      <a:pt x="64" y="1099"/>
                      <a:pt x="6" y="1311"/>
                      <a:pt x="3" y="1313"/>
                    </a:cubicBezTo>
                    <a:cubicBezTo>
                      <a:pt x="0" y="1324"/>
                      <a:pt x="8" y="1337"/>
                      <a:pt x="19" y="1340"/>
                    </a:cubicBezTo>
                    <a:lnTo>
                      <a:pt x="24" y="1340"/>
                    </a:lnTo>
                    <a:cubicBezTo>
                      <a:pt x="32" y="1340"/>
                      <a:pt x="40" y="1335"/>
                      <a:pt x="43" y="1324"/>
                    </a:cubicBezTo>
                    <a:cubicBezTo>
                      <a:pt x="45" y="1324"/>
                      <a:pt x="104" y="1107"/>
                      <a:pt x="122" y="747"/>
                    </a:cubicBezTo>
                    <a:cubicBezTo>
                      <a:pt x="141" y="350"/>
                      <a:pt x="93" y="22"/>
                      <a:pt x="93" y="19"/>
                    </a:cubicBezTo>
                    <a:cubicBezTo>
                      <a:pt x="91" y="8"/>
                      <a:pt x="8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g2d628c0607e_0_8395"/>
              <p:cNvSpPr/>
              <p:nvPr/>
            </p:nvSpPr>
            <p:spPr>
              <a:xfrm>
                <a:off x="3706151" y="2569313"/>
                <a:ext cx="77039" cy="236818"/>
              </a:xfrm>
              <a:custGeom>
                <a:rect b="b" l="l" r="r" t="t"/>
                <a:pathLst>
                  <a:path extrusionOk="0" h="1288" w="419">
                    <a:moveTo>
                      <a:pt x="24" y="0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5" y="6"/>
                      <a:pt x="0" y="20"/>
                      <a:pt x="5" y="30"/>
                    </a:cubicBezTo>
                    <a:cubicBezTo>
                      <a:pt x="8" y="33"/>
                      <a:pt x="209" y="501"/>
                      <a:pt x="265" y="684"/>
                    </a:cubicBezTo>
                    <a:cubicBezTo>
                      <a:pt x="320" y="867"/>
                      <a:pt x="376" y="1266"/>
                      <a:pt x="376" y="1269"/>
                    </a:cubicBezTo>
                    <a:cubicBezTo>
                      <a:pt x="379" y="1279"/>
                      <a:pt x="387" y="1287"/>
                      <a:pt x="397" y="1287"/>
                    </a:cubicBezTo>
                    <a:lnTo>
                      <a:pt x="400" y="1287"/>
                    </a:lnTo>
                    <a:cubicBezTo>
                      <a:pt x="410" y="1285"/>
                      <a:pt x="418" y="1274"/>
                      <a:pt x="418" y="1264"/>
                    </a:cubicBezTo>
                    <a:cubicBezTo>
                      <a:pt x="416" y="1248"/>
                      <a:pt x="360" y="859"/>
                      <a:pt x="305" y="673"/>
                    </a:cubicBezTo>
                    <a:cubicBezTo>
                      <a:pt x="249" y="488"/>
                      <a:pt x="53" y="33"/>
                      <a:pt x="42" y="12"/>
                    </a:cubicBezTo>
                    <a:cubicBezTo>
                      <a:pt x="40" y="3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g2d628c0607e_0_8395"/>
              <p:cNvSpPr/>
              <p:nvPr/>
            </p:nvSpPr>
            <p:spPr>
              <a:xfrm>
                <a:off x="3402957" y="2775793"/>
                <a:ext cx="236634" cy="215674"/>
              </a:xfrm>
              <a:custGeom>
                <a:rect b="b" l="l" r="r" t="t"/>
                <a:pathLst>
                  <a:path extrusionOk="0" h="1173" w="1287">
                    <a:moveTo>
                      <a:pt x="1261" y="0"/>
                    </a:moveTo>
                    <a:cubicBezTo>
                      <a:pt x="1257" y="0"/>
                      <a:pt x="1253" y="1"/>
                      <a:pt x="1249" y="3"/>
                    </a:cubicBezTo>
                    <a:cubicBezTo>
                      <a:pt x="1212" y="29"/>
                      <a:pt x="302" y="638"/>
                      <a:pt x="8" y="1144"/>
                    </a:cubicBezTo>
                    <a:cubicBezTo>
                      <a:pt x="0" y="1152"/>
                      <a:pt x="5" y="1165"/>
                      <a:pt x="13" y="1170"/>
                    </a:cubicBezTo>
                    <a:cubicBezTo>
                      <a:pt x="19" y="1173"/>
                      <a:pt x="21" y="1173"/>
                      <a:pt x="24" y="1173"/>
                    </a:cubicBezTo>
                    <a:cubicBezTo>
                      <a:pt x="32" y="1173"/>
                      <a:pt x="40" y="1170"/>
                      <a:pt x="42" y="1165"/>
                    </a:cubicBezTo>
                    <a:cubicBezTo>
                      <a:pt x="334" y="667"/>
                      <a:pt x="1263" y="43"/>
                      <a:pt x="1273" y="37"/>
                    </a:cubicBezTo>
                    <a:cubicBezTo>
                      <a:pt x="1284" y="32"/>
                      <a:pt x="1287" y="19"/>
                      <a:pt x="1279" y="8"/>
                    </a:cubicBezTo>
                    <a:cubicBezTo>
                      <a:pt x="1275" y="3"/>
                      <a:pt x="1268" y="0"/>
                      <a:pt x="126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g2d628c0607e_0_8395"/>
              <p:cNvSpPr/>
              <p:nvPr/>
            </p:nvSpPr>
            <p:spPr>
              <a:xfrm>
                <a:off x="3281238" y="3182869"/>
                <a:ext cx="499010" cy="53505"/>
              </a:xfrm>
              <a:custGeom>
                <a:rect b="b" l="l" r="r" t="t"/>
                <a:pathLst>
                  <a:path extrusionOk="0" h="291" w="2714">
                    <a:moveTo>
                      <a:pt x="22" y="0"/>
                    </a:moveTo>
                    <a:cubicBezTo>
                      <a:pt x="14" y="0"/>
                      <a:pt x="5" y="7"/>
                      <a:pt x="3" y="15"/>
                    </a:cubicBezTo>
                    <a:cubicBezTo>
                      <a:pt x="0" y="26"/>
                      <a:pt x="8" y="36"/>
                      <a:pt x="19" y="41"/>
                    </a:cubicBezTo>
                    <a:cubicBezTo>
                      <a:pt x="22" y="41"/>
                      <a:pt x="297" y="121"/>
                      <a:pt x="501" y="190"/>
                    </a:cubicBezTo>
                    <a:cubicBezTo>
                      <a:pt x="644" y="240"/>
                      <a:pt x="948" y="290"/>
                      <a:pt x="1281" y="290"/>
                    </a:cubicBezTo>
                    <a:cubicBezTo>
                      <a:pt x="1414" y="290"/>
                      <a:pt x="1554" y="282"/>
                      <a:pt x="1686" y="261"/>
                    </a:cubicBezTo>
                    <a:cubicBezTo>
                      <a:pt x="2004" y="216"/>
                      <a:pt x="2372" y="210"/>
                      <a:pt x="2563" y="210"/>
                    </a:cubicBezTo>
                    <a:cubicBezTo>
                      <a:pt x="2642" y="210"/>
                      <a:pt x="2691" y="211"/>
                      <a:pt x="2692" y="211"/>
                    </a:cubicBezTo>
                    <a:cubicBezTo>
                      <a:pt x="2706" y="211"/>
                      <a:pt x="2713" y="203"/>
                      <a:pt x="2713" y="192"/>
                    </a:cubicBezTo>
                    <a:cubicBezTo>
                      <a:pt x="2713" y="179"/>
                      <a:pt x="2706" y="171"/>
                      <a:pt x="2695" y="171"/>
                    </a:cubicBezTo>
                    <a:cubicBezTo>
                      <a:pt x="2692" y="171"/>
                      <a:pt x="2632" y="169"/>
                      <a:pt x="2537" y="169"/>
                    </a:cubicBezTo>
                    <a:cubicBezTo>
                      <a:pt x="2339" y="169"/>
                      <a:pt x="1987" y="177"/>
                      <a:pt x="1681" y="221"/>
                    </a:cubicBezTo>
                    <a:cubicBezTo>
                      <a:pt x="1549" y="240"/>
                      <a:pt x="1414" y="248"/>
                      <a:pt x="1283" y="248"/>
                    </a:cubicBezTo>
                    <a:cubicBezTo>
                      <a:pt x="955" y="248"/>
                      <a:pt x="656" y="199"/>
                      <a:pt x="514" y="150"/>
                    </a:cubicBezTo>
                    <a:cubicBezTo>
                      <a:pt x="310" y="81"/>
                      <a:pt x="32" y="2"/>
                      <a:pt x="29" y="2"/>
                    </a:cubicBezTo>
                    <a:cubicBezTo>
                      <a:pt x="27" y="1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g2d628c0607e_0_8395"/>
              <p:cNvSpPr/>
              <p:nvPr/>
            </p:nvSpPr>
            <p:spPr>
              <a:xfrm>
                <a:off x="3387880" y="2569313"/>
                <a:ext cx="257043" cy="71340"/>
              </a:xfrm>
              <a:custGeom>
                <a:rect b="b" l="l" r="r" t="t"/>
                <a:pathLst>
                  <a:path extrusionOk="0" h="388" w="1398">
                    <a:moveTo>
                      <a:pt x="1372" y="0"/>
                    </a:moveTo>
                    <a:cubicBezTo>
                      <a:pt x="1367" y="0"/>
                      <a:pt x="1362" y="2"/>
                      <a:pt x="1358" y="6"/>
                    </a:cubicBezTo>
                    <a:cubicBezTo>
                      <a:pt x="1355" y="9"/>
                      <a:pt x="1114" y="287"/>
                      <a:pt x="876" y="335"/>
                    </a:cubicBezTo>
                    <a:cubicBezTo>
                      <a:pt x="839" y="342"/>
                      <a:pt x="796" y="346"/>
                      <a:pt x="750" y="346"/>
                    </a:cubicBezTo>
                    <a:cubicBezTo>
                      <a:pt x="618" y="346"/>
                      <a:pt x="461" y="317"/>
                      <a:pt x="334" y="266"/>
                    </a:cubicBezTo>
                    <a:cubicBezTo>
                      <a:pt x="162" y="200"/>
                      <a:pt x="40" y="65"/>
                      <a:pt x="40" y="65"/>
                    </a:cubicBezTo>
                    <a:cubicBezTo>
                      <a:pt x="36" y="59"/>
                      <a:pt x="30" y="56"/>
                      <a:pt x="24" y="56"/>
                    </a:cubicBezTo>
                    <a:cubicBezTo>
                      <a:pt x="19" y="56"/>
                      <a:pt x="14" y="58"/>
                      <a:pt x="11" y="62"/>
                    </a:cubicBezTo>
                    <a:cubicBezTo>
                      <a:pt x="3" y="70"/>
                      <a:pt x="0" y="83"/>
                      <a:pt x="8" y="91"/>
                    </a:cubicBezTo>
                    <a:cubicBezTo>
                      <a:pt x="13" y="96"/>
                      <a:pt x="138" y="234"/>
                      <a:pt x="318" y="305"/>
                    </a:cubicBezTo>
                    <a:cubicBezTo>
                      <a:pt x="453" y="356"/>
                      <a:pt x="617" y="387"/>
                      <a:pt x="754" y="387"/>
                    </a:cubicBezTo>
                    <a:cubicBezTo>
                      <a:pt x="802" y="387"/>
                      <a:pt x="844" y="382"/>
                      <a:pt x="884" y="374"/>
                    </a:cubicBezTo>
                    <a:cubicBezTo>
                      <a:pt x="1136" y="324"/>
                      <a:pt x="1379" y="46"/>
                      <a:pt x="1390" y="35"/>
                    </a:cubicBezTo>
                    <a:cubicBezTo>
                      <a:pt x="1398" y="25"/>
                      <a:pt x="1395" y="12"/>
                      <a:pt x="1387" y="6"/>
                    </a:cubicBezTo>
                    <a:cubicBezTo>
                      <a:pt x="1383" y="2"/>
                      <a:pt x="1378" y="0"/>
                      <a:pt x="137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g2d628c0607e_0_8395"/>
              <p:cNvSpPr/>
              <p:nvPr/>
            </p:nvSpPr>
            <p:spPr>
              <a:xfrm>
                <a:off x="3247223" y="2569313"/>
                <a:ext cx="38612" cy="173569"/>
              </a:xfrm>
              <a:custGeom>
                <a:rect b="b" l="l" r="r" t="t"/>
                <a:pathLst>
                  <a:path extrusionOk="0" h="944" w="210">
                    <a:moveTo>
                      <a:pt x="187" y="0"/>
                    </a:moveTo>
                    <a:cubicBezTo>
                      <a:pt x="177" y="0"/>
                      <a:pt x="169" y="8"/>
                      <a:pt x="167" y="17"/>
                    </a:cubicBezTo>
                    <a:cubicBezTo>
                      <a:pt x="167" y="20"/>
                      <a:pt x="117" y="313"/>
                      <a:pt x="93" y="475"/>
                    </a:cubicBezTo>
                    <a:cubicBezTo>
                      <a:pt x="72" y="636"/>
                      <a:pt x="5" y="917"/>
                      <a:pt x="3" y="919"/>
                    </a:cubicBezTo>
                    <a:cubicBezTo>
                      <a:pt x="0" y="930"/>
                      <a:pt x="8" y="941"/>
                      <a:pt x="19" y="943"/>
                    </a:cubicBezTo>
                    <a:lnTo>
                      <a:pt x="24" y="943"/>
                    </a:lnTo>
                    <a:cubicBezTo>
                      <a:pt x="32" y="943"/>
                      <a:pt x="42" y="938"/>
                      <a:pt x="42" y="927"/>
                    </a:cubicBezTo>
                    <a:cubicBezTo>
                      <a:pt x="45" y="925"/>
                      <a:pt x="111" y="644"/>
                      <a:pt x="135" y="480"/>
                    </a:cubicBezTo>
                    <a:cubicBezTo>
                      <a:pt x="156" y="319"/>
                      <a:pt x="207" y="27"/>
                      <a:pt x="209" y="25"/>
                    </a:cubicBezTo>
                    <a:cubicBezTo>
                      <a:pt x="209" y="14"/>
                      <a:pt x="204" y="4"/>
                      <a:pt x="191" y="1"/>
                    </a:cubicBezTo>
                    <a:cubicBezTo>
                      <a:pt x="189" y="1"/>
                      <a:pt x="188" y="0"/>
                      <a:pt x="1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g2d628c0607e_0_8395"/>
              <p:cNvSpPr/>
              <p:nvPr/>
            </p:nvSpPr>
            <p:spPr>
              <a:xfrm>
                <a:off x="3725089" y="2569313"/>
                <a:ext cx="76120" cy="153160"/>
              </a:xfrm>
              <a:custGeom>
                <a:rect b="b" l="l" r="r" t="t"/>
                <a:pathLst>
                  <a:path extrusionOk="0" h="833" w="414">
                    <a:moveTo>
                      <a:pt x="25" y="0"/>
                    </a:moveTo>
                    <a:cubicBezTo>
                      <a:pt x="20" y="0"/>
                      <a:pt x="15" y="1"/>
                      <a:pt x="11" y="4"/>
                    </a:cubicBezTo>
                    <a:cubicBezTo>
                      <a:pt x="3" y="12"/>
                      <a:pt x="0" y="22"/>
                      <a:pt x="6" y="33"/>
                    </a:cubicBezTo>
                    <a:cubicBezTo>
                      <a:pt x="8" y="35"/>
                      <a:pt x="273" y="417"/>
                      <a:pt x="305" y="549"/>
                    </a:cubicBezTo>
                    <a:cubicBezTo>
                      <a:pt x="337" y="684"/>
                      <a:pt x="368" y="816"/>
                      <a:pt x="368" y="816"/>
                    </a:cubicBezTo>
                    <a:cubicBezTo>
                      <a:pt x="371" y="824"/>
                      <a:pt x="382" y="832"/>
                      <a:pt x="389" y="832"/>
                    </a:cubicBezTo>
                    <a:lnTo>
                      <a:pt x="395" y="832"/>
                    </a:lnTo>
                    <a:cubicBezTo>
                      <a:pt x="405" y="827"/>
                      <a:pt x="413" y="816"/>
                      <a:pt x="411" y="806"/>
                    </a:cubicBezTo>
                    <a:cubicBezTo>
                      <a:pt x="411" y="806"/>
                      <a:pt x="376" y="673"/>
                      <a:pt x="344" y="538"/>
                    </a:cubicBezTo>
                    <a:cubicBezTo>
                      <a:pt x="310" y="401"/>
                      <a:pt x="51" y="25"/>
                      <a:pt x="40" y="9"/>
                    </a:cubicBezTo>
                    <a:cubicBezTo>
                      <a:pt x="37" y="3"/>
                      <a:pt x="31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55" name="Google Shape;2355;g2d628c0607e_0_8395"/>
          <p:cNvSpPr/>
          <p:nvPr/>
        </p:nvSpPr>
        <p:spPr>
          <a:xfrm>
            <a:off x="5396079" y="4507961"/>
            <a:ext cx="1530731" cy="185546"/>
          </a:xfrm>
          <a:custGeom>
            <a:rect b="b" l="l" r="r" t="t"/>
            <a:pathLst>
              <a:path extrusionOk="0" h="2177" w="17960">
                <a:moveTo>
                  <a:pt x="8981" y="1"/>
                </a:moveTo>
                <a:cubicBezTo>
                  <a:pt x="4021" y="1"/>
                  <a:pt x="0" y="488"/>
                  <a:pt x="0" y="1089"/>
                </a:cubicBezTo>
                <a:cubicBezTo>
                  <a:pt x="0" y="1689"/>
                  <a:pt x="4021" y="2177"/>
                  <a:pt x="8981" y="2177"/>
                </a:cubicBezTo>
                <a:cubicBezTo>
                  <a:pt x="13939" y="2177"/>
                  <a:pt x="17960" y="1689"/>
                  <a:pt x="17960" y="1089"/>
                </a:cubicBezTo>
                <a:cubicBezTo>
                  <a:pt x="17960" y="488"/>
                  <a:pt x="13939" y="1"/>
                  <a:pt x="898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Google Shape;2356;g2d628c0607e_0_8395"/>
          <p:cNvGrpSpPr/>
          <p:nvPr/>
        </p:nvGrpSpPr>
        <p:grpSpPr>
          <a:xfrm flipH="1">
            <a:off x="6233736" y="3605395"/>
            <a:ext cx="1310667" cy="1097421"/>
            <a:chOff x="5003896" y="3357547"/>
            <a:chExt cx="1310667" cy="1097421"/>
          </a:xfrm>
        </p:grpSpPr>
        <p:sp>
          <p:nvSpPr>
            <p:cNvPr id="2357" name="Google Shape;2357;g2d628c0607e_0_8395"/>
            <p:cNvSpPr/>
            <p:nvPr/>
          </p:nvSpPr>
          <p:spPr>
            <a:xfrm>
              <a:off x="5949608" y="4051319"/>
              <a:ext cx="354557" cy="360779"/>
            </a:xfrm>
            <a:custGeom>
              <a:rect b="b" l="l" r="r" t="t"/>
              <a:pathLst>
                <a:path extrusionOk="0" h="4233" w="4160">
                  <a:moveTo>
                    <a:pt x="1" y="0"/>
                  </a:moveTo>
                  <a:lnTo>
                    <a:pt x="575" y="3934"/>
                  </a:lnTo>
                  <a:cubicBezTo>
                    <a:pt x="599" y="4106"/>
                    <a:pt x="747" y="4233"/>
                    <a:pt x="922" y="4233"/>
                  </a:cubicBezTo>
                  <a:lnTo>
                    <a:pt x="3241" y="4233"/>
                  </a:lnTo>
                  <a:cubicBezTo>
                    <a:pt x="3415" y="4233"/>
                    <a:pt x="3564" y="4106"/>
                    <a:pt x="3588" y="3934"/>
                  </a:cubicBezTo>
                  <a:lnTo>
                    <a:pt x="4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g2d628c0607e_0_8395"/>
            <p:cNvSpPr/>
            <p:nvPr/>
          </p:nvSpPr>
          <p:spPr>
            <a:xfrm>
              <a:off x="5942193" y="4021318"/>
              <a:ext cx="369643" cy="30086"/>
            </a:xfrm>
            <a:custGeom>
              <a:rect b="b" l="l" r="r" t="t"/>
              <a:pathLst>
                <a:path extrusionOk="0" h="353" w="4337">
                  <a:moveTo>
                    <a:pt x="1" y="0"/>
                  </a:moveTo>
                  <a:lnTo>
                    <a:pt x="1" y="352"/>
                  </a:lnTo>
                  <a:lnTo>
                    <a:pt x="4336" y="352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g2d628c0607e_0_8395"/>
            <p:cNvSpPr/>
            <p:nvPr/>
          </p:nvSpPr>
          <p:spPr>
            <a:xfrm>
              <a:off x="5937676" y="4046035"/>
              <a:ext cx="357028" cy="227820"/>
            </a:xfrm>
            <a:custGeom>
              <a:rect b="b" l="l" r="r" t="t"/>
              <a:pathLst>
                <a:path extrusionOk="0" h="2673" w="4189">
                  <a:moveTo>
                    <a:pt x="4121" y="1"/>
                  </a:moveTo>
                  <a:cubicBezTo>
                    <a:pt x="4104" y="1"/>
                    <a:pt x="4087" y="8"/>
                    <a:pt x="4074" y="20"/>
                  </a:cubicBezTo>
                  <a:cubicBezTo>
                    <a:pt x="4069" y="28"/>
                    <a:pt x="3338" y="814"/>
                    <a:pt x="2335" y="1611"/>
                  </a:cubicBezTo>
                  <a:cubicBezTo>
                    <a:pt x="1684" y="2130"/>
                    <a:pt x="617" y="2548"/>
                    <a:pt x="519" y="2548"/>
                  </a:cubicBezTo>
                  <a:cubicBezTo>
                    <a:pt x="512" y="2547"/>
                    <a:pt x="505" y="2547"/>
                    <a:pt x="497" y="2547"/>
                  </a:cubicBezTo>
                  <a:cubicBezTo>
                    <a:pt x="482" y="2547"/>
                    <a:pt x="467" y="2548"/>
                    <a:pt x="451" y="2548"/>
                  </a:cubicBezTo>
                  <a:cubicBezTo>
                    <a:pt x="440" y="2548"/>
                    <a:pt x="429" y="2549"/>
                    <a:pt x="419" y="2549"/>
                  </a:cubicBezTo>
                  <a:cubicBezTo>
                    <a:pt x="330" y="2549"/>
                    <a:pt x="249" y="2529"/>
                    <a:pt x="202" y="2326"/>
                  </a:cubicBezTo>
                  <a:cubicBezTo>
                    <a:pt x="130" y="2019"/>
                    <a:pt x="403" y="1550"/>
                    <a:pt x="406" y="1545"/>
                  </a:cubicBezTo>
                  <a:cubicBezTo>
                    <a:pt x="424" y="1516"/>
                    <a:pt x="414" y="1479"/>
                    <a:pt x="384" y="1463"/>
                  </a:cubicBezTo>
                  <a:cubicBezTo>
                    <a:pt x="375" y="1456"/>
                    <a:pt x="364" y="1453"/>
                    <a:pt x="353" y="1453"/>
                  </a:cubicBezTo>
                  <a:cubicBezTo>
                    <a:pt x="332" y="1453"/>
                    <a:pt x="312" y="1465"/>
                    <a:pt x="300" y="1484"/>
                  </a:cubicBezTo>
                  <a:cubicBezTo>
                    <a:pt x="289" y="1505"/>
                    <a:pt x="1" y="1997"/>
                    <a:pt x="83" y="2352"/>
                  </a:cubicBezTo>
                  <a:cubicBezTo>
                    <a:pt x="149" y="2643"/>
                    <a:pt x="302" y="2672"/>
                    <a:pt x="416" y="2672"/>
                  </a:cubicBezTo>
                  <a:lnTo>
                    <a:pt x="456" y="2672"/>
                  </a:lnTo>
                  <a:cubicBezTo>
                    <a:pt x="465" y="2671"/>
                    <a:pt x="474" y="2670"/>
                    <a:pt x="482" y="2670"/>
                  </a:cubicBezTo>
                  <a:cubicBezTo>
                    <a:pt x="490" y="2670"/>
                    <a:pt x="498" y="2671"/>
                    <a:pt x="506" y="2672"/>
                  </a:cubicBezTo>
                  <a:cubicBezTo>
                    <a:pt x="508" y="2672"/>
                    <a:pt x="509" y="2673"/>
                    <a:pt x="511" y="2673"/>
                  </a:cubicBezTo>
                  <a:cubicBezTo>
                    <a:pt x="667" y="2673"/>
                    <a:pt x="1771" y="2219"/>
                    <a:pt x="2412" y="1709"/>
                  </a:cubicBezTo>
                  <a:cubicBezTo>
                    <a:pt x="3423" y="904"/>
                    <a:pt x="4159" y="113"/>
                    <a:pt x="4167" y="105"/>
                  </a:cubicBezTo>
                  <a:cubicBezTo>
                    <a:pt x="4188" y="81"/>
                    <a:pt x="4188" y="41"/>
                    <a:pt x="4162" y="17"/>
                  </a:cubicBezTo>
                  <a:cubicBezTo>
                    <a:pt x="4150" y="6"/>
                    <a:pt x="4136" y="1"/>
                    <a:pt x="412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g2d628c0607e_0_8395"/>
            <p:cNvSpPr/>
            <p:nvPr/>
          </p:nvSpPr>
          <p:spPr>
            <a:xfrm>
              <a:off x="5942193" y="4048847"/>
              <a:ext cx="372370" cy="5284"/>
            </a:xfrm>
            <a:custGeom>
              <a:rect b="b" l="l" r="r" t="t"/>
              <a:pathLst>
                <a:path extrusionOk="0" h="62" w="4369">
                  <a:moveTo>
                    <a:pt x="32" y="0"/>
                  </a:moveTo>
                  <a:cubicBezTo>
                    <a:pt x="16" y="0"/>
                    <a:pt x="1" y="14"/>
                    <a:pt x="1" y="29"/>
                  </a:cubicBezTo>
                  <a:cubicBezTo>
                    <a:pt x="1" y="48"/>
                    <a:pt x="16" y="61"/>
                    <a:pt x="32" y="61"/>
                  </a:cubicBezTo>
                  <a:lnTo>
                    <a:pt x="4336" y="61"/>
                  </a:lnTo>
                  <a:cubicBezTo>
                    <a:pt x="4355" y="61"/>
                    <a:pt x="4368" y="48"/>
                    <a:pt x="4368" y="29"/>
                  </a:cubicBezTo>
                  <a:cubicBezTo>
                    <a:pt x="4368" y="14"/>
                    <a:pt x="4355" y="0"/>
                    <a:pt x="433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g2d628c0607e_0_8395"/>
            <p:cNvSpPr/>
            <p:nvPr/>
          </p:nvSpPr>
          <p:spPr>
            <a:xfrm>
              <a:off x="5546726" y="3832448"/>
              <a:ext cx="273077" cy="275549"/>
            </a:xfrm>
            <a:custGeom>
              <a:rect b="b" l="l" r="r" t="t"/>
              <a:pathLst>
                <a:path extrusionOk="0" h="3233" w="3204">
                  <a:moveTo>
                    <a:pt x="16" y="1"/>
                  </a:moveTo>
                  <a:lnTo>
                    <a:pt x="16" y="1"/>
                  </a:lnTo>
                  <a:cubicBezTo>
                    <a:pt x="1" y="255"/>
                    <a:pt x="30" y="504"/>
                    <a:pt x="117" y="639"/>
                  </a:cubicBezTo>
                  <a:cubicBezTo>
                    <a:pt x="212" y="790"/>
                    <a:pt x="1544" y="2103"/>
                    <a:pt x="1634" y="2230"/>
                  </a:cubicBezTo>
                  <a:cubicBezTo>
                    <a:pt x="1814" y="2492"/>
                    <a:pt x="1816" y="2696"/>
                    <a:pt x="1996" y="2833"/>
                  </a:cubicBezTo>
                  <a:cubicBezTo>
                    <a:pt x="2309" y="3071"/>
                    <a:pt x="2732" y="3233"/>
                    <a:pt x="2830" y="3233"/>
                  </a:cubicBezTo>
                  <a:cubicBezTo>
                    <a:pt x="2839" y="3233"/>
                    <a:pt x="2846" y="3231"/>
                    <a:pt x="2849" y="3228"/>
                  </a:cubicBezTo>
                  <a:cubicBezTo>
                    <a:pt x="2896" y="3172"/>
                    <a:pt x="2640" y="2997"/>
                    <a:pt x="2640" y="2997"/>
                  </a:cubicBezTo>
                  <a:lnTo>
                    <a:pt x="2640" y="2997"/>
                  </a:lnTo>
                  <a:cubicBezTo>
                    <a:pt x="2640" y="2997"/>
                    <a:pt x="2917" y="3168"/>
                    <a:pt x="3015" y="3168"/>
                  </a:cubicBezTo>
                  <a:cubicBezTo>
                    <a:pt x="3029" y="3168"/>
                    <a:pt x="3039" y="3164"/>
                    <a:pt x="3044" y="3156"/>
                  </a:cubicBezTo>
                  <a:cubicBezTo>
                    <a:pt x="3092" y="3082"/>
                    <a:pt x="2785" y="2878"/>
                    <a:pt x="2785" y="2878"/>
                  </a:cubicBezTo>
                  <a:lnTo>
                    <a:pt x="2785" y="2878"/>
                  </a:lnTo>
                  <a:cubicBezTo>
                    <a:pt x="2785" y="2878"/>
                    <a:pt x="3049" y="3033"/>
                    <a:pt x="3123" y="3033"/>
                  </a:cubicBezTo>
                  <a:cubicBezTo>
                    <a:pt x="3129" y="3033"/>
                    <a:pt x="3134" y="3032"/>
                    <a:pt x="3137" y="3029"/>
                  </a:cubicBezTo>
                  <a:cubicBezTo>
                    <a:pt x="3203" y="2979"/>
                    <a:pt x="2613" y="2561"/>
                    <a:pt x="2624" y="2513"/>
                  </a:cubicBezTo>
                  <a:cubicBezTo>
                    <a:pt x="2625" y="2506"/>
                    <a:pt x="2630" y="2503"/>
                    <a:pt x="2636" y="2503"/>
                  </a:cubicBezTo>
                  <a:cubicBezTo>
                    <a:pt x="2678" y="2503"/>
                    <a:pt x="2809" y="2625"/>
                    <a:pt x="2876" y="2625"/>
                  </a:cubicBezTo>
                  <a:cubicBezTo>
                    <a:pt x="2886" y="2625"/>
                    <a:pt x="2895" y="2623"/>
                    <a:pt x="2902" y="2616"/>
                  </a:cubicBezTo>
                  <a:cubicBezTo>
                    <a:pt x="2978" y="2547"/>
                    <a:pt x="2854" y="2394"/>
                    <a:pt x="2650" y="2288"/>
                  </a:cubicBezTo>
                  <a:cubicBezTo>
                    <a:pt x="2446" y="2182"/>
                    <a:pt x="2287" y="2182"/>
                    <a:pt x="2097" y="2058"/>
                  </a:cubicBezTo>
                  <a:cubicBezTo>
                    <a:pt x="1941" y="1954"/>
                    <a:pt x="1313" y="750"/>
                    <a:pt x="1054" y="268"/>
                  </a:cubicBezTo>
                  <a:cubicBezTo>
                    <a:pt x="1038" y="274"/>
                    <a:pt x="1020" y="277"/>
                    <a:pt x="998" y="277"/>
                  </a:cubicBezTo>
                  <a:cubicBezTo>
                    <a:pt x="866" y="277"/>
                    <a:pt x="631" y="174"/>
                    <a:pt x="424" y="83"/>
                  </a:cubicBezTo>
                  <a:cubicBezTo>
                    <a:pt x="300" y="30"/>
                    <a:pt x="199" y="102"/>
                    <a:pt x="16" y="1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g2d628c0607e_0_8395"/>
            <p:cNvSpPr/>
            <p:nvPr/>
          </p:nvSpPr>
          <p:spPr>
            <a:xfrm>
              <a:off x="5609029" y="3855034"/>
              <a:ext cx="298305" cy="250661"/>
            </a:xfrm>
            <a:custGeom>
              <a:rect b="b" l="l" r="r" t="t"/>
              <a:pathLst>
                <a:path extrusionOk="0" h="2941" w="3500">
                  <a:moveTo>
                    <a:pt x="0" y="1"/>
                  </a:moveTo>
                  <a:lnTo>
                    <a:pt x="0" y="1"/>
                  </a:lnTo>
                  <a:cubicBezTo>
                    <a:pt x="8" y="257"/>
                    <a:pt x="61" y="501"/>
                    <a:pt x="159" y="631"/>
                  </a:cubicBezTo>
                  <a:cubicBezTo>
                    <a:pt x="267" y="768"/>
                    <a:pt x="1599" y="1832"/>
                    <a:pt x="1649" y="1981"/>
                  </a:cubicBezTo>
                  <a:cubicBezTo>
                    <a:pt x="1699" y="2126"/>
                    <a:pt x="1975" y="2470"/>
                    <a:pt x="2157" y="2603"/>
                  </a:cubicBezTo>
                  <a:cubicBezTo>
                    <a:pt x="2321" y="2721"/>
                    <a:pt x="2769" y="2941"/>
                    <a:pt x="2895" y="2941"/>
                  </a:cubicBezTo>
                  <a:cubicBezTo>
                    <a:pt x="2910" y="2941"/>
                    <a:pt x="2920" y="2938"/>
                    <a:pt x="2925" y="2931"/>
                  </a:cubicBezTo>
                  <a:cubicBezTo>
                    <a:pt x="2957" y="2883"/>
                    <a:pt x="2705" y="2722"/>
                    <a:pt x="2705" y="2722"/>
                  </a:cubicBezTo>
                  <a:lnTo>
                    <a:pt x="2705" y="2722"/>
                  </a:lnTo>
                  <a:cubicBezTo>
                    <a:pt x="2705" y="2722"/>
                    <a:pt x="3059" y="2889"/>
                    <a:pt x="3171" y="2889"/>
                  </a:cubicBezTo>
                  <a:cubicBezTo>
                    <a:pt x="3183" y="2889"/>
                    <a:pt x="3192" y="2887"/>
                    <a:pt x="3198" y="2883"/>
                  </a:cubicBezTo>
                  <a:cubicBezTo>
                    <a:pt x="3298" y="2814"/>
                    <a:pt x="2967" y="2605"/>
                    <a:pt x="2846" y="2532"/>
                  </a:cubicBezTo>
                  <a:lnTo>
                    <a:pt x="2846" y="2532"/>
                  </a:lnTo>
                  <a:cubicBezTo>
                    <a:pt x="2956" y="2596"/>
                    <a:pt x="3249" y="2757"/>
                    <a:pt x="3368" y="2757"/>
                  </a:cubicBezTo>
                  <a:cubicBezTo>
                    <a:pt x="3391" y="2757"/>
                    <a:pt x="3407" y="2751"/>
                    <a:pt x="3415" y="2738"/>
                  </a:cubicBezTo>
                  <a:cubicBezTo>
                    <a:pt x="3466" y="2638"/>
                    <a:pt x="3011" y="2364"/>
                    <a:pt x="2940" y="2322"/>
                  </a:cubicBezTo>
                  <a:lnTo>
                    <a:pt x="2940" y="2322"/>
                  </a:lnTo>
                  <a:cubicBezTo>
                    <a:pt x="2997" y="2356"/>
                    <a:pt x="3304" y="2532"/>
                    <a:pt x="3404" y="2532"/>
                  </a:cubicBezTo>
                  <a:cubicBezTo>
                    <a:pt x="3416" y="2532"/>
                    <a:pt x="3425" y="2529"/>
                    <a:pt x="3430" y="2523"/>
                  </a:cubicBezTo>
                  <a:cubicBezTo>
                    <a:pt x="3499" y="2446"/>
                    <a:pt x="3052" y="2110"/>
                    <a:pt x="2838" y="2023"/>
                  </a:cubicBezTo>
                  <a:cubicBezTo>
                    <a:pt x="2626" y="1938"/>
                    <a:pt x="2467" y="1954"/>
                    <a:pt x="2266" y="1848"/>
                  </a:cubicBezTo>
                  <a:cubicBezTo>
                    <a:pt x="2099" y="1761"/>
                    <a:pt x="1361" y="623"/>
                    <a:pt x="1056" y="170"/>
                  </a:cubicBezTo>
                  <a:cubicBezTo>
                    <a:pt x="988" y="203"/>
                    <a:pt x="883" y="238"/>
                    <a:pt x="750" y="238"/>
                  </a:cubicBezTo>
                  <a:cubicBezTo>
                    <a:pt x="677" y="238"/>
                    <a:pt x="595" y="227"/>
                    <a:pt x="506" y="199"/>
                  </a:cubicBezTo>
                  <a:cubicBezTo>
                    <a:pt x="379" y="157"/>
                    <a:pt x="191" y="85"/>
                    <a:pt x="0" y="1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g2d628c0607e_0_8395"/>
            <p:cNvSpPr/>
            <p:nvPr/>
          </p:nvSpPr>
          <p:spPr>
            <a:xfrm>
              <a:off x="5611842" y="3880092"/>
              <a:ext cx="114805" cy="34177"/>
            </a:xfrm>
            <a:custGeom>
              <a:rect b="b" l="l" r="r" t="t"/>
              <a:pathLst>
                <a:path extrusionOk="0" h="401" w="1347">
                  <a:moveTo>
                    <a:pt x="11" y="1"/>
                  </a:moveTo>
                  <a:cubicBezTo>
                    <a:pt x="0" y="1"/>
                    <a:pt x="10" y="26"/>
                    <a:pt x="31" y="83"/>
                  </a:cubicBezTo>
                  <a:cubicBezTo>
                    <a:pt x="162" y="164"/>
                    <a:pt x="684" y="400"/>
                    <a:pt x="921" y="400"/>
                  </a:cubicBezTo>
                  <a:cubicBezTo>
                    <a:pt x="923" y="400"/>
                    <a:pt x="924" y="400"/>
                    <a:pt x="925" y="400"/>
                  </a:cubicBezTo>
                  <a:cubicBezTo>
                    <a:pt x="1163" y="398"/>
                    <a:pt x="1346" y="345"/>
                    <a:pt x="1346" y="345"/>
                  </a:cubicBezTo>
                  <a:lnTo>
                    <a:pt x="1246" y="191"/>
                  </a:lnTo>
                  <a:cubicBezTo>
                    <a:pt x="1188" y="228"/>
                    <a:pt x="1061" y="292"/>
                    <a:pt x="885" y="292"/>
                  </a:cubicBezTo>
                  <a:cubicBezTo>
                    <a:pt x="812" y="292"/>
                    <a:pt x="729" y="281"/>
                    <a:pt x="639" y="252"/>
                  </a:cubicBezTo>
                  <a:cubicBezTo>
                    <a:pt x="486" y="204"/>
                    <a:pt x="248" y="109"/>
                    <a:pt x="23" y="6"/>
                  </a:cubicBezTo>
                  <a:cubicBezTo>
                    <a:pt x="17" y="2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g2d628c0607e_0_8395"/>
            <p:cNvSpPr/>
            <p:nvPr/>
          </p:nvSpPr>
          <p:spPr>
            <a:xfrm>
              <a:off x="5728522" y="4037852"/>
              <a:ext cx="33922" cy="17643"/>
            </a:xfrm>
            <a:custGeom>
              <a:rect b="b" l="l" r="r" t="t"/>
              <a:pathLst>
                <a:path extrusionOk="0" h="207" w="398">
                  <a:moveTo>
                    <a:pt x="41" y="0"/>
                  </a:moveTo>
                  <a:cubicBezTo>
                    <a:pt x="29" y="0"/>
                    <a:pt x="18" y="6"/>
                    <a:pt x="12" y="16"/>
                  </a:cubicBezTo>
                  <a:cubicBezTo>
                    <a:pt x="9" y="21"/>
                    <a:pt x="1" y="37"/>
                    <a:pt x="6" y="58"/>
                  </a:cubicBezTo>
                  <a:cubicBezTo>
                    <a:pt x="12" y="92"/>
                    <a:pt x="46" y="127"/>
                    <a:pt x="107" y="166"/>
                  </a:cubicBezTo>
                  <a:cubicBezTo>
                    <a:pt x="160" y="198"/>
                    <a:pt x="215" y="206"/>
                    <a:pt x="260" y="206"/>
                  </a:cubicBezTo>
                  <a:cubicBezTo>
                    <a:pt x="321" y="206"/>
                    <a:pt x="369" y="190"/>
                    <a:pt x="372" y="190"/>
                  </a:cubicBezTo>
                  <a:cubicBezTo>
                    <a:pt x="390" y="182"/>
                    <a:pt x="398" y="164"/>
                    <a:pt x="393" y="145"/>
                  </a:cubicBezTo>
                  <a:cubicBezTo>
                    <a:pt x="387" y="131"/>
                    <a:pt x="374" y="121"/>
                    <a:pt x="360" y="121"/>
                  </a:cubicBezTo>
                  <a:cubicBezTo>
                    <a:pt x="356" y="121"/>
                    <a:pt x="352" y="122"/>
                    <a:pt x="348" y="124"/>
                  </a:cubicBezTo>
                  <a:cubicBezTo>
                    <a:pt x="348" y="124"/>
                    <a:pt x="311" y="136"/>
                    <a:pt x="263" y="136"/>
                  </a:cubicBezTo>
                  <a:cubicBezTo>
                    <a:pt x="227" y="136"/>
                    <a:pt x="184" y="129"/>
                    <a:pt x="144" y="106"/>
                  </a:cubicBezTo>
                  <a:cubicBezTo>
                    <a:pt x="91" y="71"/>
                    <a:pt x="78" y="53"/>
                    <a:pt x="75" y="45"/>
                  </a:cubicBezTo>
                  <a:cubicBezTo>
                    <a:pt x="78" y="31"/>
                    <a:pt x="72" y="16"/>
                    <a:pt x="62" y="8"/>
                  </a:cubicBezTo>
                  <a:cubicBezTo>
                    <a:pt x="56" y="2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g2d628c0607e_0_8395"/>
            <p:cNvSpPr/>
            <p:nvPr/>
          </p:nvSpPr>
          <p:spPr>
            <a:xfrm>
              <a:off x="5753409" y="4003334"/>
              <a:ext cx="45854" cy="40655"/>
            </a:xfrm>
            <a:custGeom>
              <a:rect b="b" l="l" r="r" t="t"/>
              <a:pathLst>
                <a:path extrusionOk="0" h="477" w="538">
                  <a:moveTo>
                    <a:pt x="500" y="1"/>
                  </a:moveTo>
                  <a:cubicBezTo>
                    <a:pt x="492" y="1"/>
                    <a:pt x="483" y="4"/>
                    <a:pt x="477" y="10"/>
                  </a:cubicBezTo>
                  <a:lnTo>
                    <a:pt x="16" y="415"/>
                  </a:lnTo>
                  <a:cubicBezTo>
                    <a:pt x="0" y="426"/>
                    <a:pt x="0" y="450"/>
                    <a:pt x="13" y="463"/>
                  </a:cubicBezTo>
                  <a:cubicBezTo>
                    <a:pt x="19" y="471"/>
                    <a:pt x="29" y="476"/>
                    <a:pt x="40" y="476"/>
                  </a:cubicBezTo>
                  <a:cubicBezTo>
                    <a:pt x="48" y="476"/>
                    <a:pt x="56" y="473"/>
                    <a:pt x="64" y="468"/>
                  </a:cubicBezTo>
                  <a:lnTo>
                    <a:pt x="522" y="63"/>
                  </a:lnTo>
                  <a:cubicBezTo>
                    <a:pt x="537" y="50"/>
                    <a:pt x="537" y="29"/>
                    <a:pt x="524" y="13"/>
                  </a:cubicBezTo>
                  <a:cubicBezTo>
                    <a:pt x="519" y="5"/>
                    <a:pt x="510" y="1"/>
                    <a:pt x="50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g2d628c0607e_0_8395"/>
            <p:cNvSpPr/>
            <p:nvPr/>
          </p:nvSpPr>
          <p:spPr>
            <a:xfrm>
              <a:off x="5745227" y="3992936"/>
              <a:ext cx="48581" cy="42018"/>
            </a:xfrm>
            <a:custGeom>
              <a:rect b="b" l="l" r="r" t="t"/>
              <a:pathLst>
                <a:path extrusionOk="0" h="493" w="570">
                  <a:moveTo>
                    <a:pt x="533" y="1"/>
                  </a:moveTo>
                  <a:cubicBezTo>
                    <a:pt x="524" y="1"/>
                    <a:pt x="515" y="4"/>
                    <a:pt x="509" y="11"/>
                  </a:cubicBezTo>
                  <a:lnTo>
                    <a:pt x="17" y="429"/>
                  </a:lnTo>
                  <a:cubicBezTo>
                    <a:pt x="3" y="442"/>
                    <a:pt x="1" y="463"/>
                    <a:pt x="14" y="479"/>
                  </a:cubicBezTo>
                  <a:cubicBezTo>
                    <a:pt x="22" y="487"/>
                    <a:pt x="30" y="492"/>
                    <a:pt x="41" y="492"/>
                  </a:cubicBezTo>
                  <a:cubicBezTo>
                    <a:pt x="48" y="492"/>
                    <a:pt x="56" y="490"/>
                    <a:pt x="64" y="482"/>
                  </a:cubicBezTo>
                  <a:lnTo>
                    <a:pt x="554" y="63"/>
                  </a:lnTo>
                  <a:cubicBezTo>
                    <a:pt x="567" y="50"/>
                    <a:pt x="570" y="29"/>
                    <a:pt x="557" y="13"/>
                  </a:cubicBezTo>
                  <a:cubicBezTo>
                    <a:pt x="551" y="5"/>
                    <a:pt x="542" y="1"/>
                    <a:pt x="5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g2d628c0607e_0_8395"/>
            <p:cNvSpPr/>
            <p:nvPr/>
          </p:nvSpPr>
          <p:spPr>
            <a:xfrm>
              <a:off x="5736874" y="3983817"/>
              <a:ext cx="50456" cy="42956"/>
            </a:xfrm>
            <a:custGeom>
              <a:rect b="b" l="l" r="r" t="t"/>
              <a:pathLst>
                <a:path extrusionOk="0" h="504" w="592">
                  <a:moveTo>
                    <a:pt x="554" y="0"/>
                  </a:moveTo>
                  <a:cubicBezTo>
                    <a:pt x="546" y="0"/>
                    <a:pt x="537" y="3"/>
                    <a:pt x="530" y="9"/>
                  </a:cubicBezTo>
                  <a:lnTo>
                    <a:pt x="17" y="440"/>
                  </a:lnTo>
                  <a:cubicBezTo>
                    <a:pt x="4" y="454"/>
                    <a:pt x="1" y="475"/>
                    <a:pt x="14" y="491"/>
                  </a:cubicBezTo>
                  <a:cubicBezTo>
                    <a:pt x="19" y="499"/>
                    <a:pt x="30" y="504"/>
                    <a:pt x="41" y="504"/>
                  </a:cubicBezTo>
                  <a:cubicBezTo>
                    <a:pt x="49" y="504"/>
                    <a:pt x="56" y="501"/>
                    <a:pt x="62" y="493"/>
                  </a:cubicBezTo>
                  <a:lnTo>
                    <a:pt x="575" y="62"/>
                  </a:lnTo>
                  <a:cubicBezTo>
                    <a:pt x="591" y="49"/>
                    <a:pt x="591" y="28"/>
                    <a:pt x="581" y="12"/>
                  </a:cubicBezTo>
                  <a:cubicBezTo>
                    <a:pt x="573" y="4"/>
                    <a:pt x="564" y="0"/>
                    <a:pt x="5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g2d628c0607e_0_8395"/>
            <p:cNvSpPr/>
            <p:nvPr/>
          </p:nvSpPr>
          <p:spPr>
            <a:xfrm>
              <a:off x="5606728" y="3852307"/>
              <a:ext cx="162278" cy="201313"/>
            </a:xfrm>
            <a:custGeom>
              <a:rect b="b" l="l" r="r" t="t"/>
              <a:pathLst>
                <a:path extrusionOk="0" h="2362" w="1904">
                  <a:moveTo>
                    <a:pt x="39" y="1"/>
                  </a:moveTo>
                  <a:cubicBezTo>
                    <a:pt x="38" y="1"/>
                    <a:pt x="36" y="1"/>
                    <a:pt x="35" y="1"/>
                  </a:cubicBezTo>
                  <a:cubicBezTo>
                    <a:pt x="14" y="1"/>
                    <a:pt x="1" y="17"/>
                    <a:pt x="1" y="38"/>
                  </a:cubicBezTo>
                  <a:cubicBezTo>
                    <a:pt x="11" y="324"/>
                    <a:pt x="72" y="562"/>
                    <a:pt x="167" y="686"/>
                  </a:cubicBezTo>
                  <a:cubicBezTo>
                    <a:pt x="199" y="726"/>
                    <a:pt x="313" y="819"/>
                    <a:pt x="488" y="959"/>
                  </a:cubicBezTo>
                  <a:cubicBezTo>
                    <a:pt x="924" y="1319"/>
                    <a:pt x="1740" y="1986"/>
                    <a:pt x="1830" y="2341"/>
                  </a:cubicBezTo>
                  <a:cubicBezTo>
                    <a:pt x="1832" y="2357"/>
                    <a:pt x="1859" y="2362"/>
                    <a:pt x="1875" y="2362"/>
                  </a:cubicBezTo>
                  <a:cubicBezTo>
                    <a:pt x="1877" y="2362"/>
                    <a:pt x="1883" y="2357"/>
                    <a:pt x="1885" y="2357"/>
                  </a:cubicBezTo>
                  <a:cubicBezTo>
                    <a:pt x="1904" y="2351"/>
                    <a:pt x="1904" y="2343"/>
                    <a:pt x="1898" y="2325"/>
                  </a:cubicBezTo>
                  <a:cubicBezTo>
                    <a:pt x="1803" y="1946"/>
                    <a:pt x="1006" y="1295"/>
                    <a:pt x="530" y="906"/>
                  </a:cubicBezTo>
                  <a:cubicBezTo>
                    <a:pt x="374" y="776"/>
                    <a:pt x="249" y="676"/>
                    <a:pt x="223" y="641"/>
                  </a:cubicBezTo>
                  <a:cubicBezTo>
                    <a:pt x="138" y="530"/>
                    <a:pt x="80" y="303"/>
                    <a:pt x="69" y="35"/>
                  </a:cubicBezTo>
                  <a:cubicBezTo>
                    <a:pt x="69" y="16"/>
                    <a:pt x="56" y="1"/>
                    <a:pt x="3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g2d628c0607e_0_8395"/>
            <p:cNvSpPr/>
            <p:nvPr/>
          </p:nvSpPr>
          <p:spPr>
            <a:xfrm>
              <a:off x="5577409" y="3435958"/>
              <a:ext cx="297623" cy="158443"/>
            </a:xfrm>
            <a:custGeom>
              <a:rect b="b" l="l" r="r" t="t"/>
              <a:pathLst>
                <a:path extrusionOk="0" h="1859" w="3492">
                  <a:moveTo>
                    <a:pt x="1666" y="0"/>
                  </a:moveTo>
                  <a:cubicBezTo>
                    <a:pt x="1640" y="0"/>
                    <a:pt x="1615" y="2"/>
                    <a:pt x="1591" y="5"/>
                  </a:cubicBezTo>
                  <a:cubicBezTo>
                    <a:pt x="1414" y="29"/>
                    <a:pt x="890" y="860"/>
                    <a:pt x="170" y="953"/>
                  </a:cubicBezTo>
                  <a:cubicBezTo>
                    <a:pt x="0" y="976"/>
                    <a:pt x="644" y="1678"/>
                    <a:pt x="644" y="1678"/>
                  </a:cubicBezTo>
                  <a:cubicBezTo>
                    <a:pt x="644" y="1678"/>
                    <a:pt x="1050" y="1413"/>
                    <a:pt x="1275" y="1413"/>
                  </a:cubicBezTo>
                  <a:cubicBezTo>
                    <a:pt x="1336" y="1413"/>
                    <a:pt x="1383" y="1432"/>
                    <a:pt x="1406" y="1482"/>
                  </a:cubicBezTo>
                  <a:cubicBezTo>
                    <a:pt x="1494" y="1683"/>
                    <a:pt x="1622" y="1859"/>
                    <a:pt x="1785" y="1859"/>
                  </a:cubicBezTo>
                  <a:cubicBezTo>
                    <a:pt x="1813" y="1859"/>
                    <a:pt x="1842" y="1853"/>
                    <a:pt x="1872" y="1842"/>
                  </a:cubicBezTo>
                  <a:cubicBezTo>
                    <a:pt x="1896" y="1834"/>
                    <a:pt x="2036" y="1815"/>
                    <a:pt x="2192" y="1720"/>
                  </a:cubicBezTo>
                  <a:cubicBezTo>
                    <a:pt x="2241" y="1689"/>
                    <a:pt x="2281" y="1679"/>
                    <a:pt x="2316" y="1679"/>
                  </a:cubicBezTo>
                  <a:cubicBezTo>
                    <a:pt x="2382" y="1679"/>
                    <a:pt x="2427" y="1717"/>
                    <a:pt x="2472" y="1717"/>
                  </a:cubicBezTo>
                  <a:cubicBezTo>
                    <a:pt x="2483" y="1717"/>
                    <a:pt x="2493" y="1715"/>
                    <a:pt x="2504" y="1710"/>
                  </a:cubicBezTo>
                  <a:cubicBezTo>
                    <a:pt x="2642" y="1646"/>
                    <a:pt x="2430" y="1609"/>
                    <a:pt x="2565" y="1540"/>
                  </a:cubicBezTo>
                  <a:cubicBezTo>
                    <a:pt x="2782" y="1429"/>
                    <a:pt x="3246" y="1196"/>
                    <a:pt x="3309" y="1138"/>
                  </a:cubicBezTo>
                  <a:cubicBezTo>
                    <a:pt x="3492" y="968"/>
                    <a:pt x="3479" y="640"/>
                    <a:pt x="3031" y="444"/>
                  </a:cubicBezTo>
                  <a:cubicBezTo>
                    <a:pt x="2613" y="262"/>
                    <a:pt x="2014" y="0"/>
                    <a:pt x="1666" y="0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g2d628c0607e_0_8395"/>
            <p:cNvSpPr/>
            <p:nvPr/>
          </p:nvSpPr>
          <p:spPr>
            <a:xfrm>
              <a:off x="5790825" y="3509512"/>
              <a:ext cx="35967" cy="30683"/>
            </a:xfrm>
            <a:custGeom>
              <a:rect b="b" l="l" r="r" t="t"/>
              <a:pathLst>
                <a:path extrusionOk="0" h="360" w="422">
                  <a:moveTo>
                    <a:pt x="47" y="1"/>
                  </a:moveTo>
                  <a:cubicBezTo>
                    <a:pt x="40" y="1"/>
                    <a:pt x="35" y="2"/>
                    <a:pt x="32" y="2"/>
                  </a:cubicBezTo>
                  <a:cubicBezTo>
                    <a:pt x="14" y="5"/>
                    <a:pt x="0" y="23"/>
                    <a:pt x="3" y="42"/>
                  </a:cubicBezTo>
                  <a:cubicBezTo>
                    <a:pt x="6" y="59"/>
                    <a:pt x="19" y="71"/>
                    <a:pt x="38" y="71"/>
                  </a:cubicBezTo>
                  <a:cubicBezTo>
                    <a:pt x="39" y="71"/>
                    <a:pt x="41" y="71"/>
                    <a:pt x="43" y="71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51" y="71"/>
                    <a:pt x="97" y="73"/>
                    <a:pt x="186" y="121"/>
                  </a:cubicBezTo>
                  <a:cubicBezTo>
                    <a:pt x="339" y="209"/>
                    <a:pt x="318" y="312"/>
                    <a:pt x="318" y="317"/>
                  </a:cubicBezTo>
                  <a:cubicBezTo>
                    <a:pt x="313" y="336"/>
                    <a:pt x="323" y="354"/>
                    <a:pt x="342" y="360"/>
                  </a:cubicBezTo>
                  <a:lnTo>
                    <a:pt x="350" y="360"/>
                  </a:lnTo>
                  <a:cubicBezTo>
                    <a:pt x="366" y="360"/>
                    <a:pt x="382" y="349"/>
                    <a:pt x="384" y="333"/>
                  </a:cubicBezTo>
                  <a:cubicBezTo>
                    <a:pt x="387" y="325"/>
                    <a:pt x="421" y="174"/>
                    <a:pt x="220" y="60"/>
                  </a:cubicBezTo>
                  <a:cubicBezTo>
                    <a:pt x="128" y="9"/>
                    <a:pt x="73" y="1"/>
                    <a:pt x="4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g2d628c0607e_0_8395"/>
            <p:cNvSpPr/>
            <p:nvPr/>
          </p:nvSpPr>
          <p:spPr>
            <a:xfrm>
              <a:off x="5766705" y="3558178"/>
              <a:ext cx="42018" cy="27359"/>
            </a:xfrm>
            <a:custGeom>
              <a:rect b="b" l="l" r="r" t="t"/>
              <a:pathLst>
                <a:path extrusionOk="0" h="321" w="493">
                  <a:moveTo>
                    <a:pt x="450" y="1"/>
                  </a:moveTo>
                  <a:cubicBezTo>
                    <a:pt x="445" y="1"/>
                    <a:pt x="439" y="2"/>
                    <a:pt x="434" y="6"/>
                  </a:cubicBezTo>
                  <a:lnTo>
                    <a:pt x="276" y="96"/>
                  </a:lnTo>
                  <a:cubicBezTo>
                    <a:pt x="260" y="106"/>
                    <a:pt x="254" y="127"/>
                    <a:pt x="262" y="146"/>
                  </a:cubicBezTo>
                  <a:cubicBezTo>
                    <a:pt x="273" y="164"/>
                    <a:pt x="291" y="209"/>
                    <a:pt x="281" y="233"/>
                  </a:cubicBezTo>
                  <a:cubicBezTo>
                    <a:pt x="281" y="236"/>
                    <a:pt x="276" y="244"/>
                    <a:pt x="254" y="249"/>
                  </a:cubicBezTo>
                  <a:cubicBezTo>
                    <a:pt x="250" y="250"/>
                    <a:pt x="245" y="250"/>
                    <a:pt x="240" y="250"/>
                  </a:cubicBezTo>
                  <a:cubicBezTo>
                    <a:pt x="174" y="250"/>
                    <a:pt x="94" y="170"/>
                    <a:pt x="69" y="138"/>
                  </a:cubicBezTo>
                  <a:cubicBezTo>
                    <a:pt x="62" y="129"/>
                    <a:pt x="52" y="124"/>
                    <a:pt x="41" y="124"/>
                  </a:cubicBezTo>
                  <a:cubicBezTo>
                    <a:pt x="34" y="124"/>
                    <a:pt x="26" y="127"/>
                    <a:pt x="19" y="133"/>
                  </a:cubicBezTo>
                  <a:cubicBezTo>
                    <a:pt x="3" y="143"/>
                    <a:pt x="0" y="167"/>
                    <a:pt x="14" y="180"/>
                  </a:cubicBezTo>
                  <a:cubicBezTo>
                    <a:pt x="24" y="196"/>
                    <a:pt x="125" y="321"/>
                    <a:pt x="238" y="321"/>
                  </a:cubicBezTo>
                  <a:cubicBezTo>
                    <a:pt x="249" y="321"/>
                    <a:pt x="260" y="321"/>
                    <a:pt x="270" y="318"/>
                  </a:cubicBezTo>
                  <a:cubicBezTo>
                    <a:pt x="315" y="307"/>
                    <a:pt x="336" y="281"/>
                    <a:pt x="347" y="262"/>
                  </a:cubicBezTo>
                  <a:cubicBezTo>
                    <a:pt x="363" y="220"/>
                    <a:pt x="352" y="172"/>
                    <a:pt x="339" y="141"/>
                  </a:cubicBezTo>
                  <a:lnTo>
                    <a:pt x="469" y="67"/>
                  </a:lnTo>
                  <a:cubicBezTo>
                    <a:pt x="485" y="59"/>
                    <a:pt x="493" y="37"/>
                    <a:pt x="482" y="19"/>
                  </a:cubicBezTo>
                  <a:cubicBezTo>
                    <a:pt x="475" y="8"/>
                    <a:pt x="462" y="1"/>
                    <a:pt x="4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g2d628c0607e_0_8395"/>
            <p:cNvSpPr/>
            <p:nvPr/>
          </p:nvSpPr>
          <p:spPr>
            <a:xfrm>
              <a:off x="5733721" y="3564570"/>
              <a:ext cx="18836" cy="24802"/>
            </a:xfrm>
            <a:custGeom>
              <a:rect b="b" l="l" r="r" t="t"/>
              <a:pathLst>
                <a:path extrusionOk="0" h="291" w="221">
                  <a:moveTo>
                    <a:pt x="41" y="0"/>
                  </a:moveTo>
                  <a:cubicBezTo>
                    <a:pt x="34" y="0"/>
                    <a:pt x="26" y="2"/>
                    <a:pt x="19" y="7"/>
                  </a:cubicBezTo>
                  <a:cubicBezTo>
                    <a:pt x="3" y="15"/>
                    <a:pt x="1" y="39"/>
                    <a:pt x="9" y="55"/>
                  </a:cubicBezTo>
                  <a:lnTo>
                    <a:pt x="149" y="272"/>
                  </a:lnTo>
                  <a:cubicBezTo>
                    <a:pt x="157" y="283"/>
                    <a:pt x="168" y="291"/>
                    <a:pt x="181" y="291"/>
                  </a:cubicBezTo>
                  <a:cubicBezTo>
                    <a:pt x="186" y="291"/>
                    <a:pt x="191" y="288"/>
                    <a:pt x="199" y="283"/>
                  </a:cubicBezTo>
                  <a:cubicBezTo>
                    <a:pt x="215" y="272"/>
                    <a:pt x="221" y="251"/>
                    <a:pt x="210" y="235"/>
                  </a:cubicBezTo>
                  <a:lnTo>
                    <a:pt x="70" y="18"/>
                  </a:lnTo>
                  <a:cubicBezTo>
                    <a:pt x="63" y="6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g2d628c0607e_0_8395"/>
            <p:cNvSpPr/>
            <p:nvPr/>
          </p:nvSpPr>
          <p:spPr>
            <a:xfrm>
              <a:off x="5770029" y="3530393"/>
              <a:ext cx="27615" cy="17728"/>
            </a:xfrm>
            <a:custGeom>
              <a:rect b="b" l="l" r="r" t="t"/>
              <a:pathLst>
                <a:path extrusionOk="0" h="208" w="324">
                  <a:moveTo>
                    <a:pt x="162" y="1"/>
                  </a:moveTo>
                  <a:cubicBezTo>
                    <a:pt x="72" y="1"/>
                    <a:pt x="1" y="46"/>
                    <a:pt x="1" y="104"/>
                  </a:cubicBezTo>
                  <a:cubicBezTo>
                    <a:pt x="1" y="160"/>
                    <a:pt x="72" y="207"/>
                    <a:pt x="162" y="207"/>
                  </a:cubicBezTo>
                  <a:cubicBezTo>
                    <a:pt x="252" y="207"/>
                    <a:pt x="324" y="160"/>
                    <a:pt x="324" y="104"/>
                  </a:cubicBezTo>
                  <a:cubicBezTo>
                    <a:pt x="324" y="46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g2d628c0607e_0_8395"/>
            <p:cNvSpPr/>
            <p:nvPr/>
          </p:nvSpPr>
          <p:spPr>
            <a:xfrm>
              <a:off x="5779745" y="3540791"/>
              <a:ext cx="6904" cy="5540"/>
            </a:xfrm>
            <a:custGeom>
              <a:rect b="b" l="l" r="r" t="t"/>
              <a:pathLst>
                <a:path extrusionOk="0" h="65" w="81">
                  <a:moveTo>
                    <a:pt x="40" y="1"/>
                  </a:moveTo>
                  <a:cubicBezTo>
                    <a:pt x="19" y="1"/>
                    <a:pt x="1" y="14"/>
                    <a:pt x="1" y="32"/>
                  </a:cubicBezTo>
                  <a:cubicBezTo>
                    <a:pt x="1" y="48"/>
                    <a:pt x="19" y="64"/>
                    <a:pt x="40" y="64"/>
                  </a:cubicBezTo>
                  <a:cubicBezTo>
                    <a:pt x="62" y="64"/>
                    <a:pt x="80" y="48"/>
                    <a:pt x="80" y="32"/>
                  </a:cubicBezTo>
                  <a:cubicBezTo>
                    <a:pt x="80" y="14"/>
                    <a:pt x="62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g2d628c0607e_0_8395"/>
            <p:cNvSpPr/>
            <p:nvPr/>
          </p:nvSpPr>
          <p:spPr>
            <a:xfrm>
              <a:off x="5716419" y="3483261"/>
              <a:ext cx="111140" cy="24802"/>
            </a:xfrm>
            <a:custGeom>
              <a:rect b="b" l="l" r="r" t="t"/>
              <a:pathLst>
                <a:path extrusionOk="0" h="291" w="1304">
                  <a:moveTo>
                    <a:pt x="597" y="1"/>
                  </a:moveTo>
                  <a:cubicBezTo>
                    <a:pt x="441" y="1"/>
                    <a:pt x="252" y="34"/>
                    <a:pt x="85" y="159"/>
                  </a:cubicBezTo>
                  <a:cubicBezTo>
                    <a:pt x="56" y="181"/>
                    <a:pt x="26" y="199"/>
                    <a:pt x="0" y="218"/>
                  </a:cubicBezTo>
                  <a:cubicBezTo>
                    <a:pt x="152" y="174"/>
                    <a:pt x="349" y="82"/>
                    <a:pt x="574" y="82"/>
                  </a:cubicBezTo>
                  <a:cubicBezTo>
                    <a:pt x="580" y="82"/>
                    <a:pt x="587" y="82"/>
                    <a:pt x="593" y="83"/>
                  </a:cubicBezTo>
                  <a:cubicBezTo>
                    <a:pt x="908" y="88"/>
                    <a:pt x="908" y="130"/>
                    <a:pt x="1053" y="196"/>
                  </a:cubicBezTo>
                  <a:cubicBezTo>
                    <a:pt x="1173" y="252"/>
                    <a:pt x="1279" y="290"/>
                    <a:pt x="1299" y="290"/>
                  </a:cubicBezTo>
                  <a:cubicBezTo>
                    <a:pt x="1303" y="290"/>
                    <a:pt x="1303" y="288"/>
                    <a:pt x="1297" y="284"/>
                  </a:cubicBezTo>
                  <a:cubicBezTo>
                    <a:pt x="993" y="75"/>
                    <a:pt x="911" y="46"/>
                    <a:pt x="911" y="46"/>
                  </a:cubicBezTo>
                  <a:cubicBezTo>
                    <a:pt x="911" y="46"/>
                    <a:pt x="777" y="1"/>
                    <a:pt x="59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g2d628c0607e_0_8395"/>
            <p:cNvSpPr/>
            <p:nvPr/>
          </p:nvSpPr>
          <p:spPr>
            <a:xfrm>
              <a:off x="5688379" y="3507381"/>
              <a:ext cx="19092" cy="54036"/>
            </a:xfrm>
            <a:custGeom>
              <a:rect b="b" l="l" r="r" t="t"/>
              <a:pathLst>
                <a:path extrusionOk="0" h="634" w="224">
                  <a:moveTo>
                    <a:pt x="223" y="1"/>
                  </a:moveTo>
                  <a:lnTo>
                    <a:pt x="120" y="48"/>
                  </a:lnTo>
                  <a:cubicBezTo>
                    <a:pt x="120" y="48"/>
                    <a:pt x="40" y="162"/>
                    <a:pt x="19" y="258"/>
                  </a:cubicBezTo>
                  <a:cubicBezTo>
                    <a:pt x="3" y="329"/>
                    <a:pt x="1" y="374"/>
                    <a:pt x="1" y="374"/>
                  </a:cubicBezTo>
                  <a:lnTo>
                    <a:pt x="183" y="633"/>
                  </a:lnTo>
                  <a:cubicBezTo>
                    <a:pt x="183" y="633"/>
                    <a:pt x="101" y="464"/>
                    <a:pt x="99" y="271"/>
                  </a:cubicBezTo>
                  <a:cubicBezTo>
                    <a:pt x="96" y="78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g2d628c0607e_0_8395"/>
            <p:cNvSpPr/>
            <p:nvPr/>
          </p:nvSpPr>
          <p:spPr>
            <a:xfrm>
              <a:off x="5645337" y="3357547"/>
              <a:ext cx="287225" cy="181710"/>
            </a:xfrm>
            <a:custGeom>
              <a:rect b="b" l="l" r="r" t="t"/>
              <a:pathLst>
                <a:path extrusionOk="0" h="2132" w="3370">
                  <a:moveTo>
                    <a:pt x="1970" y="1"/>
                  </a:moveTo>
                  <a:cubicBezTo>
                    <a:pt x="1649" y="1"/>
                    <a:pt x="1247" y="153"/>
                    <a:pt x="1223" y="157"/>
                  </a:cubicBezTo>
                  <a:cubicBezTo>
                    <a:pt x="1194" y="163"/>
                    <a:pt x="620" y="210"/>
                    <a:pt x="620" y="210"/>
                  </a:cubicBezTo>
                  <a:cubicBezTo>
                    <a:pt x="620" y="210"/>
                    <a:pt x="43" y="920"/>
                    <a:pt x="19" y="1240"/>
                  </a:cubicBezTo>
                  <a:cubicBezTo>
                    <a:pt x="0" y="1491"/>
                    <a:pt x="376" y="1878"/>
                    <a:pt x="376" y="1878"/>
                  </a:cubicBezTo>
                  <a:cubicBezTo>
                    <a:pt x="376" y="1878"/>
                    <a:pt x="376" y="1878"/>
                    <a:pt x="377" y="1878"/>
                  </a:cubicBezTo>
                  <a:cubicBezTo>
                    <a:pt x="393" y="1878"/>
                    <a:pt x="599" y="1873"/>
                    <a:pt x="919" y="1634"/>
                  </a:cubicBezTo>
                  <a:cubicBezTo>
                    <a:pt x="1086" y="1509"/>
                    <a:pt x="1275" y="1476"/>
                    <a:pt x="1431" y="1476"/>
                  </a:cubicBezTo>
                  <a:cubicBezTo>
                    <a:pt x="1611" y="1476"/>
                    <a:pt x="1745" y="1521"/>
                    <a:pt x="1745" y="1521"/>
                  </a:cubicBezTo>
                  <a:cubicBezTo>
                    <a:pt x="1745" y="1521"/>
                    <a:pt x="1996" y="1663"/>
                    <a:pt x="2298" y="1875"/>
                  </a:cubicBezTo>
                  <a:cubicBezTo>
                    <a:pt x="2491" y="2008"/>
                    <a:pt x="2409" y="2132"/>
                    <a:pt x="2409" y="2132"/>
                  </a:cubicBezTo>
                  <a:cubicBezTo>
                    <a:pt x="2409" y="2132"/>
                    <a:pt x="3020" y="2129"/>
                    <a:pt x="3195" y="1955"/>
                  </a:cubicBezTo>
                  <a:cubicBezTo>
                    <a:pt x="3370" y="1780"/>
                    <a:pt x="3235" y="1486"/>
                    <a:pt x="3235" y="1486"/>
                  </a:cubicBezTo>
                  <a:lnTo>
                    <a:pt x="3301" y="1116"/>
                  </a:lnTo>
                  <a:cubicBezTo>
                    <a:pt x="3312" y="1060"/>
                    <a:pt x="3296" y="1002"/>
                    <a:pt x="3256" y="959"/>
                  </a:cubicBezTo>
                  <a:cubicBezTo>
                    <a:pt x="3057" y="750"/>
                    <a:pt x="2441" y="112"/>
                    <a:pt x="2171" y="28"/>
                  </a:cubicBezTo>
                  <a:cubicBezTo>
                    <a:pt x="2112" y="9"/>
                    <a:pt x="2043" y="1"/>
                    <a:pt x="1970" y="1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g2d628c0607e_0_8395"/>
            <p:cNvSpPr/>
            <p:nvPr/>
          </p:nvSpPr>
          <p:spPr>
            <a:xfrm>
              <a:off x="5735085" y="3387633"/>
              <a:ext cx="31706" cy="89151"/>
            </a:xfrm>
            <a:custGeom>
              <a:rect b="b" l="l" r="r" t="t"/>
              <a:pathLst>
                <a:path extrusionOk="0" h="1046" w="372">
                  <a:moveTo>
                    <a:pt x="88" y="0"/>
                  </a:moveTo>
                  <a:cubicBezTo>
                    <a:pt x="70" y="0"/>
                    <a:pt x="51" y="14"/>
                    <a:pt x="48" y="32"/>
                  </a:cubicBezTo>
                  <a:lnTo>
                    <a:pt x="3" y="437"/>
                  </a:lnTo>
                  <a:cubicBezTo>
                    <a:pt x="1" y="445"/>
                    <a:pt x="3" y="450"/>
                    <a:pt x="6" y="458"/>
                  </a:cubicBezTo>
                  <a:lnTo>
                    <a:pt x="300" y="1027"/>
                  </a:lnTo>
                  <a:cubicBezTo>
                    <a:pt x="305" y="1041"/>
                    <a:pt x="318" y="1046"/>
                    <a:pt x="329" y="1046"/>
                  </a:cubicBezTo>
                  <a:cubicBezTo>
                    <a:pt x="337" y="1046"/>
                    <a:pt x="342" y="1046"/>
                    <a:pt x="347" y="1043"/>
                  </a:cubicBezTo>
                  <a:cubicBezTo>
                    <a:pt x="363" y="1035"/>
                    <a:pt x="371" y="1011"/>
                    <a:pt x="361" y="996"/>
                  </a:cubicBezTo>
                  <a:lnTo>
                    <a:pt x="75" y="434"/>
                  </a:lnTo>
                  <a:lnTo>
                    <a:pt x="117" y="40"/>
                  </a:lnTo>
                  <a:cubicBezTo>
                    <a:pt x="120" y="21"/>
                    <a:pt x="107" y="3"/>
                    <a:pt x="8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g2d628c0607e_0_8395"/>
            <p:cNvSpPr/>
            <p:nvPr/>
          </p:nvSpPr>
          <p:spPr>
            <a:xfrm>
              <a:off x="5755881" y="3380729"/>
              <a:ext cx="165687" cy="102361"/>
            </a:xfrm>
            <a:custGeom>
              <a:rect b="b" l="l" r="r" t="t"/>
              <a:pathLst>
                <a:path extrusionOk="0" h="1201" w="1944">
                  <a:moveTo>
                    <a:pt x="37" y="1"/>
                  </a:moveTo>
                  <a:cubicBezTo>
                    <a:pt x="21" y="1"/>
                    <a:pt x="8" y="13"/>
                    <a:pt x="6" y="28"/>
                  </a:cubicBezTo>
                  <a:cubicBezTo>
                    <a:pt x="0" y="47"/>
                    <a:pt x="13" y="68"/>
                    <a:pt x="32" y="71"/>
                  </a:cubicBezTo>
                  <a:cubicBezTo>
                    <a:pt x="37" y="73"/>
                    <a:pt x="612" y="195"/>
                    <a:pt x="842" y="372"/>
                  </a:cubicBezTo>
                  <a:cubicBezTo>
                    <a:pt x="1080" y="552"/>
                    <a:pt x="1874" y="1188"/>
                    <a:pt x="1882" y="1193"/>
                  </a:cubicBezTo>
                  <a:cubicBezTo>
                    <a:pt x="1890" y="1198"/>
                    <a:pt x="1898" y="1201"/>
                    <a:pt x="1903" y="1201"/>
                  </a:cubicBezTo>
                  <a:cubicBezTo>
                    <a:pt x="1914" y="1201"/>
                    <a:pt x="1925" y="1196"/>
                    <a:pt x="1932" y="1188"/>
                  </a:cubicBezTo>
                  <a:cubicBezTo>
                    <a:pt x="1943" y="1172"/>
                    <a:pt x="1940" y="1151"/>
                    <a:pt x="1927" y="1137"/>
                  </a:cubicBezTo>
                  <a:cubicBezTo>
                    <a:pt x="1919" y="1132"/>
                    <a:pt x="1123" y="497"/>
                    <a:pt x="887" y="314"/>
                  </a:cubicBezTo>
                  <a:cubicBezTo>
                    <a:pt x="641" y="129"/>
                    <a:pt x="69" y="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g2d628c0607e_0_8395"/>
            <p:cNvSpPr/>
            <p:nvPr/>
          </p:nvSpPr>
          <p:spPr>
            <a:xfrm>
              <a:off x="5677810" y="3432379"/>
              <a:ext cx="55570" cy="54377"/>
            </a:xfrm>
            <a:custGeom>
              <a:rect b="b" l="l" r="r" t="t"/>
              <a:pathLst>
                <a:path extrusionOk="0" h="638" w="652">
                  <a:moveTo>
                    <a:pt x="612" y="1"/>
                  </a:moveTo>
                  <a:cubicBezTo>
                    <a:pt x="609" y="1"/>
                    <a:pt x="607" y="1"/>
                    <a:pt x="604" y="2"/>
                  </a:cubicBezTo>
                  <a:cubicBezTo>
                    <a:pt x="591" y="5"/>
                    <a:pt x="284" y="81"/>
                    <a:pt x="167" y="240"/>
                  </a:cubicBezTo>
                  <a:cubicBezTo>
                    <a:pt x="53" y="396"/>
                    <a:pt x="8" y="584"/>
                    <a:pt x="6" y="592"/>
                  </a:cubicBezTo>
                  <a:cubicBezTo>
                    <a:pt x="0" y="611"/>
                    <a:pt x="14" y="632"/>
                    <a:pt x="32" y="635"/>
                  </a:cubicBezTo>
                  <a:cubicBezTo>
                    <a:pt x="35" y="637"/>
                    <a:pt x="37" y="637"/>
                    <a:pt x="40" y="637"/>
                  </a:cubicBezTo>
                  <a:cubicBezTo>
                    <a:pt x="56" y="637"/>
                    <a:pt x="69" y="627"/>
                    <a:pt x="74" y="611"/>
                  </a:cubicBezTo>
                  <a:cubicBezTo>
                    <a:pt x="74" y="608"/>
                    <a:pt x="119" y="426"/>
                    <a:pt x="225" y="283"/>
                  </a:cubicBezTo>
                  <a:cubicBezTo>
                    <a:pt x="326" y="145"/>
                    <a:pt x="617" y="71"/>
                    <a:pt x="620" y="71"/>
                  </a:cubicBezTo>
                  <a:cubicBezTo>
                    <a:pt x="638" y="66"/>
                    <a:pt x="652" y="47"/>
                    <a:pt x="646" y="28"/>
                  </a:cubicBezTo>
                  <a:cubicBezTo>
                    <a:pt x="642" y="13"/>
                    <a:pt x="628" y="1"/>
                    <a:pt x="6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g2d628c0607e_0_8395"/>
            <p:cNvSpPr/>
            <p:nvPr/>
          </p:nvSpPr>
          <p:spPr>
            <a:xfrm>
              <a:off x="5110860" y="4383886"/>
              <a:ext cx="191597" cy="22586"/>
            </a:xfrm>
            <a:custGeom>
              <a:rect b="b" l="l" r="r" t="t"/>
              <a:pathLst>
                <a:path extrusionOk="0" h="265" w="2248">
                  <a:moveTo>
                    <a:pt x="1" y="0"/>
                  </a:moveTo>
                  <a:lnTo>
                    <a:pt x="1" y="265"/>
                  </a:lnTo>
                  <a:lnTo>
                    <a:pt x="2248" y="265"/>
                  </a:lnTo>
                  <a:lnTo>
                    <a:pt x="224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g2d628c0607e_0_8395"/>
            <p:cNvSpPr/>
            <p:nvPr/>
          </p:nvSpPr>
          <p:spPr>
            <a:xfrm>
              <a:off x="5110008" y="4008874"/>
              <a:ext cx="189296" cy="384387"/>
            </a:xfrm>
            <a:custGeom>
              <a:rect b="b" l="l" r="r" t="t"/>
              <a:pathLst>
                <a:path extrusionOk="0" h="4510" w="2221">
                  <a:moveTo>
                    <a:pt x="1678" y="1"/>
                  </a:moveTo>
                  <a:cubicBezTo>
                    <a:pt x="1678" y="1"/>
                    <a:pt x="376" y="652"/>
                    <a:pt x="331" y="758"/>
                  </a:cubicBezTo>
                  <a:cubicBezTo>
                    <a:pt x="289" y="866"/>
                    <a:pt x="368" y="1663"/>
                    <a:pt x="384" y="2492"/>
                  </a:cubicBezTo>
                  <a:cubicBezTo>
                    <a:pt x="392" y="2844"/>
                    <a:pt x="336" y="3587"/>
                    <a:pt x="191" y="3876"/>
                  </a:cubicBezTo>
                  <a:cubicBezTo>
                    <a:pt x="0" y="4252"/>
                    <a:pt x="148" y="4342"/>
                    <a:pt x="148" y="4342"/>
                  </a:cubicBezTo>
                  <a:cubicBezTo>
                    <a:pt x="148" y="4342"/>
                    <a:pt x="184" y="4423"/>
                    <a:pt x="444" y="4423"/>
                  </a:cubicBezTo>
                  <a:cubicBezTo>
                    <a:pt x="493" y="4423"/>
                    <a:pt x="549" y="4420"/>
                    <a:pt x="614" y="4413"/>
                  </a:cubicBezTo>
                  <a:cubicBezTo>
                    <a:pt x="657" y="4409"/>
                    <a:pt x="698" y="4407"/>
                    <a:pt x="738" y="4407"/>
                  </a:cubicBezTo>
                  <a:cubicBezTo>
                    <a:pt x="1007" y="4407"/>
                    <a:pt x="1209" y="4499"/>
                    <a:pt x="1421" y="4499"/>
                  </a:cubicBezTo>
                  <a:cubicBezTo>
                    <a:pt x="1431" y="4499"/>
                    <a:pt x="1441" y="4498"/>
                    <a:pt x="1451" y="4498"/>
                  </a:cubicBezTo>
                  <a:cubicBezTo>
                    <a:pt x="1458" y="4498"/>
                    <a:pt x="1465" y="4498"/>
                    <a:pt x="1474" y="4498"/>
                  </a:cubicBezTo>
                  <a:cubicBezTo>
                    <a:pt x="1578" y="4498"/>
                    <a:pt x="1794" y="4510"/>
                    <a:pt x="1910" y="4510"/>
                  </a:cubicBezTo>
                  <a:cubicBezTo>
                    <a:pt x="1928" y="4510"/>
                    <a:pt x="1944" y="4509"/>
                    <a:pt x="1956" y="4509"/>
                  </a:cubicBezTo>
                  <a:cubicBezTo>
                    <a:pt x="2221" y="4498"/>
                    <a:pt x="2022" y="4329"/>
                    <a:pt x="2022" y="4329"/>
                  </a:cubicBezTo>
                  <a:cubicBezTo>
                    <a:pt x="2022" y="4329"/>
                    <a:pt x="1681" y="4241"/>
                    <a:pt x="1554" y="4143"/>
                  </a:cubicBezTo>
                  <a:cubicBezTo>
                    <a:pt x="1427" y="4043"/>
                    <a:pt x="1162" y="3852"/>
                    <a:pt x="1056" y="3667"/>
                  </a:cubicBezTo>
                  <a:cubicBezTo>
                    <a:pt x="950" y="3482"/>
                    <a:pt x="993" y="2957"/>
                    <a:pt x="1136" y="2463"/>
                  </a:cubicBezTo>
                  <a:cubicBezTo>
                    <a:pt x="1276" y="1970"/>
                    <a:pt x="1699" y="184"/>
                    <a:pt x="1699" y="184"/>
                  </a:cubicBezTo>
                  <a:lnTo>
                    <a:pt x="1678" y="1"/>
                  </a:ln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g2d628c0607e_0_8395"/>
            <p:cNvSpPr/>
            <p:nvPr/>
          </p:nvSpPr>
          <p:spPr>
            <a:xfrm>
              <a:off x="5137281" y="4090610"/>
              <a:ext cx="91452" cy="60087"/>
            </a:xfrm>
            <a:custGeom>
              <a:rect b="b" l="l" r="r" t="t"/>
              <a:pathLst>
                <a:path extrusionOk="0" h="705" w="1073">
                  <a:moveTo>
                    <a:pt x="0" y="0"/>
                  </a:moveTo>
                  <a:lnTo>
                    <a:pt x="6" y="138"/>
                  </a:lnTo>
                  <a:cubicBezTo>
                    <a:pt x="6" y="138"/>
                    <a:pt x="104" y="302"/>
                    <a:pt x="297" y="437"/>
                  </a:cubicBezTo>
                  <a:cubicBezTo>
                    <a:pt x="487" y="572"/>
                    <a:pt x="1022" y="704"/>
                    <a:pt x="1022" y="704"/>
                  </a:cubicBezTo>
                  <a:lnTo>
                    <a:pt x="1072" y="495"/>
                  </a:lnTo>
                  <a:cubicBezTo>
                    <a:pt x="1072" y="495"/>
                    <a:pt x="601" y="384"/>
                    <a:pt x="416" y="304"/>
                  </a:cubicBezTo>
                  <a:cubicBezTo>
                    <a:pt x="231" y="2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g2d628c0607e_0_8395"/>
            <p:cNvSpPr/>
            <p:nvPr/>
          </p:nvSpPr>
          <p:spPr>
            <a:xfrm>
              <a:off x="5198647" y="4343487"/>
              <a:ext cx="66394" cy="52587"/>
            </a:xfrm>
            <a:custGeom>
              <a:rect b="b" l="l" r="r" t="t"/>
              <a:pathLst>
                <a:path extrusionOk="0" h="617" w="779">
                  <a:moveTo>
                    <a:pt x="358" y="0"/>
                  </a:moveTo>
                  <a:lnTo>
                    <a:pt x="0" y="606"/>
                  </a:lnTo>
                  <a:lnTo>
                    <a:pt x="747" y="617"/>
                  </a:lnTo>
                  <a:lnTo>
                    <a:pt x="778" y="305"/>
                  </a:lnTo>
                  <a:cubicBezTo>
                    <a:pt x="778" y="305"/>
                    <a:pt x="376" y="13"/>
                    <a:pt x="35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g2d628c0607e_0_8395"/>
            <p:cNvSpPr/>
            <p:nvPr/>
          </p:nvSpPr>
          <p:spPr>
            <a:xfrm>
              <a:off x="5267001" y="4057200"/>
              <a:ext cx="220064" cy="384473"/>
            </a:xfrm>
            <a:custGeom>
              <a:rect b="b" l="l" r="r" t="t"/>
              <a:pathLst>
                <a:path extrusionOk="0" h="4511" w="2582">
                  <a:moveTo>
                    <a:pt x="1678" y="0"/>
                  </a:moveTo>
                  <a:cubicBezTo>
                    <a:pt x="1678" y="0"/>
                    <a:pt x="376" y="654"/>
                    <a:pt x="334" y="760"/>
                  </a:cubicBezTo>
                  <a:cubicBezTo>
                    <a:pt x="291" y="866"/>
                    <a:pt x="371" y="1665"/>
                    <a:pt x="384" y="2494"/>
                  </a:cubicBezTo>
                  <a:cubicBezTo>
                    <a:pt x="392" y="2843"/>
                    <a:pt x="336" y="3590"/>
                    <a:pt x="191" y="3878"/>
                  </a:cubicBezTo>
                  <a:cubicBezTo>
                    <a:pt x="0" y="4254"/>
                    <a:pt x="149" y="4344"/>
                    <a:pt x="149" y="4344"/>
                  </a:cubicBezTo>
                  <a:cubicBezTo>
                    <a:pt x="149" y="4344"/>
                    <a:pt x="184" y="4425"/>
                    <a:pt x="445" y="4425"/>
                  </a:cubicBezTo>
                  <a:cubicBezTo>
                    <a:pt x="493" y="4425"/>
                    <a:pt x="549" y="4422"/>
                    <a:pt x="614" y="4415"/>
                  </a:cubicBezTo>
                  <a:cubicBezTo>
                    <a:pt x="657" y="4411"/>
                    <a:pt x="704" y="4409"/>
                    <a:pt x="753" y="4409"/>
                  </a:cubicBezTo>
                  <a:cubicBezTo>
                    <a:pt x="1088" y="4409"/>
                    <a:pt x="1546" y="4501"/>
                    <a:pt x="1780" y="4501"/>
                  </a:cubicBezTo>
                  <a:cubicBezTo>
                    <a:pt x="1791" y="4501"/>
                    <a:pt x="1801" y="4500"/>
                    <a:pt x="1811" y="4500"/>
                  </a:cubicBezTo>
                  <a:cubicBezTo>
                    <a:pt x="1819" y="4500"/>
                    <a:pt x="1828" y="4500"/>
                    <a:pt x="1838" y="4500"/>
                  </a:cubicBezTo>
                  <a:cubicBezTo>
                    <a:pt x="1950" y="4500"/>
                    <a:pt x="2182" y="4511"/>
                    <a:pt x="2290" y="4511"/>
                  </a:cubicBezTo>
                  <a:cubicBezTo>
                    <a:pt x="2300" y="4511"/>
                    <a:pt x="2309" y="4511"/>
                    <a:pt x="2316" y="4511"/>
                  </a:cubicBezTo>
                  <a:cubicBezTo>
                    <a:pt x="2581" y="4500"/>
                    <a:pt x="2428" y="4331"/>
                    <a:pt x="2393" y="4325"/>
                  </a:cubicBezTo>
                  <a:cubicBezTo>
                    <a:pt x="2266" y="4309"/>
                    <a:pt x="2041" y="4243"/>
                    <a:pt x="1914" y="4143"/>
                  </a:cubicBezTo>
                  <a:cubicBezTo>
                    <a:pt x="1787" y="4045"/>
                    <a:pt x="1165" y="3680"/>
                    <a:pt x="1056" y="3492"/>
                  </a:cubicBezTo>
                  <a:cubicBezTo>
                    <a:pt x="951" y="3306"/>
                    <a:pt x="993" y="2957"/>
                    <a:pt x="1136" y="2465"/>
                  </a:cubicBezTo>
                  <a:cubicBezTo>
                    <a:pt x="1276" y="1972"/>
                    <a:pt x="1700" y="186"/>
                    <a:pt x="1700" y="186"/>
                  </a:cubicBezTo>
                  <a:lnTo>
                    <a:pt x="1678" y="0"/>
                  </a:ln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g2d628c0607e_0_8395"/>
            <p:cNvSpPr/>
            <p:nvPr/>
          </p:nvSpPr>
          <p:spPr>
            <a:xfrm>
              <a:off x="5294957" y="4147203"/>
              <a:ext cx="96395" cy="30512"/>
            </a:xfrm>
            <a:custGeom>
              <a:rect b="b" l="l" r="r" t="t"/>
              <a:pathLst>
                <a:path extrusionOk="0" h="358" w="1131">
                  <a:moveTo>
                    <a:pt x="1" y="0"/>
                  </a:moveTo>
                  <a:lnTo>
                    <a:pt x="1" y="82"/>
                  </a:lnTo>
                  <a:cubicBezTo>
                    <a:pt x="1" y="82"/>
                    <a:pt x="191" y="162"/>
                    <a:pt x="477" y="231"/>
                  </a:cubicBezTo>
                  <a:cubicBezTo>
                    <a:pt x="829" y="313"/>
                    <a:pt x="1075" y="358"/>
                    <a:pt x="1075" y="358"/>
                  </a:cubicBezTo>
                  <a:lnTo>
                    <a:pt x="1131" y="130"/>
                  </a:lnTo>
                  <a:cubicBezTo>
                    <a:pt x="1131" y="130"/>
                    <a:pt x="874" y="120"/>
                    <a:pt x="628" y="90"/>
                  </a:cubicBezTo>
                  <a:cubicBezTo>
                    <a:pt x="382" y="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g2d628c0607e_0_8395"/>
            <p:cNvSpPr/>
            <p:nvPr/>
          </p:nvSpPr>
          <p:spPr>
            <a:xfrm>
              <a:off x="5275354" y="4432382"/>
              <a:ext cx="202166" cy="22586"/>
            </a:xfrm>
            <a:custGeom>
              <a:rect b="b" l="l" r="r" t="t"/>
              <a:pathLst>
                <a:path extrusionOk="0" h="265" w="2372">
                  <a:moveTo>
                    <a:pt x="0" y="0"/>
                  </a:moveTo>
                  <a:lnTo>
                    <a:pt x="0" y="265"/>
                  </a:lnTo>
                  <a:lnTo>
                    <a:pt x="2372" y="265"/>
                  </a:lnTo>
                  <a:lnTo>
                    <a:pt x="2372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g2d628c0607e_0_8395"/>
            <p:cNvSpPr/>
            <p:nvPr/>
          </p:nvSpPr>
          <p:spPr>
            <a:xfrm>
              <a:off x="5365613" y="4383886"/>
              <a:ext cx="67758" cy="57786"/>
            </a:xfrm>
            <a:custGeom>
              <a:rect b="b" l="l" r="r" t="t"/>
              <a:pathLst>
                <a:path extrusionOk="0" h="678" w="795">
                  <a:moveTo>
                    <a:pt x="394" y="0"/>
                  </a:moveTo>
                  <a:lnTo>
                    <a:pt x="0" y="643"/>
                  </a:lnTo>
                  <a:lnTo>
                    <a:pt x="720" y="678"/>
                  </a:lnTo>
                  <a:lnTo>
                    <a:pt x="794" y="310"/>
                  </a:lnTo>
                  <a:cubicBezTo>
                    <a:pt x="794" y="310"/>
                    <a:pt x="413" y="13"/>
                    <a:pt x="39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g2d628c0607e_0_8395"/>
            <p:cNvSpPr/>
            <p:nvPr/>
          </p:nvSpPr>
          <p:spPr>
            <a:xfrm>
              <a:off x="5021113" y="3481982"/>
              <a:ext cx="715676" cy="562603"/>
            </a:xfrm>
            <a:custGeom>
              <a:rect b="b" l="l" r="r" t="t"/>
              <a:pathLst>
                <a:path extrusionOk="0" h="6601" w="8397">
                  <a:moveTo>
                    <a:pt x="7082" y="1"/>
                  </a:moveTo>
                  <a:cubicBezTo>
                    <a:pt x="6801" y="1"/>
                    <a:pt x="6146" y="58"/>
                    <a:pt x="4826" y="423"/>
                  </a:cubicBezTo>
                  <a:cubicBezTo>
                    <a:pt x="4135" y="614"/>
                    <a:pt x="4000" y="630"/>
                    <a:pt x="2748" y="828"/>
                  </a:cubicBezTo>
                  <a:cubicBezTo>
                    <a:pt x="1684" y="995"/>
                    <a:pt x="990" y="1572"/>
                    <a:pt x="752" y="1972"/>
                  </a:cubicBezTo>
                  <a:cubicBezTo>
                    <a:pt x="514" y="2369"/>
                    <a:pt x="0" y="3586"/>
                    <a:pt x="0" y="3586"/>
                  </a:cubicBezTo>
                  <a:cubicBezTo>
                    <a:pt x="0" y="3586"/>
                    <a:pt x="585" y="4012"/>
                    <a:pt x="622" y="4272"/>
                  </a:cubicBezTo>
                  <a:cubicBezTo>
                    <a:pt x="662" y="4529"/>
                    <a:pt x="863" y="4664"/>
                    <a:pt x="863" y="4984"/>
                  </a:cubicBezTo>
                  <a:cubicBezTo>
                    <a:pt x="863" y="5304"/>
                    <a:pt x="956" y="5331"/>
                    <a:pt x="1432" y="5624"/>
                  </a:cubicBezTo>
                  <a:cubicBezTo>
                    <a:pt x="1911" y="5916"/>
                    <a:pt x="2409" y="6019"/>
                    <a:pt x="3211" y="6315"/>
                  </a:cubicBezTo>
                  <a:cubicBezTo>
                    <a:pt x="3839" y="6546"/>
                    <a:pt x="4414" y="6600"/>
                    <a:pt x="4814" y="6600"/>
                  </a:cubicBezTo>
                  <a:cubicBezTo>
                    <a:pt x="5165" y="6600"/>
                    <a:pt x="5381" y="6559"/>
                    <a:pt x="5381" y="6559"/>
                  </a:cubicBezTo>
                  <a:lnTo>
                    <a:pt x="5016" y="4031"/>
                  </a:lnTo>
                  <a:cubicBezTo>
                    <a:pt x="5016" y="4031"/>
                    <a:pt x="5241" y="3859"/>
                    <a:pt x="5241" y="3824"/>
                  </a:cubicBezTo>
                  <a:cubicBezTo>
                    <a:pt x="5238" y="3790"/>
                    <a:pt x="5270" y="3589"/>
                    <a:pt x="5270" y="3589"/>
                  </a:cubicBezTo>
                  <a:cubicBezTo>
                    <a:pt x="5270" y="3589"/>
                    <a:pt x="5392" y="3576"/>
                    <a:pt x="5493" y="3576"/>
                  </a:cubicBezTo>
                  <a:cubicBezTo>
                    <a:pt x="5590" y="3576"/>
                    <a:pt x="5535" y="3457"/>
                    <a:pt x="5680" y="3364"/>
                  </a:cubicBezTo>
                  <a:cubicBezTo>
                    <a:pt x="5685" y="3361"/>
                    <a:pt x="5693" y="3359"/>
                    <a:pt x="5704" y="3359"/>
                  </a:cubicBezTo>
                  <a:cubicBezTo>
                    <a:pt x="5773" y="3359"/>
                    <a:pt x="5952" y="3414"/>
                    <a:pt x="6086" y="3414"/>
                  </a:cubicBezTo>
                  <a:cubicBezTo>
                    <a:pt x="6127" y="3414"/>
                    <a:pt x="6163" y="3409"/>
                    <a:pt x="6191" y="3396"/>
                  </a:cubicBezTo>
                  <a:cubicBezTo>
                    <a:pt x="6218" y="3382"/>
                    <a:pt x="6239" y="3380"/>
                    <a:pt x="6258" y="3380"/>
                  </a:cubicBezTo>
                  <a:cubicBezTo>
                    <a:pt x="6157" y="3856"/>
                    <a:pt x="6146" y="4113"/>
                    <a:pt x="6091" y="4327"/>
                  </a:cubicBezTo>
                  <a:cubicBezTo>
                    <a:pt x="6062" y="4439"/>
                    <a:pt x="6570" y="4531"/>
                    <a:pt x="6948" y="4690"/>
                  </a:cubicBezTo>
                  <a:cubicBezTo>
                    <a:pt x="7181" y="4788"/>
                    <a:pt x="7422" y="4875"/>
                    <a:pt x="7570" y="4923"/>
                  </a:cubicBezTo>
                  <a:cubicBezTo>
                    <a:pt x="7661" y="4952"/>
                    <a:pt x="7744" y="4964"/>
                    <a:pt x="7818" y="4964"/>
                  </a:cubicBezTo>
                  <a:cubicBezTo>
                    <a:pt x="8065" y="4964"/>
                    <a:pt x="8214" y="4838"/>
                    <a:pt x="8214" y="4838"/>
                  </a:cubicBezTo>
                  <a:cubicBezTo>
                    <a:pt x="8214" y="4838"/>
                    <a:pt x="8359" y="2459"/>
                    <a:pt x="8338" y="2345"/>
                  </a:cubicBezTo>
                  <a:cubicBezTo>
                    <a:pt x="8319" y="2231"/>
                    <a:pt x="8396" y="1471"/>
                    <a:pt x="8177" y="1186"/>
                  </a:cubicBezTo>
                  <a:cubicBezTo>
                    <a:pt x="8068" y="1040"/>
                    <a:pt x="7936" y="754"/>
                    <a:pt x="7682" y="511"/>
                  </a:cubicBezTo>
                  <a:cubicBezTo>
                    <a:pt x="7433" y="270"/>
                    <a:pt x="7261" y="13"/>
                    <a:pt x="7261" y="13"/>
                  </a:cubicBezTo>
                  <a:cubicBezTo>
                    <a:pt x="7261" y="13"/>
                    <a:pt x="7210" y="1"/>
                    <a:pt x="7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g2d628c0607e_0_8395"/>
            <p:cNvSpPr/>
            <p:nvPr/>
          </p:nvSpPr>
          <p:spPr>
            <a:xfrm>
              <a:off x="5007306" y="3804322"/>
              <a:ext cx="485555" cy="352767"/>
            </a:xfrm>
            <a:custGeom>
              <a:rect b="b" l="l" r="r" t="t"/>
              <a:pathLst>
                <a:path extrusionOk="0" h="4139" w="5697">
                  <a:moveTo>
                    <a:pt x="406" y="0"/>
                  </a:moveTo>
                  <a:cubicBezTo>
                    <a:pt x="358" y="434"/>
                    <a:pt x="159" y="2276"/>
                    <a:pt x="30" y="2390"/>
                  </a:cubicBezTo>
                  <a:cubicBezTo>
                    <a:pt x="1" y="2416"/>
                    <a:pt x="0" y="2425"/>
                    <a:pt x="21" y="2425"/>
                  </a:cubicBezTo>
                  <a:cubicBezTo>
                    <a:pt x="66" y="2425"/>
                    <a:pt x="211" y="2383"/>
                    <a:pt x="379" y="2383"/>
                  </a:cubicBezTo>
                  <a:cubicBezTo>
                    <a:pt x="518" y="2383"/>
                    <a:pt x="674" y="2412"/>
                    <a:pt x="800" y="2520"/>
                  </a:cubicBezTo>
                  <a:cubicBezTo>
                    <a:pt x="1144" y="2814"/>
                    <a:pt x="1356" y="3213"/>
                    <a:pt x="1742" y="3534"/>
                  </a:cubicBezTo>
                  <a:cubicBezTo>
                    <a:pt x="2126" y="3854"/>
                    <a:pt x="2698" y="3836"/>
                    <a:pt x="3135" y="3963"/>
                  </a:cubicBezTo>
                  <a:cubicBezTo>
                    <a:pt x="3571" y="4092"/>
                    <a:pt x="4024" y="4113"/>
                    <a:pt x="4527" y="4137"/>
                  </a:cubicBezTo>
                  <a:cubicBezTo>
                    <a:pt x="4553" y="4138"/>
                    <a:pt x="4579" y="4139"/>
                    <a:pt x="4606" y="4139"/>
                  </a:cubicBezTo>
                  <a:cubicBezTo>
                    <a:pt x="5099" y="4139"/>
                    <a:pt x="5697" y="3963"/>
                    <a:pt x="5697" y="3963"/>
                  </a:cubicBezTo>
                  <a:lnTo>
                    <a:pt x="5459" y="2787"/>
                  </a:lnTo>
                  <a:cubicBezTo>
                    <a:pt x="5354" y="2798"/>
                    <a:pt x="5196" y="2810"/>
                    <a:pt x="4999" y="2810"/>
                  </a:cubicBezTo>
                  <a:cubicBezTo>
                    <a:pt x="4578" y="2810"/>
                    <a:pt x="3983" y="2757"/>
                    <a:pt x="3373" y="2533"/>
                  </a:cubicBezTo>
                  <a:cubicBezTo>
                    <a:pt x="2571" y="2237"/>
                    <a:pt x="2073" y="2134"/>
                    <a:pt x="1594" y="1842"/>
                  </a:cubicBezTo>
                  <a:cubicBezTo>
                    <a:pt x="1118" y="1549"/>
                    <a:pt x="1025" y="1522"/>
                    <a:pt x="1025" y="1202"/>
                  </a:cubicBezTo>
                  <a:cubicBezTo>
                    <a:pt x="1025" y="882"/>
                    <a:pt x="824" y="747"/>
                    <a:pt x="784" y="487"/>
                  </a:cubicBezTo>
                  <a:cubicBezTo>
                    <a:pt x="763" y="344"/>
                    <a:pt x="570" y="146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g2d628c0607e_0_8395"/>
            <p:cNvSpPr/>
            <p:nvPr/>
          </p:nvSpPr>
          <p:spPr>
            <a:xfrm>
              <a:off x="5003896" y="4004357"/>
              <a:ext cx="492118" cy="155800"/>
            </a:xfrm>
            <a:custGeom>
              <a:rect b="b" l="l" r="r" t="t"/>
              <a:pathLst>
                <a:path extrusionOk="0" h="1828" w="5774">
                  <a:moveTo>
                    <a:pt x="422" y="1"/>
                  </a:moveTo>
                  <a:cubicBezTo>
                    <a:pt x="307" y="1"/>
                    <a:pt x="203" y="20"/>
                    <a:pt x="133" y="33"/>
                  </a:cubicBezTo>
                  <a:cubicBezTo>
                    <a:pt x="123" y="35"/>
                    <a:pt x="115" y="35"/>
                    <a:pt x="104" y="38"/>
                  </a:cubicBezTo>
                  <a:cubicBezTo>
                    <a:pt x="104" y="33"/>
                    <a:pt x="102" y="25"/>
                    <a:pt x="96" y="19"/>
                  </a:cubicBezTo>
                  <a:cubicBezTo>
                    <a:pt x="89" y="12"/>
                    <a:pt x="79" y="8"/>
                    <a:pt x="69" y="8"/>
                  </a:cubicBezTo>
                  <a:cubicBezTo>
                    <a:pt x="61" y="8"/>
                    <a:pt x="53" y="11"/>
                    <a:pt x="46" y="17"/>
                  </a:cubicBezTo>
                  <a:cubicBezTo>
                    <a:pt x="30" y="33"/>
                    <a:pt x="1" y="59"/>
                    <a:pt x="14" y="91"/>
                  </a:cubicBezTo>
                  <a:cubicBezTo>
                    <a:pt x="23" y="108"/>
                    <a:pt x="36" y="114"/>
                    <a:pt x="59" y="114"/>
                  </a:cubicBezTo>
                  <a:cubicBezTo>
                    <a:pt x="79" y="114"/>
                    <a:pt x="106" y="109"/>
                    <a:pt x="144" y="102"/>
                  </a:cubicBezTo>
                  <a:cubicBezTo>
                    <a:pt x="211" y="90"/>
                    <a:pt x="310" y="72"/>
                    <a:pt x="417" y="72"/>
                  </a:cubicBezTo>
                  <a:cubicBezTo>
                    <a:pt x="551" y="72"/>
                    <a:pt x="699" y="100"/>
                    <a:pt x="816" y="199"/>
                  </a:cubicBezTo>
                  <a:cubicBezTo>
                    <a:pt x="980" y="337"/>
                    <a:pt x="1110" y="499"/>
                    <a:pt x="1250" y="671"/>
                  </a:cubicBezTo>
                  <a:cubicBezTo>
                    <a:pt x="1401" y="853"/>
                    <a:pt x="1555" y="1044"/>
                    <a:pt x="1759" y="1213"/>
                  </a:cubicBezTo>
                  <a:cubicBezTo>
                    <a:pt x="2031" y="1438"/>
                    <a:pt x="2383" y="1499"/>
                    <a:pt x="2727" y="1560"/>
                  </a:cubicBezTo>
                  <a:cubicBezTo>
                    <a:pt x="2883" y="1586"/>
                    <a:pt x="3029" y="1610"/>
                    <a:pt x="3164" y="1650"/>
                  </a:cubicBezTo>
                  <a:cubicBezTo>
                    <a:pt x="3609" y="1782"/>
                    <a:pt x="4075" y="1803"/>
                    <a:pt x="4567" y="1825"/>
                  </a:cubicBezTo>
                  <a:cubicBezTo>
                    <a:pt x="4596" y="1827"/>
                    <a:pt x="4625" y="1827"/>
                    <a:pt x="4654" y="1827"/>
                  </a:cubicBezTo>
                  <a:cubicBezTo>
                    <a:pt x="5141" y="1827"/>
                    <a:pt x="5721" y="1658"/>
                    <a:pt x="5745" y="1650"/>
                  </a:cubicBezTo>
                  <a:cubicBezTo>
                    <a:pt x="5763" y="1645"/>
                    <a:pt x="5774" y="1626"/>
                    <a:pt x="5769" y="1608"/>
                  </a:cubicBezTo>
                  <a:cubicBezTo>
                    <a:pt x="5764" y="1592"/>
                    <a:pt x="5751" y="1582"/>
                    <a:pt x="5736" y="1582"/>
                  </a:cubicBezTo>
                  <a:cubicBezTo>
                    <a:pt x="5733" y="1582"/>
                    <a:pt x="5730" y="1583"/>
                    <a:pt x="5726" y="1584"/>
                  </a:cubicBezTo>
                  <a:cubicBezTo>
                    <a:pt x="5719" y="1584"/>
                    <a:pt x="5136" y="1755"/>
                    <a:pt x="4657" y="1755"/>
                  </a:cubicBezTo>
                  <a:cubicBezTo>
                    <a:pt x="4627" y="1755"/>
                    <a:pt x="4598" y="1755"/>
                    <a:pt x="4570" y="1753"/>
                  </a:cubicBezTo>
                  <a:cubicBezTo>
                    <a:pt x="4083" y="1732"/>
                    <a:pt x="3622" y="1711"/>
                    <a:pt x="3185" y="1584"/>
                  </a:cubicBezTo>
                  <a:cubicBezTo>
                    <a:pt x="3045" y="1541"/>
                    <a:pt x="2897" y="1515"/>
                    <a:pt x="2738" y="1489"/>
                  </a:cubicBezTo>
                  <a:cubicBezTo>
                    <a:pt x="2404" y="1430"/>
                    <a:pt x="2060" y="1372"/>
                    <a:pt x="1804" y="1158"/>
                  </a:cubicBezTo>
                  <a:cubicBezTo>
                    <a:pt x="1605" y="994"/>
                    <a:pt x="1452" y="806"/>
                    <a:pt x="1303" y="626"/>
                  </a:cubicBezTo>
                  <a:cubicBezTo>
                    <a:pt x="1163" y="451"/>
                    <a:pt x="1031" y="289"/>
                    <a:pt x="861" y="144"/>
                  </a:cubicBezTo>
                  <a:cubicBezTo>
                    <a:pt x="730" y="31"/>
                    <a:pt x="567" y="1"/>
                    <a:pt x="42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g2d628c0607e_0_8395"/>
            <p:cNvSpPr/>
            <p:nvPr/>
          </p:nvSpPr>
          <p:spPr>
            <a:xfrm>
              <a:off x="5017704" y="3784464"/>
              <a:ext cx="465271" cy="263105"/>
            </a:xfrm>
            <a:custGeom>
              <a:rect b="b" l="l" r="r" t="t"/>
              <a:pathLst>
                <a:path extrusionOk="0" h="3087" w="5459">
                  <a:moveTo>
                    <a:pt x="41" y="1"/>
                  </a:moveTo>
                  <a:cubicBezTo>
                    <a:pt x="30" y="1"/>
                    <a:pt x="19" y="6"/>
                    <a:pt x="11" y="16"/>
                  </a:cubicBezTo>
                  <a:cubicBezTo>
                    <a:pt x="0" y="32"/>
                    <a:pt x="3" y="53"/>
                    <a:pt x="19" y="64"/>
                  </a:cubicBezTo>
                  <a:cubicBezTo>
                    <a:pt x="178" y="180"/>
                    <a:pt x="599" y="527"/>
                    <a:pt x="628" y="725"/>
                  </a:cubicBezTo>
                  <a:cubicBezTo>
                    <a:pt x="646" y="845"/>
                    <a:pt x="697" y="940"/>
                    <a:pt x="744" y="1030"/>
                  </a:cubicBezTo>
                  <a:cubicBezTo>
                    <a:pt x="808" y="1149"/>
                    <a:pt x="869" y="1263"/>
                    <a:pt x="869" y="1435"/>
                  </a:cubicBezTo>
                  <a:cubicBezTo>
                    <a:pt x="869" y="1747"/>
                    <a:pt x="959" y="1803"/>
                    <a:pt x="1340" y="2036"/>
                  </a:cubicBezTo>
                  <a:lnTo>
                    <a:pt x="1456" y="2104"/>
                  </a:lnTo>
                  <a:cubicBezTo>
                    <a:pt x="1782" y="2306"/>
                    <a:pt x="2123" y="2419"/>
                    <a:pt x="2552" y="2562"/>
                  </a:cubicBezTo>
                  <a:cubicBezTo>
                    <a:pt x="2753" y="2629"/>
                    <a:pt x="2984" y="2703"/>
                    <a:pt x="3240" y="2798"/>
                  </a:cubicBezTo>
                  <a:cubicBezTo>
                    <a:pt x="3870" y="3031"/>
                    <a:pt x="4453" y="3086"/>
                    <a:pt x="4858" y="3086"/>
                  </a:cubicBezTo>
                  <a:cubicBezTo>
                    <a:pt x="5207" y="3086"/>
                    <a:pt x="5424" y="3047"/>
                    <a:pt x="5427" y="3044"/>
                  </a:cubicBezTo>
                  <a:cubicBezTo>
                    <a:pt x="5448" y="3041"/>
                    <a:pt x="5458" y="3023"/>
                    <a:pt x="5456" y="3004"/>
                  </a:cubicBezTo>
                  <a:cubicBezTo>
                    <a:pt x="5453" y="2985"/>
                    <a:pt x="5438" y="2975"/>
                    <a:pt x="5420" y="2975"/>
                  </a:cubicBezTo>
                  <a:cubicBezTo>
                    <a:pt x="5418" y="2975"/>
                    <a:pt x="5416" y="2975"/>
                    <a:pt x="5413" y="2975"/>
                  </a:cubicBezTo>
                  <a:cubicBezTo>
                    <a:pt x="5410" y="2977"/>
                    <a:pt x="5199" y="3015"/>
                    <a:pt x="4860" y="3015"/>
                  </a:cubicBezTo>
                  <a:cubicBezTo>
                    <a:pt x="4462" y="3015"/>
                    <a:pt x="3887" y="2962"/>
                    <a:pt x="3264" y="2732"/>
                  </a:cubicBezTo>
                  <a:cubicBezTo>
                    <a:pt x="3005" y="2637"/>
                    <a:pt x="2777" y="2560"/>
                    <a:pt x="2576" y="2494"/>
                  </a:cubicBezTo>
                  <a:cubicBezTo>
                    <a:pt x="2150" y="2353"/>
                    <a:pt x="1814" y="2242"/>
                    <a:pt x="1491" y="2044"/>
                  </a:cubicBezTo>
                  <a:lnTo>
                    <a:pt x="1377" y="1975"/>
                  </a:lnTo>
                  <a:cubicBezTo>
                    <a:pt x="996" y="1742"/>
                    <a:pt x="937" y="1707"/>
                    <a:pt x="937" y="1435"/>
                  </a:cubicBezTo>
                  <a:cubicBezTo>
                    <a:pt x="937" y="1244"/>
                    <a:pt x="871" y="1117"/>
                    <a:pt x="805" y="995"/>
                  </a:cubicBezTo>
                  <a:cubicBezTo>
                    <a:pt x="757" y="908"/>
                    <a:pt x="712" y="823"/>
                    <a:pt x="697" y="718"/>
                  </a:cubicBezTo>
                  <a:cubicBezTo>
                    <a:pt x="657" y="445"/>
                    <a:pt x="85" y="24"/>
                    <a:pt x="61" y="8"/>
                  </a:cubicBezTo>
                  <a:cubicBezTo>
                    <a:pt x="55" y="3"/>
                    <a:pt x="48" y="1"/>
                    <a:pt x="4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g2d628c0607e_0_8395"/>
            <p:cNvSpPr/>
            <p:nvPr/>
          </p:nvSpPr>
          <p:spPr>
            <a:xfrm>
              <a:off x="5496185" y="3485051"/>
              <a:ext cx="95969" cy="75258"/>
            </a:xfrm>
            <a:custGeom>
              <a:rect b="b" l="l" r="r" t="t"/>
              <a:pathLst>
                <a:path extrusionOk="0" h="883" w="1126">
                  <a:moveTo>
                    <a:pt x="1041" y="1"/>
                  </a:moveTo>
                  <a:cubicBezTo>
                    <a:pt x="1022" y="3"/>
                    <a:pt x="1006" y="3"/>
                    <a:pt x="988" y="6"/>
                  </a:cubicBezTo>
                  <a:cubicBezTo>
                    <a:pt x="1046" y="149"/>
                    <a:pt x="1075" y="342"/>
                    <a:pt x="959" y="551"/>
                  </a:cubicBezTo>
                  <a:cubicBezTo>
                    <a:pt x="908" y="641"/>
                    <a:pt x="821" y="715"/>
                    <a:pt x="694" y="779"/>
                  </a:cubicBezTo>
                  <a:cubicBezTo>
                    <a:pt x="626" y="812"/>
                    <a:pt x="555" y="828"/>
                    <a:pt x="485" y="828"/>
                  </a:cubicBezTo>
                  <a:cubicBezTo>
                    <a:pt x="391" y="828"/>
                    <a:pt x="300" y="798"/>
                    <a:pt x="226" y="739"/>
                  </a:cubicBezTo>
                  <a:cubicBezTo>
                    <a:pt x="109" y="647"/>
                    <a:pt x="56" y="504"/>
                    <a:pt x="85" y="363"/>
                  </a:cubicBezTo>
                  <a:cubicBezTo>
                    <a:pt x="99" y="302"/>
                    <a:pt x="120" y="255"/>
                    <a:pt x="146" y="212"/>
                  </a:cubicBezTo>
                  <a:cubicBezTo>
                    <a:pt x="165" y="186"/>
                    <a:pt x="181" y="167"/>
                    <a:pt x="199" y="149"/>
                  </a:cubicBezTo>
                  <a:lnTo>
                    <a:pt x="199" y="149"/>
                  </a:lnTo>
                  <a:cubicBezTo>
                    <a:pt x="173" y="157"/>
                    <a:pt x="141" y="162"/>
                    <a:pt x="112" y="170"/>
                  </a:cubicBezTo>
                  <a:cubicBezTo>
                    <a:pt x="109" y="173"/>
                    <a:pt x="106" y="178"/>
                    <a:pt x="104" y="183"/>
                  </a:cubicBezTo>
                  <a:cubicBezTo>
                    <a:pt x="72" y="231"/>
                    <a:pt x="48" y="284"/>
                    <a:pt x="35" y="350"/>
                  </a:cubicBezTo>
                  <a:cubicBezTo>
                    <a:pt x="1" y="512"/>
                    <a:pt x="59" y="676"/>
                    <a:pt x="191" y="779"/>
                  </a:cubicBezTo>
                  <a:cubicBezTo>
                    <a:pt x="279" y="848"/>
                    <a:pt x="382" y="882"/>
                    <a:pt x="488" y="882"/>
                  </a:cubicBezTo>
                  <a:cubicBezTo>
                    <a:pt x="564" y="882"/>
                    <a:pt x="644" y="864"/>
                    <a:pt x="718" y="827"/>
                  </a:cubicBezTo>
                  <a:cubicBezTo>
                    <a:pt x="856" y="758"/>
                    <a:pt x="948" y="676"/>
                    <a:pt x="1004" y="578"/>
                  </a:cubicBezTo>
                  <a:cubicBezTo>
                    <a:pt x="1126" y="361"/>
                    <a:pt x="1099" y="154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g2d628c0607e_0_8395"/>
            <p:cNvSpPr/>
            <p:nvPr/>
          </p:nvSpPr>
          <p:spPr>
            <a:xfrm>
              <a:off x="5512890" y="3490250"/>
              <a:ext cx="63496" cy="54036"/>
            </a:xfrm>
            <a:custGeom>
              <a:rect b="b" l="l" r="r" t="t"/>
              <a:pathLst>
                <a:path extrusionOk="0" h="634" w="745">
                  <a:moveTo>
                    <a:pt x="673" y="83"/>
                  </a:moveTo>
                  <a:lnTo>
                    <a:pt x="673" y="83"/>
                  </a:lnTo>
                  <a:cubicBezTo>
                    <a:pt x="681" y="122"/>
                    <a:pt x="683" y="183"/>
                    <a:pt x="667" y="252"/>
                  </a:cubicBezTo>
                  <a:cubicBezTo>
                    <a:pt x="644" y="342"/>
                    <a:pt x="583" y="466"/>
                    <a:pt x="416" y="551"/>
                  </a:cubicBezTo>
                  <a:cubicBezTo>
                    <a:pt x="373" y="573"/>
                    <a:pt x="331" y="581"/>
                    <a:pt x="293" y="581"/>
                  </a:cubicBezTo>
                  <a:cubicBezTo>
                    <a:pt x="232" y="581"/>
                    <a:pt x="179" y="559"/>
                    <a:pt x="143" y="530"/>
                  </a:cubicBezTo>
                  <a:cubicBezTo>
                    <a:pt x="83" y="482"/>
                    <a:pt x="56" y="414"/>
                    <a:pt x="72" y="342"/>
                  </a:cubicBezTo>
                  <a:cubicBezTo>
                    <a:pt x="104" y="196"/>
                    <a:pt x="183" y="181"/>
                    <a:pt x="297" y="181"/>
                  </a:cubicBezTo>
                  <a:cubicBezTo>
                    <a:pt x="313" y="181"/>
                    <a:pt x="329" y="181"/>
                    <a:pt x="345" y="183"/>
                  </a:cubicBezTo>
                  <a:lnTo>
                    <a:pt x="395" y="183"/>
                  </a:lnTo>
                  <a:cubicBezTo>
                    <a:pt x="456" y="183"/>
                    <a:pt x="519" y="178"/>
                    <a:pt x="577" y="154"/>
                  </a:cubicBezTo>
                  <a:cubicBezTo>
                    <a:pt x="604" y="144"/>
                    <a:pt x="641" y="117"/>
                    <a:pt x="673" y="83"/>
                  </a:cubicBezTo>
                  <a:close/>
                  <a:moveTo>
                    <a:pt x="678" y="1"/>
                  </a:moveTo>
                  <a:cubicBezTo>
                    <a:pt x="667" y="1"/>
                    <a:pt x="660" y="6"/>
                    <a:pt x="654" y="14"/>
                  </a:cubicBezTo>
                  <a:cubicBezTo>
                    <a:pt x="630" y="61"/>
                    <a:pt x="583" y="96"/>
                    <a:pt x="559" y="106"/>
                  </a:cubicBezTo>
                  <a:cubicBezTo>
                    <a:pt x="504" y="129"/>
                    <a:pt x="443" y="130"/>
                    <a:pt x="383" y="130"/>
                  </a:cubicBezTo>
                  <a:cubicBezTo>
                    <a:pt x="371" y="130"/>
                    <a:pt x="359" y="130"/>
                    <a:pt x="347" y="130"/>
                  </a:cubicBezTo>
                  <a:cubicBezTo>
                    <a:pt x="328" y="130"/>
                    <a:pt x="308" y="129"/>
                    <a:pt x="289" y="129"/>
                  </a:cubicBezTo>
                  <a:cubicBezTo>
                    <a:pt x="169" y="129"/>
                    <a:pt x="58" y="153"/>
                    <a:pt x="19" y="329"/>
                  </a:cubicBezTo>
                  <a:cubicBezTo>
                    <a:pt x="0" y="421"/>
                    <a:pt x="35" y="511"/>
                    <a:pt x="109" y="572"/>
                  </a:cubicBezTo>
                  <a:cubicBezTo>
                    <a:pt x="162" y="612"/>
                    <a:pt x="225" y="633"/>
                    <a:pt x="292" y="633"/>
                  </a:cubicBezTo>
                  <a:cubicBezTo>
                    <a:pt x="339" y="633"/>
                    <a:pt x="392" y="623"/>
                    <a:pt x="440" y="599"/>
                  </a:cubicBezTo>
                  <a:cubicBezTo>
                    <a:pt x="625" y="506"/>
                    <a:pt x="694" y="366"/>
                    <a:pt x="718" y="265"/>
                  </a:cubicBezTo>
                  <a:cubicBezTo>
                    <a:pt x="744" y="154"/>
                    <a:pt x="728" y="54"/>
                    <a:pt x="699" y="11"/>
                  </a:cubicBezTo>
                  <a:cubicBezTo>
                    <a:pt x="694" y="6"/>
                    <a:pt x="686" y="1"/>
                    <a:pt x="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g2d628c0607e_0_8395"/>
            <p:cNvSpPr/>
            <p:nvPr/>
          </p:nvSpPr>
          <p:spPr>
            <a:xfrm>
              <a:off x="5342600" y="3520847"/>
              <a:ext cx="107901" cy="83014"/>
            </a:xfrm>
            <a:custGeom>
              <a:rect b="b" l="l" r="r" t="t"/>
              <a:pathLst>
                <a:path extrusionOk="0" h="974" w="1266">
                  <a:moveTo>
                    <a:pt x="672" y="53"/>
                  </a:moveTo>
                  <a:cubicBezTo>
                    <a:pt x="688" y="53"/>
                    <a:pt x="704" y="54"/>
                    <a:pt x="720" y="57"/>
                  </a:cubicBezTo>
                  <a:cubicBezTo>
                    <a:pt x="799" y="65"/>
                    <a:pt x="881" y="97"/>
                    <a:pt x="971" y="150"/>
                  </a:cubicBezTo>
                  <a:cubicBezTo>
                    <a:pt x="1125" y="237"/>
                    <a:pt x="1212" y="396"/>
                    <a:pt x="1199" y="565"/>
                  </a:cubicBezTo>
                  <a:cubicBezTo>
                    <a:pt x="1189" y="711"/>
                    <a:pt x="1096" y="835"/>
                    <a:pt x="964" y="888"/>
                  </a:cubicBezTo>
                  <a:cubicBezTo>
                    <a:pt x="908" y="909"/>
                    <a:pt x="855" y="920"/>
                    <a:pt x="805" y="920"/>
                  </a:cubicBezTo>
                  <a:cubicBezTo>
                    <a:pt x="641" y="920"/>
                    <a:pt x="556" y="804"/>
                    <a:pt x="487" y="714"/>
                  </a:cubicBezTo>
                  <a:cubicBezTo>
                    <a:pt x="476" y="698"/>
                    <a:pt x="466" y="682"/>
                    <a:pt x="455" y="669"/>
                  </a:cubicBezTo>
                  <a:cubicBezTo>
                    <a:pt x="373" y="568"/>
                    <a:pt x="249" y="544"/>
                    <a:pt x="154" y="544"/>
                  </a:cubicBezTo>
                  <a:cubicBezTo>
                    <a:pt x="119" y="544"/>
                    <a:pt x="87" y="547"/>
                    <a:pt x="64" y="552"/>
                  </a:cubicBezTo>
                  <a:cubicBezTo>
                    <a:pt x="90" y="465"/>
                    <a:pt x="172" y="256"/>
                    <a:pt x="368" y="137"/>
                  </a:cubicBezTo>
                  <a:cubicBezTo>
                    <a:pt x="439" y="94"/>
                    <a:pt x="529" y="62"/>
                    <a:pt x="638" y="55"/>
                  </a:cubicBezTo>
                  <a:cubicBezTo>
                    <a:pt x="649" y="53"/>
                    <a:pt x="660" y="53"/>
                    <a:pt x="672" y="53"/>
                  </a:cubicBezTo>
                  <a:close/>
                  <a:moveTo>
                    <a:pt x="673" y="0"/>
                  </a:moveTo>
                  <a:cubicBezTo>
                    <a:pt x="660" y="0"/>
                    <a:pt x="648" y="1"/>
                    <a:pt x="635" y="2"/>
                  </a:cubicBezTo>
                  <a:cubicBezTo>
                    <a:pt x="466" y="12"/>
                    <a:pt x="341" y="78"/>
                    <a:pt x="249" y="163"/>
                  </a:cubicBezTo>
                  <a:cubicBezTo>
                    <a:pt x="58" y="332"/>
                    <a:pt x="3" y="576"/>
                    <a:pt x="3" y="579"/>
                  </a:cubicBezTo>
                  <a:cubicBezTo>
                    <a:pt x="0" y="589"/>
                    <a:pt x="3" y="597"/>
                    <a:pt x="11" y="602"/>
                  </a:cubicBezTo>
                  <a:cubicBezTo>
                    <a:pt x="15" y="608"/>
                    <a:pt x="22" y="611"/>
                    <a:pt x="28" y="611"/>
                  </a:cubicBezTo>
                  <a:cubicBezTo>
                    <a:pt x="30" y="611"/>
                    <a:pt x="32" y="611"/>
                    <a:pt x="34" y="610"/>
                  </a:cubicBezTo>
                  <a:cubicBezTo>
                    <a:pt x="36" y="610"/>
                    <a:pt x="86" y="598"/>
                    <a:pt x="153" y="598"/>
                  </a:cubicBezTo>
                  <a:cubicBezTo>
                    <a:pt x="237" y="598"/>
                    <a:pt x="347" y="617"/>
                    <a:pt x="413" y="703"/>
                  </a:cubicBezTo>
                  <a:cubicBezTo>
                    <a:pt x="424" y="716"/>
                    <a:pt x="434" y="730"/>
                    <a:pt x="445" y="743"/>
                  </a:cubicBezTo>
                  <a:cubicBezTo>
                    <a:pt x="516" y="841"/>
                    <a:pt x="614" y="973"/>
                    <a:pt x="805" y="973"/>
                  </a:cubicBezTo>
                  <a:cubicBezTo>
                    <a:pt x="860" y="973"/>
                    <a:pt x="919" y="960"/>
                    <a:pt x="982" y="936"/>
                  </a:cubicBezTo>
                  <a:cubicBezTo>
                    <a:pt x="1136" y="878"/>
                    <a:pt x="1239" y="737"/>
                    <a:pt x="1252" y="568"/>
                  </a:cubicBezTo>
                  <a:cubicBezTo>
                    <a:pt x="1265" y="380"/>
                    <a:pt x="1170" y="203"/>
                    <a:pt x="998" y="102"/>
                  </a:cubicBezTo>
                  <a:cubicBezTo>
                    <a:pt x="942" y="70"/>
                    <a:pt x="887" y="44"/>
                    <a:pt x="831" y="28"/>
                  </a:cubicBezTo>
                  <a:cubicBezTo>
                    <a:pt x="776" y="9"/>
                    <a:pt x="724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g2d628c0607e_0_8395"/>
            <p:cNvSpPr/>
            <p:nvPr/>
          </p:nvSpPr>
          <p:spPr>
            <a:xfrm>
              <a:off x="5365783" y="3536700"/>
              <a:ext cx="68440" cy="51308"/>
            </a:xfrm>
            <a:custGeom>
              <a:rect b="b" l="l" r="r" t="t"/>
              <a:pathLst>
                <a:path extrusionOk="0" h="602" w="803">
                  <a:moveTo>
                    <a:pt x="366" y="54"/>
                  </a:moveTo>
                  <a:cubicBezTo>
                    <a:pt x="436" y="54"/>
                    <a:pt x="518" y="72"/>
                    <a:pt x="607" y="123"/>
                  </a:cubicBezTo>
                  <a:cubicBezTo>
                    <a:pt x="715" y="186"/>
                    <a:pt x="747" y="289"/>
                    <a:pt x="742" y="364"/>
                  </a:cubicBezTo>
                  <a:cubicBezTo>
                    <a:pt x="737" y="440"/>
                    <a:pt x="692" y="501"/>
                    <a:pt x="625" y="528"/>
                  </a:cubicBezTo>
                  <a:cubicBezTo>
                    <a:pt x="589" y="542"/>
                    <a:pt x="559" y="548"/>
                    <a:pt x="532" y="548"/>
                  </a:cubicBezTo>
                  <a:cubicBezTo>
                    <a:pt x="443" y="548"/>
                    <a:pt x="397" y="477"/>
                    <a:pt x="339" y="387"/>
                  </a:cubicBezTo>
                  <a:cubicBezTo>
                    <a:pt x="300" y="321"/>
                    <a:pt x="257" y="252"/>
                    <a:pt x="191" y="207"/>
                  </a:cubicBezTo>
                  <a:cubicBezTo>
                    <a:pt x="167" y="189"/>
                    <a:pt x="125" y="173"/>
                    <a:pt x="77" y="168"/>
                  </a:cubicBezTo>
                  <a:cubicBezTo>
                    <a:pt x="107" y="139"/>
                    <a:pt x="154" y="104"/>
                    <a:pt x="220" y="80"/>
                  </a:cubicBezTo>
                  <a:cubicBezTo>
                    <a:pt x="260" y="66"/>
                    <a:pt x="309" y="54"/>
                    <a:pt x="366" y="54"/>
                  </a:cubicBezTo>
                  <a:close/>
                  <a:moveTo>
                    <a:pt x="364" y="1"/>
                  </a:moveTo>
                  <a:cubicBezTo>
                    <a:pt x="301" y="1"/>
                    <a:pt x="246" y="13"/>
                    <a:pt x="202" y="30"/>
                  </a:cubicBezTo>
                  <a:cubicBezTo>
                    <a:pt x="96" y="67"/>
                    <a:pt x="22" y="136"/>
                    <a:pt x="3" y="184"/>
                  </a:cubicBezTo>
                  <a:cubicBezTo>
                    <a:pt x="1" y="191"/>
                    <a:pt x="3" y="202"/>
                    <a:pt x="9" y="207"/>
                  </a:cubicBezTo>
                  <a:cubicBezTo>
                    <a:pt x="13" y="214"/>
                    <a:pt x="19" y="219"/>
                    <a:pt x="26" y="219"/>
                  </a:cubicBezTo>
                  <a:cubicBezTo>
                    <a:pt x="27" y="219"/>
                    <a:pt x="28" y="218"/>
                    <a:pt x="30" y="218"/>
                  </a:cubicBezTo>
                  <a:lnTo>
                    <a:pt x="46" y="218"/>
                  </a:lnTo>
                  <a:cubicBezTo>
                    <a:pt x="93" y="218"/>
                    <a:pt x="141" y="236"/>
                    <a:pt x="159" y="250"/>
                  </a:cubicBezTo>
                  <a:cubicBezTo>
                    <a:pt x="218" y="292"/>
                    <a:pt x="257" y="353"/>
                    <a:pt x="297" y="414"/>
                  </a:cubicBezTo>
                  <a:cubicBezTo>
                    <a:pt x="355" y="506"/>
                    <a:pt x="414" y="602"/>
                    <a:pt x="530" y="602"/>
                  </a:cubicBezTo>
                  <a:cubicBezTo>
                    <a:pt x="564" y="602"/>
                    <a:pt x="602" y="594"/>
                    <a:pt x="644" y="578"/>
                  </a:cubicBezTo>
                  <a:cubicBezTo>
                    <a:pt x="731" y="544"/>
                    <a:pt x="787" y="464"/>
                    <a:pt x="795" y="369"/>
                  </a:cubicBezTo>
                  <a:cubicBezTo>
                    <a:pt x="803" y="252"/>
                    <a:pt x="742" y="141"/>
                    <a:pt x="633" y="78"/>
                  </a:cubicBezTo>
                  <a:cubicBezTo>
                    <a:pt x="535" y="20"/>
                    <a:pt x="443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g2d628c0607e_0_8395"/>
            <p:cNvSpPr/>
            <p:nvPr/>
          </p:nvSpPr>
          <p:spPr>
            <a:xfrm>
              <a:off x="5626842" y="3526558"/>
              <a:ext cx="95458" cy="88980"/>
            </a:xfrm>
            <a:custGeom>
              <a:rect b="b" l="l" r="r" t="t"/>
              <a:pathLst>
                <a:path extrusionOk="0" h="1044" w="1120">
                  <a:moveTo>
                    <a:pt x="588" y="1"/>
                  </a:moveTo>
                  <a:cubicBezTo>
                    <a:pt x="474" y="40"/>
                    <a:pt x="387" y="99"/>
                    <a:pt x="326" y="173"/>
                  </a:cubicBezTo>
                  <a:cubicBezTo>
                    <a:pt x="0" y="570"/>
                    <a:pt x="302" y="1028"/>
                    <a:pt x="307" y="1033"/>
                  </a:cubicBezTo>
                  <a:cubicBezTo>
                    <a:pt x="310" y="1038"/>
                    <a:pt x="320" y="1044"/>
                    <a:pt x="328" y="1044"/>
                  </a:cubicBezTo>
                  <a:cubicBezTo>
                    <a:pt x="339" y="1044"/>
                    <a:pt x="347" y="1038"/>
                    <a:pt x="350" y="1030"/>
                  </a:cubicBezTo>
                  <a:cubicBezTo>
                    <a:pt x="352" y="1028"/>
                    <a:pt x="474" y="818"/>
                    <a:pt x="655" y="818"/>
                  </a:cubicBezTo>
                  <a:cubicBezTo>
                    <a:pt x="663" y="818"/>
                    <a:pt x="670" y="818"/>
                    <a:pt x="678" y="819"/>
                  </a:cubicBezTo>
                  <a:cubicBezTo>
                    <a:pt x="696" y="821"/>
                    <a:pt x="712" y="821"/>
                    <a:pt x="731" y="824"/>
                  </a:cubicBezTo>
                  <a:cubicBezTo>
                    <a:pt x="770" y="829"/>
                    <a:pt x="815" y="835"/>
                    <a:pt x="860" y="835"/>
                  </a:cubicBezTo>
                  <a:cubicBezTo>
                    <a:pt x="945" y="835"/>
                    <a:pt x="1038" y="816"/>
                    <a:pt x="1120" y="742"/>
                  </a:cubicBezTo>
                  <a:cubicBezTo>
                    <a:pt x="1112" y="726"/>
                    <a:pt x="1104" y="710"/>
                    <a:pt x="1093" y="697"/>
                  </a:cubicBezTo>
                  <a:cubicBezTo>
                    <a:pt x="1022" y="765"/>
                    <a:pt x="942" y="782"/>
                    <a:pt x="864" y="782"/>
                  </a:cubicBezTo>
                  <a:cubicBezTo>
                    <a:pt x="819" y="782"/>
                    <a:pt x="776" y="777"/>
                    <a:pt x="736" y="771"/>
                  </a:cubicBezTo>
                  <a:cubicBezTo>
                    <a:pt x="717" y="768"/>
                    <a:pt x="702" y="768"/>
                    <a:pt x="683" y="766"/>
                  </a:cubicBezTo>
                  <a:cubicBezTo>
                    <a:pt x="674" y="765"/>
                    <a:pt x="665" y="765"/>
                    <a:pt x="657" y="765"/>
                  </a:cubicBezTo>
                  <a:cubicBezTo>
                    <a:pt x="493" y="765"/>
                    <a:pt x="376" y="902"/>
                    <a:pt x="328" y="967"/>
                  </a:cubicBezTo>
                  <a:cubicBezTo>
                    <a:pt x="268" y="858"/>
                    <a:pt x="111" y="517"/>
                    <a:pt x="365" y="207"/>
                  </a:cubicBezTo>
                  <a:cubicBezTo>
                    <a:pt x="426" y="136"/>
                    <a:pt x="511" y="80"/>
                    <a:pt x="630" y="40"/>
                  </a:cubicBezTo>
                  <a:cubicBezTo>
                    <a:pt x="617" y="27"/>
                    <a:pt x="604" y="14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g2d628c0607e_0_8395"/>
            <p:cNvSpPr/>
            <p:nvPr/>
          </p:nvSpPr>
          <p:spPr>
            <a:xfrm>
              <a:off x="5654372" y="3539427"/>
              <a:ext cx="59150" cy="47047"/>
            </a:xfrm>
            <a:custGeom>
              <a:rect b="b" l="l" r="r" t="t"/>
              <a:pathLst>
                <a:path extrusionOk="0" h="552" w="694">
                  <a:moveTo>
                    <a:pt x="402" y="1"/>
                  </a:moveTo>
                  <a:cubicBezTo>
                    <a:pt x="394" y="3"/>
                    <a:pt x="387" y="3"/>
                    <a:pt x="379" y="6"/>
                  </a:cubicBezTo>
                  <a:cubicBezTo>
                    <a:pt x="180" y="64"/>
                    <a:pt x="90" y="191"/>
                    <a:pt x="48" y="287"/>
                  </a:cubicBezTo>
                  <a:cubicBezTo>
                    <a:pt x="0" y="390"/>
                    <a:pt x="0" y="493"/>
                    <a:pt x="21" y="538"/>
                  </a:cubicBezTo>
                  <a:cubicBezTo>
                    <a:pt x="24" y="546"/>
                    <a:pt x="32" y="551"/>
                    <a:pt x="42" y="551"/>
                  </a:cubicBezTo>
                  <a:lnTo>
                    <a:pt x="45" y="551"/>
                  </a:lnTo>
                  <a:cubicBezTo>
                    <a:pt x="53" y="551"/>
                    <a:pt x="61" y="549"/>
                    <a:pt x="66" y="543"/>
                  </a:cubicBezTo>
                  <a:cubicBezTo>
                    <a:pt x="98" y="501"/>
                    <a:pt x="151" y="474"/>
                    <a:pt x="177" y="469"/>
                  </a:cubicBezTo>
                  <a:cubicBezTo>
                    <a:pt x="196" y="466"/>
                    <a:pt x="214" y="464"/>
                    <a:pt x="233" y="464"/>
                  </a:cubicBezTo>
                  <a:cubicBezTo>
                    <a:pt x="284" y="464"/>
                    <a:pt x="337" y="475"/>
                    <a:pt x="389" y="485"/>
                  </a:cubicBezTo>
                  <a:cubicBezTo>
                    <a:pt x="436" y="494"/>
                    <a:pt x="484" y="504"/>
                    <a:pt x="531" y="504"/>
                  </a:cubicBezTo>
                  <a:cubicBezTo>
                    <a:pt x="591" y="504"/>
                    <a:pt x="647" y="487"/>
                    <a:pt x="694" y="432"/>
                  </a:cubicBezTo>
                  <a:cubicBezTo>
                    <a:pt x="683" y="419"/>
                    <a:pt x="672" y="403"/>
                    <a:pt x="664" y="387"/>
                  </a:cubicBezTo>
                  <a:cubicBezTo>
                    <a:pt x="628" y="435"/>
                    <a:pt x="584" y="451"/>
                    <a:pt x="532" y="451"/>
                  </a:cubicBezTo>
                  <a:cubicBezTo>
                    <a:pt x="492" y="451"/>
                    <a:pt x="449" y="442"/>
                    <a:pt x="400" y="432"/>
                  </a:cubicBezTo>
                  <a:cubicBezTo>
                    <a:pt x="346" y="423"/>
                    <a:pt x="292" y="412"/>
                    <a:pt x="237" y="412"/>
                  </a:cubicBezTo>
                  <a:cubicBezTo>
                    <a:pt x="214" y="412"/>
                    <a:pt x="191" y="414"/>
                    <a:pt x="167" y="419"/>
                  </a:cubicBezTo>
                  <a:cubicBezTo>
                    <a:pt x="138" y="424"/>
                    <a:pt x="98" y="443"/>
                    <a:pt x="61" y="472"/>
                  </a:cubicBezTo>
                  <a:cubicBezTo>
                    <a:pt x="58" y="432"/>
                    <a:pt x="66" y="374"/>
                    <a:pt x="95" y="308"/>
                  </a:cubicBezTo>
                  <a:cubicBezTo>
                    <a:pt x="132" y="223"/>
                    <a:pt x="214" y="109"/>
                    <a:pt x="394" y="59"/>
                  </a:cubicBezTo>
                  <a:cubicBezTo>
                    <a:pt x="410" y="54"/>
                    <a:pt x="426" y="51"/>
                    <a:pt x="439" y="48"/>
                  </a:cubicBezTo>
                  <a:cubicBezTo>
                    <a:pt x="429" y="32"/>
                    <a:pt x="416" y="17"/>
                    <a:pt x="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g2d628c0607e_0_8395"/>
            <p:cNvSpPr/>
            <p:nvPr/>
          </p:nvSpPr>
          <p:spPr>
            <a:xfrm>
              <a:off x="5090575" y="3616561"/>
              <a:ext cx="104322" cy="89492"/>
            </a:xfrm>
            <a:custGeom>
              <a:rect b="b" l="l" r="r" t="t"/>
              <a:pathLst>
                <a:path extrusionOk="0" h="1050" w="1224">
                  <a:moveTo>
                    <a:pt x="464" y="54"/>
                  </a:moveTo>
                  <a:cubicBezTo>
                    <a:pt x="477" y="54"/>
                    <a:pt x="490" y="54"/>
                    <a:pt x="503" y="56"/>
                  </a:cubicBezTo>
                  <a:cubicBezTo>
                    <a:pt x="562" y="62"/>
                    <a:pt x="614" y="78"/>
                    <a:pt x="659" y="99"/>
                  </a:cubicBezTo>
                  <a:cubicBezTo>
                    <a:pt x="805" y="176"/>
                    <a:pt x="829" y="316"/>
                    <a:pt x="845" y="430"/>
                  </a:cubicBezTo>
                  <a:cubicBezTo>
                    <a:pt x="850" y="448"/>
                    <a:pt x="853" y="467"/>
                    <a:pt x="855" y="483"/>
                  </a:cubicBezTo>
                  <a:cubicBezTo>
                    <a:pt x="890" y="657"/>
                    <a:pt x="1067" y="739"/>
                    <a:pt x="1149" y="768"/>
                  </a:cubicBezTo>
                  <a:cubicBezTo>
                    <a:pt x="1082" y="836"/>
                    <a:pt x="899" y="997"/>
                    <a:pt x="651" y="997"/>
                  </a:cubicBezTo>
                  <a:cubicBezTo>
                    <a:pt x="576" y="997"/>
                    <a:pt x="496" y="982"/>
                    <a:pt x="411" y="946"/>
                  </a:cubicBezTo>
                  <a:cubicBezTo>
                    <a:pt x="318" y="906"/>
                    <a:pt x="233" y="827"/>
                    <a:pt x="157" y="708"/>
                  </a:cubicBezTo>
                  <a:cubicBezTo>
                    <a:pt x="61" y="559"/>
                    <a:pt x="59" y="377"/>
                    <a:pt x="146" y="234"/>
                  </a:cubicBezTo>
                  <a:cubicBezTo>
                    <a:pt x="215" y="120"/>
                    <a:pt x="334" y="54"/>
                    <a:pt x="464" y="54"/>
                  </a:cubicBezTo>
                  <a:close/>
                  <a:moveTo>
                    <a:pt x="462" y="1"/>
                  </a:moveTo>
                  <a:cubicBezTo>
                    <a:pt x="315" y="1"/>
                    <a:pt x="180" y="78"/>
                    <a:pt x="101" y="207"/>
                  </a:cubicBezTo>
                  <a:cubicBezTo>
                    <a:pt x="0" y="366"/>
                    <a:pt x="6" y="570"/>
                    <a:pt x="112" y="737"/>
                  </a:cubicBezTo>
                  <a:cubicBezTo>
                    <a:pt x="196" y="866"/>
                    <a:pt x="286" y="948"/>
                    <a:pt x="390" y="993"/>
                  </a:cubicBezTo>
                  <a:cubicBezTo>
                    <a:pt x="482" y="1033"/>
                    <a:pt x="567" y="1049"/>
                    <a:pt x="649" y="1049"/>
                  </a:cubicBezTo>
                  <a:cubicBezTo>
                    <a:pt x="985" y="1049"/>
                    <a:pt x="1213" y="774"/>
                    <a:pt x="1215" y="771"/>
                  </a:cubicBezTo>
                  <a:cubicBezTo>
                    <a:pt x="1223" y="763"/>
                    <a:pt x="1223" y="755"/>
                    <a:pt x="1221" y="745"/>
                  </a:cubicBezTo>
                  <a:cubicBezTo>
                    <a:pt x="1218" y="737"/>
                    <a:pt x="1210" y="731"/>
                    <a:pt x="1202" y="729"/>
                  </a:cubicBezTo>
                  <a:cubicBezTo>
                    <a:pt x="1199" y="729"/>
                    <a:pt x="945" y="665"/>
                    <a:pt x="908" y="472"/>
                  </a:cubicBezTo>
                  <a:cubicBezTo>
                    <a:pt x="903" y="456"/>
                    <a:pt x="900" y="440"/>
                    <a:pt x="898" y="422"/>
                  </a:cubicBezTo>
                  <a:cubicBezTo>
                    <a:pt x="890" y="361"/>
                    <a:pt x="877" y="292"/>
                    <a:pt x="847" y="226"/>
                  </a:cubicBezTo>
                  <a:cubicBezTo>
                    <a:pt x="816" y="160"/>
                    <a:pt x="768" y="96"/>
                    <a:pt x="683" y="54"/>
                  </a:cubicBezTo>
                  <a:cubicBezTo>
                    <a:pt x="633" y="27"/>
                    <a:pt x="575" y="9"/>
                    <a:pt x="509" y="4"/>
                  </a:cubicBezTo>
                  <a:cubicBezTo>
                    <a:pt x="493" y="2"/>
                    <a:pt x="47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g2d628c0607e_0_8395"/>
            <p:cNvSpPr/>
            <p:nvPr/>
          </p:nvSpPr>
          <p:spPr>
            <a:xfrm>
              <a:off x="5107280" y="3632499"/>
              <a:ext cx="58979" cy="59320"/>
            </a:xfrm>
            <a:custGeom>
              <a:rect b="b" l="l" r="r" t="t"/>
              <a:pathLst>
                <a:path extrusionOk="0" h="696" w="692">
                  <a:moveTo>
                    <a:pt x="268" y="52"/>
                  </a:moveTo>
                  <a:cubicBezTo>
                    <a:pt x="273" y="52"/>
                    <a:pt x="281" y="52"/>
                    <a:pt x="286" y="55"/>
                  </a:cubicBezTo>
                  <a:cubicBezTo>
                    <a:pt x="453" y="71"/>
                    <a:pt x="461" y="171"/>
                    <a:pt x="474" y="309"/>
                  </a:cubicBezTo>
                  <a:cubicBezTo>
                    <a:pt x="482" y="386"/>
                    <a:pt x="487" y="465"/>
                    <a:pt x="527" y="539"/>
                  </a:cubicBezTo>
                  <a:cubicBezTo>
                    <a:pt x="540" y="563"/>
                    <a:pt x="569" y="597"/>
                    <a:pt x="609" y="624"/>
                  </a:cubicBezTo>
                  <a:cubicBezTo>
                    <a:pt x="583" y="633"/>
                    <a:pt x="544" y="641"/>
                    <a:pt x="498" y="641"/>
                  </a:cubicBezTo>
                  <a:cubicBezTo>
                    <a:pt x="480" y="641"/>
                    <a:pt x="460" y="640"/>
                    <a:pt x="440" y="637"/>
                  </a:cubicBezTo>
                  <a:cubicBezTo>
                    <a:pt x="350" y="626"/>
                    <a:pt x="217" y="579"/>
                    <a:pt x="117" y="420"/>
                  </a:cubicBezTo>
                  <a:cubicBezTo>
                    <a:pt x="51" y="314"/>
                    <a:pt x="66" y="208"/>
                    <a:pt x="106" y="145"/>
                  </a:cubicBezTo>
                  <a:cubicBezTo>
                    <a:pt x="143" y="87"/>
                    <a:pt x="201" y="52"/>
                    <a:pt x="268" y="52"/>
                  </a:cubicBezTo>
                  <a:close/>
                  <a:moveTo>
                    <a:pt x="264" y="0"/>
                  </a:moveTo>
                  <a:cubicBezTo>
                    <a:pt x="182" y="0"/>
                    <a:pt x="109" y="42"/>
                    <a:pt x="61" y="118"/>
                  </a:cubicBezTo>
                  <a:cubicBezTo>
                    <a:pt x="0" y="216"/>
                    <a:pt x="6" y="343"/>
                    <a:pt x="72" y="449"/>
                  </a:cubicBezTo>
                  <a:cubicBezTo>
                    <a:pt x="186" y="624"/>
                    <a:pt x="331" y="677"/>
                    <a:pt x="434" y="690"/>
                  </a:cubicBezTo>
                  <a:cubicBezTo>
                    <a:pt x="456" y="693"/>
                    <a:pt x="477" y="695"/>
                    <a:pt x="495" y="695"/>
                  </a:cubicBezTo>
                  <a:cubicBezTo>
                    <a:pt x="580" y="695"/>
                    <a:pt x="651" y="671"/>
                    <a:pt x="681" y="645"/>
                  </a:cubicBezTo>
                  <a:cubicBezTo>
                    <a:pt x="688" y="640"/>
                    <a:pt x="691" y="629"/>
                    <a:pt x="688" y="621"/>
                  </a:cubicBezTo>
                  <a:cubicBezTo>
                    <a:pt x="688" y="611"/>
                    <a:pt x="683" y="605"/>
                    <a:pt x="673" y="600"/>
                  </a:cubicBezTo>
                  <a:cubicBezTo>
                    <a:pt x="625" y="579"/>
                    <a:pt x="585" y="536"/>
                    <a:pt x="572" y="513"/>
                  </a:cubicBezTo>
                  <a:cubicBezTo>
                    <a:pt x="540" y="452"/>
                    <a:pt x="532" y="378"/>
                    <a:pt x="527" y="304"/>
                  </a:cubicBezTo>
                  <a:cubicBezTo>
                    <a:pt x="514" y="166"/>
                    <a:pt x="501" y="23"/>
                    <a:pt x="291" y="2"/>
                  </a:cubicBezTo>
                  <a:cubicBezTo>
                    <a:pt x="282" y="1"/>
                    <a:pt x="273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g2d628c0607e_0_8395"/>
            <p:cNvSpPr/>
            <p:nvPr/>
          </p:nvSpPr>
          <p:spPr>
            <a:xfrm>
              <a:off x="5331521" y="3711933"/>
              <a:ext cx="106964" cy="98952"/>
            </a:xfrm>
            <a:custGeom>
              <a:rect b="b" l="l" r="r" t="t"/>
              <a:pathLst>
                <a:path extrusionOk="0" h="1161" w="1255">
                  <a:moveTo>
                    <a:pt x="861" y="76"/>
                  </a:moveTo>
                  <a:cubicBezTo>
                    <a:pt x="940" y="171"/>
                    <a:pt x="1154" y="481"/>
                    <a:pt x="959" y="830"/>
                  </a:cubicBezTo>
                  <a:cubicBezTo>
                    <a:pt x="908" y="920"/>
                    <a:pt x="821" y="994"/>
                    <a:pt x="694" y="1058"/>
                  </a:cubicBezTo>
                  <a:cubicBezTo>
                    <a:pt x="626" y="1091"/>
                    <a:pt x="555" y="1108"/>
                    <a:pt x="486" y="1108"/>
                  </a:cubicBezTo>
                  <a:cubicBezTo>
                    <a:pt x="391" y="1108"/>
                    <a:pt x="300" y="1077"/>
                    <a:pt x="225" y="1018"/>
                  </a:cubicBezTo>
                  <a:cubicBezTo>
                    <a:pt x="109" y="928"/>
                    <a:pt x="56" y="782"/>
                    <a:pt x="85" y="642"/>
                  </a:cubicBezTo>
                  <a:cubicBezTo>
                    <a:pt x="98" y="584"/>
                    <a:pt x="119" y="534"/>
                    <a:pt x="146" y="491"/>
                  </a:cubicBezTo>
                  <a:cubicBezTo>
                    <a:pt x="239" y="354"/>
                    <a:pt x="379" y="346"/>
                    <a:pt x="495" y="340"/>
                  </a:cubicBezTo>
                  <a:cubicBezTo>
                    <a:pt x="514" y="340"/>
                    <a:pt x="530" y="338"/>
                    <a:pt x="548" y="338"/>
                  </a:cubicBezTo>
                  <a:cubicBezTo>
                    <a:pt x="726" y="322"/>
                    <a:pt x="824" y="155"/>
                    <a:pt x="861" y="76"/>
                  </a:cubicBezTo>
                  <a:close/>
                  <a:moveTo>
                    <a:pt x="855" y="0"/>
                  </a:moveTo>
                  <a:cubicBezTo>
                    <a:pt x="853" y="0"/>
                    <a:pt x="850" y="1"/>
                    <a:pt x="847" y="2"/>
                  </a:cubicBezTo>
                  <a:cubicBezTo>
                    <a:pt x="839" y="2"/>
                    <a:pt x="831" y="9"/>
                    <a:pt x="829" y="17"/>
                  </a:cubicBezTo>
                  <a:cubicBezTo>
                    <a:pt x="829" y="20"/>
                    <a:pt x="736" y="266"/>
                    <a:pt x="543" y="285"/>
                  </a:cubicBezTo>
                  <a:cubicBezTo>
                    <a:pt x="527" y="285"/>
                    <a:pt x="509" y="287"/>
                    <a:pt x="493" y="287"/>
                  </a:cubicBezTo>
                  <a:cubicBezTo>
                    <a:pt x="432" y="290"/>
                    <a:pt x="360" y="293"/>
                    <a:pt x="291" y="317"/>
                  </a:cubicBezTo>
                  <a:cubicBezTo>
                    <a:pt x="223" y="340"/>
                    <a:pt x="157" y="383"/>
                    <a:pt x="104" y="462"/>
                  </a:cubicBezTo>
                  <a:cubicBezTo>
                    <a:pt x="72" y="510"/>
                    <a:pt x="48" y="565"/>
                    <a:pt x="35" y="632"/>
                  </a:cubicBezTo>
                  <a:cubicBezTo>
                    <a:pt x="0" y="790"/>
                    <a:pt x="59" y="957"/>
                    <a:pt x="191" y="1060"/>
                  </a:cubicBezTo>
                  <a:cubicBezTo>
                    <a:pt x="276" y="1126"/>
                    <a:pt x="379" y="1161"/>
                    <a:pt x="487" y="1161"/>
                  </a:cubicBezTo>
                  <a:cubicBezTo>
                    <a:pt x="564" y="1161"/>
                    <a:pt x="644" y="1142"/>
                    <a:pt x="718" y="1105"/>
                  </a:cubicBezTo>
                  <a:cubicBezTo>
                    <a:pt x="855" y="1036"/>
                    <a:pt x="948" y="957"/>
                    <a:pt x="1004" y="856"/>
                  </a:cubicBezTo>
                  <a:cubicBezTo>
                    <a:pt x="1255" y="409"/>
                    <a:pt x="876" y="12"/>
                    <a:pt x="874" y="7"/>
                  </a:cubicBezTo>
                  <a:cubicBezTo>
                    <a:pt x="868" y="3"/>
                    <a:pt x="862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g2d628c0607e_0_8395"/>
            <p:cNvSpPr/>
            <p:nvPr/>
          </p:nvSpPr>
          <p:spPr>
            <a:xfrm>
              <a:off x="5348226" y="3741082"/>
              <a:ext cx="63411" cy="54036"/>
            </a:xfrm>
            <a:custGeom>
              <a:rect b="b" l="l" r="r" t="t"/>
              <a:pathLst>
                <a:path extrusionOk="0" h="634" w="744">
                  <a:moveTo>
                    <a:pt x="673" y="80"/>
                  </a:moveTo>
                  <a:lnTo>
                    <a:pt x="673" y="80"/>
                  </a:lnTo>
                  <a:cubicBezTo>
                    <a:pt x="680" y="120"/>
                    <a:pt x="683" y="181"/>
                    <a:pt x="667" y="250"/>
                  </a:cubicBezTo>
                  <a:cubicBezTo>
                    <a:pt x="643" y="340"/>
                    <a:pt x="583" y="467"/>
                    <a:pt x="416" y="549"/>
                  </a:cubicBezTo>
                  <a:cubicBezTo>
                    <a:pt x="372" y="571"/>
                    <a:pt x="330" y="579"/>
                    <a:pt x="292" y="579"/>
                  </a:cubicBezTo>
                  <a:cubicBezTo>
                    <a:pt x="231" y="579"/>
                    <a:pt x="179" y="558"/>
                    <a:pt x="143" y="530"/>
                  </a:cubicBezTo>
                  <a:cubicBezTo>
                    <a:pt x="82" y="483"/>
                    <a:pt x="56" y="411"/>
                    <a:pt x="72" y="340"/>
                  </a:cubicBezTo>
                  <a:cubicBezTo>
                    <a:pt x="103" y="197"/>
                    <a:pt x="183" y="181"/>
                    <a:pt x="297" y="181"/>
                  </a:cubicBezTo>
                  <a:lnTo>
                    <a:pt x="397" y="181"/>
                  </a:lnTo>
                  <a:cubicBezTo>
                    <a:pt x="458" y="181"/>
                    <a:pt x="519" y="178"/>
                    <a:pt x="577" y="155"/>
                  </a:cubicBezTo>
                  <a:cubicBezTo>
                    <a:pt x="604" y="144"/>
                    <a:pt x="641" y="117"/>
                    <a:pt x="673" y="80"/>
                  </a:cubicBezTo>
                  <a:close/>
                  <a:moveTo>
                    <a:pt x="678" y="1"/>
                  </a:moveTo>
                  <a:cubicBezTo>
                    <a:pt x="667" y="1"/>
                    <a:pt x="659" y="6"/>
                    <a:pt x="654" y="14"/>
                  </a:cubicBezTo>
                  <a:cubicBezTo>
                    <a:pt x="628" y="59"/>
                    <a:pt x="583" y="96"/>
                    <a:pt x="559" y="104"/>
                  </a:cubicBezTo>
                  <a:cubicBezTo>
                    <a:pt x="504" y="126"/>
                    <a:pt x="443" y="128"/>
                    <a:pt x="383" y="128"/>
                  </a:cubicBezTo>
                  <a:cubicBezTo>
                    <a:pt x="371" y="128"/>
                    <a:pt x="359" y="128"/>
                    <a:pt x="347" y="128"/>
                  </a:cubicBezTo>
                  <a:cubicBezTo>
                    <a:pt x="331" y="128"/>
                    <a:pt x="315" y="127"/>
                    <a:pt x="300" y="127"/>
                  </a:cubicBezTo>
                  <a:cubicBezTo>
                    <a:pt x="176" y="127"/>
                    <a:pt x="59" y="146"/>
                    <a:pt x="19" y="329"/>
                  </a:cubicBezTo>
                  <a:cubicBezTo>
                    <a:pt x="0" y="419"/>
                    <a:pt x="32" y="512"/>
                    <a:pt x="109" y="570"/>
                  </a:cubicBezTo>
                  <a:cubicBezTo>
                    <a:pt x="162" y="612"/>
                    <a:pt x="225" y="634"/>
                    <a:pt x="291" y="634"/>
                  </a:cubicBezTo>
                  <a:cubicBezTo>
                    <a:pt x="339" y="634"/>
                    <a:pt x="392" y="620"/>
                    <a:pt x="440" y="597"/>
                  </a:cubicBezTo>
                  <a:cubicBezTo>
                    <a:pt x="625" y="504"/>
                    <a:pt x="694" y="364"/>
                    <a:pt x="718" y="263"/>
                  </a:cubicBezTo>
                  <a:cubicBezTo>
                    <a:pt x="744" y="155"/>
                    <a:pt x="728" y="51"/>
                    <a:pt x="699" y="12"/>
                  </a:cubicBezTo>
                  <a:cubicBezTo>
                    <a:pt x="694" y="4"/>
                    <a:pt x="686" y="1"/>
                    <a:pt x="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g2d628c0607e_0_8395"/>
            <p:cNvSpPr/>
            <p:nvPr/>
          </p:nvSpPr>
          <p:spPr>
            <a:xfrm>
              <a:off x="5243734" y="3615282"/>
              <a:ext cx="104577" cy="89406"/>
            </a:xfrm>
            <a:custGeom>
              <a:rect b="b" l="l" r="r" t="t"/>
              <a:pathLst>
                <a:path extrusionOk="0" h="1049" w="1227">
                  <a:moveTo>
                    <a:pt x="461" y="53"/>
                  </a:moveTo>
                  <a:cubicBezTo>
                    <a:pt x="474" y="53"/>
                    <a:pt x="485" y="53"/>
                    <a:pt x="498" y="56"/>
                  </a:cubicBezTo>
                  <a:cubicBezTo>
                    <a:pt x="559" y="61"/>
                    <a:pt x="609" y="77"/>
                    <a:pt x="654" y="98"/>
                  </a:cubicBezTo>
                  <a:cubicBezTo>
                    <a:pt x="803" y="172"/>
                    <a:pt x="827" y="315"/>
                    <a:pt x="845" y="426"/>
                  </a:cubicBezTo>
                  <a:cubicBezTo>
                    <a:pt x="848" y="445"/>
                    <a:pt x="850" y="463"/>
                    <a:pt x="856" y="479"/>
                  </a:cubicBezTo>
                  <a:cubicBezTo>
                    <a:pt x="890" y="654"/>
                    <a:pt x="1067" y="733"/>
                    <a:pt x="1149" y="762"/>
                  </a:cubicBezTo>
                  <a:cubicBezTo>
                    <a:pt x="1084" y="832"/>
                    <a:pt x="901" y="995"/>
                    <a:pt x="652" y="995"/>
                  </a:cubicBezTo>
                  <a:cubicBezTo>
                    <a:pt x="578" y="995"/>
                    <a:pt x="498" y="981"/>
                    <a:pt x="414" y="945"/>
                  </a:cubicBezTo>
                  <a:cubicBezTo>
                    <a:pt x="318" y="905"/>
                    <a:pt x="236" y="828"/>
                    <a:pt x="157" y="709"/>
                  </a:cubicBezTo>
                  <a:cubicBezTo>
                    <a:pt x="62" y="561"/>
                    <a:pt x="56" y="381"/>
                    <a:pt x="144" y="236"/>
                  </a:cubicBezTo>
                  <a:cubicBezTo>
                    <a:pt x="212" y="122"/>
                    <a:pt x="332" y="53"/>
                    <a:pt x="461" y="53"/>
                  </a:cubicBezTo>
                  <a:close/>
                  <a:moveTo>
                    <a:pt x="462" y="1"/>
                  </a:moveTo>
                  <a:cubicBezTo>
                    <a:pt x="314" y="1"/>
                    <a:pt x="179" y="78"/>
                    <a:pt x="99" y="209"/>
                  </a:cubicBezTo>
                  <a:cubicBezTo>
                    <a:pt x="1" y="371"/>
                    <a:pt x="6" y="574"/>
                    <a:pt x="114" y="738"/>
                  </a:cubicBezTo>
                  <a:cubicBezTo>
                    <a:pt x="197" y="868"/>
                    <a:pt x="289" y="950"/>
                    <a:pt x="392" y="995"/>
                  </a:cubicBezTo>
                  <a:cubicBezTo>
                    <a:pt x="482" y="1032"/>
                    <a:pt x="567" y="1048"/>
                    <a:pt x="647" y="1048"/>
                  </a:cubicBezTo>
                  <a:cubicBezTo>
                    <a:pt x="985" y="1048"/>
                    <a:pt x="1216" y="768"/>
                    <a:pt x="1218" y="765"/>
                  </a:cubicBezTo>
                  <a:cubicBezTo>
                    <a:pt x="1224" y="757"/>
                    <a:pt x="1226" y="749"/>
                    <a:pt x="1221" y="741"/>
                  </a:cubicBezTo>
                  <a:cubicBezTo>
                    <a:pt x="1218" y="731"/>
                    <a:pt x="1213" y="725"/>
                    <a:pt x="1202" y="723"/>
                  </a:cubicBezTo>
                  <a:cubicBezTo>
                    <a:pt x="1200" y="723"/>
                    <a:pt x="946" y="662"/>
                    <a:pt x="906" y="469"/>
                  </a:cubicBezTo>
                  <a:cubicBezTo>
                    <a:pt x="903" y="453"/>
                    <a:pt x="901" y="437"/>
                    <a:pt x="898" y="418"/>
                  </a:cubicBezTo>
                  <a:cubicBezTo>
                    <a:pt x="877" y="299"/>
                    <a:pt x="850" y="138"/>
                    <a:pt x="678" y="50"/>
                  </a:cubicBezTo>
                  <a:cubicBezTo>
                    <a:pt x="628" y="26"/>
                    <a:pt x="570" y="11"/>
                    <a:pt x="504" y="3"/>
                  </a:cubicBezTo>
                  <a:cubicBezTo>
                    <a:pt x="490" y="1"/>
                    <a:pt x="476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g2d628c0607e_0_8395"/>
            <p:cNvSpPr/>
            <p:nvPr/>
          </p:nvSpPr>
          <p:spPr>
            <a:xfrm>
              <a:off x="5260439" y="3631135"/>
              <a:ext cx="58979" cy="59064"/>
            </a:xfrm>
            <a:custGeom>
              <a:rect b="b" l="l" r="r" t="t"/>
              <a:pathLst>
                <a:path extrusionOk="0" h="693" w="692">
                  <a:moveTo>
                    <a:pt x="284" y="55"/>
                  </a:moveTo>
                  <a:cubicBezTo>
                    <a:pt x="451" y="71"/>
                    <a:pt x="461" y="171"/>
                    <a:pt x="474" y="309"/>
                  </a:cubicBezTo>
                  <a:cubicBezTo>
                    <a:pt x="482" y="386"/>
                    <a:pt x="488" y="465"/>
                    <a:pt x="527" y="537"/>
                  </a:cubicBezTo>
                  <a:cubicBezTo>
                    <a:pt x="541" y="563"/>
                    <a:pt x="572" y="597"/>
                    <a:pt x="609" y="624"/>
                  </a:cubicBezTo>
                  <a:cubicBezTo>
                    <a:pt x="582" y="634"/>
                    <a:pt x="545" y="640"/>
                    <a:pt x="498" y="640"/>
                  </a:cubicBezTo>
                  <a:cubicBezTo>
                    <a:pt x="481" y="640"/>
                    <a:pt x="462" y="639"/>
                    <a:pt x="443" y="637"/>
                  </a:cubicBezTo>
                  <a:cubicBezTo>
                    <a:pt x="350" y="627"/>
                    <a:pt x="220" y="579"/>
                    <a:pt x="117" y="423"/>
                  </a:cubicBezTo>
                  <a:cubicBezTo>
                    <a:pt x="48" y="317"/>
                    <a:pt x="67" y="211"/>
                    <a:pt x="106" y="148"/>
                  </a:cubicBezTo>
                  <a:cubicBezTo>
                    <a:pt x="141" y="87"/>
                    <a:pt x="199" y="55"/>
                    <a:pt x="265" y="55"/>
                  </a:cubicBezTo>
                  <a:close/>
                  <a:moveTo>
                    <a:pt x="262" y="0"/>
                  </a:moveTo>
                  <a:cubicBezTo>
                    <a:pt x="180" y="0"/>
                    <a:pt x="107" y="45"/>
                    <a:pt x="59" y="121"/>
                  </a:cubicBezTo>
                  <a:cubicBezTo>
                    <a:pt x="1" y="219"/>
                    <a:pt x="6" y="346"/>
                    <a:pt x="72" y="452"/>
                  </a:cubicBezTo>
                  <a:cubicBezTo>
                    <a:pt x="186" y="624"/>
                    <a:pt x="331" y="677"/>
                    <a:pt x="435" y="690"/>
                  </a:cubicBezTo>
                  <a:cubicBezTo>
                    <a:pt x="456" y="693"/>
                    <a:pt x="477" y="693"/>
                    <a:pt x="496" y="693"/>
                  </a:cubicBezTo>
                  <a:cubicBezTo>
                    <a:pt x="580" y="693"/>
                    <a:pt x="654" y="669"/>
                    <a:pt x="683" y="642"/>
                  </a:cubicBezTo>
                  <a:cubicBezTo>
                    <a:pt x="689" y="637"/>
                    <a:pt x="691" y="627"/>
                    <a:pt x="691" y="619"/>
                  </a:cubicBezTo>
                  <a:cubicBezTo>
                    <a:pt x="689" y="611"/>
                    <a:pt x="683" y="603"/>
                    <a:pt x="676" y="597"/>
                  </a:cubicBezTo>
                  <a:cubicBezTo>
                    <a:pt x="625" y="579"/>
                    <a:pt x="586" y="534"/>
                    <a:pt x="572" y="513"/>
                  </a:cubicBezTo>
                  <a:cubicBezTo>
                    <a:pt x="541" y="449"/>
                    <a:pt x="533" y="375"/>
                    <a:pt x="527" y="304"/>
                  </a:cubicBezTo>
                  <a:cubicBezTo>
                    <a:pt x="511" y="166"/>
                    <a:pt x="498" y="23"/>
                    <a:pt x="289" y="2"/>
                  </a:cubicBezTo>
                  <a:cubicBezTo>
                    <a:pt x="280" y="1"/>
                    <a:pt x="271" y="0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g2d628c0607e_0_8395"/>
            <p:cNvSpPr/>
            <p:nvPr/>
          </p:nvSpPr>
          <p:spPr>
            <a:xfrm>
              <a:off x="5608774" y="3706990"/>
              <a:ext cx="108157" cy="82929"/>
            </a:xfrm>
            <a:custGeom>
              <a:rect b="b" l="l" r="r" t="t"/>
              <a:pathLst>
                <a:path extrusionOk="0" h="973" w="1269">
                  <a:moveTo>
                    <a:pt x="669" y="53"/>
                  </a:moveTo>
                  <a:cubicBezTo>
                    <a:pt x="763" y="53"/>
                    <a:pt x="863" y="85"/>
                    <a:pt x="974" y="150"/>
                  </a:cubicBezTo>
                  <a:cubicBezTo>
                    <a:pt x="1125" y="237"/>
                    <a:pt x="1213" y="396"/>
                    <a:pt x="1199" y="565"/>
                  </a:cubicBezTo>
                  <a:cubicBezTo>
                    <a:pt x="1189" y="711"/>
                    <a:pt x="1099" y="835"/>
                    <a:pt x="964" y="888"/>
                  </a:cubicBezTo>
                  <a:cubicBezTo>
                    <a:pt x="908" y="909"/>
                    <a:pt x="855" y="920"/>
                    <a:pt x="805" y="920"/>
                  </a:cubicBezTo>
                  <a:cubicBezTo>
                    <a:pt x="641" y="920"/>
                    <a:pt x="556" y="803"/>
                    <a:pt x="487" y="711"/>
                  </a:cubicBezTo>
                  <a:cubicBezTo>
                    <a:pt x="477" y="697"/>
                    <a:pt x="466" y="682"/>
                    <a:pt x="456" y="668"/>
                  </a:cubicBezTo>
                  <a:cubicBezTo>
                    <a:pt x="376" y="568"/>
                    <a:pt x="249" y="544"/>
                    <a:pt x="154" y="544"/>
                  </a:cubicBezTo>
                  <a:cubicBezTo>
                    <a:pt x="120" y="544"/>
                    <a:pt x="88" y="547"/>
                    <a:pt x="64" y="552"/>
                  </a:cubicBezTo>
                  <a:cubicBezTo>
                    <a:pt x="101" y="430"/>
                    <a:pt x="241" y="83"/>
                    <a:pt x="638" y="54"/>
                  </a:cubicBezTo>
                  <a:cubicBezTo>
                    <a:pt x="649" y="53"/>
                    <a:pt x="659" y="53"/>
                    <a:pt x="669" y="53"/>
                  </a:cubicBezTo>
                  <a:close/>
                  <a:moveTo>
                    <a:pt x="670" y="0"/>
                  </a:moveTo>
                  <a:cubicBezTo>
                    <a:pt x="658" y="0"/>
                    <a:pt x="647" y="1"/>
                    <a:pt x="636" y="1"/>
                  </a:cubicBezTo>
                  <a:cubicBezTo>
                    <a:pt x="125" y="38"/>
                    <a:pt x="3" y="573"/>
                    <a:pt x="3" y="578"/>
                  </a:cubicBezTo>
                  <a:cubicBezTo>
                    <a:pt x="0" y="589"/>
                    <a:pt x="3" y="597"/>
                    <a:pt x="11" y="602"/>
                  </a:cubicBezTo>
                  <a:cubicBezTo>
                    <a:pt x="15" y="608"/>
                    <a:pt x="22" y="611"/>
                    <a:pt x="28" y="611"/>
                  </a:cubicBezTo>
                  <a:cubicBezTo>
                    <a:pt x="31" y="611"/>
                    <a:pt x="33" y="611"/>
                    <a:pt x="35" y="610"/>
                  </a:cubicBezTo>
                  <a:cubicBezTo>
                    <a:pt x="36" y="610"/>
                    <a:pt x="87" y="598"/>
                    <a:pt x="154" y="598"/>
                  </a:cubicBezTo>
                  <a:cubicBezTo>
                    <a:pt x="238" y="598"/>
                    <a:pt x="347" y="617"/>
                    <a:pt x="413" y="703"/>
                  </a:cubicBezTo>
                  <a:cubicBezTo>
                    <a:pt x="424" y="716"/>
                    <a:pt x="435" y="729"/>
                    <a:pt x="445" y="742"/>
                  </a:cubicBezTo>
                  <a:cubicBezTo>
                    <a:pt x="517" y="840"/>
                    <a:pt x="615" y="973"/>
                    <a:pt x="805" y="973"/>
                  </a:cubicBezTo>
                  <a:cubicBezTo>
                    <a:pt x="863" y="973"/>
                    <a:pt x="922" y="959"/>
                    <a:pt x="982" y="936"/>
                  </a:cubicBezTo>
                  <a:cubicBezTo>
                    <a:pt x="1136" y="877"/>
                    <a:pt x="1239" y="734"/>
                    <a:pt x="1252" y="568"/>
                  </a:cubicBezTo>
                  <a:cubicBezTo>
                    <a:pt x="1268" y="380"/>
                    <a:pt x="1170" y="202"/>
                    <a:pt x="1001" y="102"/>
                  </a:cubicBezTo>
                  <a:cubicBezTo>
                    <a:pt x="882" y="33"/>
                    <a:pt x="77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g2d628c0607e_0_8395"/>
            <p:cNvSpPr/>
            <p:nvPr/>
          </p:nvSpPr>
          <p:spPr>
            <a:xfrm>
              <a:off x="5632041" y="3722842"/>
              <a:ext cx="68610" cy="51308"/>
            </a:xfrm>
            <a:custGeom>
              <a:rect b="b" l="l" r="r" t="t"/>
              <a:pathLst>
                <a:path extrusionOk="0" h="602" w="805">
                  <a:moveTo>
                    <a:pt x="365" y="54"/>
                  </a:moveTo>
                  <a:cubicBezTo>
                    <a:pt x="436" y="54"/>
                    <a:pt x="519" y="71"/>
                    <a:pt x="609" y="122"/>
                  </a:cubicBezTo>
                  <a:cubicBezTo>
                    <a:pt x="715" y="186"/>
                    <a:pt x="749" y="289"/>
                    <a:pt x="741" y="363"/>
                  </a:cubicBezTo>
                  <a:cubicBezTo>
                    <a:pt x="736" y="440"/>
                    <a:pt x="691" y="501"/>
                    <a:pt x="625" y="527"/>
                  </a:cubicBezTo>
                  <a:cubicBezTo>
                    <a:pt x="589" y="541"/>
                    <a:pt x="558" y="548"/>
                    <a:pt x="532" y="548"/>
                  </a:cubicBezTo>
                  <a:cubicBezTo>
                    <a:pt x="443" y="548"/>
                    <a:pt x="399" y="477"/>
                    <a:pt x="342" y="387"/>
                  </a:cubicBezTo>
                  <a:cubicBezTo>
                    <a:pt x="299" y="321"/>
                    <a:pt x="257" y="252"/>
                    <a:pt x="191" y="207"/>
                  </a:cubicBezTo>
                  <a:cubicBezTo>
                    <a:pt x="167" y="189"/>
                    <a:pt x="124" y="173"/>
                    <a:pt x="77" y="167"/>
                  </a:cubicBezTo>
                  <a:cubicBezTo>
                    <a:pt x="106" y="138"/>
                    <a:pt x="154" y="104"/>
                    <a:pt x="222" y="77"/>
                  </a:cubicBezTo>
                  <a:cubicBezTo>
                    <a:pt x="260" y="64"/>
                    <a:pt x="308" y="54"/>
                    <a:pt x="365" y="54"/>
                  </a:cubicBezTo>
                  <a:close/>
                  <a:moveTo>
                    <a:pt x="365" y="0"/>
                  </a:moveTo>
                  <a:cubicBezTo>
                    <a:pt x="302" y="0"/>
                    <a:pt x="248" y="13"/>
                    <a:pt x="204" y="30"/>
                  </a:cubicBezTo>
                  <a:cubicBezTo>
                    <a:pt x="98" y="67"/>
                    <a:pt x="21" y="136"/>
                    <a:pt x="5" y="183"/>
                  </a:cubicBezTo>
                  <a:cubicBezTo>
                    <a:pt x="0" y="191"/>
                    <a:pt x="3" y="202"/>
                    <a:pt x="8" y="207"/>
                  </a:cubicBezTo>
                  <a:cubicBezTo>
                    <a:pt x="12" y="214"/>
                    <a:pt x="18" y="218"/>
                    <a:pt x="26" y="218"/>
                  </a:cubicBezTo>
                  <a:cubicBezTo>
                    <a:pt x="28" y="218"/>
                    <a:pt x="30" y="218"/>
                    <a:pt x="32" y="218"/>
                  </a:cubicBezTo>
                  <a:lnTo>
                    <a:pt x="45" y="218"/>
                  </a:lnTo>
                  <a:cubicBezTo>
                    <a:pt x="93" y="218"/>
                    <a:pt x="140" y="236"/>
                    <a:pt x="159" y="249"/>
                  </a:cubicBezTo>
                  <a:cubicBezTo>
                    <a:pt x="217" y="292"/>
                    <a:pt x="257" y="353"/>
                    <a:pt x="297" y="414"/>
                  </a:cubicBezTo>
                  <a:cubicBezTo>
                    <a:pt x="355" y="506"/>
                    <a:pt x="413" y="601"/>
                    <a:pt x="532" y="601"/>
                  </a:cubicBezTo>
                  <a:cubicBezTo>
                    <a:pt x="564" y="601"/>
                    <a:pt x="601" y="593"/>
                    <a:pt x="643" y="578"/>
                  </a:cubicBezTo>
                  <a:cubicBezTo>
                    <a:pt x="731" y="543"/>
                    <a:pt x="786" y="464"/>
                    <a:pt x="794" y="369"/>
                  </a:cubicBezTo>
                  <a:cubicBezTo>
                    <a:pt x="805" y="252"/>
                    <a:pt x="741" y="141"/>
                    <a:pt x="635" y="77"/>
                  </a:cubicBezTo>
                  <a:cubicBezTo>
                    <a:pt x="536" y="20"/>
                    <a:pt x="444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g2d628c0607e_0_8395"/>
            <p:cNvSpPr/>
            <p:nvPr/>
          </p:nvSpPr>
          <p:spPr>
            <a:xfrm>
              <a:off x="5496867" y="3607697"/>
              <a:ext cx="85827" cy="107305"/>
            </a:xfrm>
            <a:custGeom>
              <a:rect b="b" l="l" r="r" t="t"/>
              <a:pathLst>
                <a:path extrusionOk="0" h="1259" w="1007">
                  <a:moveTo>
                    <a:pt x="506" y="68"/>
                  </a:moveTo>
                  <a:lnTo>
                    <a:pt x="506" y="68"/>
                  </a:lnTo>
                  <a:cubicBezTo>
                    <a:pt x="620" y="115"/>
                    <a:pt x="951" y="293"/>
                    <a:pt x="935" y="695"/>
                  </a:cubicBezTo>
                  <a:cubicBezTo>
                    <a:pt x="932" y="796"/>
                    <a:pt x="890" y="902"/>
                    <a:pt x="805" y="1018"/>
                  </a:cubicBezTo>
                  <a:cubicBezTo>
                    <a:pt x="716" y="1138"/>
                    <a:pt x="585" y="1206"/>
                    <a:pt x="448" y="1206"/>
                  </a:cubicBezTo>
                  <a:cubicBezTo>
                    <a:pt x="421" y="1206"/>
                    <a:pt x="395" y="1203"/>
                    <a:pt x="368" y="1198"/>
                  </a:cubicBezTo>
                  <a:cubicBezTo>
                    <a:pt x="223" y="1169"/>
                    <a:pt x="112" y="1066"/>
                    <a:pt x="75" y="925"/>
                  </a:cubicBezTo>
                  <a:cubicBezTo>
                    <a:pt x="59" y="867"/>
                    <a:pt x="53" y="814"/>
                    <a:pt x="59" y="764"/>
                  </a:cubicBezTo>
                  <a:cubicBezTo>
                    <a:pt x="77" y="600"/>
                    <a:pt x="202" y="528"/>
                    <a:pt x="300" y="470"/>
                  </a:cubicBezTo>
                  <a:cubicBezTo>
                    <a:pt x="316" y="462"/>
                    <a:pt x="331" y="452"/>
                    <a:pt x="345" y="444"/>
                  </a:cubicBezTo>
                  <a:cubicBezTo>
                    <a:pt x="498" y="348"/>
                    <a:pt x="509" y="153"/>
                    <a:pt x="506" y="68"/>
                  </a:cubicBezTo>
                  <a:close/>
                  <a:moveTo>
                    <a:pt x="478" y="1"/>
                  </a:moveTo>
                  <a:cubicBezTo>
                    <a:pt x="472" y="1"/>
                    <a:pt x="465" y="3"/>
                    <a:pt x="461" y="7"/>
                  </a:cubicBezTo>
                  <a:cubicBezTo>
                    <a:pt x="453" y="12"/>
                    <a:pt x="451" y="20"/>
                    <a:pt x="451" y="31"/>
                  </a:cubicBezTo>
                  <a:cubicBezTo>
                    <a:pt x="451" y="33"/>
                    <a:pt x="482" y="295"/>
                    <a:pt x="318" y="399"/>
                  </a:cubicBezTo>
                  <a:cubicBezTo>
                    <a:pt x="305" y="407"/>
                    <a:pt x="289" y="415"/>
                    <a:pt x="273" y="425"/>
                  </a:cubicBezTo>
                  <a:cubicBezTo>
                    <a:pt x="223" y="454"/>
                    <a:pt x="159" y="491"/>
                    <a:pt x="109" y="542"/>
                  </a:cubicBezTo>
                  <a:cubicBezTo>
                    <a:pt x="59" y="595"/>
                    <a:pt x="19" y="663"/>
                    <a:pt x="8" y="759"/>
                  </a:cubicBezTo>
                  <a:cubicBezTo>
                    <a:pt x="1" y="817"/>
                    <a:pt x="6" y="875"/>
                    <a:pt x="24" y="939"/>
                  </a:cubicBezTo>
                  <a:cubicBezTo>
                    <a:pt x="64" y="1100"/>
                    <a:pt x="194" y="1217"/>
                    <a:pt x="358" y="1248"/>
                  </a:cubicBezTo>
                  <a:cubicBezTo>
                    <a:pt x="387" y="1256"/>
                    <a:pt x="419" y="1259"/>
                    <a:pt x="448" y="1259"/>
                  </a:cubicBezTo>
                  <a:cubicBezTo>
                    <a:pt x="601" y="1259"/>
                    <a:pt x="750" y="1182"/>
                    <a:pt x="848" y="1050"/>
                  </a:cubicBezTo>
                  <a:cubicBezTo>
                    <a:pt x="938" y="925"/>
                    <a:pt x="983" y="809"/>
                    <a:pt x="988" y="695"/>
                  </a:cubicBezTo>
                  <a:cubicBezTo>
                    <a:pt x="1006" y="182"/>
                    <a:pt x="490" y="4"/>
                    <a:pt x="485" y="2"/>
                  </a:cubicBezTo>
                  <a:cubicBezTo>
                    <a:pt x="483" y="1"/>
                    <a:pt x="480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g2d628c0607e_0_8395"/>
            <p:cNvSpPr/>
            <p:nvPr/>
          </p:nvSpPr>
          <p:spPr>
            <a:xfrm>
              <a:off x="5509481" y="3632840"/>
              <a:ext cx="57445" cy="66224"/>
            </a:xfrm>
            <a:custGeom>
              <a:rect b="b" l="l" r="r" t="t"/>
              <a:pathLst>
                <a:path extrusionOk="0" h="777" w="674">
                  <a:moveTo>
                    <a:pt x="522" y="77"/>
                  </a:moveTo>
                  <a:cubicBezTo>
                    <a:pt x="546" y="109"/>
                    <a:pt x="578" y="162"/>
                    <a:pt x="594" y="231"/>
                  </a:cubicBezTo>
                  <a:cubicBezTo>
                    <a:pt x="615" y="321"/>
                    <a:pt x="617" y="461"/>
                    <a:pt x="506" y="612"/>
                  </a:cubicBezTo>
                  <a:cubicBezTo>
                    <a:pt x="445" y="695"/>
                    <a:pt x="364" y="724"/>
                    <a:pt x="296" y="724"/>
                  </a:cubicBezTo>
                  <a:cubicBezTo>
                    <a:pt x="281" y="724"/>
                    <a:pt x="268" y="723"/>
                    <a:pt x="255" y="720"/>
                  </a:cubicBezTo>
                  <a:cubicBezTo>
                    <a:pt x="181" y="705"/>
                    <a:pt x="125" y="654"/>
                    <a:pt x="107" y="583"/>
                  </a:cubicBezTo>
                  <a:cubicBezTo>
                    <a:pt x="64" y="421"/>
                    <a:pt x="152" y="379"/>
                    <a:pt x="276" y="315"/>
                  </a:cubicBezTo>
                  <a:cubicBezTo>
                    <a:pt x="345" y="284"/>
                    <a:pt x="416" y="247"/>
                    <a:pt x="472" y="186"/>
                  </a:cubicBezTo>
                  <a:cubicBezTo>
                    <a:pt x="490" y="165"/>
                    <a:pt x="512" y="125"/>
                    <a:pt x="522" y="77"/>
                  </a:cubicBezTo>
                  <a:close/>
                  <a:moveTo>
                    <a:pt x="504" y="0"/>
                  </a:moveTo>
                  <a:cubicBezTo>
                    <a:pt x="500" y="0"/>
                    <a:pt x="495" y="2"/>
                    <a:pt x="490" y="3"/>
                  </a:cubicBezTo>
                  <a:cubicBezTo>
                    <a:pt x="483" y="8"/>
                    <a:pt x="477" y="16"/>
                    <a:pt x="477" y="27"/>
                  </a:cubicBezTo>
                  <a:cubicBezTo>
                    <a:pt x="475" y="80"/>
                    <a:pt x="448" y="133"/>
                    <a:pt x="432" y="151"/>
                  </a:cubicBezTo>
                  <a:cubicBezTo>
                    <a:pt x="385" y="204"/>
                    <a:pt x="318" y="236"/>
                    <a:pt x="255" y="268"/>
                  </a:cubicBezTo>
                  <a:cubicBezTo>
                    <a:pt x="130" y="331"/>
                    <a:pt x="1" y="392"/>
                    <a:pt x="54" y="596"/>
                  </a:cubicBezTo>
                  <a:cubicBezTo>
                    <a:pt x="78" y="689"/>
                    <a:pt x="149" y="752"/>
                    <a:pt x="244" y="771"/>
                  </a:cubicBezTo>
                  <a:cubicBezTo>
                    <a:pt x="263" y="776"/>
                    <a:pt x="281" y="776"/>
                    <a:pt x="300" y="776"/>
                  </a:cubicBezTo>
                  <a:cubicBezTo>
                    <a:pt x="395" y="776"/>
                    <a:pt x="488" y="728"/>
                    <a:pt x="549" y="644"/>
                  </a:cubicBezTo>
                  <a:cubicBezTo>
                    <a:pt x="673" y="477"/>
                    <a:pt x="670" y="321"/>
                    <a:pt x="647" y="218"/>
                  </a:cubicBezTo>
                  <a:cubicBezTo>
                    <a:pt x="620" y="109"/>
                    <a:pt x="559" y="24"/>
                    <a:pt x="514" y="3"/>
                  </a:cubicBezTo>
                  <a:cubicBezTo>
                    <a:pt x="511" y="1"/>
                    <a:pt x="508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g2d628c0607e_0_8395"/>
            <p:cNvSpPr/>
            <p:nvPr/>
          </p:nvSpPr>
          <p:spPr>
            <a:xfrm>
              <a:off x="5433456" y="3909411"/>
              <a:ext cx="38013" cy="73639"/>
            </a:xfrm>
            <a:custGeom>
              <a:rect b="b" l="l" r="r" t="t"/>
              <a:pathLst>
                <a:path extrusionOk="0" h="864" w="446">
                  <a:moveTo>
                    <a:pt x="321" y="1"/>
                  </a:moveTo>
                  <a:lnTo>
                    <a:pt x="316" y="3"/>
                  </a:lnTo>
                  <a:cubicBezTo>
                    <a:pt x="302" y="11"/>
                    <a:pt x="287" y="19"/>
                    <a:pt x="271" y="30"/>
                  </a:cubicBezTo>
                  <a:cubicBezTo>
                    <a:pt x="168" y="91"/>
                    <a:pt x="27" y="173"/>
                    <a:pt x="6" y="363"/>
                  </a:cubicBezTo>
                  <a:cubicBezTo>
                    <a:pt x="1" y="421"/>
                    <a:pt x="6" y="480"/>
                    <a:pt x="22" y="543"/>
                  </a:cubicBezTo>
                  <a:cubicBezTo>
                    <a:pt x="64" y="705"/>
                    <a:pt x="191" y="824"/>
                    <a:pt x="358" y="856"/>
                  </a:cubicBezTo>
                  <a:cubicBezTo>
                    <a:pt x="387" y="861"/>
                    <a:pt x="416" y="863"/>
                    <a:pt x="445" y="863"/>
                  </a:cubicBezTo>
                  <a:lnTo>
                    <a:pt x="437" y="811"/>
                  </a:lnTo>
                  <a:cubicBezTo>
                    <a:pt x="414" y="808"/>
                    <a:pt x="390" y="808"/>
                    <a:pt x="366" y="803"/>
                  </a:cubicBezTo>
                  <a:cubicBezTo>
                    <a:pt x="223" y="773"/>
                    <a:pt x="109" y="670"/>
                    <a:pt x="72" y="530"/>
                  </a:cubicBezTo>
                  <a:cubicBezTo>
                    <a:pt x="56" y="472"/>
                    <a:pt x="54" y="419"/>
                    <a:pt x="59" y="369"/>
                  </a:cubicBezTo>
                  <a:cubicBezTo>
                    <a:pt x="78" y="204"/>
                    <a:pt x="199" y="133"/>
                    <a:pt x="300" y="75"/>
                  </a:cubicBezTo>
                  <a:cubicBezTo>
                    <a:pt x="308" y="69"/>
                    <a:pt x="318" y="64"/>
                    <a:pt x="329" y="59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g2d628c0607e_0_8395"/>
            <p:cNvSpPr/>
            <p:nvPr/>
          </p:nvSpPr>
          <p:spPr>
            <a:xfrm>
              <a:off x="5446581" y="3925860"/>
              <a:ext cx="22586" cy="41166"/>
            </a:xfrm>
            <a:custGeom>
              <a:rect b="b" l="l" r="r" t="t"/>
              <a:pathLst>
                <a:path extrusionOk="0" h="483" w="265">
                  <a:moveTo>
                    <a:pt x="193" y="1"/>
                  </a:moveTo>
                  <a:cubicBezTo>
                    <a:pt x="90" y="56"/>
                    <a:pt x="0" y="128"/>
                    <a:pt x="48" y="305"/>
                  </a:cubicBezTo>
                  <a:cubicBezTo>
                    <a:pt x="72" y="395"/>
                    <a:pt x="143" y="461"/>
                    <a:pt x="238" y="477"/>
                  </a:cubicBezTo>
                  <a:cubicBezTo>
                    <a:pt x="246" y="480"/>
                    <a:pt x="254" y="483"/>
                    <a:pt x="265" y="483"/>
                  </a:cubicBezTo>
                  <a:lnTo>
                    <a:pt x="257" y="427"/>
                  </a:lnTo>
                  <a:lnTo>
                    <a:pt x="246" y="427"/>
                  </a:lnTo>
                  <a:cubicBezTo>
                    <a:pt x="172" y="411"/>
                    <a:pt x="117" y="361"/>
                    <a:pt x="98" y="289"/>
                  </a:cubicBezTo>
                  <a:cubicBezTo>
                    <a:pt x="64" y="160"/>
                    <a:pt x="117" y="107"/>
                    <a:pt x="201" y="56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g2d628c0607e_0_8395"/>
            <p:cNvSpPr/>
            <p:nvPr/>
          </p:nvSpPr>
          <p:spPr>
            <a:xfrm>
              <a:off x="5288224" y="3904382"/>
              <a:ext cx="107901" cy="82929"/>
            </a:xfrm>
            <a:custGeom>
              <a:rect b="b" l="l" r="r" t="t"/>
              <a:pathLst>
                <a:path extrusionOk="0" h="973" w="1266">
                  <a:moveTo>
                    <a:pt x="669" y="53"/>
                  </a:moveTo>
                  <a:cubicBezTo>
                    <a:pt x="763" y="53"/>
                    <a:pt x="862" y="85"/>
                    <a:pt x="972" y="150"/>
                  </a:cubicBezTo>
                  <a:cubicBezTo>
                    <a:pt x="1125" y="237"/>
                    <a:pt x="1212" y="396"/>
                    <a:pt x="1199" y="565"/>
                  </a:cubicBezTo>
                  <a:cubicBezTo>
                    <a:pt x="1186" y="711"/>
                    <a:pt x="1096" y="835"/>
                    <a:pt x="964" y="888"/>
                  </a:cubicBezTo>
                  <a:cubicBezTo>
                    <a:pt x="905" y="909"/>
                    <a:pt x="855" y="920"/>
                    <a:pt x="805" y="920"/>
                  </a:cubicBezTo>
                  <a:cubicBezTo>
                    <a:pt x="638" y="920"/>
                    <a:pt x="553" y="803"/>
                    <a:pt x="487" y="713"/>
                  </a:cubicBezTo>
                  <a:cubicBezTo>
                    <a:pt x="477" y="697"/>
                    <a:pt x="466" y="682"/>
                    <a:pt x="455" y="668"/>
                  </a:cubicBezTo>
                  <a:cubicBezTo>
                    <a:pt x="373" y="568"/>
                    <a:pt x="249" y="544"/>
                    <a:pt x="154" y="544"/>
                  </a:cubicBezTo>
                  <a:cubicBezTo>
                    <a:pt x="119" y="544"/>
                    <a:pt x="87" y="547"/>
                    <a:pt x="64" y="552"/>
                  </a:cubicBezTo>
                  <a:cubicBezTo>
                    <a:pt x="101" y="430"/>
                    <a:pt x="238" y="83"/>
                    <a:pt x="638" y="54"/>
                  </a:cubicBezTo>
                  <a:cubicBezTo>
                    <a:pt x="648" y="53"/>
                    <a:pt x="659" y="53"/>
                    <a:pt x="669" y="53"/>
                  </a:cubicBezTo>
                  <a:close/>
                  <a:moveTo>
                    <a:pt x="669" y="0"/>
                  </a:moveTo>
                  <a:cubicBezTo>
                    <a:pt x="658" y="0"/>
                    <a:pt x="647" y="1"/>
                    <a:pt x="635" y="1"/>
                  </a:cubicBezTo>
                  <a:cubicBezTo>
                    <a:pt x="122" y="38"/>
                    <a:pt x="3" y="573"/>
                    <a:pt x="3" y="578"/>
                  </a:cubicBezTo>
                  <a:cubicBezTo>
                    <a:pt x="0" y="589"/>
                    <a:pt x="3" y="597"/>
                    <a:pt x="8" y="605"/>
                  </a:cubicBezTo>
                  <a:cubicBezTo>
                    <a:pt x="14" y="609"/>
                    <a:pt x="20" y="611"/>
                    <a:pt x="27" y="611"/>
                  </a:cubicBezTo>
                  <a:cubicBezTo>
                    <a:pt x="29" y="611"/>
                    <a:pt x="32" y="611"/>
                    <a:pt x="35" y="610"/>
                  </a:cubicBezTo>
                  <a:cubicBezTo>
                    <a:pt x="36" y="610"/>
                    <a:pt x="86" y="598"/>
                    <a:pt x="152" y="598"/>
                  </a:cubicBezTo>
                  <a:cubicBezTo>
                    <a:pt x="236" y="598"/>
                    <a:pt x="345" y="617"/>
                    <a:pt x="413" y="703"/>
                  </a:cubicBezTo>
                  <a:cubicBezTo>
                    <a:pt x="424" y="716"/>
                    <a:pt x="434" y="729"/>
                    <a:pt x="445" y="742"/>
                  </a:cubicBezTo>
                  <a:cubicBezTo>
                    <a:pt x="516" y="840"/>
                    <a:pt x="612" y="973"/>
                    <a:pt x="805" y="973"/>
                  </a:cubicBezTo>
                  <a:cubicBezTo>
                    <a:pt x="860" y="973"/>
                    <a:pt x="919" y="960"/>
                    <a:pt x="982" y="936"/>
                  </a:cubicBezTo>
                  <a:cubicBezTo>
                    <a:pt x="1136" y="877"/>
                    <a:pt x="1239" y="737"/>
                    <a:pt x="1252" y="568"/>
                  </a:cubicBezTo>
                  <a:cubicBezTo>
                    <a:pt x="1265" y="380"/>
                    <a:pt x="1170" y="203"/>
                    <a:pt x="998" y="102"/>
                  </a:cubicBezTo>
                  <a:cubicBezTo>
                    <a:pt x="879" y="33"/>
                    <a:pt x="772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g2d628c0607e_0_8395"/>
            <p:cNvSpPr/>
            <p:nvPr/>
          </p:nvSpPr>
          <p:spPr>
            <a:xfrm>
              <a:off x="5311406" y="3920235"/>
              <a:ext cx="68440" cy="51308"/>
            </a:xfrm>
            <a:custGeom>
              <a:rect b="b" l="l" r="r" t="t"/>
              <a:pathLst>
                <a:path extrusionOk="0" h="602" w="803">
                  <a:moveTo>
                    <a:pt x="365" y="54"/>
                  </a:moveTo>
                  <a:cubicBezTo>
                    <a:pt x="435" y="54"/>
                    <a:pt x="517" y="72"/>
                    <a:pt x="607" y="125"/>
                  </a:cubicBezTo>
                  <a:cubicBezTo>
                    <a:pt x="715" y="186"/>
                    <a:pt x="747" y="289"/>
                    <a:pt x="742" y="363"/>
                  </a:cubicBezTo>
                  <a:cubicBezTo>
                    <a:pt x="737" y="440"/>
                    <a:pt x="692" y="501"/>
                    <a:pt x="623" y="527"/>
                  </a:cubicBezTo>
                  <a:cubicBezTo>
                    <a:pt x="588" y="541"/>
                    <a:pt x="557" y="548"/>
                    <a:pt x="531" y="548"/>
                  </a:cubicBezTo>
                  <a:cubicBezTo>
                    <a:pt x="443" y="548"/>
                    <a:pt x="397" y="477"/>
                    <a:pt x="340" y="387"/>
                  </a:cubicBezTo>
                  <a:cubicBezTo>
                    <a:pt x="300" y="321"/>
                    <a:pt x="258" y="255"/>
                    <a:pt x="191" y="207"/>
                  </a:cubicBezTo>
                  <a:cubicBezTo>
                    <a:pt x="168" y="189"/>
                    <a:pt x="123" y="173"/>
                    <a:pt x="78" y="167"/>
                  </a:cubicBezTo>
                  <a:cubicBezTo>
                    <a:pt x="104" y="138"/>
                    <a:pt x="154" y="104"/>
                    <a:pt x="220" y="80"/>
                  </a:cubicBezTo>
                  <a:cubicBezTo>
                    <a:pt x="259" y="66"/>
                    <a:pt x="308" y="54"/>
                    <a:pt x="365" y="54"/>
                  </a:cubicBezTo>
                  <a:close/>
                  <a:moveTo>
                    <a:pt x="364" y="0"/>
                  </a:moveTo>
                  <a:cubicBezTo>
                    <a:pt x="301" y="0"/>
                    <a:pt x="246" y="13"/>
                    <a:pt x="202" y="30"/>
                  </a:cubicBezTo>
                  <a:cubicBezTo>
                    <a:pt x="96" y="67"/>
                    <a:pt x="22" y="136"/>
                    <a:pt x="3" y="183"/>
                  </a:cubicBezTo>
                  <a:cubicBezTo>
                    <a:pt x="1" y="191"/>
                    <a:pt x="1" y="202"/>
                    <a:pt x="6" y="210"/>
                  </a:cubicBezTo>
                  <a:cubicBezTo>
                    <a:pt x="14" y="215"/>
                    <a:pt x="22" y="220"/>
                    <a:pt x="30" y="220"/>
                  </a:cubicBezTo>
                  <a:cubicBezTo>
                    <a:pt x="36" y="220"/>
                    <a:pt x="41" y="219"/>
                    <a:pt x="47" y="219"/>
                  </a:cubicBezTo>
                  <a:cubicBezTo>
                    <a:pt x="94" y="219"/>
                    <a:pt x="141" y="238"/>
                    <a:pt x="160" y="249"/>
                  </a:cubicBezTo>
                  <a:cubicBezTo>
                    <a:pt x="218" y="292"/>
                    <a:pt x="258" y="353"/>
                    <a:pt x="297" y="414"/>
                  </a:cubicBezTo>
                  <a:cubicBezTo>
                    <a:pt x="353" y="506"/>
                    <a:pt x="414" y="601"/>
                    <a:pt x="530" y="601"/>
                  </a:cubicBezTo>
                  <a:cubicBezTo>
                    <a:pt x="565" y="601"/>
                    <a:pt x="602" y="594"/>
                    <a:pt x="644" y="578"/>
                  </a:cubicBezTo>
                  <a:cubicBezTo>
                    <a:pt x="731" y="543"/>
                    <a:pt x="787" y="464"/>
                    <a:pt x="795" y="369"/>
                  </a:cubicBezTo>
                  <a:cubicBezTo>
                    <a:pt x="803" y="252"/>
                    <a:pt x="742" y="141"/>
                    <a:pt x="633" y="77"/>
                  </a:cubicBezTo>
                  <a:cubicBezTo>
                    <a:pt x="535" y="20"/>
                    <a:pt x="443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g2d628c0607e_0_8395"/>
            <p:cNvSpPr/>
            <p:nvPr/>
          </p:nvSpPr>
          <p:spPr>
            <a:xfrm>
              <a:off x="5176317" y="3805089"/>
              <a:ext cx="85827" cy="107305"/>
            </a:xfrm>
            <a:custGeom>
              <a:rect b="b" l="l" r="r" t="t"/>
              <a:pathLst>
                <a:path extrusionOk="0" h="1259" w="1007">
                  <a:moveTo>
                    <a:pt x="506" y="68"/>
                  </a:moveTo>
                  <a:lnTo>
                    <a:pt x="506" y="68"/>
                  </a:lnTo>
                  <a:cubicBezTo>
                    <a:pt x="620" y="116"/>
                    <a:pt x="948" y="293"/>
                    <a:pt x="935" y="695"/>
                  </a:cubicBezTo>
                  <a:cubicBezTo>
                    <a:pt x="929" y="798"/>
                    <a:pt x="887" y="904"/>
                    <a:pt x="802" y="1018"/>
                  </a:cubicBezTo>
                  <a:cubicBezTo>
                    <a:pt x="716" y="1138"/>
                    <a:pt x="584" y="1206"/>
                    <a:pt x="446" y="1206"/>
                  </a:cubicBezTo>
                  <a:cubicBezTo>
                    <a:pt x="419" y="1206"/>
                    <a:pt x="392" y="1203"/>
                    <a:pt x="366" y="1198"/>
                  </a:cubicBezTo>
                  <a:cubicBezTo>
                    <a:pt x="223" y="1169"/>
                    <a:pt x="109" y="1066"/>
                    <a:pt x="74" y="925"/>
                  </a:cubicBezTo>
                  <a:cubicBezTo>
                    <a:pt x="61" y="883"/>
                    <a:pt x="56" y="843"/>
                    <a:pt x="56" y="806"/>
                  </a:cubicBezTo>
                  <a:cubicBezTo>
                    <a:pt x="56" y="793"/>
                    <a:pt x="56" y="777"/>
                    <a:pt x="58" y="764"/>
                  </a:cubicBezTo>
                  <a:cubicBezTo>
                    <a:pt x="77" y="600"/>
                    <a:pt x="199" y="528"/>
                    <a:pt x="299" y="470"/>
                  </a:cubicBezTo>
                  <a:cubicBezTo>
                    <a:pt x="315" y="462"/>
                    <a:pt x="331" y="452"/>
                    <a:pt x="344" y="444"/>
                  </a:cubicBezTo>
                  <a:cubicBezTo>
                    <a:pt x="495" y="348"/>
                    <a:pt x="508" y="153"/>
                    <a:pt x="506" y="68"/>
                  </a:cubicBezTo>
                  <a:close/>
                  <a:moveTo>
                    <a:pt x="478" y="1"/>
                  </a:moveTo>
                  <a:cubicBezTo>
                    <a:pt x="471" y="1"/>
                    <a:pt x="464" y="3"/>
                    <a:pt x="458" y="7"/>
                  </a:cubicBezTo>
                  <a:cubicBezTo>
                    <a:pt x="453" y="12"/>
                    <a:pt x="448" y="20"/>
                    <a:pt x="450" y="31"/>
                  </a:cubicBezTo>
                  <a:cubicBezTo>
                    <a:pt x="450" y="33"/>
                    <a:pt x="482" y="296"/>
                    <a:pt x="315" y="399"/>
                  </a:cubicBezTo>
                  <a:cubicBezTo>
                    <a:pt x="302" y="407"/>
                    <a:pt x="289" y="415"/>
                    <a:pt x="273" y="425"/>
                  </a:cubicBezTo>
                  <a:cubicBezTo>
                    <a:pt x="170" y="486"/>
                    <a:pt x="27" y="568"/>
                    <a:pt x="6" y="759"/>
                  </a:cubicBezTo>
                  <a:cubicBezTo>
                    <a:pt x="0" y="817"/>
                    <a:pt x="6" y="875"/>
                    <a:pt x="21" y="939"/>
                  </a:cubicBezTo>
                  <a:cubicBezTo>
                    <a:pt x="64" y="1100"/>
                    <a:pt x="193" y="1219"/>
                    <a:pt x="358" y="1251"/>
                  </a:cubicBezTo>
                  <a:cubicBezTo>
                    <a:pt x="387" y="1256"/>
                    <a:pt x="416" y="1259"/>
                    <a:pt x="445" y="1259"/>
                  </a:cubicBezTo>
                  <a:cubicBezTo>
                    <a:pt x="601" y="1259"/>
                    <a:pt x="747" y="1182"/>
                    <a:pt x="845" y="1050"/>
                  </a:cubicBezTo>
                  <a:cubicBezTo>
                    <a:pt x="937" y="925"/>
                    <a:pt x="982" y="812"/>
                    <a:pt x="988" y="698"/>
                  </a:cubicBezTo>
                  <a:cubicBezTo>
                    <a:pt x="1006" y="182"/>
                    <a:pt x="490" y="4"/>
                    <a:pt x="485" y="2"/>
                  </a:cubicBezTo>
                  <a:cubicBezTo>
                    <a:pt x="483" y="1"/>
                    <a:pt x="480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g2d628c0607e_0_8395"/>
            <p:cNvSpPr/>
            <p:nvPr/>
          </p:nvSpPr>
          <p:spPr>
            <a:xfrm>
              <a:off x="5188931" y="3830317"/>
              <a:ext cx="57189" cy="66138"/>
            </a:xfrm>
            <a:custGeom>
              <a:rect b="b" l="l" r="r" t="t"/>
              <a:pathLst>
                <a:path extrusionOk="0" h="776" w="671">
                  <a:moveTo>
                    <a:pt x="519" y="79"/>
                  </a:moveTo>
                  <a:cubicBezTo>
                    <a:pt x="546" y="108"/>
                    <a:pt x="577" y="161"/>
                    <a:pt x="593" y="230"/>
                  </a:cubicBezTo>
                  <a:cubicBezTo>
                    <a:pt x="615" y="320"/>
                    <a:pt x="617" y="460"/>
                    <a:pt x="506" y="611"/>
                  </a:cubicBezTo>
                  <a:cubicBezTo>
                    <a:pt x="445" y="694"/>
                    <a:pt x="362" y="723"/>
                    <a:pt x="294" y="723"/>
                  </a:cubicBezTo>
                  <a:cubicBezTo>
                    <a:pt x="280" y="723"/>
                    <a:pt x="267" y="722"/>
                    <a:pt x="255" y="719"/>
                  </a:cubicBezTo>
                  <a:cubicBezTo>
                    <a:pt x="178" y="704"/>
                    <a:pt x="122" y="653"/>
                    <a:pt x="104" y="582"/>
                  </a:cubicBezTo>
                  <a:cubicBezTo>
                    <a:pt x="61" y="420"/>
                    <a:pt x="151" y="378"/>
                    <a:pt x="276" y="317"/>
                  </a:cubicBezTo>
                  <a:cubicBezTo>
                    <a:pt x="345" y="283"/>
                    <a:pt x="416" y="246"/>
                    <a:pt x="469" y="185"/>
                  </a:cubicBezTo>
                  <a:cubicBezTo>
                    <a:pt x="490" y="164"/>
                    <a:pt x="509" y="124"/>
                    <a:pt x="519" y="79"/>
                  </a:cubicBezTo>
                  <a:close/>
                  <a:moveTo>
                    <a:pt x="501" y="0"/>
                  </a:moveTo>
                  <a:cubicBezTo>
                    <a:pt x="496" y="0"/>
                    <a:pt x="491" y="1"/>
                    <a:pt x="488" y="2"/>
                  </a:cubicBezTo>
                  <a:cubicBezTo>
                    <a:pt x="480" y="7"/>
                    <a:pt x="474" y="15"/>
                    <a:pt x="474" y="26"/>
                  </a:cubicBezTo>
                  <a:cubicBezTo>
                    <a:pt x="472" y="79"/>
                    <a:pt x="448" y="132"/>
                    <a:pt x="429" y="150"/>
                  </a:cubicBezTo>
                  <a:cubicBezTo>
                    <a:pt x="384" y="203"/>
                    <a:pt x="315" y="238"/>
                    <a:pt x="252" y="270"/>
                  </a:cubicBezTo>
                  <a:cubicBezTo>
                    <a:pt x="128" y="330"/>
                    <a:pt x="0" y="391"/>
                    <a:pt x="53" y="598"/>
                  </a:cubicBezTo>
                  <a:cubicBezTo>
                    <a:pt x="77" y="688"/>
                    <a:pt x="149" y="754"/>
                    <a:pt x="244" y="770"/>
                  </a:cubicBezTo>
                  <a:cubicBezTo>
                    <a:pt x="263" y="775"/>
                    <a:pt x="278" y="775"/>
                    <a:pt x="297" y="775"/>
                  </a:cubicBezTo>
                  <a:cubicBezTo>
                    <a:pt x="392" y="775"/>
                    <a:pt x="485" y="727"/>
                    <a:pt x="548" y="643"/>
                  </a:cubicBezTo>
                  <a:cubicBezTo>
                    <a:pt x="670" y="476"/>
                    <a:pt x="667" y="320"/>
                    <a:pt x="644" y="219"/>
                  </a:cubicBezTo>
                  <a:cubicBezTo>
                    <a:pt x="617" y="108"/>
                    <a:pt x="556" y="26"/>
                    <a:pt x="514" y="2"/>
                  </a:cubicBezTo>
                  <a:cubicBezTo>
                    <a:pt x="510" y="1"/>
                    <a:pt x="505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g2d628c0607e_0_8395"/>
            <p:cNvSpPr/>
            <p:nvPr/>
          </p:nvSpPr>
          <p:spPr>
            <a:xfrm>
              <a:off x="5070972" y="3718155"/>
              <a:ext cx="83099" cy="107219"/>
            </a:xfrm>
            <a:custGeom>
              <a:rect b="b" l="l" r="r" t="t"/>
              <a:pathLst>
                <a:path extrusionOk="0" h="1258" w="975">
                  <a:moveTo>
                    <a:pt x="535" y="53"/>
                  </a:moveTo>
                  <a:cubicBezTo>
                    <a:pt x="545" y="53"/>
                    <a:pt x="556" y="53"/>
                    <a:pt x="569" y="56"/>
                  </a:cubicBezTo>
                  <a:cubicBezTo>
                    <a:pt x="715" y="66"/>
                    <a:pt x="839" y="156"/>
                    <a:pt x="889" y="291"/>
                  </a:cubicBezTo>
                  <a:cubicBezTo>
                    <a:pt x="911" y="349"/>
                    <a:pt x="921" y="400"/>
                    <a:pt x="921" y="450"/>
                  </a:cubicBezTo>
                  <a:cubicBezTo>
                    <a:pt x="921" y="617"/>
                    <a:pt x="807" y="701"/>
                    <a:pt x="715" y="770"/>
                  </a:cubicBezTo>
                  <a:cubicBezTo>
                    <a:pt x="702" y="781"/>
                    <a:pt x="686" y="791"/>
                    <a:pt x="672" y="802"/>
                  </a:cubicBezTo>
                  <a:cubicBezTo>
                    <a:pt x="532" y="913"/>
                    <a:pt x="543" y="1106"/>
                    <a:pt x="556" y="1194"/>
                  </a:cubicBezTo>
                  <a:cubicBezTo>
                    <a:pt x="437" y="1157"/>
                    <a:pt x="87" y="1016"/>
                    <a:pt x="61" y="617"/>
                  </a:cubicBezTo>
                  <a:cubicBezTo>
                    <a:pt x="53" y="514"/>
                    <a:pt x="82" y="405"/>
                    <a:pt x="154" y="281"/>
                  </a:cubicBezTo>
                  <a:cubicBezTo>
                    <a:pt x="236" y="138"/>
                    <a:pt x="381" y="53"/>
                    <a:pt x="535" y="53"/>
                  </a:cubicBezTo>
                  <a:close/>
                  <a:moveTo>
                    <a:pt x="532" y="1"/>
                  </a:moveTo>
                  <a:cubicBezTo>
                    <a:pt x="359" y="1"/>
                    <a:pt x="200" y="97"/>
                    <a:pt x="109" y="254"/>
                  </a:cubicBezTo>
                  <a:cubicBezTo>
                    <a:pt x="32" y="389"/>
                    <a:pt x="0" y="508"/>
                    <a:pt x="8" y="622"/>
                  </a:cubicBezTo>
                  <a:cubicBezTo>
                    <a:pt x="45" y="1136"/>
                    <a:pt x="577" y="1255"/>
                    <a:pt x="582" y="1257"/>
                  </a:cubicBezTo>
                  <a:lnTo>
                    <a:pt x="588" y="1257"/>
                  </a:lnTo>
                  <a:cubicBezTo>
                    <a:pt x="596" y="1257"/>
                    <a:pt x="604" y="1255"/>
                    <a:pt x="606" y="1249"/>
                  </a:cubicBezTo>
                  <a:cubicBezTo>
                    <a:pt x="614" y="1241"/>
                    <a:pt x="617" y="1233"/>
                    <a:pt x="614" y="1223"/>
                  </a:cubicBezTo>
                  <a:cubicBezTo>
                    <a:pt x="614" y="1220"/>
                    <a:pt x="553" y="963"/>
                    <a:pt x="707" y="844"/>
                  </a:cubicBezTo>
                  <a:cubicBezTo>
                    <a:pt x="717" y="834"/>
                    <a:pt x="733" y="823"/>
                    <a:pt x="747" y="813"/>
                  </a:cubicBezTo>
                  <a:cubicBezTo>
                    <a:pt x="844" y="741"/>
                    <a:pt x="974" y="643"/>
                    <a:pt x="974" y="450"/>
                  </a:cubicBezTo>
                  <a:cubicBezTo>
                    <a:pt x="974" y="394"/>
                    <a:pt x="964" y="336"/>
                    <a:pt x="940" y="273"/>
                  </a:cubicBezTo>
                  <a:cubicBezTo>
                    <a:pt x="879" y="119"/>
                    <a:pt x="739" y="16"/>
                    <a:pt x="572" y="3"/>
                  </a:cubicBezTo>
                  <a:cubicBezTo>
                    <a:pt x="559" y="2"/>
                    <a:pt x="545" y="1"/>
                    <a:pt x="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g2d628c0607e_0_8395"/>
            <p:cNvSpPr/>
            <p:nvPr/>
          </p:nvSpPr>
          <p:spPr>
            <a:xfrm>
              <a:off x="5084950" y="3734008"/>
              <a:ext cx="57786" cy="67843"/>
            </a:xfrm>
            <a:custGeom>
              <a:rect b="b" l="l" r="r" t="t"/>
              <a:pathLst>
                <a:path extrusionOk="0" h="796" w="678">
                  <a:moveTo>
                    <a:pt x="373" y="52"/>
                  </a:moveTo>
                  <a:cubicBezTo>
                    <a:pt x="379" y="52"/>
                    <a:pt x="384" y="55"/>
                    <a:pt x="389" y="55"/>
                  </a:cubicBezTo>
                  <a:cubicBezTo>
                    <a:pt x="466" y="60"/>
                    <a:pt x="527" y="105"/>
                    <a:pt x="553" y="171"/>
                  </a:cubicBezTo>
                  <a:cubicBezTo>
                    <a:pt x="612" y="330"/>
                    <a:pt x="530" y="383"/>
                    <a:pt x="413" y="457"/>
                  </a:cubicBezTo>
                  <a:cubicBezTo>
                    <a:pt x="347" y="500"/>
                    <a:pt x="281" y="542"/>
                    <a:pt x="233" y="608"/>
                  </a:cubicBezTo>
                  <a:cubicBezTo>
                    <a:pt x="217" y="632"/>
                    <a:pt x="201" y="674"/>
                    <a:pt x="193" y="722"/>
                  </a:cubicBezTo>
                  <a:cubicBezTo>
                    <a:pt x="167" y="693"/>
                    <a:pt x="130" y="645"/>
                    <a:pt x="106" y="576"/>
                  </a:cubicBezTo>
                  <a:cubicBezTo>
                    <a:pt x="74" y="489"/>
                    <a:pt x="58" y="351"/>
                    <a:pt x="151" y="190"/>
                  </a:cubicBezTo>
                  <a:cubicBezTo>
                    <a:pt x="209" y="89"/>
                    <a:pt x="299" y="52"/>
                    <a:pt x="373" y="52"/>
                  </a:cubicBezTo>
                  <a:close/>
                  <a:moveTo>
                    <a:pt x="369" y="1"/>
                  </a:moveTo>
                  <a:cubicBezTo>
                    <a:pt x="262" y="1"/>
                    <a:pt x="163" y="63"/>
                    <a:pt x="106" y="163"/>
                  </a:cubicBezTo>
                  <a:cubicBezTo>
                    <a:pt x="0" y="343"/>
                    <a:pt x="21" y="497"/>
                    <a:pt x="56" y="595"/>
                  </a:cubicBezTo>
                  <a:cubicBezTo>
                    <a:pt x="96" y="701"/>
                    <a:pt x="164" y="777"/>
                    <a:pt x="209" y="796"/>
                  </a:cubicBezTo>
                  <a:lnTo>
                    <a:pt x="220" y="796"/>
                  </a:lnTo>
                  <a:cubicBezTo>
                    <a:pt x="225" y="796"/>
                    <a:pt x="231" y="796"/>
                    <a:pt x="236" y="791"/>
                  </a:cubicBezTo>
                  <a:cubicBezTo>
                    <a:pt x="244" y="785"/>
                    <a:pt x="246" y="777"/>
                    <a:pt x="246" y="770"/>
                  </a:cubicBezTo>
                  <a:cubicBezTo>
                    <a:pt x="241" y="714"/>
                    <a:pt x="262" y="658"/>
                    <a:pt x="276" y="637"/>
                  </a:cubicBezTo>
                  <a:cubicBezTo>
                    <a:pt x="318" y="582"/>
                    <a:pt x="379" y="539"/>
                    <a:pt x="440" y="502"/>
                  </a:cubicBezTo>
                  <a:cubicBezTo>
                    <a:pt x="556" y="428"/>
                    <a:pt x="678" y="351"/>
                    <a:pt x="601" y="153"/>
                  </a:cubicBezTo>
                  <a:cubicBezTo>
                    <a:pt x="569" y="65"/>
                    <a:pt x="490" y="10"/>
                    <a:pt x="395" y="2"/>
                  </a:cubicBezTo>
                  <a:cubicBezTo>
                    <a:pt x="386" y="1"/>
                    <a:pt x="378" y="1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g2d628c0607e_0_8395"/>
            <p:cNvSpPr/>
            <p:nvPr/>
          </p:nvSpPr>
          <p:spPr>
            <a:xfrm>
              <a:off x="5033727" y="3735286"/>
              <a:ext cx="439787" cy="264043"/>
            </a:xfrm>
            <a:custGeom>
              <a:rect b="b" l="l" r="r" t="t"/>
              <a:pathLst>
                <a:path extrusionOk="0" h="3098" w="5160">
                  <a:moveTo>
                    <a:pt x="119" y="0"/>
                  </a:moveTo>
                  <a:lnTo>
                    <a:pt x="0" y="262"/>
                  </a:lnTo>
                  <a:cubicBezTo>
                    <a:pt x="350" y="553"/>
                    <a:pt x="742" y="940"/>
                    <a:pt x="771" y="1051"/>
                  </a:cubicBezTo>
                  <a:cubicBezTo>
                    <a:pt x="802" y="1183"/>
                    <a:pt x="826" y="1318"/>
                    <a:pt x="850" y="1435"/>
                  </a:cubicBezTo>
                  <a:cubicBezTo>
                    <a:pt x="866" y="1522"/>
                    <a:pt x="882" y="1602"/>
                    <a:pt x="898" y="1673"/>
                  </a:cubicBezTo>
                  <a:cubicBezTo>
                    <a:pt x="959" y="1938"/>
                    <a:pt x="1956" y="2549"/>
                    <a:pt x="2155" y="2623"/>
                  </a:cubicBezTo>
                  <a:cubicBezTo>
                    <a:pt x="2187" y="2634"/>
                    <a:pt x="2224" y="2650"/>
                    <a:pt x="2269" y="2668"/>
                  </a:cubicBezTo>
                  <a:cubicBezTo>
                    <a:pt x="2584" y="2790"/>
                    <a:pt x="3166" y="3018"/>
                    <a:pt x="3778" y="3071"/>
                  </a:cubicBezTo>
                  <a:cubicBezTo>
                    <a:pt x="4010" y="3089"/>
                    <a:pt x="4230" y="3097"/>
                    <a:pt x="4418" y="3097"/>
                  </a:cubicBezTo>
                  <a:cubicBezTo>
                    <a:pt x="4786" y="3097"/>
                    <a:pt x="5143" y="3068"/>
                    <a:pt x="5159" y="3065"/>
                  </a:cubicBezTo>
                  <a:lnTo>
                    <a:pt x="5117" y="2782"/>
                  </a:lnTo>
                  <a:cubicBezTo>
                    <a:pt x="5113" y="2782"/>
                    <a:pt x="4796" y="2813"/>
                    <a:pt x="4382" y="2813"/>
                  </a:cubicBezTo>
                  <a:cubicBezTo>
                    <a:pt x="4201" y="2813"/>
                    <a:pt x="4001" y="2807"/>
                    <a:pt x="3801" y="2790"/>
                  </a:cubicBezTo>
                  <a:cubicBezTo>
                    <a:pt x="3232" y="2740"/>
                    <a:pt x="2671" y="2523"/>
                    <a:pt x="2372" y="2404"/>
                  </a:cubicBezTo>
                  <a:cubicBezTo>
                    <a:pt x="2324" y="2385"/>
                    <a:pt x="2285" y="2369"/>
                    <a:pt x="2253" y="2359"/>
                  </a:cubicBezTo>
                  <a:cubicBezTo>
                    <a:pt x="2028" y="2274"/>
                    <a:pt x="1252" y="1747"/>
                    <a:pt x="1170" y="1602"/>
                  </a:cubicBezTo>
                  <a:cubicBezTo>
                    <a:pt x="1154" y="1535"/>
                    <a:pt x="1141" y="1461"/>
                    <a:pt x="1125" y="1382"/>
                  </a:cubicBezTo>
                  <a:cubicBezTo>
                    <a:pt x="1104" y="1260"/>
                    <a:pt x="1078" y="1125"/>
                    <a:pt x="1043" y="985"/>
                  </a:cubicBezTo>
                  <a:cubicBezTo>
                    <a:pt x="980" y="728"/>
                    <a:pt x="305" y="156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g2d628c0607e_0_8395"/>
            <p:cNvSpPr/>
            <p:nvPr/>
          </p:nvSpPr>
          <p:spPr>
            <a:xfrm>
              <a:off x="5543147" y="3813101"/>
              <a:ext cx="180517" cy="71849"/>
            </a:xfrm>
            <a:custGeom>
              <a:rect b="b" l="l" r="r" t="t"/>
              <a:pathLst>
                <a:path extrusionOk="0" h="843" w="2118">
                  <a:moveTo>
                    <a:pt x="43" y="0"/>
                  </a:moveTo>
                  <a:lnTo>
                    <a:pt x="0" y="299"/>
                  </a:lnTo>
                  <a:lnTo>
                    <a:pt x="659" y="588"/>
                  </a:lnTo>
                  <a:cubicBezTo>
                    <a:pt x="707" y="609"/>
                    <a:pt x="1138" y="802"/>
                    <a:pt x="1382" y="834"/>
                  </a:cubicBezTo>
                  <a:cubicBezTo>
                    <a:pt x="1422" y="839"/>
                    <a:pt x="1469" y="842"/>
                    <a:pt x="1522" y="842"/>
                  </a:cubicBezTo>
                  <a:cubicBezTo>
                    <a:pt x="1768" y="842"/>
                    <a:pt x="2057" y="794"/>
                    <a:pt x="2099" y="786"/>
                  </a:cubicBezTo>
                  <a:lnTo>
                    <a:pt x="2118" y="495"/>
                  </a:lnTo>
                  <a:lnTo>
                    <a:pt x="2118" y="495"/>
                  </a:lnTo>
                  <a:cubicBezTo>
                    <a:pt x="2007" y="513"/>
                    <a:pt x="1700" y="558"/>
                    <a:pt x="1506" y="558"/>
                  </a:cubicBezTo>
                  <a:cubicBezTo>
                    <a:pt x="1472" y="558"/>
                    <a:pt x="1442" y="557"/>
                    <a:pt x="1416" y="554"/>
                  </a:cubicBezTo>
                  <a:cubicBezTo>
                    <a:pt x="1247" y="530"/>
                    <a:pt x="895" y="384"/>
                    <a:pt x="773" y="329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g2d628c0607e_0_8395"/>
            <p:cNvSpPr/>
            <p:nvPr/>
          </p:nvSpPr>
          <p:spPr>
            <a:xfrm>
              <a:off x="5349163" y="3651334"/>
              <a:ext cx="116424" cy="148045"/>
            </a:xfrm>
            <a:custGeom>
              <a:rect b="b" l="l" r="r" t="t"/>
              <a:pathLst>
                <a:path extrusionOk="0" h="1737" w="1366">
                  <a:moveTo>
                    <a:pt x="46" y="1"/>
                  </a:moveTo>
                  <a:cubicBezTo>
                    <a:pt x="20" y="1"/>
                    <a:pt x="0" y="28"/>
                    <a:pt x="26" y="61"/>
                  </a:cubicBezTo>
                  <a:cubicBezTo>
                    <a:pt x="198" y="284"/>
                    <a:pt x="516" y="675"/>
                    <a:pt x="807" y="1035"/>
                  </a:cubicBezTo>
                  <a:cubicBezTo>
                    <a:pt x="1096" y="1387"/>
                    <a:pt x="1294" y="1718"/>
                    <a:pt x="1297" y="1721"/>
                  </a:cubicBezTo>
                  <a:cubicBezTo>
                    <a:pt x="1302" y="1732"/>
                    <a:pt x="1315" y="1737"/>
                    <a:pt x="1326" y="1737"/>
                  </a:cubicBezTo>
                  <a:cubicBezTo>
                    <a:pt x="1334" y="1737"/>
                    <a:pt x="1339" y="1737"/>
                    <a:pt x="1344" y="1734"/>
                  </a:cubicBezTo>
                  <a:cubicBezTo>
                    <a:pt x="1360" y="1724"/>
                    <a:pt x="1366" y="1702"/>
                    <a:pt x="1358" y="1684"/>
                  </a:cubicBezTo>
                  <a:cubicBezTo>
                    <a:pt x="1355" y="1681"/>
                    <a:pt x="1154" y="1348"/>
                    <a:pt x="863" y="990"/>
                  </a:cubicBezTo>
                  <a:cubicBezTo>
                    <a:pt x="572" y="630"/>
                    <a:pt x="79" y="16"/>
                    <a:pt x="79" y="16"/>
                  </a:cubicBezTo>
                  <a:cubicBezTo>
                    <a:pt x="69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g2d628c0607e_0_8395"/>
            <p:cNvSpPr/>
            <p:nvPr/>
          </p:nvSpPr>
          <p:spPr>
            <a:xfrm>
              <a:off x="5341237" y="3683466"/>
              <a:ext cx="104066" cy="149067"/>
            </a:xfrm>
            <a:custGeom>
              <a:rect b="b" l="l" r="r" t="t"/>
              <a:pathLst>
                <a:path extrusionOk="0" h="1749" w="1221">
                  <a:moveTo>
                    <a:pt x="40" y="0"/>
                  </a:moveTo>
                  <a:cubicBezTo>
                    <a:pt x="31" y="0"/>
                    <a:pt x="23" y="3"/>
                    <a:pt x="16" y="10"/>
                  </a:cubicBezTo>
                  <a:cubicBezTo>
                    <a:pt x="0" y="23"/>
                    <a:pt x="0" y="47"/>
                    <a:pt x="13" y="60"/>
                  </a:cubicBezTo>
                  <a:cubicBezTo>
                    <a:pt x="21" y="66"/>
                    <a:pt x="622" y="682"/>
                    <a:pt x="805" y="1074"/>
                  </a:cubicBezTo>
                  <a:cubicBezTo>
                    <a:pt x="987" y="1474"/>
                    <a:pt x="1149" y="1730"/>
                    <a:pt x="1152" y="1733"/>
                  </a:cubicBezTo>
                  <a:cubicBezTo>
                    <a:pt x="1157" y="1744"/>
                    <a:pt x="1170" y="1749"/>
                    <a:pt x="1181" y="1749"/>
                  </a:cubicBezTo>
                  <a:cubicBezTo>
                    <a:pt x="1186" y="1749"/>
                    <a:pt x="1194" y="1746"/>
                    <a:pt x="1199" y="1744"/>
                  </a:cubicBezTo>
                  <a:cubicBezTo>
                    <a:pt x="1215" y="1733"/>
                    <a:pt x="1220" y="1712"/>
                    <a:pt x="1210" y="1696"/>
                  </a:cubicBezTo>
                  <a:cubicBezTo>
                    <a:pt x="1210" y="1693"/>
                    <a:pt x="1051" y="1439"/>
                    <a:pt x="868" y="1045"/>
                  </a:cubicBezTo>
                  <a:cubicBezTo>
                    <a:pt x="680" y="643"/>
                    <a:pt x="90" y="36"/>
                    <a:pt x="64" y="10"/>
                  </a:cubicBezTo>
                  <a:cubicBezTo>
                    <a:pt x="57" y="3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g2d628c0607e_0_8395"/>
            <p:cNvSpPr/>
            <p:nvPr/>
          </p:nvSpPr>
          <p:spPr>
            <a:xfrm>
              <a:off x="5605194" y="3730513"/>
              <a:ext cx="12444" cy="94605"/>
            </a:xfrm>
            <a:custGeom>
              <a:rect b="b" l="l" r="r" t="t"/>
              <a:pathLst>
                <a:path extrusionOk="0" h="1110" w="146">
                  <a:moveTo>
                    <a:pt x="111" y="1"/>
                  </a:moveTo>
                  <a:cubicBezTo>
                    <a:pt x="93" y="1"/>
                    <a:pt x="74" y="14"/>
                    <a:pt x="74" y="32"/>
                  </a:cubicBezTo>
                  <a:lnTo>
                    <a:pt x="3" y="1073"/>
                  </a:lnTo>
                  <a:cubicBezTo>
                    <a:pt x="0" y="1091"/>
                    <a:pt x="16" y="1110"/>
                    <a:pt x="34" y="1110"/>
                  </a:cubicBezTo>
                  <a:lnTo>
                    <a:pt x="37" y="1110"/>
                  </a:lnTo>
                  <a:cubicBezTo>
                    <a:pt x="56" y="1110"/>
                    <a:pt x="72" y="1096"/>
                    <a:pt x="72" y="1078"/>
                  </a:cubicBezTo>
                  <a:lnTo>
                    <a:pt x="143" y="38"/>
                  </a:lnTo>
                  <a:cubicBezTo>
                    <a:pt x="146" y="19"/>
                    <a:pt x="130" y="3"/>
                    <a:pt x="11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g2d628c0607e_0_8395"/>
            <p:cNvSpPr/>
            <p:nvPr/>
          </p:nvSpPr>
          <p:spPr>
            <a:xfrm>
              <a:off x="5109326" y="3786850"/>
              <a:ext cx="45172" cy="135516"/>
            </a:xfrm>
            <a:custGeom>
              <a:rect b="b" l="l" r="r" t="t"/>
              <a:pathLst>
                <a:path extrusionOk="0" h="1590" w="530">
                  <a:moveTo>
                    <a:pt x="489" y="0"/>
                  </a:moveTo>
                  <a:cubicBezTo>
                    <a:pt x="474" y="0"/>
                    <a:pt x="460" y="12"/>
                    <a:pt x="458" y="28"/>
                  </a:cubicBezTo>
                  <a:cubicBezTo>
                    <a:pt x="455" y="36"/>
                    <a:pt x="257" y="954"/>
                    <a:pt x="154" y="1190"/>
                  </a:cubicBezTo>
                  <a:cubicBezTo>
                    <a:pt x="48" y="1431"/>
                    <a:pt x="8" y="1537"/>
                    <a:pt x="8" y="1542"/>
                  </a:cubicBezTo>
                  <a:cubicBezTo>
                    <a:pt x="0" y="1560"/>
                    <a:pt x="11" y="1579"/>
                    <a:pt x="27" y="1587"/>
                  </a:cubicBezTo>
                  <a:cubicBezTo>
                    <a:pt x="32" y="1587"/>
                    <a:pt x="37" y="1589"/>
                    <a:pt x="40" y="1589"/>
                  </a:cubicBezTo>
                  <a:cubicBezTo>
                    <a:pt x="56" y="1589"/>
                    <a:pt x="69" y="1579"/>
                    <a:pt x="74" y="1566"/>
                  </a:cubicBezTo>
                  <a:cubicBezTo>
                    <a:pt x="74" y="1566"/>
                    <a:pt x="114" y="1457"/>
                    <a:pt x="217" y="1219"/>
                  </a:cubicBezTo>
                  <a:cubicBezTo>
                    <a:pt x="326" y="978"/>
                    <a:pt x="519" y="81"/>
                    <a:pt x="527" y="41"/>
                  </a:cubicBezTo>
                  <a:cubicBezTo>
                    <a:pt x="529" y="22"/>
                    <a:pt x="519" y="4"/>
                    <a:pt x="498" y="1"/>
                  </a:cubicBezTo>
                  <a:cubicBezTo>
                    <a:pt x="495" y="1"/>
                    <a:pt x="492" y="0"/>
                    <a:pt x="4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g2d628c0607e_0_8395"/>
            <p:cNvSpPr/>
            <p:nvPr/>
          </p:nvSpPr>
          <p:spPr>
            <a:xfrm>
              <a:off x="5850571" y="4046802"/>
              <a:ext cx="17728" cy="12017"/>
            </a:xfrm>
            <a:custGeom>
              <a:rect b="b" l="l" r="r" t="t"/>
              <a:pathLst>
                <a:path extrusionOk="0" h="141" w="208">
                  <a:moveTo>
                    <a:pt x="27" y="1"/>
                  </a:moveTo>
                  <a:cubicBezTo>
                    <a:pt x="19" y="1"/>
                    <a:pt x="12" y="4"/>
                    <a:pt x="9" y="11"/>
                  </a:cubicBezTo>
                  <a:cubicBezTo>
                    <a:pt x="1" y="22"/>
                    <a:pt x="6" y="35"/>
                    <a:pt x="17" y="43"/>
                  </a:cubicBezTo>
                  <a:lnTo>
                    <a:pt x="170" y="138"/>
                  </a:lnTo>
                  <a:cubicBezTo>
                    <a:pt x="176" y="141"/>
                    <a:pt x="178" y="141"/>
                    <a:pt x="184" y="141"/>
                  </a:cubicBezTo>
                  <a:cubicBezTo>
                    <a:pt x="189" y="141"/>
                    <a:pt x="197" y="138"/>
                    <a:pt x="202" y="130"/>
                  </a:cubicBezTo>
                  <a:cubicBezTo>
                    <a:pt x="207" y="120"/>
                    <a:pt x="205" y="106"/>
                    <a:pt x="194" y="101"/>
                  </a:cubicBezTo>
                  <a:lnTo>
                    <a:pt x="38" y="3"/>
                  </a:lnTo>
                  <a:cubicBezTo>
                    <a:pt x="34" y="1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g2d628c0607e_0_8395"/>
            <p:cNvSpPr/>
            <p:nvPr/>
          </p:nvSpPr>
          <p:spPr>
            <a:xfrm>
              <a:off x="5843156" y="4064444"/>
              <a:ext cx="14489" cy="10654"/>
            </a:xfrm>
            <a:custGeom>
              <a:rect b="b" l="l" r="r" t="t"/>
              <a:pathLst>
                <a:path extrusionOk="0" h="125" w="170">
                  <a:moveTo>
                    <a:pt x="26" y="0"/>
                  </a:moveTo>
                  <a:cubicBezTo>
                    <a:pt x="19" y="0"/>
                    <a:pt x="11" y="4"/>
                    <a:pt x="6" y="11"/>
                  </a:cubicBezTo>
                  <a:cubicBezTo>
                    <a:pt x="1" y="21"/>
                    <a:pt x="3" y="34"/>
                    <a:pt x="14" y="40"/>
                  </a:cubicBezTo>
                  <a:lnTo>
                    <a:pt x="133" y="119"/>
                  </a:lnTo>
                  <a:cubicBezTo>
                    <a:pt x="136" y="122"/>
                    <a:pt x="141" y="124"/>
                    <a:pt x="146" y="124"/>
                  </a:cubicBezTo>
                  <a:cubicBezTo>
                    <a:pt x="151" y="124"/>
                    <a:pt x="159" y="119"/>
                    <a:pt x="165" y="114"/>
                  </a:cubicBezTo>
                  <a:cubicBezTo>
                    <a:pt x="170" y="103"/>
                    <a:pt x="167" y="90"/>
                    <a:pt x="157" y="82"/>
                  </a:cubicBezTo>
                  <a:lnTo>
                    <a:pt x="38" y="3"/>
                  </a:lnTo>
                  <a:cubicBezTo>
                    <a:pt x="34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g2d628c0607e_0_8395"/>
            <p:cNvSpPr/>
            <p:nvPr/>
          </p:nvSpPr>
          <p:spPr>
            <a:xfrm>
              <a:off x="5827559" y="4079189"/>
              <a:ext cx="15938" cy="10569"/>
            </a:xfrm>
            <a:custGeom>
              <a:rect b="b" l="l" r="r" t="t"/>
              <a:pathLst>
                <a:path extrusionOk="0" h="124" w="187">
                  <a:moveTo>
                    <a:pt x="27" y="1"/>
                  </a:moveTo>
                  <a:cubicBezTo>
                    <a:pt x="19" y="1"/>
                    <a:pt x="12" y="5"/>
                    <a:pt x="9" y="12"/>
                  </a:cubicBezTo>
                  <a:cubicBezTo>
                    <a:pt x="1" y="23"/>
                    <a:pt x="6" y="36"/>
                    <a:pt x="17" y="41"/>
                  </a:cubicBezTo>
                  <a:lnTo>
                    <a:pt x="152" y="118"/>
                  </a:lnTo>
                  <a:cubicBezTo>
                    <a:pt x="154" y="121"/>
                    <a:pt x="157" y="123"/>
                    <a:pt x="162" y="123"/>
                  </a:cubicBezTo>
                  <a:cubicBezTo>
                    <a:pt x="170" y="123"/>
                    <a:pt x="176" y="118"/>
                    <a:pt x="181" y="110"/>
                  </a:cubicBezTo>
                  <a:cubicBezTo>
                    <a:pt x="186" y="100"/>
                    <a:pt x="184" y="86"/>
                    <a:pt x="173" y="81"/>
                  </a:cubicBezTo>
                  <a:lnTo>
                    <a:pt x="38" y="4"/>
                  </a:lnTo>
                  <a:cubicBezTo>
                    <a:pt x="34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g2d628c0607e_0_8395"/>
            <p:cNvSpPr/>
            <p:nvPr/>
          </p:nvSpPr>
          <p:spPr>
            <a:xfrm>
              <a:off x="5760568" y="4046205"/>
              <a:ext cx="102106" cy="63411"/>
            </a:xfrm>
            <a:custGeom>
              <a:rect b="b" l="l" r="r" t="t"/>
              <a:pathLst>
                <a:path extrusionOk="0" h="744" w="1198">
                  <a:moveTo>
                    <a:pt x="50" y="1"/>
                  </a:moveTo>
                  <a:cubicBezTo>
                    <a:pt x="39" y="1"/>
                    <a:pt x="27" y="5"/>
                    <a:pt x="19" y="13"/>
                  </a:cubicBezTo>
                  <a:cubicBezTo>
                    <a:pt x="1" y="31"/>
                    <a:pt x="1" y="58"/>
                    <a:pt x="19" y="76"/>
                  </a:cubicBezTo>
                  <a:cubicBezTo>
                    <a:pt x="30" y="87"/>
                    <a:pt x="263" y="320"/>
                    <a:pt x="353" y="394"/>
                  </a:cubicBezTo>
                  <a:cubicBezTo>
                    <a:pt x="498" y="516"/>
                    <a:pt x="959" y="743"/>
                    <a:pt x="1115" y="743"/>
                  </a:cubicBezTo>
                  <a:cubicBezTo>
                    <a:pt x="1123" y="743"/>
                    <a:pt x="1128" y="741"/>
                    <a:pt x="1134" y="741"/>
                  </a:cubicBezTo>
                  <a:cubicBezTo>
                    <a:pt x="1160" y="738"/>
                    <a:pt x="1176" y="722"/>
                    <a:pt x="1184" y="712"/>
                  </a:cubicBezTo>
                  <a:cubicBezTo>
                    <a:pt x="1197" y="693"/>
                    <a:pt x="1192" y="664"/>
                    <a:pt x="1171" y="651"/>
                  </a:cubicBezTo>
                  <a:cubicBezTo>
                    <a:pt x="1164" y="646"/>
                    <a:pt x="1155" y="644"/>
                    <a:pt x="1147" y="644"/>
                  </a:cubicBezTo>
                  <a:cubicBezTo>
                    <a:pt x="1136" y="644"/>
                    <a:pt x="1125" y="647"/>
                    <a:pt x="1118" y="653"/>
                  </a:cubicBezTo>
                  <a:cubicBezTo>
                    <a:pt x="1115" y="654"/>
                    <a:pt x="1112" y="654"/>
                    <a:pt x="1109" y="654"/>
                  </a:cubicBezTo>
                  <a:cubicBezTo>
                    <a:pt x="1005" y="654"/>
                    <a:pt x="567" y="456"/>
                    <a:pt x="408" y="325"/>
                  </a:cubicBezTo>
                  <a:cubicBezTo>
                    <a:pt x="324" y="254"/>
                    <a:pt x="83" y="15"/>
                    <a:pt x="80" y="13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7" name="Google Shape;2427;g2d628c0607e_0_8395"/>
          <p:cNvGrpSpPr/>
          <p:nvPr/>
        </p:nvGrpSpPr>
        <p:grpSpPr>
          <a:xfrm>
            <a:off x="6263481" y="1396593"/>
            <a:ext cx="2588536" cy="2013466"/>
            <a:chOff x="5987280" y="1593712"/>
            <a:chExt cx="3234053" cy="2493148"/>
          </a:xfrm>
        </p:grpSpPr>
        <p:sp>
          <p:nvSpPr>
            <p:cNvPr id="2428" name="Google Shape;2428;g2d628c0607e_0_8395"/>
            <p:cNvSpPr/>
            <p:nvPr/>
          </p:nvSpPr>
          <p:spPr>
            <a:xfrm>
              <a:off x="6735600" y="1601127"/>
              <a:ext cx="2478062" cy="2478233"/>
            </a:xfrm>
            <a:custGeom>
              <a:rect b="b" l="l" r="r" t="t"/>
              <a:pathLst>
                <a:path extrusionOk="0" h="29077" w="29075">
                  <a:moveTo>
                    <a:pt x="14538" y="0"/>
                  </a:moveTo>
                  <a:cubicBezTo>
                    <a:pt x="6510" y="0"/>
                    <a:pt x="1" y="6509"/>
                    <a:pt x="1" y="14540"/>
                  </a:cubicBezTo>
                  <a:cubicBezTo>
                    <a:pt x="1" y="22568"/>
                    <a:pt x="6510" y="29077"/>
                    <a:pt x="14538" y="29077"/>
                  </a:cubicBezTo>
                  <a:cubicBezTo>
                    <a:pt x="22566" y="29077"/>
                    <a:pt x="29075" y="22568"/>
                    <a:pt x="29075" y="14540"/>
                  </a:cubicBezTo>
                  <a:cubicBezTo>
                    <a:pt x="29075" y="6509"/>
                    <a:pt x="22566" y="0"/>
                    <a:pt x="14538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g2d628c0607e_0_8395"/>
            <p:cNvSpPr/>
            <p:nvPr/>
          </p:nvSpPr>
          <p:spPr>
            <a:xfrm>
              <a:off x="6727929" y="1593712"/>
              <a:ext cx="2493404" cy="2493148"/>
            </a:xfrm>
            <a:custGeom>
              <a:rect b="b" l="l" r="r" t="t"/>
              <a:pathLst>
                <a:path extrusionOk="0" h="29252" w="29255">
                  <a:moveTo>
                    <a:pt x="14628" y="177"/>
                  </a:moveTo>
                  <a:cubicBezTo>
                    <a:pt x="22595" y="177"/>
                    <a:pt x="29077" y="6660"/>
                    <a:pt x="29077" y="14627"/>
                  </a:cubicBezTo>
                  <a:cubicBezTo>
                    <a:pt x="29077" y="22594"/>
                    <a:pt x="22595" y="29076"/>
                    <a:pt x="14628" y="29076"/>
                  </a:cubicBezTo>
                  <a:cubicBezTo>
                    <a:pt x="6661" y="29076"/>
                    <a:pt x="178" y="22594"/>
                    <a:pt x="178" y="14627"/>
                  </a:cubicBezTo>
                  <a:cubicBezTo>
                    <a:pt x="178" y="6660"/>
                    <a:pt x="6661" y="177"/>
                    <a:pt x="14628" y="177"/>
                  </a:cubicBezTo>
                  <a:close/>
                  <a:moveTo>
                    <a:pt x="14628" y="0"/>
                  </a:moveTo>
                  <a:cubicBezTo>
                    <a:pt x="10721" y="0"/>
                    <a:pt x="7047" y="1522"/>
                    <a:pt x="4286" y="4283"/>
                  </a:cubicBezTo>
                  <a:cubicBezTo>
                    <a:pt x="1523" y="7046"/>
                    <a:pt x="1" y="10720"/>
                    <a:pt x="1" y="14627"/>
                  </a:cubicBezTo>
                  <a:cubicBezTo>
                    <a:pt x="1" y="18534"/>
                    <a:pt x="1523" y="22205"/>
                    <a:pt x="4286" y="24968"/>
                  </a:cubicBezTo>
                  <a:cubicBezTo>
                    <a:pt x="7047" y="27729"/>
                    <a:pt x="10721" y="29251"/>
                    <a:pt x="14628" y="29251"/>
                  </a:cubicBezTo>
                  <a:cubicBezTo>
                    <a:pt x="18535" y="29251"/>
                    <a:pt x="22206" y="27729"/>
                    <a:pt x="24969" y="24968"/>
                  </a:cubicBezTo>
                  <a:cubicBezTo>
                    <a:pt x="27733" y="22205"/>
                    <a:pt x="29255" y="18534"/>
                    <a:pt x="29255" y="14627"/>
                  </a:cubicBezTo>
                  <a:cubicBezTo>
                    <a:pt x="29255" y="10720"/>
                    <a:pt x="27733" y="7046"/>
                    <a:pt x="24969" y="4283"/>
                  </a:cubicBezTo>
                  <a:cubicBezTo>
                    <a:pt x="22206" y="1522"/>
                    <a:pt x="18535" y="0"/>
                    <a:pt x="14628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g2d628c0607e_0_8395"/>
            <p:cNvSpPr/>
            <p:nvPr/>
          </p:nvSpPr>
          <p:spPr>
            <a:xfrm>
              <a:off x="6794493" y="2292768"/>
              <a:ext cx="2370502" cy="505414"/>
            </a:xfrm>
            <a:custGeom>
              <a:rect b="b" l="l" r="r" t="t"/>
              <a:pathLst>
                <a:path extrusionOk="0" h="5930" w="27813">
                  <a:moveTo>
                    <a:pt x="23307" y="1"/>
                  </a:moveTo>
                  <a:cubicBezTo>
                    <a:pt x="20033" y="1"/>
                    <a:pt x="14088" y="1960"/>
                    <a:pt x="11560" y="2153"/>
                  </a:cubicBezTo>
                  <a:cubicBezTo>
                    <a:pt x="11037" y="2193"/>
                    <a:pt x="10531" y="2210"/>
                    <a:pt x="10041" y="2210"/>
                  </a:cubicBezTo>
                  <a:cubicBezTo>
                    <a:pt x="7232" y="2210"/>
                    <a:pt x="4956" y="1651"/>
                    <a:pt x="3183" y="1651"/>
                  </a:cubicBezTo>
                  <a:cubicBezTo>
                    <a:pt x="2785" y="1651"/>
                    <a:pt x="2413" y="1679"/>
                    <a:pt x="2065" y="1748"/>
                  </a:cubicBezTo>
                  <a:cubicBezTo>
                    <a:pt x="1025" y="1952"/>
                    <a:pt x="337" y="2547"/>
                    <a:pt x="337" y="2547"/>
                  </a:cubicBezTo>
                  <a:lnTo>
                    <a:pt x="1" y="4130"/>
                  </a:lnTo>
                  <a:cubicBezTo>
                    <a:pt x="1" y="4130"/>
                    <a:pt x="2491" y="5088"/>
                    <a:pt x="5199" y="5522"/>
                  </a:cubicBezTo>
                  <a:cubicBezTo>
                    <a:pt x="6558" y="5741"/>
                    <a:pt x="9025" y="5930"/>
                    <a:pt x="11653" y="5930"/>
                  </a:cubicBezTo>
                  <a:cubicBezTo>
                    <a:pt x="14262" y="5930"/>
                    <a:pt x="17029" y="5744"/>
                    <a:pt x="19027" y="5218"/>
                  </a:cubicBezTo>
                  <a:cubicBezTo>
                    <a:pt x="20089" y="4938"/>
                    <a:pt x="21204" y="4835"/>
                    <a:pt x="22270" y="4835"/>
                  </a:cubicBezTo>
                  <a:cubicBezTo>
                    <a:pt x="25231" y="4835"/>
                    <a:pt x="27812" y="5628"/>
                    <a:pt x="27812" y="5628"/>
                  </a:cubicBezTo>
                  <a:cubicBezTo>
                    <a:pt x="27812" y="5628"/>
                    <a:pt x="27741" y="4863"/>
                    <a:pt x="27741" y="4704"/>
                  </a:cubicBezTo>
                  <a:cubicBezTo>
                    <a:pt x="27741" y="4622"/>
                    <a:pt x="27513" y="3135"/>
                    <a:pt x="27296" y="2275"/>
                  </a:cubicBezTo>
                  <a:cubicBezTo>
                    <a:pt x="26573" y="821"/>
                    <a:pt x="25851" y="1"/>
                    <a:pt x="2330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g2d628c0607e_0_8395"/>
            <p:cNvSpPr/>
            <p:nvPr/>
          </p:nvSpPr>
          <p:spPr>
            <a:xfrm>
              <a:off x="6782306" y="2508911"/>
              <a:ext cx="2384650" cy="1512492"/>
            </a:xfrm>
            <a:custGeom>
              <a:rect b="b" l="l" r="r" t="t"/>
              <a:pathLst>
                <a:path extrusionOk="0" h="17746" w="27979">
                  <a:moveTo>
                    <a:pt x="1792" y="0"/>
                  </a:moveTo>
                  <a:cubicBezTo>
                    <a:pt x="1585" y="0"/>
                    <a:pt x="1388" y="24"/>
                    <a:pt x="1208" y="77"/>
                  </a:cubicBezTo>
                  <a:cubicBezTo>
                    <a:pt x="1202" y="80"/>
                    <a:pt x="1195" y="80"/>
                    <a:pt x="1189" y="83"/>
                  </a:cubicBezTo>
                  <a:cubicBezTo>
                    <a:pt x="1179" y="85"/>
                    <a:pt x="1171" y="88"/>
                    <a:pt x="1160" y="93"/>
                  </a:cubicBezTo>
                  <a:cubicBezTo>
                    <a:pt x="700" y="247"/>
                    <a:pt x="416" y="593"/>
                    <a:pt x="244" y="1141"/>
                  </a:cubicBezTo>
                  <a:cubicBezTo>
                    <a:pt x="85" y="1988"/>
                    <a:pt x="1" y="2862"/>
                    <a:pt x="1" y="3757"/>
                  </a:cubicBezTo>
                  <a:cubicBezTo>
                    <a:pt x="1" y="6163"/>
                    <a:pt x="610" y="8428"/>
                    <a:pt x="1679" y="10406"/>
                  </a:cubicBezTo>
                  <a:cubicBezTo>
                    <a:pt x="3008" y="12862"/>
                    <a:pt x="5051" y="14874"/>
                    <a:pt x="7529" y="16165"/>
                  </a:cubicBezTo>
                  <a:cubicBezTo>
                    <a:pt x="7531" y="16168"/>
                    <a:pt x="7534" y="16171"/>
                    <a:pt x="7537" y="16171"/>
                  </a:cubicBezTo>
                  <a:cubicBezTo>
                    <a:pt x="8024" y="16425"/>
                    <a:pt x="8529" y="16650"/>
                    <a:pt x="9048" y="16846"/>
                  </a:cubicBezTo>
                  <a:cubicBezTo>
                    <a:pt x="9048" y="16848"/>
                    <a:pt x="9051" y="16848"/>
                    <a:pt x="9053" y="16848"/>
                  </a:cubicBezTo>
                  <a:cubicBezTo>
                    <a:pt x="9053" y="16848"/>
                    <a:pt x="9056" y="16851"/>
                    <a:pt x="9056" y="16851"/>
                  </a:cubicBezTo>
                  <a:cubicBezTo>
                    <a:pt x="10591" y="17428"/>
                    <a:pt x="12253" y="17745"/>
                    <a:pt x="13990" y="17745"/>
                  </a:cubicBezTo>
                  <a:cubicBezTo>
                    <a:pt x="18720" y="17745"/>
                    <a:pt x="22902" y="15398"/>
                    <a:pt x="25433" y="11803"/>
                  </a:cubicBezTo>
                  <a:cubicBezTo>
                    <a:pt x="25446" y="11787"/>
                    <a:pt x="25459" y="11769"/>
                    <a:pt x="25470" y="11750"/>
                  </a:cubicBezTo>
                  <a:cubicBezTo>
                    <a:pt x="25480" y="11740"/>
                    <a:pt x="25488" y="11726"/>
                    <a:pt x="25496" y="11716"/>
                  </a:cubicBezTo>
                  <a:cubicBezTo>
                    <a:pt x="25507" y="11700"/>
                    <a:pt x="25515" y="11687"/>
                    <a:pt x="25525" y="11671"/>
                  </a:cubicBezTo>
                  <a:cubicBezTo>
                    <a:pt x="25530" y="11665"/>
                    <a:pt x="25533" y="11660"/>
                    <a:pt x="25538" y="11652"/>
                  </a:cubicBezTo>
                  <a:cubicBezTo>
                    <a:pt x="25554" y="11631"/>
                    <a:pt x="25573" y="11605"/>
                    <a:pt x="25591" y="11575"/>
                  </a:cubicBezTo>
                  <a:cubicBezTo>
                    <a:pt x="25599" y="11562"/>
                    <a:pt x="25607" y="11549"/>
                    <a:pt x="25618" y="11538"/>
                  </a:cubicBezTo>
                  <a:cubicBezTo>
                    <a:pt x="25628" y="11520"/>
                    <a:pt x="25642" y="11499"/>
                    <a:pt x="25655" y="11478"/>
                  </a:cubicBezTo>
                  <a:cubicBezTo>
                    <a:pt x="25658" y="11475"/>
                    <a:pt x="25660" y="11472"/>
                    <a:pt x="25663" y="11470"/>
                  </a:cubicBezTo>
                  <a:cubicBezTo>
                    <a:pt x="26393" y="10366"/>
                    <a:pt x="26973" y="9151"/>
                    <a:pt x="27367" y="7857"/>
                  </a:cubicBezTo>
                  <a:cubicBezTo>
                    <a:pt x="27455" y="7579"/>
                    <a:pt x="27532" y="7295"/>
                    <a:pt x="27598" y="7010"/>
                  </a:cubicBezTo>
                  <a:cubicBezTo>
                    <a:pt x="27614" y="6951"/>
                    <a:pt x="27627" y="6890"/>
                    <a:pt x="27640" y="6832"/>
                  </a:cubicBezTo>
                  <a:cubicBezTo>
                    <a:pt x="27727" y="6435"/>
                    <a:pt x="27802" y="6033"/>
                    <a:pt x="27854" y="5625"/>
                  </a:cubicBezTo>
                  <a:cubicBezTo>
                    <a:pt x="27937" y="5014"/>
                    <a:pt x="27979" y="4389"/>
                    <a:pt x="27979" y="3757"/>
                  </a:cubicBezTo>
                  <a:cubicBezTo>
                    <a:pt x="27979" y="3645"/>
                    <a:pt x="27979" y="3537"/>
                    <a:pt x="27976" y="3426"/>
                  </a:cubicBezTo>
                  <a:cubicBezTo>
                    <a:pt x="27971" y="3341"/>
                    <a:pt x="27963" y="3254"/>
                    <a:pt x="27958" y="3166"/>
                  </a:cubicBezTo>
                  <a:cubicBezTo>
                    <a:pt x="27950" y="3097"/>
                    <a:pt x="27944" y="3031"/>
                    <a:pt x="27939" y="2968"/>
                  </a:cubicBezTo>
                  <a:lnTo>
                    <a:pt x="27939" y="2968"/>
                  </a:lnTo>
                  <a:cubicBezTo>
                    <a:pt x="27947" y="3105"/>
                    <a:pt x="27952" y="3243"/>
                    <a:pt x="27958" y="3383"/>
                  </a:cubicBezTo>
                  <a:cubicBezTo>
                    <a:pt x="27862" y="2589"/>
                    <a:pt x="27450" y="2078"/>
                    <a:pt x="26867" y="1753"/>
                  </a:cubicBezTo>
                  <a:cubicBezTo>
                    <a:pt x="26056" y="1304"/>
                    <a:pt x="24914" y="1212"/>
                    <a:pt x="23822" y="1212"/>
                  </a:cubicBezTo>
                  <a:cubicBezTo>
                    <a:pt x="23414" y="1212"/>
                    <a:pt x="23014" y="1225"/>
                    <a:pt x="22640" y="1237"/>
                  </a:cubicBezTo>
                  <a:cubicBezTo>
                    <a:pt x="22550" y="1239"/>
                    <a:pt x="22460" y="1242"/>
                    <a:pt x="22367" y="1247"/>
                  </a:cubicBezTo>
                  <a:cubicBezTo>
                    <a:pt x="22275" y="1253"/>
                    <a:pt x="22179" y="1258"/>
                    <a:pt x="22082" y="1266"/>
                  </a:cubicBezTo>
                  <a:cubicBezTo>
                    <a:pt x="21899" y="1279"/>
                    <a:pt x="21711" y="1295"/>
                    <a:pt x="21515" y="1313"/>
                  </a:cubicBezTo>
                  <a:cubicBezTo>
                    <a:pt x="21163" y="1348"/>
                    <a:pt x="20790" y="1390"/>
                    <a:pt x="20398" y="1438"/>
                  </a:cubicBezTo>
                  <a:cubicBezTo>
                    <a:pt x="20028" y="1485"/>
                    <a:pt x="19641" y="1538"/>
                    <a:pt x="19241" y="1591"/>
                  </a:cubicBezTo>
                  <a:cubicBezTo>
                    <a:pt x="19064" y="1618"/>
                    <a:pt x="18884" y="1642"/>
                    <a:pt x="18701" y="1668"/>
                  </a:cubicBezTo>
                  <a:cubicBezTo>
                    <a:pt x="17145" y="1883"/>
                    <a:pt x="15424" y="2126"/>
                    <a:pt x="13704" y="2261"/>
                  </a:cubicBezTo>
                  <a:cubicBezTo>
                    <a:pt x="13193" y="2301"/>
                    <a:pt x="12682" y="2330"/>
                    <a:pt x="12174" y="2348"/>
                  </a:cubicBezTo>
                  <a:cubicBezTo>
                    <a:pt x="11875" y="2358"/>
                    <a:pt x="11577" y="2364"/>
                    <a:pt x="11282" y="2364"/>
                  </a:cubicBezTo>
                  <a:cubicBezTo>
                    <a:pt x="10726" y="2364"/>
                    <a:pt x="10179" y="2345"/>
                    <a:pt x="9646" y="2303"/>
                  </a:cubicBezTo>
                  <a:cubicBezTo>
                    <a:pt x="9278" y="2274"/>
                    <a:pt x="8916" y="2232"/>
                    <a:pt x="8564" y="2179"/>
                  </a:cubicBezTo>
                  <a:cubicBezTo>
                    <a:pt x="8421" y="2155"/>
                    <a:pt x="8278" y="2131"/>
                    <a:pt x="8137" y="2105"/>
                  </a:cubicBezTo>
                  <a:cubicBezTo>
                    <a:pt x="7775" y="2036"/>
                    <a:pt x="7420" y="1954"/>
                    <a:pt x="7081" y="1853"/>
                  </a:cubicBezTo>
                  <a:cubicBezTo>
                    <a:pt x="7026" y="1835"/>
                    <a:pt x="6968" y="1816"/>
                    <a:pt x="6909" y="1798"/>
                  </a:cubicBezTo>
                  <a:lnTo>
                    <a:pt x="6570" y="1676"/>
                  </a:lnTo>
                  <a:lnTo>
                    <a:pt x="6248" y="1541"/>
                  </a:lnTo>
                  <a:cubicBezTo>
                    <a:pt x="5964" y="1422"/>
                    <a:pt x="5657" y="1284"/>
                    <a:pt x="5342" y="1141"/>
                  </a:cubicBezTo>
                  <a:cubicBezTo>
                    <a:pt x="5215" y="1083"/>
                    <a:pt x="5088" y="1025"/>
                    <a:pt x="4956" y="967"/>
                  </a:cubicBezTo>
                  <a:cubicBezTo>
                    <a:pt x="4882" y="932"/>
                    <a:pt x="4808" y="898"/>
                    <a:pt x="4731" y="866"/>
                  </a:cubicBezTo>
                  <a:cubicBezTo>
                    <a:pt x="4445" y="739"/>
                    <a:pt x="4156" y="615"/>
                    <a:pt x="3868" y="503"/>
                  </a:cubicBezTo>
                  <a:cubicBezTo>
                    <a:pt x="3519" y="366"/>
                    <a:pt x="3174" y="247"/>
                    <a:pt x="2841" y="157"/>
                  </a:cubicBezTo>
                  <a:cubicBezTo>
                    <a:pt x="2624" y="101"/>
                    <a:pt x="2412" y="56"/>
                    <a:pt x="2208" y="30"/>
                  </a:cubicBezTo>
                  <a:lnTo>
                    <a:pt x="2145" y="22"/>
                  </a:lnTo>
                  <a:cubicBezTo>
                    <a:pt x="2024" y="8"/>
                    <a:pt x="1906" y="0"/>
                    <a:pt x="1792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g2d628c0607e_0_8395"/>
            <p:cNvSpPr/>
            <p:nvPr/>
          </p:nvSpPr>
          <p:spPr>
            <a:xfrm>
              <a:off x="7435253" y="2852900"/>
              <a:ext cx="920058" cy="1050715"/>
            </a:xfrm>
            <a:custGeom>
              <a:rect b="b" l="l" r="r" t="t"/>
              <a:pathLst>
                <a:path extrusionOk="0" h="12328" w="10795">
                  <a:moveTo>
                    <a:pt x="2195" y="1"/>
                  </a:moveTo>
                  <a:cubicBezTo>
                    <a:pt x="1871" y="1"/>
                    <a:pt x="1400" y="455"/>
                    <a:pt x="1032" y="917"/>
                  </a:cubicBezTo>
                  <a:cubicBezTo>
                    <a:pt x="588" y="1473"/>
                    <a:pt x="0" y="3003"/>
                    <a:pt x="42" y="3707"/>
                  </a:cubicBezTo>
                  <a:cubicBezTo>
                    <a:pt x="148" y="5448"/>
                    <a:pt x="2017" y="6907"/>
                    <a:pt x="2504" y="7108"/>
                  </a:cubicBezTo>
                  <a:cubicBezTo>
                    <a:pt x="2994" y="7312"/>
                    <a:pt x="3015" y="10819"/>
                    <a:pt x="3195" y="11478"/>
                  </a:cubicBezTo>
                  <a:cubicBezTo>
                    <a:pt x="3375" y="12140"/>
                    <a:pt x="4375" y="12328"/>
                    <a:pt x="4375" y="12328"/>
                  </a:cubicBezTo>
                  <a:cubicBezTo>
                    <a:pt x="4375" y="12328"/>
                    <a:pt x="4526" y="11854"/>
                    <a:pt x="4434" y="11592"/>
                  </a:cubicBezTo>
                  <a:cubicBezTo>
                    <a:pt x="4344" y="11330"/>
                    <a:pt x="4907" y="10999"/>
                    <a:pt x="5312" y="10811"/>
                  </a:cubicBezTo>
                  <a:cubicBezTo>
                    <a:pt x="5720" y="10623"/>
                    <a:pt x="7033" y="9511"/>
                    <a:pt x="7475" y="8874"/>
                  </a:cubicBezTo>
                  <a:cubicBezTo>
                    <a:pt x="7920" y="8236"/>
                    <a:pt x="8370" y="8207"/>
                    <a:pt x="8865" y="8048"/>
                  </a:cubicBezTo>
                  <a:cubicBezTo>
                    <a:pt x="9360" y="7889"/>
                    <a:pt x="9728" y="7095"/>
                    <a:pt x="9743" y="6502"/>
                  </a:cubicBezTo>
                  <a:cubicBezTo>
                    <a:pt x="9759" y="5906"/>
                    <a:pt x="10511" y="5096"/>
                    <a:pt x="10651" y="4940"/>
                  </a:cubicBezTo>
                  <a:cubicBezTo>
                    <a:pt x="10794" y="4781"/>
                    <a:pt x="10585" y="4151"/>
                    <a:pt x="10585" y="4151"/>
                  </a:cubicBezTo>
                  <a:lnTo>
                    <a:pt x="10368" y="4151"/>
                  </a:lnTo>
                  <a:cubicBezTo>
                    <a:pt x="10365" y="4151"/>
                    <a:pt x="10361" y="4151"/>
                    <a:pt x="10358" y="4151"/>
                  </a:cubicBezTo>
                  <a:cubicBezTo>
                    <a:pt x="10273" y="4151"/>
                    <a:pt x="10202" y="4149"/>
                    <a:pt x="10072" y="4019"/>
                  </a:cubicBezTo>
                  <a:cubicBezTo>
                    <a:pt x="9942" y="3890"/>
                    <a:pt x="9620" y="3743"/>
                    <a:pt x="9395" y="3743"/>
                  </a:cubicBezTo>
                  <a:cubicBezTo>
                    <a:pt x="9386" y="3743"/>
                    <a:pt x="9377" y="3743"/>
                    <a:pt x="9368" y="3744"/>
                  </a:cubicBezTo>
                  <a:cubicBezTo>
                    <a:pt x="9359" y="3744"/>
                    <a:pt x="9351" y="3745"/>
                    <a:pt x="9343" y="3745"/>
                  </a:cubicBezTo>
                  <a:cubicBezTo>
                    <a:pt x="9132" y="3745"/>
                    <a:pt x="8994" y="3550"/>
                    <a:pt x="8632" y="3318"/>
                  </a:cubicBezTo>
                  <a:cubicBezTo>
                    <a:pt x="8300" y="3105"/>
                    <a:pt x="8104" y="3092"/>
                    <a:pt x="7959" y="3092"/>
                  </a:cubicBezTo>
                  <a:cubicBezTo>
                    <a:pt x="7940" y="3092"/>
                    <a:pt x="7921" y="3093"/>
                    <a:pt x="7904" y="3093"/>
                  </a:cubicBezTo>
                  <a:cubicBezTo>
                    <a:pt x="7753" y="3093"/>
                    <a:pt x="7470" y="3003"/>
                    <a:pt x="7364" y="2807"/>
                  </a:cubicBezTo>
                  <a:cubicBezTo>
                    <a:pt x="7258" y="2611"/>
                    <a:pt x="7237" y="2349"/>
                    <a:pt x="6874" y="2079"/>
                  </a:cubicBezTo>
                  <a:cubicBezTo>
                    <a:pt x="6594" y="1867"/>
                    <a:pt x="6371" y="1621"/>
                    <a:pt x="5757" y="1592"/>
                  </a:cubicBezTo>
                  <a:cubicBezTo>
                    <a:pt x="5140" y="1563"/>
                    <a:pt x="4968" y="1147"/>
                    <a:pt x="4473" y="673"/>
                  </a:cubicBezTo>
                  <a:cubicBezTo>
                    <a:pt x="4279" y="488"/>
                    <a:pt x="4130" y="439"/>
                    <a:pt x="3984" y="439"/>
                  </a:cubicBezTo>
                  <a:cubicBezTo>
                    <a:pt x="3814" y="439"/>
                    <a:pt x="3649" y="506"/>
                    <a:pt x="3421" y="506"/>
                  </a:cubicBezTo>
                  <a:cubicBezTo>
                    <a:pt x="3344" y="506"/>
                    <a:pt x="3260" y="498"/>
                    <a:pt x="3166" y="478"/>
                  </a:cubicBezTo>
                  <a:cubicBezTo>
                    <a:pt x="2557" y="343"/>
                    <a:pt x="2520" y="184"/>
                    <a:pt x="2377" y="65"/>
                  </a:cubicBezTo>
                  <a:cubicBezTo>
                    <a:pt x="2324" y="21"/>
                    <a:pt x="2263" y="1"/>
                    <a:pt x="2195" y="1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g2d628c0607e_0_8395"/>
            <p:cNvSpPr/>
            <p:nvPr/>
          </p:nvSpPr>
          <p:spPr>
            <a:xfrm>
              <a:off x="7081463" y="2551782"/>
              <a:ext cx="455554" cy="401859"/>
            </a:xfrm>
            <a:custGeom>
              <a:rect b="b" l="l" r="r" t="t"/>
              <a:pathLst>
                <a:path extrusionOk="0" h="4715" w="5345">
                  <a:moveTo>
                    <a:pt x="358" y="0"/>
                  </a:moveTo>
                  <a:lnTo>
                    <a:pt x="358" y="0"/>
                  </a:lnTo>
                  <a:cubicBezTo>
                    <a:pt x="361" y="40"/>
                    <a:pt x="358" y="77"/>
                    <a:pt x="355" y="106"/>
                  </a:cubicBezTo>
                  <a:cubicBezTo>
                    <a:pt x="321" y="466"/>
                    <a:pt x="1" y="813"/>
                    <a:pt x="247" y="1229"/>
                  </a:cubicBezTo>
                  <a:cubicBezTo>
                    <a:pt x="324" y="1358"/>
                    <a:pt x="456" y="1493"/>
                    <a:pt x="670" y="1639"/>
                  </a:cubicBezTo>
                  <a:cubicBezTo>
                    <a:pt x="1098" y="1928"/>
                    <a:pt x="1364" y="1970"/>
                    <a:pt x="1538" y="1970"/>
                  </a:cubicBezTo>
                  <a:cubicBezTo>
                    <a:pt x="1612" y="1970"/>
                    <a:pt x="1669" y="1963"/>
                    <a:pt x="1715" y="1963"/>
                  </a:cubicBezTo>
                  <a:cubicBezTo>
                    <a:pt x="1790" y="1963"/>
                    <a:pt x="1837" y="1983"/>
                    <a:pt x="1877" y="2089"/>
                  </a:cubicBezTo>
                  <a:lnTo>
                    <a:pt x="1883" y="2105"/>
                  </a:lnTo>
                  <a:cubicBezTo>
                    <a:pt x="2002" y="2428"/>
                    <a:pt x="2018" y="2801"/>
                    <a:pt x="2327" y="2867"/>
                  </a:cubicBezTo>
                  <a:cubicBezTo>
                    <a:pt x="2595" y="2925"/>
                    <a:pt x="2878" y="3021"/>
                    <a:pt x="3082" y="3288"/>
                  </a:cubicBezTo>
                  <a:cubicBezTo>
                    <a:pt x="3119" y="3338"/>
                    <a:pt x="3153" y="3391"/>
                    <a:pt x="3182" y="3452"/>
                  </a:cubicBezTo>
                  <a:cubicBezTo>
                    <a:pt x="3386" y="3846"/>
                    <a:pt x="3455" y="4241"/>
                    <a:pt x="3802" y="4410"/>
                  </a:cubicBezTo>
                  <a:cubicBezTo>
                    <a:pt x="3908" y="4462"/>
                    <a:pt x="4012" y="4476"/>
                    <a:pt x="4113" y="4476"/>
                  </a:cubicBezTo>
                  <a:cubicBezTo>
                    <a:pt x="4235" y="4476"/>
                    <a:pt x="4352" y="4455"/>
                    <a:pt x="4462" y="4455"/>
                  </a:cubicBezTo>
                  <a:cubicBezTo>
                    <a:pt x="4560" y="4455"/>
                    <a:pt x="4653" y="4472"/>
                    <a:pt x="4739" y="4535"/>
                  </a:cubicBezTo>
                  <a:cubicBezTo>
                    <a:pt x="4855" y="4619"/>
                    <a:pt x="4950" y="4664"/>
                    <a:pt x="5019" y="4688"/>
                  </a:cubicBezTo>
                  <a:cubicBezTo>
                    <a:pt x="5086" y="4713"/>
                    <a:pt x="5129" y="4715"/>
                    <a:pt x="5140" y="4715"/>
                  </a:cubicBezTo>
                  <a:cubicBezTo>
                    <a:pt x="5143" y="4715"/>
                    <a:pt x="5144" y="4715"/>
                    <a:pt x="5144" y="4715"/>
                  </a:cubicBezTo>
                  <a:lnTo>
                    <a:pt x="5345" y="4511"/>
                  </a:lnTo>
                  <a:cubicBezTo>
                    <a:pt x="5345" y="4511"/>
                    <a:pt x="5292" y="4468"/>
                    <a:pt x="5212" y="4413"/>
                  </a:cubicBezTo>
                  <a:cubicBezTo>
                    <a:pt x="5043" y="4294"/>
                    <a:pt x="4760" y="4106"/>
                    <a:pt x="4635" y="4106"/>
                  </a:cubicBezTo>
                  <a:cubicBezTo>
                    <a:pt x="4532" y="4106"/>
                    <a:pt x="4395" y="4169"/>
                    <a:pt x="4250" y="4169"/>
                  </a:cubicBezTo>
                  <a:cubicBezTo>
                    <a:pt x="4143" y="4169"/>
                    <a:pt x="4032" y="4135"/>
                    <a:pt x="3926" y="4016"/>
                  </a:cubicBezTo>
                  <a:cubicBezTo>
                    <a:pt x="3680" y="3735"/>
                    <a:pt x="3757" y="3767"/>
                    <a:pt x="3894" y="3389"/>
                  </a:cubicBezTo>
                  <a:cubicBezTo>
                    <a:pt x="4027" y="3018"/>
                    <a:pt x="4305" y="2452"/>
                    <a:pt x="3788" y="2449"/>
                  </a:cubicBezTo>
                  <a:lnTo>
                    <a:pt x="3770" y="2449"/>
                  </a:lnTo>
                  <a:cubicBezTo>
                    <a:pt x="3513" y="2455"/>
                    <a:pt x="3277" y="2511"/>
                    <a:pt x="3116" y="2511"/>
                  </a:cubicBezTo>
                  <a:cubicBezTo>
                    <a:pt x="2938" y="2511"/>
                    <a:pt x="2852" y="2442"/>
                    <a:pt x="2936" y="2158"/>
                  </a:cubicBezTo>
                  <a:cubicBezTo>
                    <a:pt x="3026" y="1848"/>
                    <a:pt x="3259" y="1522"/>
                    <a:pt x="3399" y="1295"/>
                  </a:cubicBezTo>
                  <a:lnTo>
                    <a:pt x="3060" y="1173"/>
                  </a:lnTo>
                  <a:lnTo>
                    <a:pt x="2738" y="1038"/>
                  </a:lnTo>
                  <a:cubicBezTo>
                    <a:pt x="2606" y="1230"/>
                    <a:pt x="2462" y="1608"/>
                    <a:pt x="2259" y="1608"/>
                  </a:cubicBezTo>
                  <a:cubicBezTo>
                    <a:pt x="2230" y="1608"/>
                    <a:pt x="2200" y="1601"/>
                    <a:pt x="2168" y="1583"/>
                  </a:cubicBezTo>
                  <a:cubicBezTo>
                    <a:pt x="1917" y="1443"/>
                    <a:pt x="1414" y="975"/>
                    <a:pt x="1446" y="464"/>
                  </a:cubicBezTo>
                  <a:cubicBezTo>
                    <a:pt x="1372" y="429"/>
                    <a:pt x="1298" y="395"/>
                    <a:pt x="1221" y="363"/>
                  </a:cubicBezTo>
                  <a:cubicBezTo>
                    <a:pt x="935" y="236"/>
                    <a:pt x="646" y="112"/>
                    <a:pt x="358" y="0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g2d628c0607e_0_8395"/>
            <p:cNvSpPr/>
            <p:nvPr/>
          </p:nvSpPr>
          <p:spPr>
            <a:xfrm>
              <a:off x="8616029" y="2612210"/>
              <a:ext cx="550927" cy="898239"/>
            </a:xfrm>
            <a:custGeom>
              <a:rect b="b" l="l" r="r" t="t"/>
              <a:pathLst>
                <a:path extrusionOk="0" h="10539" w="6464">
                  <a:moveTo>
                    <a:pt x="2307" y="0"/>
                  </a:moveTo>
                  <a:cubicBezTo>
                    <a:pt x="1899" y="0"/>
                    <a:pt x="1499" y="13"/>
                    <a:pt x="1125" y="25"/>
                  </a:cubicBezTo>
                  <a:cubicBezTo>
                    <a:pt x="1035" y="27"/>
                    <a:pt x="945" y="30"/>
                    <a:pt x="852" y="35"/>
                  </a:cubicBezTo>
                  <a:cubicBezTo>
                    <a:pt x="760" y="41"/>
                    <a:pt x="664" y="46"/>
                    <a:pt x="567" y="54"/>
                  </a:cubicBezTo>
                  <a:cubicBezTo>
                    <a:pt x="384" y="67"/>
                    <a:pt x="196" y="83"/>
                    <a:pt x="0" y="101"/>
                  </a:cubicBezTo>
                  <a:cubicBezTo>
                    <a:pt x="27" y="824"/>
                    <a:pt x="249" y="1674"/>
                    <a:pt x="249" y="1674"/>
                  </a:cubicBezTo>
                  <a:lnTo>
                    <a:pt x="937" y="2949"/>
                  </a:lnTo>
                  <a:cubicBezTo>
                    <a:pt x="937" y="2949"/>
                    <a:pt x="1750" y="3489"/>
                    <a:pt x="2110" y="3595"/>
                  </a:cubicBezTo>
                  <a:cubicBezTo>
                    <a:pt x="2157" y="3609"/>
                    <a:pt x="2201" y="3615"/>
                    <a:pt x="2243" y="3615"/>
                  </a:cubicBezTo>
                  <a:cubicBezTo>
                    <a:pt x="2519" y="3615"/>
                    <a:pt x="2697" y="3352"/>
                    <a:pt x="2941" y="3352"/>
                  </a:cubicBezTo>
                  <a:cubicBezTo>
                    <a:pt x="2988" y="3352"/>
                    <a:pt x="3023" y="3353"/>
                    <a:pt x="3050" y="3353"/>
                  </a:cubicBezTo>
                  <a:cubicBezTo>
                    <a:pt x="3184" y="3353"/>
                    <a:pt x="3128" y="3329"/>
                    <a:pt x="3436" y="3047"/>
                  </a:cubicBezTo>
                  <a:cubicBezTo>
                    <a:pt x="3710" y="2798"/>
                    <a:pt x="3850" y="2519"/>
                    <a:pt x="3989" y="2519"/>
                  </a:cubicBezTo>
                  <a:cubicBezTo>
                    <a:pt x="4039" y="2519"/>
                    <a:pt x="4089" y="2556"/>
                    <a:pt x="4145" y="2642"/>
                  </a:cubicBezTo>
                  <a:cubicBezTo>
                    <a:pt x="4319" y="2906"/>
                    <a:pt x="4397" y="2979"/>
                    <a:pt x="4516" y="2979"/>
                  </a:cubicBezTo>
                  <a:cubicBezTo>
                    <a:pt x="4544" y="2979"/>
                    <a:pt x="4574" y="2975"/>
                    <a:pt x="4608" y="2968"/>
                  </a:cubicBezTo>
                  <a:cubicBezTo>
                    <a:pt x="4650" y="2960"/>
                    <a:pt x="4690" y="2952"/>
                    <a:pt x="4727" y="2952"/>
                  </a:cubicBezTo>
                  <a:cubicBezTo>
                    <a:pt x="4848" y="2952"/>
                    <a:pt x="4926" y="3039"/>
                    <a:pt x="4855" y="3497"/>
                  </a:cubicBezTo>
                  <a:cubicBezTo>
                    <a:pt x="4765" y="4096"/>
                    <a:pt x="4548" y="3407"/>
                    <a:pt x="4881" y="4477"/>
                  </a:cubicBezTo>
                  <a:cubicBezTo>
                    <a:pt x="5217" y="5549"/>
                    <a:pt x="5204" y="4895"/>
                    <a:pt x="5093" y="5649"/>
                  </a:cubicBezTo>
                  <a:cubicBezTo>
                    <a:pt x="4987" y="6351"/>
                    <a:pt x="4542" y="6994"/>
                    <a:pt x="4497" y="7735"/>
                  </a:cubicBezTo>
                  <a:cubicBezTo>
                    <a:pt x="4495" y="7791"/>
                    <a:pt x="4495" y="7846"/>
                    <a:pt x="4495" y="7902"/>
                  </a:cubicBezTo>
                  <a:cubicBezTo>
                    <a:pt x="4518" y="8712"/>
                    <a:pt x="4304" y="8352"/>
                    <a:pt x="4045" y="9310"/>
                  </a:cubicBezTo>
                  <a:cubicBezTo>
                    <a:pt x="3785" y="10268"/>
                    <a:pt x="3955" y="10538"/>
                    <a:pt x="3955" y="10538"/>
                  </a:cubicBezTo>
                  <a:cubicBezTo>
                    <a:pt x="3965" y="10528"/>
                    <a:pt x="3973" y="10514"/>
                    <a:pt x="3981" y="10504"/>
                  </a:cubicBezTo>
                  <a:cubicBezTo>
                    <a:pt x="3989" y="10493"/>
                    <a:pt x="4000" y="10477"/>
                    <a:pt x="4010" y="10459"/>
                  </a:cubicBezTo>
                  <a:cubicBezTo>
                    <a:pt x="4042" y="10414"/>
                    <a:pt x="4087" y="10350"/>
                    <a:pt x="4140" y="10266"/>
                  </a:cubicBezTo>
                  <a:cubicBezTo>
                    <a:pt x="4143" y="10263"/>
                    <a:pt x="4145" y="10260"/>
                    <a:pt x="4148" y="10258"/>
                  </a:cubicBezTo>
                  <a:cubicBezTo>
                    <a:pt x="4346" y="9951"/>
                    <a:pt x="4677" y="9408"/>
                    <a:pt x="5027" y="8685"/>
                  </a:cubicBezTo>
                  <a:cubicBezTo>
                    <a:pt x="5400" y="7915"/>
                    <a:pt x="5794" y="6941"/>
                    <a:pt x="6072" y="5832"/>
                  </a:cubicBezTo>
                  <a:cubicBezTo>
                    <a:pt x="6091" y="5763"/>
                    <a:pt x="6107" y="5692"/>
                    <a:pt x="6125" y="5620"/>
                  </a:cubicBezTo>
                  <a:cubicBezTo>
                    <a:pt x="6128" y="5610"/>
                    <a:pt x="6130" y="5599"/>
                    <a:pt x="6133" y="5588"/>
                  </a:cubicBezTo>
                  <a:cubicBezTo>
                    <a:pt x="6220" y="5202"/>
                    <a:pt x="6289" y="4810"/>
                    <a:pt x="6339" y="4413"/>
                  </a:cubicBezTo>
                  <a:cubicBezTo>
                    <a:pt x="6435" y="3664"/>
                    <a:pt x="6464" y="2902"/>
                    <a:pt x="6443" y="2171"/>
                  </a:cubicBezTo>
                  <a:cubicBezTo>
                    <a:pt x="6347" y="1377"/>
                    <a:pt x="5935" y="866"/>
                    <a:pt x="5352" y="541"/>
                  </a:cubicBezTo>
                  <a:cubicBezTo>
                    <a:pt x="4541" y="92"/>
                    <a:pt x="3399" y="0"/>
                    <a:pt x="2307" y="0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g2d628c0607e_0_8395"/>
            <p:cNvSpPr/>
            <p:nvPr/>
          </p:nvSpPr>
          <p:spPr>
            <a:xfrm>
              <a:off x="7604434" y="2631387"/>
              <a:ext cx="1311008" cy="1247512"/>
            </a:xfrm>
            <a:custGeom>
              <a:rect b="b" l="l" r="r" t="t"/>
              <a:pathLst>
                <a:path extrusionOk="0" h="14637" w="15382">
                  <a:moveTo>
                    <a:pt x="10752" y="1"/>
                  </a:moveTo>
                  <a:lnTo>
                    <a:pt x="10752" y="1"/>
                  </a:lnTo>
                  <a:cubicBezTo>
                    <a:pt x="10382" y="48"/>
                    <a:pt x="9995" y="101"/>
                    <a:pt x="9595" y="154"/>
                  </a:cubicBezTo>
                  <a:cubicBezTo>
                    <a:pt x="9418" y="181"/>
                    <a:pt x="9238" y="205"/>
                    <a:pt x="9055" y="231"/>
                  </a:cubicBezTo>
                  <a:cubicBezTo>
                    <a:pt x="7499" y="446"/>
                    <a:pt x="5778" y="689"/>
                    <a:pt x="4058" y="824"/>
                  </a:cubicBezTo>
                  <a:cubicBezTo>
                    <a:pt x="3547" y="864"/>
                    <a:pt x="3036" y="893"/>
                    <a:pt x="2528" y="911"/>
                  </a:cubicBezTo>
                  <a:cubicBezTo>
                    <a:pt x="2229" y="921"/>
                    <a:pt x="1931" y="927"/>
                    <a:pt x="1636" y="927"/>
                  </a:cubicBezTo>
                  <a:cubicBezTo>
                    <a:pt x="1080" y="927"/>
                    <a:pt x="533" y="908"/>
                    <a:pt x="0" y="866"/>
                  </a:cubicBezTo>
                  <a:lnTo>
                    <a:pt x="0" y="866"/>
                  </a:lnTo>
                  <a:cubicBezTo>
                    <a:pt x="212" y="1338"/>
                    <a:pt x="633" y="1750"/>
                    <a:pt x="1427" y="1838"/>
                  </a:cubicBezTo>
                  <a:cubicBezTo>
                    <a:pt x="3116" y="2020"/>
                    <a:pt x="3928" y="2121"/>
                    <a:pt x="4669" y="3204"/>
                  </a:cubicBezTo>
                  <a:cubicBezTo>
                    <a:pt x="5413" y="4284"/>
                    <a:pt x="4704" y="4149"/>
                    <a:pt x="7271" y="5131"/>
                  </a:cubicBezTo>
                  <a:cubicBezTo>
                    <a:pt x="9842" y="6110"/>
                    <a:pt x="9984" y="5737"/>
                    <a:pt x="9659" y="7428"/>
                  </a:cubicBezTo>
                  <a:cubicBezTo>
                    <a:pt x="9333" y="9117"/>
                    <a:pt x="8793" y="10199"/>
                    <a:pt x="7814" y="11144"/>
                  </a:cubicBezTo>
                  <a:cubicBezTo>
                    <a:pt x="6832" y="12089"/>
                    <a:pt x="4063" y="14490"/>
                    <a:pt x="6191" y="14625"/>
                  </a:cubicBezTo>
                  <a:cubicBezTo>
                    <a:pt x="6313" y="14633"/>
                    <a:pt x="6432" y="14636"/>
                    <a:pt x="6549" y="14636"/>
                  </a:cubicBezTo>
                  <a:cubicBezTo>
                    <a:pt x="8487" y="14636"/>
                    <a:pt x="9876" y="13610"/>
                    <a:pt x="11366" y="12497"/>
                  </a:cubicBezTo>
                  <a:cubicBezTo>
                    <a:pt x="12949" y="11314"/>
                    <a:pt x="14167" y="8881"/>
                    <a:pt x="14773" y="7359"/>
                  </a:cubicBezTo>
                  <a:cubicBezTo>
                    <a:pt x="15382" y="5840"/>
                    <a:pt x="14908" y="4792"/>
                    <a:pt x="13288" y="4588"/>
                  </a:cubicBezTo>
                  <a:cubicBezTo>
                    <a:pt x="11668" y="4387"/>
                    <a:pt x="10654" y="1491"/>
                    <a:pt x="10752" y="1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g2d628c0607e_0_8395"/>
            <p:cNvSpPr/>
            <p:nvPr/>
          </p:nvSpPr>
          <p:spPr>
            <a:xfrm>
              <a:off x="7819896" y="2644512"/>
              <a:ext cx="1015004" cy="1125121"/>
            </a:xfrm>
            <a:custGeom>
              <a:rect b="b" l="l" r="r" t="t"/>
              <a:pathLst>
                <a:path extrusionOk="0" h="13201" w="11909">
                  <a:moveTo>
                    <a:pt x="7067" y="0"/>
                  </a:moveTo>
                  <a:cubicBezTo>
                    <a:pt x="6890" y="27"/>
                    <a:pt x="6710" y="51"/>
                    <a:pt x="6527" y="77"/>
                  </a:cubicBezTo>
                  <a:cubicBezTo>
                    <a:pt x="4971" y="292"/>
                    <a:pt x="3250" y="535"/>
                    <a:pt x="1530" y="670"/>
                  </a:cubicBezTo>
                  <a:cubicBezTo>
                    <a:pt x="1019" y="710"/>
                    <a:pt x="508" y="739"/>
                    <a:pt x="0" y="757"/>
                  </a:cubicBezTo>
                  <a:cubicBezTo>
                    <a:pt x="1294" y="1263"/>
                    <a:pt x="2779" y="2078"/>
                    <a:pt x="3168" y="2915"/>
                  </a:cubicBezTo>
                  <a:cubicBezTo>
                    <a:pt x="3608" y="3860"/>
                    <a:pt x="6705" y="4254"/>
                    <a:pt x="7515" y="5302"/>
                  </a:cubicBezTo>
                  <a:cubicBezTo>
                    <a:pt x="8327" y="6350"/>
                    <a:pt x="8269" y="7629"/>
                    <a:pt x="7335" y="9267"/>
                  </a:cubicBezTo>
                  <a:cubicBezTo>
                    <a:pt x="6400" y="10903"/>
                    <a:pt x="4526" y="12613"/>
                    <a:pt x="4383" y="13052"/>
                  </a:cubicBezTo>
                  <a:cubicBezTo>
                    <a:pt x="4351" y="13152"/>
                    <a:pt x="4436" y="13201"/>
                    <a:pt x="4603" y="13201"/>
                  </a:cubicBezTo>
                  <a:cubicBezTo>
                    <a:pt x="5177" y="13201"/>
                    <a:pt x="6724" y="12628"/>
                    <a:pt x="7909" y="11530"/>
                  </a:cubicBezTo>
                  <a:cubicBezTo>
                    <a:pt x="9442" y="10112"/>
                    <a:pt x="11909" y="6430"/>
                    <a:pt x="10995" y="5752"/>
                  </a:cubicBezTo>
                  <a:cubicBezTo>
                    <a:pt x="10082" y="5077"/>
                    <a:pt x="8055" y="4503"/>
                    <a:pt x="7719" y="2814"/>
                  </a:cubicBezTo>
                  <a:cubicBezTo>
                    <a:pt x="7512" y="1782"/>
                    <a:pt x="7194" y="914"/>
                    <a:pt x="7067" y="0"/>
                  </a:cubicBezTo>
                  <a:close/>
                </a:path>
              </a:pathLst>
            </a:custGeom>
            <a:solidFill>
              <a:srgbClr val="1B8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g2d628c0607e_0_8395"/>
            <p:cNvSpPr/>
            <p:nvPr/>
          </p:nvSpPr>
          <p:spPr>
            <a:xfrm>
              <a:off x="7488862" y="2915885"/>
              <a:ext cx="869772" cy="940002"/>
            </a:xfrm>
            <a:custGeom>
              <a:rect b="b" l="l" r="r" t="t"/>
              <a:pathLst>
                <a:path extrusionOk="0" h="11029" w="10205">
                  <a:moveTo>
                    <a:pt x="1525" y="1"/>
                  </a:moveTo>
                  <a:cubicBezTo>
                    <a:pt x="1461" y="1"/>
                    <a:pt x="1402" y="8"/>
                    <a:pt x="1351" y="24"/>
                  </a:cubicBezTo>
                  <a:cubicBezTo>
                    <a:pt x="753" y="212"/>
                    <a:pt x="136" y="1374"/>
                    <a:pt x="67" y="2187"/>
                  </a:cubicBezTo>
                  <a:cubicBezTo>
                    <a:pt x="1" y="2997"/>
                    <a:pt x="925" y="4304"/>
                    <a:pt x="1261" y="4821"/>
                  </a:cubicBezTo>
                  <a:cubicBezTo>
                    <a:pt x="1600" y="5339"/>
                    <a:pt x="2635" y="6065"/>
                    <a:pt x="2772" y="6975"/>
                  </a:cubicBezTo>
                  <a:cubicBezTo>
                    <a:pt x="2907" y="7886"/>
                    <a:pt x="2725" y="10024"/>
                    <a:pt x="2883" y="10339"/>
                  </a:cubicBezTo>
                  <a:cubicBezTo>
                    <a:pt x="3012" y="10596"/>
                    <a:pt x="3198" y="11028"/>
                    <a:pt x="3312" y="11028"/>
                  </a:cubicBezTo>
                  <a:cubicBezTo>
                    <a:pt x="3338" y="11028"/>
                    <a:pt x="3361" y="11004"/>
                    <a:pt x="3378" y="10948"/>
                  </a:cubicBezTo>
                  <a:cubicBezTo>
                    <a:pt x="3468" y="10657"/>
                    <a:pt x="3063" y="10549"/>
                    <a:pt x="3807" y="10016"/>
                  </a:cubicBezTo>
                  <a:cubicBezTo>
                    <a:pt x="4551" y="9484"/>
                    <a:pt x="6150" y="8381"/>
                    <a:pt x="6264" y="8042"/>
                  </a:cubicBezTo>
                  <a:cubicBezTo>
                    <a:pt x="6375" y="7706"/>
                    <a:pt x="7637" y="7073"/>
                    <a:pt x="8132" y="6713"/>
                  </a:cubicBezTo>
                  <a:cubicBezTo>
                    <a:pt x="8627" y="6353"/>
                    <a:pt x="8376" y="5429"/>
                    <a:pt x="8874" y="4821"/>
                  </a:cubicBezTo>
                  <a:cubicBezTo>
                    <a:pt x="9371" y="4212"/>
                    <a:pt x="10205" y="3966"/>
                    <a:pt x="9710" y="3786"/>
                  </a:cubicBezTo>
                  <a:cubicBezTo>
                    <a:pt x="9215" y="3606"/>
                    <a:pt x="8291" y="3696"/>
                    <a:pt x="7952" y="3177"/>
                  </a:cubicBezTo>
                  <a:cubicBezTo>
                    <a:pt x="7614" y="2658"/>
                    <a:pt x="7277" y="2703"/>
                    <a:pt x="6735" y="2592"/>
                  </a:cubicBezTo>
                  <a:cubicBezTo>
                    <a:pt x="6195" y="2478"/>
                    <a:pt x="5925" y="1533"/>
                    <a:pt x="5496" y="1443"/>
                  </a:cubicBezTo>
                  <a:cubicBezTo>
                    <a:pt x="5070" y="1353"/>
                    <a:pt x="4257" y="1509"/>
                    <a:pt x="3921" y="1128"/>
                  </a:cubicBezTo>
                  <a:cubicBezTo>
                    <a:pt x="3582" y="744"/>
                    <a:pt x="3333" y="294"/>
                    <a:pt x="2928" y="294"/>
                  </a:cubicBezTo>
                  <a:cubicBezTo>
                    <a:pt x="2578" y="294"/>
                    <a:pt x="1938" y="1"/>
                    <a:pt x="1525" y="1"/>
                  </a:cubicBezTo>
                  <a:close/>
                </a:path>
              </a:pathLst>
            </a:custGeom>
            <a:solidFill>
              <a:srgbClr val="3A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g2d628c0607e_0_8395"/>
            <p:cNvSpPr/>
            <p:nvPr/>
          </p:nvSpPr>
          <p:spPr>
            <a:xfrm>
              <a:off x="7553467" y="2967449"/>
              <a:ext cx="688147" cy="739796"/>
            </a:xfrm>
            <a:custGeom>
              <a:rect b="b" l="l" r="r" t="t"/>
              <a:pathLst>
                <a:path extrusionOk="0" h="8680" w="8074">
                  <a:moveTo>
                    <a:pt x="1130" y="1"/>
                  </a:moveTo>
                  <a:cubicBezTo>
                    <a:pt x="995" y="1"/>
                    <a:pt x="877" y="21"/>
                    <a:pt x="797" y="71"/>
                  </a:cubicBezTo>
                  <a:cubicBezTo>
                    <a:pt x="484" y="266"/>
                    <a:pt x="16" y="1198"/>
                    <a:pt x="8" y="1717"/>
                  </a:cubicBezTo>
                  <a:cubicBezTo>
                    <a:pt x="0" y="2233"/>
                    <a:pt x="1181" y="3472"/>
                    <a:pt x="1766" y="4261"/>
                  </a:cubicBezTo>
                  <a:cubicBezTo>
                    <a:pt x="2350" y="5049"/>
                    <a:pt x="3025" y="5748"/>
                    <a:pt x="2845" y="6717"/>
                  </a:cubicBezTo>
                  <a:cubicBezTo>
                    <a:pt x="2665" y="7686"/>
                    <a:pt x="2035" y="8586"/>
                    <a:pt x="2665" y="8676"/>
                  </a:cubicBezTo>
                  <a:cubicBezTo>
                    <a:pt x="2684" y="8678"/>
                    <a:pt x="2703" y="8680"/>
                    <a:pt x="2722" y="8680"/>
                  </a:cubicBezTo>
                  <a:cubicBezTo>
                    <a:pt x="3355" y="8680"/>
                    <a:pt x="4287" y="7267"/>
                    <a:pt x="4942" y="6807"/>
                  </a:cubicBezTo>
                  <a:cubicBezTo>
                    <a:pt x="5617" y="6333"/>
                    <a:pt x="6721" y="6447"/>
                    <a:pt x="6946" y="5748"/>
                  </a:cubicBezTo>
                  <a:cubicBezTo>
                    <a:pt x="7171" y="5049"/>
                    <a:pt x="7713" y="4059"/>
                    <a:pt x="7893" y="3766"/>
                  </a:cubicBezTo>
                  <a:cubicBezTo>
                    <a:pt x="8073" y="3472"/>
                    <a:pt x="7419" y="3427"/>
                    <a:pt x="7149" y="3316"/>
                  </a:cubicBezTo>
                  <a:cubicBezTo>
                    <a:pt x="6879" y="3202"/>
                    <a:pt x="6901" y="2956"/>
                    <a:pt x="6609" y="2752"/>
                  </a:cubicBezTo>
                  <a:cubicBezTo>
                    <a:pt x="6316" y="2548"/>
                    <a:pt x="5392" y="2707"/>
                    <a:pt x="5212" y="2458"/>
                  </a:cubicBezTo>
                  <a:cubicBezTo>
                    <a:pt x="5032" y="2212"/>
                    <a:pt x="4550" y="1198"/>
                    <a:pt x="4206" y="1198"/>
                  </a:cubicBezTo>
                  <a:cubicBezTo>
                    <a:pt x="3956" y="1198"/>
                    <a:pt x="3571" y="1350"/>
                    <a:pt x="3299" y="1350"/>
                  </a:cubicBezTo>
                  <a:cubicBezTo>
                    <a:pt x="3194" y="1350"/>
                    <a:pt x="3106" y="1327"/>
                    <a:pt x="3049" y="1264"/>
                  </a:cubicBezTo>
                  <a:cubicBezTo>
                    <a:pt x="2845" y="1039"/>
                    <a:pt x="2523" y="409"/>
                    <a:pt x="2268" y="274"/>
                  </a:cubicBezTo>
                  <a:cubicBezTo>
                    <a:pt x="2079" y="174"/>
                    <a:pt x="1528" y="1"/>
                    <a:pt x="1130" y="1"/>
                  </a:cubicBez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g2d628c0607e_0_8395"/>
            <p:cNvSpPr/>
            <p:nvPr/>
          </p:nvSpPr>
          <p:spPr>
            <a:xfrm>
              <a:off x="8663332" y="2612210"/>
              <a:ext cx="504988" cy="740308"/>
            </a:xfrm>
            <a:custGeom>
              <a:rect b="b" l="l" r="r" t="t"/>
              <a:pathLst>
                <a:path extrusionOk="0" h="8686" w="5925">
                  <a:moveTo>
                    <a:pt x="1752" y="0"/>
                  </a:moveTo>
                  <a:cubicBezTo>
                    <a:pt x="1344" y="0"/>
                    <a:pt x="944" y="13"/>
                    <a:pt x="570" y="25"/>
                  </a:cubicBezTo>
                  <a:cubicBezTo>
                    <a:pt x="480" y="27"/>
                    <a:pt x="390" y="30"/>
                    <a:pt x="297" y="35"/>
                  </a:cubicBezTo>
                  <a:cubicBezTo>
                    <a:pt x="205" y="41"/>
                    <a:pt x="109" y="46"/>
                    <a:pt x="12" y="54"/>
                  </a:cubicBezTo>
                  <a:cubicBezTo>
                    <a:pt x="4" y="231"/>
                    <a:pt x="1" y="385"/>
                    <a:pt x="4" y="501"/>
                  </a:cubicBezTo>
                  <a:cubicBezTo>
                    <a:pt x="41" y="1383"/>
                    <a:pt x="694" y="2873"/>
                    <a:pt x="1295" y="2992"/>
                  </a:cubicBezTo>
                  <a:cubicBezTo>
                    <a:pt x="1343" y="3002"/>
                    <a:pt x="1391" y="3006"/>
                    <a:pt x="1439" y="3006"/>
                  </a:cubicBezTo>
                  <a:cubicBezTo>
                    <a:pt x="1991" y="3006"/>
                    <a:pt x="2517" y="2400"/>
                    <a:pt x="2905" y="2137"/>
                  </a:cubicBezTo>
                  <a:cubicBezTo>
                    <a:pt x="3122" y="1989"/>
                    <a:pt x="3343" y="1902"/>
                    <a:pt x="3531" y="1902"/>
                  </a:cubicBezTo>
                  <a:cubicBezTo>
                    <a:pt x="3706" y="1902"/>
                    <a:pt x="3851" y="1979"/>
                    <a:pt x="3934" y="2153"/>
                  </a:cubicBezTo>
                  <a:cubicBezTo>
                    <a:pt x="4106" y="2513"/>
                    <a:pt x="4739" y="2042"/>
                    <a:pt x="4842" y="2825"/>
                  </a:cubicBezTo>
                  <a:cubicBezTo>
                    <a:pt x="4948" y="3609"/>
                    <a:pt x="4437" y="3725"/>
                    <a:pt x="4707" y="4170"/>
                  </a:cubicBezTo>
                  <a:cubicBezTo>
                    <a:pt x="4871" y="4440"/>
                    <a:pt x="5025" y="4699"/>
                    <a:pt x="5075" y="4998"/>
                  </a:cubicBezTo>
                  <a:cubicBezTo>
                    <a:pt x="5110" y="5191"/>
                    <a:pt x="5099" y="5401"/>
                    <a:pt x="5022" y="5636"/>
                  </a:cubicBezTo>
                  <a:cubicBezTo>
                    <a:pt x="4829" y="6237"/>
                    <a:pt x="4437" y="7214"/>
                    <a:pt x="4437" y="7545"/>
                  </a:cubicBezTo>
                  <a:cubicBezTo>
                    <a:pt x="4437" y="7867"/>
                    <a:pt x="4469" y="8654"/>
                    <a:pt x="4472" y="8685"/>
                  </a:cubicBezTo>
                  <a:cubicBezTo>
                    <a:pt x="4472" y="8685"/>
                    <a:pt x="4914" y="7809"/>
                    <a:pt x="5297" y="6645"/>
                  </a:cubicBezTo>
                  <a:cubicBezTo>
                    <a:pt x="5485" y="6078"/>
                    <a:pt x="5657" y="5443"/>
                    <a:pt x="5761" y="4808"/>
                  </a:cubicBezTo>
                  <a:cubicBezTo>
                    <a:pt x="5761" y="4805"/>
                    <a:pt x="5761" y="4802"/>
                    <a:pt x="5761" y="4800"/>
                  </a:cubicBezTo>
                  <a:cubicBezTo>
                    <a:pt x="5774" y="4718"/>
                    <a:pt x="5787" y="4636"/>
                    <a:pt x="5798" y="4556"/>
                  </a:cubicBezTo>
                  <a:cubicBezTo>
                    <a:pt x="5893" y="3815"/>
                    <a:pt x="5925" y="3047"/>
                    <a:pt x="5909" y="2304"/>
                  </a:cubicBezTo>
                  <a:cubicBezTo>
                    <a:pt x="5909" y="2275"/>
                    <a:pt x="5906" y="2245"/>
                    <a:pt x="5906" y="2214"/>
                  </a:cubicBezTo>
                  <a:cubicBezTo>
                    <a:pt x="5901" y="2129"/>
                    <a:pt x="5893" y="2042"/>
                    <a:pt x="5888" y="1954"/>
                  </a:cubicBezTo>
                  <a:cubicBezTo>
                    <a:pt x="5880" y="1885"/>
                    <a:pt x="5874" y="1819"/>
                    <a:pt x="5869" y="1756"/>
                  </a:cubicBezTo>
                  <a:lnTo>
                    <a:pt x="5869" y="1756"/>
                  </a:lnTo>
                  <a:cubicBezTo>
                    <a:pt x="5877" y="1893"/>
                    <a:pt x="5882" y="2031"/>
                    <a:pt x="5888" y="2171"/>
                  </a:cubicBezTo>
                  <a:cubicBezTo>
                    <a:pt x="5792" y="1377"/>
                    <a:pt x="5380" y="866"/>
                    <a:pt x="4797" y="541"/>
                  </a:cubicBezTo>
                  <a:cubicBezTo>
                    <a:pt x="3986" y="92"/>
                    <a:pt x="2844" y="0"/>
                    <a:pt x="1752" y="0"/>
                  </a:cubicBezTo>
                  <a:close/>
                </a:path>
              </a:pathLst>
            </a:custGeom>
            <a:solidFill>
              <a:srgbClr val="3A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g2d628c0607e_0_8395"/>
            <p:cNvSpPr/>
            <p:nvPr/>
          </p:nvSpPr>
          <p:spPr>
            <a:xfrm>
              <a:off x="8688219" y="2612210"/>
              <a:ext cx="483254" cy="517857"/>
            </a:xfrm>
            <a:custGeom>
              <a:rect b="b" l="l" r="r" t="t"/>
              <a:pathLst>
                <a:path extrusionOk="0" h="6076" w="5670">
                  <a:moveTo>
                    <a:pt x="1460" y="0"/>
                  </a:moveTo>
                  <a:cubicBezTo>
                    <a:pt x="1052" y="0"/>
                    <a:pt x="652" y="13"/>
                    <a:pt x="278" y="25"/>
                  </a:cubicBezTo>
                  <a:cubicBezTo>
                    <a:pt x="188" y="27"/>
                    <a:pt x="98" y="30"/>
                    <a:pt x="5" y="35"/>
                  </a:cubicBezTo>
                  <a:cubicBezTo>
                    <a:pt x="0" y="123"/>
                    <a:pt x="3" y="210"/>
                    <a:pt x="19" y="297"/>
                  </a:cubicBezTo>
                  <a:cubicBezTo>
                    <a:pt x="66" y="538"/>
                    <a:pt x="93" y="843"/>
                    <a:pt x="148" y="1131"/>
                  </a:cubicBezTo>
                  <a:cubicBezTo>
                    <a:pt x="175" y="1258"/>
                    <a:pt x="204" y="1383"/>
                    <a:pt x="244" y="1496"/>
                  </a:cubicBezTo>
                  <a:cubicBezTo>
                    <a:pt x="294" y="1645"/>
                    <a:pt x="363" y="1774"/>
                    <a:pt x="455" y="1870"/>
                  </a:cubicBezTo>
                  <a:cubicBezTo>
                    <a:pt x="479" y="1891"/>
                    <a:pt x="500" y="1912"/>
                    <a:pt x="527" y="1930"/>
                  </a:cubicBezTo>
                  <a:cubicBezTo>
                    <a:pt x="818" y="2147"/>
                    <a:pt x="826" y="2419"/>
                    <a:pt x="1091" y="2419"/>
                  </a:cubicBezTo>
                  <a:cubicBezTo>
                    <a:pt x="1186" y="2419"/>
                    <a:pt x="1312" y="2384"/>
                    <a:pt x="1496" y="2301"/>
                  </a:cubicBezTo>
                  <a:cubicBezTo>
                    <a:pt x="2140" y="2009"/>
                    <a:pt x="2333" y="1572"/>
                    <a:pt x="2913" y="1572"/>
                  </a:cubicBezTo>
                  <a:cubicBezTo>
                    <a:pt x="2959" y="1572"/>
                    <a:pt x="3008" y="1575"/>
                    <a:pt x="3060" y="1581"/>
                  </a:cubicBezTo>
                  <a:cubicBezTo>
                    <a:pt x="3293" y="1608"/>
                    <a:pt x="3449" y="1621"/>
                    <a:pt x="3563" y="1634"/>
                  </a:cubicBezTo>
                  <a:cubicBezTo>
                    <a:pt x="3769" y="1658"/>
                    <a:pt x="3830" y="1682"/>
                    <a:pt x="3947" y="1777"/>
                  </a:cubicBezTo>
                  <a:cubicBezTo>
                    <a:pt x="3960" y="1787"/>
                    <a:pt x="3971" y="1795"/>
                    <a:pt x="3984" y="1806"/>
                  </a:cubicBezTo>
                  <a:cubicBezTo>
                    <a:pt x="4116" y="1917"/>
                    <a:pt x="4407" y="2039"/>
                    <a:pt x="4614" y="2224"/>
                  </a:cubicBezTo>
                  <a:cubicBezTo>
                    <a:pt x="4743" y="2341"/>
                    <a:pt x="4839" y="2484"/>
                    <a:pt x="4839" y="2664"/>
                  </a:cubicBezTo>
                  <a:cubicBezTo>
                    <a:pt x="4839" y="3124"/>
                    <a:pt x="4447" y="3283"/>
                    <a:pt x="4693" y="3868"/>
                  </a:cubicBezTo>
                  <a:cubicBezTo>
                    <a:pt x="4778" y="4064"/>
                    <a:pt x="4849" y="4273"/>
                    <a:pt x="4910" y="4474"/>
                  </a:cubicBezTo>
                  <a:cubicBezTo>
                    <a:pt x="5032" y="4869"/>
                    <a:pt x="5103" y="5231"/>
                    <a:pt x="5111" y="5411"/>
                  </a:cubicBezTo>
                  <a:cubicBezTo>
                    <a:pt x="5122" y="5681"/>
                    <a:pt x="5143" y="6075"/>
                    <a:pt x="5143" y="6075"/>
                  </a:cubicBezTo>
                  <a:cubicBezTo>
                    <a:pt x="5143" y="6075"/>
                    <a:pt x="5178" y="5991"/>
                    <a:pt x="5225" y="5832"/>
                  </a:cubicBezTo>
                  <a:cubicBezTo>
                    <a:pt x="5228" y="5821"/>
                    <a:pt x="5233" y="5808"/>
                    <a:pt x="5236" y="5798"/>
                  </a:cubicBezTo>
                  <a:cubicBezTo>
                    <a:pt x="5302" y="5581"/>
                    <a:pt x="5389" y="5244"/>
                    <a:pt x="5469" y="4808"/>
                  </a:cubicBezTo>
                  <a:cubicBezTo>
                    <a:pt x="5469" y="4805"/>
                    <a:pt x="5469" y="4802"/>
                    <a:pt x="5469" y="4800"/>
                  </a:cubicBezTo>
                  <a:cubicBezTo>
                    <a:pt x="5582" y="4156"/>
                    <a:pt x="5670" y="3304"/>
                    <a:pt x="5617" y="2304"/>
                  </a:cubicBezTo>
                  <a:cubicBezTo>
                    <a:pt x="5617" y="2275"/>
                    <a:pt x="5614" y="2245"/>
                    <a:pt x="5614" y="2214"/>
                  </a:cubicBezTo>
                  <a:cubicBezTo>
                    <a:pt x="5609" y="2129"/>
                    <a:pt x="5601" y="2042"/>
                    <a:pt x="5596" y="1954"/>
                  </a:cubicBezTo>
                  <a:cubicBezTo>
                    <a:pt x="5588" y="1885"/>
                    <a:pt x="5582" y="1819"/>
                    <a:pt x="5577" y="1756"/>
                  </a:cubicBezTo>
                  <a:lnTo>
                    <a:pt x="5577" y="1756"/>
                  </a:lnTo>
                  <a:cubicBezTo>
                    <a:pt x="5585" y="1893"/>
                    <a:pt x="5590" y="2031"/>
                    <a:pt x="5596" y="2171"/>
                  </a:cubicBezTo>
                  <a:cubicBezTo>
                    <a:pt x="5500" y="1377"/>
                    <a:pt x="5088" y="866"/>
                    <a:pt x="4505" y="541"/>
                  </a:cubicBezTo>
                  <a:cubicBezTo>
                    <a:pt x="3694" y="92"/>
                    <a:pt x="2552" y="0"/>
                    <a:pt x="1460" y="0"/>
                  </a:cubicBez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g2d628c0607e_0_8395"/>
            <p:cNvSpPr/>
            <p:nvPr/>
          </p:nvSpPr>
          <p:spPr>
            <a:xfrm>
              <a:off x="7950212" y="2651075"/>
              <a:ext cx="763320" cy="989179"/>
            </a:xfrm>
            <a:custGeom>
              <a:rect b="b" l="l" r="r" t="t"/>
              <a:pathLst>
                <a:path extrusionOk="0" h="11606" w="8956">
                  <a:moveTo>
                    <a:pt x="4998" y="0"/>
                  </a:moveTo>
                  <a:lnTo>
                    <a:pt x="4998" y="0"/>
                  </a:lnTo>
                  <a:cubicBezTo>
                    <a:pt x="3442" y="215"/>
                    <a:pt x="1721" y="458"/>
                    <a:pt x="1" y="593"/>
                  </a:cubicBezTo>
                  <a:cubicBezTo>
                    <a:pt x="642" y="858"/>
                    <a:pt x="1287" y="1122"/>
                    <a:pt x="1571" y="1440"/>
                  </a:cubicBezTo>
                  <a:cubicBezTo>
                    <a:pt x="2111" y="2049"/>
                    <a:pt x="2661" y="2819"/>
                    <a:pt x="3148" y="3131"/>
                  </a:cubicBezTo>
                  <a:cubicBezTo>
                    <a:pt x="4080" y="3727"/>
                    <a:pt x="6650" y="4669"/>
                    <a:pt x="6965" y="5863"/>
                  </a:cubicBezTo>
                  <a:cubicBezTo>
                    <a:pt x="7280" y="7057"/>
                    <a:pt x="6994" y="8288"/>
                    <a:pt x="6457" y="9145"/>
                  </a:cubicBezTo>
                  <a:cubicBezTo>
                    <a:pt x="5920" y="10000"/>
                    <a:pt x="4056" y="11533"/>
                    <a:pt x="4752" y="11602"/>
                  </a:cubicBezTo>
                  <a:cubicBezTo>
                    <a:pt x="4783" y="11604"/>
                    <a:pt x="4814" y="11606"/>
                    <a:pt x="4845" y="11606"/>
                  </a:cubicBezTo>
                  <a:cubicBezTo>
                    <a:pt x="5507" y="11606"/>
                    <a:pt x="6167" y="10931"/>
                    <a:pt x="7158" y="9619"/>
                  </a:cubicBezTo>
                  <a:cubicBezTo>
                    <a:pt x="8193" y="8243"/>
                    <a:pt x="8956" y="6980"/>
                    <a:pt x="8757" y="6059"/>
                  </a:cubicBezTo>
                  <a:cubicBezTo>
                    <a:pt x="8556" y="5138"/>
                    <a:pt x="6767" y="4577"/>
                    <a:pt x="6205" y="3970"/>
                  </a:cubicBezTo>
                  <a:cubicBezTo>
                    <a:pt x="5425" y="3131"/>
                    <a:pt x="5147" y="1890"/>
                    <a:pt x="5020" y="1149"/>
                  </a:cubicBezTo>
                  <a:cubicBezTo>
                    <a:pt x="4967" y="855"/>
                    <a:pt x="4969" y="450"/>
                    <a:pt x="4998" y="0"/>
                  </a:cubicBezTo>
                  <a:close/>
                </a:path>
              </a:pathLst>
            </a:custGeom>
            <a:solidFill>
              <a:srgbClr val="187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g2d628c0607e_0_8395"/>
            <p:cNvSpPr/>
            <p:nvPr/>
          </p:nvSpPr>
          <p:spPr>
            <a:xfrm>
              <a:off x="6771993" y="2508911"/>
              <a:ext cx="834572" cy="1436211"/>
            </a:xfrm>
            <a:custGeom>
              <a:rect b="b" l="l" r="r" t="t"/>
              <a:pathLst>
                <a:path extrusionOk="0" h="16851" w="9792">
                  <a:moveTo>
                    <a:pt x="1913" y="0"/>
                  </a:moveTo>
                  <a:cubicBezTo>
                    <a:pt x="1706" y="0"/>
                    <a:pt x="1509" y="24"/>
                    <a:pt x="1329" y="77"/>
                  </a:cubicBezTo>
                  <a:cubicBezTo>
                    <a:pt x="1323" y="80"/>
                    <a:pt x="1316" y="80"/>
                    <a:pt x="1310" y="83"/>
                  </a:cubicBezTo>
                  <a:cubicBezTo>
                    <a:pt x="1300" y="85"/>
                    <a:pt x="1292" y="88"/>
                    <a:pt x="1281" y="93"/>
                  </a:cubicBezTo>
                  <a:cubicBezTo>
                    <a:pt x="821" y="247"/>
                    <a:pt x="537" y="593"/>
                    <a:pt x="365" y="1141"/>
                  </a:cubicBezTo>
                  <a:cubicBezTo>
                    <a:pt x="360" y="1157"/>
                    <a:pt x="355" y="1173"/>
                    <a:pt x="352" y="1189"/>
                  </a:cubicBezTo>
                  <a:cubicBezTo>
                    <a:pt x="254" y="1724"/>
                    <a:pt x="172" y="2325"/>
                    <a:pt x="132" y="2981"/>
                  </a:cubicBezTo>
                  <a:lnTo>
                    <a:pt x="132" y="2986"/>
                  </a:lnTo>
                  <a:cubicBezTo>
                    <a:pt x="0" y="5085"/>
                    <a:pt x="289" y="7730"/>
                    <a:pt x="1800" y="10406"/>
                  </a:cubicBezTo>
                  <a:cubicBezTo>
                    <a:pt x="3595" y="13582"/>
                    <a:pt x="6072" y="15318"/>
                    <a:pt x="7650" y="16165"/>
                  </a:cubicBezTo>
                  <a:cubicBezTo>
                    <a:pt x="7652" y="16168"/>
                    <a:pt x="7655" y="16171"/>
                    <a:pt x="7658" y="16171"/>
                  </a:cubicBezTo>
                  <a:cubicBezTo>
                    <a:pt x="8502" y="16623"/>
                    <a:pt x="9087" y="16822"/>
                    <a:pt x="9169" y="16846"/>
                  </a:cubicBezTo>
                  <a:cubicBezTo>
                    <a:pt x="9169" y="16848"/>
                    <a:pt x="9172" y="16848"/>
                    <a:pt x="9174" y="16848"/>
                  </a:cubicBezTo>
                  <a:cubicBezTo>
                    <a:pt x="9174" y="16848"/>
                    <a:pt x="9177" y="16851"/>
                    <a:pt x="9177" y="16851"/>
                  </a:cubicBezTo>
                  <a:cubicBezTo>
                    <a:pt x="9177" y="16851"/>
                    <a:pt x="9415" y="16531"/>
                    <a:pt x="9579" y="16173"/>
                  </a:cubicBezTo>
                  <a:cubicBezTo>
                    <a:pt x="9706" y="15901"/>
                    <a:pt x="9791" y="15607"/>
                    <a:pt x="9690" y="15416"/>
                  </a:cubicBezTo>
                  <a:cubicBezTo>
                    <a:pt x="9460" y="14982"/>
                    <a:pt x="9606" y="13645"/>
                    <a:pt x="9683" y="13272"/>
                  </a:cubicBezTo>
                  <a:cubicBezTo>
                    <a:pt x="9757" y="12902"/>
                    <a:pt x="9373" y="12187"/>
                    <a:pt x="8476" y="11443"/>
                  </a:cubicBezTo>
                  <a:cubicBezTo>
                    <a:pt x="7578" y="10702"/>
                    <a:pt x="7435" y="9844"/>
                    <a:pt x="7210" y="8899"/>
                  </a:cubicBezTo>
                  <a:cubicBezTo>
                    <a:pt x="6985" y="7952"/>
                    <a:pt x="7210" y="6938"/>
                    <a:pt x="7210" y="6263"/>
                  </a:cubicBezTo>
                  <a:cubicBezTo>
                    <a:pt x="7210" y="5588"/>
                    <a:pt x="6736" y="6014"/>
                    <a:pt x="6421" y="5699"/>
                  </a:cubicBezTo>
                  <a:cubicBezTo>
                    <a:pt x="6125" y="5403"/>
                    <a:pt x="6268" y="5204"/>
                    <a:pt x="5964" y="4860"/>
                  </a:cubicBezTo>
                  <a:cubicBezTo>
                    <a:pt x="5945" y="4842"/>
                    <a:pt x="5927" y="4821"/>
                    <a:pt x="5905" y="4799"/>
                  </a:cubicBezTo>
                  <a:cubicBezTo>
                    <a:pt x="5522" y="4418"/>
                    <a:pt x="5252" y="4574"/>
                    <a:pt x="5183" y="4103"/>
                  </a:cubicBezTo>
                  <a:cubicBezTo>
                    <a:pt x="5138" y="3791"/>
                    <a:pt x="5064" y="3624"/>
                    <a:pt x="4675" y="3378"/>
                  </a:cubicBezTo>
                  <a:cubicBezTo>
                    <a:pt x="4484" y="3256"/>
                    <a:pt x="4214" y="3116"/>
                    <a:pt x="3833" y="2928"/>
                  </a:cubicBezTo>
                  <a:cubicBezTo>
                    <a:pt x="3473" y="2753"/>
                    <a:pt x="3232" y="2510"/>
                    <a:pt x="3078" y="2224"/>
                  </a:cubicBezTo>
                  <a:cubicBezTo>
                    <a:pt x="2769" y="1647"/>
                    <a:pt x="2816" y="893"/>
                    <a:pt x="2962" y="157"/>
                  </a:cubicBezTo>
                  <a:cubicBezTo>
                    <a:pt x="2745" y="101"/>
                    <a:pt x="2533" y="56"/>
                    <a:pt x="2329" y="30"/>
                  </a:cubicBezTo>
                  <a:lnTo>
                    <a:pt x="2266" y="22"/>
                  </a:lnTo>
                  <a:cubicBezTo>
                    <a:pt x="2145" y="8"/>
                    <a:pt x="2027" y="0"/>
                    <a:pt x="1913" y="0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g2d628c0607e_0_8395"/>
            <p:cNvSpPr/>
            <p:nvPr/>
          </p:nvSpPr>
          <p:spPr>
            <a:xfrm>
              <a:off x="6838728" y="2508911"/>
              <a:ext cx="710733" cy="1355072"/>
            </a:xfrm>
            <a:custGeom>
              <a:rect b="b" l="l" r="r" t="t"/>
              <a:pathLst>
                <a:path extrusionOk="0" h="15899" w="8339">
                  <a:moveTo>
                    <a:pt x="1130" y="0"/>
                  </a:moveTo>
                  <a:cubicBezTo>
                    <a:pt x="923" y="0"/>
                    <a:pt x="726" y="24"/>
                    <a:pt x="546" y="77"/>
                  </a:cubicBezTo>
                  <a:cubicBezTo>
                    <a:pt x="464" y="424"/>
                    <a:pt x="368" y="863"/>
                    <a:pt x="284" y="1374"/>
                  </a:cubicBezTo>
                  <a:lnTo>
                    <a:pt x="284" y="1377"/>
                  </a:lnTo>
                  <a:cubicBezTo>
                    <a:pt x="117" y="2396"/>
                    <a:pt x="1" y="3701"/>
                    <a:pt x="120" y="5130"/>
                  </a:cubicBezTo>
                  <a:cubicBezTo>
                    <a:pt x="360" y="7994"/>
                    <a:pt x="1644" y="9815"/>
                    <a:pt x="3341" y="12399"/>
                  </a:cubicBezTo>
                  <a:cubicBezTo>
                    <a:pt x="5026" y="14964"/>
                    <a:pt x="7512" y="15898"/>
                    <a:pt x="7959" y="15898"/>
                  </a:cubicBezTo>
                  <a:cubicBezTo>
                    <a:pt x="7962" y="15898"/>
                    <a:pt x="7965" y="15898"/>
                    <a:pt x="7968" y="15898"/>
                  </a:cubicBezTo>
                  <a:cubicBezTo>
                    <a:pt x="8000" y="15895"/>
                    <a:pt x="8029" y="15890"/>
                    <a:pt x="8052" y="15879"/>
                  </a:cubicBezTo>
                  <a:cubicBezTo>
                    <a:pt x="8338" y="15752"/>
                    <a:pt x="8063" y="15009"/>
                    <a:pt x="7968" y="14635"/>
                  </a:cubicBezTo>
                  <a:cubicBezTo>
                    <a:pt x="7862" y="14230"/>
                    <a:pt x="8071" y="13675"/>
                    <a:pt x="7862" y="13029"/>
                  </a:cubicBezTo>
                  <a:cubicBezTo>
                    <a:pt x="7653" y="12383"/>
                    <a:pt x="7036" y="12174"/>
                    <a:pt x="6406" y="11528"/>
                  </a:cubicBezTo>
                  <a:cubicBezTo>
                    <a:pt x="5773" y="10882"/>
                    <a:pt x="5535" y="9455"/>
                    <a:pt x="5400" y="8868"/>
                  </a:cubicBezTo>
                  <a:cubicBezTo>
                    <a:pt x="5265" y="8283"/>
                    <a:pt x="5580" y="7518"/>
                    <a:pt x="5400" y="7142"/>
                  </a:cubicBezTo>
                  <a:cubicBezTo>
                    <a:pt x="5218" y="6766"/>
                    <a:pt x="4784" y="6443"/>
                    <a:pt x="4805" y="6149"/>
                  </a:cubicBezTo>
                  <a:cubicBezTo>
                    <a:pt x="4815" y="6012"/>
                    <a:pt x="4781" y="5877"/>
                    <a:pt x="4686" y="5721"/>
                  </a:cubicBezTo>
                  <a:cubicBezTo>
                    <a:pt x="4580" y="5548"/>
                    <a:pt x="4405" y="5350"/>
                    <a:pt x="4135" y="5091"/>
                  </a:cubicBezTo>
                  <a:cubicBezTo>
                    <a:pt x="3624" y="4596"/>
                    <a:pt x="3791" y="4866"/>
                    <a:pt x="3566" y="4103"/>
                  </a:cubicBezTo>
                  <a:cubicBezTo>
                    <a:pt x="3532" y="3987"/>
                    <a:pt x="3481" y="3892"/>
                    <a:pt x="3420" y="3815"/>
                  </a:cubicBezTo>
                  <a:cubicBezTo>
                    <a:pt x="3084" y="3399"/>
                    <a:pt x="2401" y="3508"/>
                    <a:pt x="1946" y="3108"/>
                  </a:cubicBezTo>
                  <a:cubicBezTo>
                    <a:pt x="1462" y="2685"/>
                    <a:pt x="1464" y="1830"/>
                    <a:pt x="1520" y="1006"/>
                  </a:cubicBezTo>
                  <a:cubicBezTo>
                    <a:pt x="1525" y="911"/>
                    <a:pt x="1533" y="816"/>
                    <a:pt x="1538" y="721"/>
                  </a:cubicBezTo>
                  <a:cubicBezTo>
                    <a:pt x="1557" y="503"/>
                    <a:pt x="1557" y="265"/>
                    <a:pt x="1546" y="30"/>
                  </a:cubicBezTo>
                  <a:lnTo>
                    <a:pt x="1483" y="22"/>
                  </a:lnTo>
                  <a:cubicBezTo>
                    <a:pt x="1362" y="8"/>
                    <a:pt x="1244" y="0"/>
                    <a:pt x="1130" y="0"/>
                  </a:cubicBezTo>
                  <a:close/>
                </a:path>
              </a:pathLst>
            </a:custGeom>
            <a:solidFill>
              <a:srgbClr val="1B8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g2d628c0607e_0_8395"/>
            <p:cNvSpPr/>
            <p:nvPr/>
          </p:nvSpPr>
          <p:spPr>
            <a:xfrm>
              <a:off x="6869411" y="2658490"/>
              <a:ext cx="622946" cy="1114467"/>
            </a:xfrm>
            <a:custGeom>
              <a:rect b="b" l="l" r="r" t="t"/>
              <a:pathLst>
                <a:path extrusionOk="0" h="13076" w="7309">
                  <a:moveTo>
                    <a:pt x="448" y="0"/>
                  </a:moveTo>
                  <a:cubicBezTo>
                    <a:pt x="406" y="0"/>
                    <a:pt x="358" y="11"/>
                    <a:pt x="300" y="32"/>
                  </a:cubicBezTo>
                  <a:cubicBezTo>
                    <a:pt x="0" y="146"/>
                    <a:pt x="249" y="3243"/>
                    <a:pt x="609" y="4770"/>
                  </a:cubicBezTo>
                  <a:cubicBezTo>
                    <a:pt x="969" y="6300"/>
                    <a:pt x="1822" y="7637"/>
                    <a:pt x="2497" y="8719"/>
                  </a:cubicBezTo>
                  <a:cubicBezTo>
                    <a:pt x="3172" y="9799"/>
                    <a:pt x="5077" y="12144"/>
                    <a:pt x="5527" y="12549"/>
                  </a:cubicBezTo>
                  <a:cubicBezTo>
                    <a:pt x="5819" y="12812"/>
                    <a:pt x="6365" y="13075"/>
                    <a:pt x="6727" y="13075"/>
                  </a:cubicBezTo>
                  <a:cubicBezTo>
                    <a:pt x="6923" y="13075"/>
                    <a:pt x="7065" y="12997"/>
                    <a:pt x="7081" y="12798"/>
                  </a:cubicBezTo>
                  <a:cubicBezTo>
                    <a:pt x="7126" y="12234"/>
                    <a:pt x="7309" y="11435"/>
                    <a:pt x="6586" y="10961"/>
                  </a:cubicBezTo>
                  <a:cubicBezTo>
                    <a:pt x="5863" y="10488"/>
                    <a:pt x="4974" y="9728"/>
                    <a:pt x="4749" y="8534"/>
                  </a:cubicBezTo>
                  <a:cubicBezTo>
                    <a:pt x="4524" y="7340"/>
                    <a:pt x="4580" y="6626"/>
                    <a:pt x="4310" y="5882"/>
                  </a:cubicBezTo>
                  <a:cubicBezTo>
                    <a:pt x="4040" y="5138"/>
                    <a:pt x="3775" y="5281"/>
                    <a:pt x="3860" y="4913"/>
                  </a:cubicBezTo>
                  <a:cubicBezTo>
                    <a:pt x="3881" y="4820"/>
                    <a:pt x="3979" y="4410"/>
                    <a:pt x="3717" y="4071"/>
                  </a:cubicBezTo>
                  <a:cubicBezTo>
                    <a:pt x="3455" y="3735"/>
                    <a:pt x="3013" y="3672"/>
                    <a:pt x="2968" y="3314"/>
                  </a:cubicBezTo>
                  <a:cubicBezTo>
                    <a:pt x="2920" y="2957"/>
                    <a:pt x="2981" y="2444"/>
                    <a:pt x="2666" y="2348"/>
                  </a:cubicBezTo>
                  <a:cubicBezTo>
                    <a:pt x="2351" y="2256"/>
                    <a:pt x="1631" y="2316"/>
                    <a:pt x="1112" y="1467"/>
                  </a:cubicBezTo>
                  <a:cubicBezTo>
                    <a:pt x="649" y="708"/>
                    <a:pt x="796" y="0"/>
                    <a:pt x="448" y="0"/>
                  </a:cubicBezTo>
                  <a:close/>
                </a:path>
              </a:pathLst>
            </a:custGeom>
            <a:solidFill>
              <a:srgbClr val="187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g2d628c0607e_0_8395"/>
            <p:cNvSpPr/>
            <p:nvPr/>
          </p:nvSpPr>
          <p:spPr>
            <a:xfrm>
              <a:off x="6854495" y="2508911"/>
              <a:ext cx="487857" cy="450867"/>
            </a:xfrm>
            <a:custGeom>
              <a:rect b="b" l="l" r="r" t="t"/>
              <a:pathLst>
                <a:path extrusionOk="0" h="5290" w="5724">
                  <a:moveTo>
                    <a:pt x="945" y="0"/>
                  </a:moveTo>
                  <a:cubicBezTo>
                    <a:pt x="738" y="0"/>
                    <a:pt x="541" y="24"/>
                    <a:pt x="361" y="77"/>
                  </a:cubicBezTo>
                  <a:cubicBezTo>
                    <a:pt x="355" y="80"/>
                    <a:pt x="348" y="80"/>
                    <a:pt x="342" y="83"/>
                  </a:cubicBezTo>
                  <a:cubicBezTo>
                    <a:pt x="332" y="85"/>
                    <a:pt x="324" y="88"/>
                    <a:pt x="313" y="93"/>
                  </a:cubicBezTo>
                  <a:cubicBezTo>
                    <a:pt x="210" y="522"/>
                    <a:pt x="138" y="951"/>
                    <a:pt x="99" y="1374"/>
                  </a:cubicBezTo>
                  <a:lnTo>
                    <a:pt x="99" y="1377"/>
                  </a:lnTo>
                  <a:cubicBezTo>
                    <a:pt x="1" y="2436"/>
                    <a:pt x="109" y="3463"/>
                    <a:pt x="448" y="4389"/>
                  </a:cubicBezTo>
                  <a:cubicBezTo>
                    <a:pt x="525" y="4593"/>
                    <a:pt x="610" y="4794"/>
                    <a:pt x="708" y="4990"/>
                  </a:cubicBezTo>
                  <a:cubicBezTo>
                    <a:pt x="811" y="5196"/>
                    <a:pt x="952" y="5290"/>
                    <a:pt x="1132" y="5290"/>
                  </a:cubicBezTo>
                  <a:cubicBezTo>
                    <a:pt x="1530" y="5290"/>
                    <a:pt x="2117" y="4830"/>
                    <a:pt x="2897" y="4127"/>
                  </a:cubicBezTo>
                  <a:cubicBezTo>
                    <a:pt x="3005" y="4027"/>
                    <a:pt x="3119" y="3923"/>
                    <a:pt x="3235" y="3815"/>
                  </a:cubicBezTo>
                  <a:cubicBezTo>
                    <a:pt x="3386" y="3677"/>
                    <a:pt x="3545" y="3532"/>
                    <a:pt x="3707" y="3378"/>
                  </a:cubicBezTo>
                  <a:cubicBezTo>
                    <a:pt x="3971" y="3134"/>
                    <a:pt x="4249" y="2875"/>
                    <a:pt x="4546" y="2608"/>
                  </a:cubicBezTo>
                  <a:lnTo>
                    <a:pt x="5723" y="1676"/>
                  </a:lnTo>
                  <a:lnTo>
                    <a:pt x="5401" y="1541"/>
                  </a:lnTo>
                  <a:cubicBezTo>
                    <a:pt x="5117" y="1422"/>
                    <a:pt x="4810" y="1284"/>
                    <a:pt x="4495" y="1141"/>
                  </a:cubicBezTo>
                  <a:cubicBezTo>
                    <a:pt x="4368" y="1083"/>
                    <a:pt x="4241" y="1025"/>
                    <a:pt x="4109" y="967"/>
                  </a:cubicBezTo>
                  <a:cubicBezTo>
                    <a:pt x="4035" y="932"/>
                    <a:pt x="3961" y="898"/>
                    <a:pt x="3884" y="866"/>
                  </a:cubicBezTo>
                  <a:cubicBezTo>
                    <a:pt x="3598" y="739"/>
                    <a:pt x="3309" y="615"/>
                    <a:pt x="3021" y="503"/>
                  </a:cubicBezTo>
                  <a:cubicBezTo>
                    <a:pt x="2672" y="366"/>
                    <a:pt x="2327" y="247"/>
                    <a:pt x="1994" y="157"/>
                  </a:cubicBezTo>
                  <a:cubicBezTo>
                    <a:pt x="1777" y="101"/>
                    <a:pt x="1565" y="56"/>
                    <a:pt x="1361" y="30"/>
                  </a:cubicBezTo>
                  <a:lnTo>
                    <a:pt x="1298" y="22"/>
                  </a:lnTo>
                  <a:cubicBezTo>
                    <a:pt x="1177" y="8"/>
                    <a:pt x="1059" y="0"/>
                    <a:pt x="945" y="0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g2d628c0607e_0_8395"/>
            <p:cNvSpPr/>
            <p:nvPr/>
          </p:nvSpPr>
          <p:spPr>
            <a:xfrm>
              <a:off x="6962823" y="2510701"/>
              <a:ext cx="222706" cy="189807"/>
            </a:xfrm>
            <a:custGeom>
              <a:rect b="b" l="l" r="r" t="t"/>
              <a:pathLst>
                <a:path extrusionOk="0" h="2227" w="2613">
                  <a:moveTo>
                    <a:pt x="27" y="1"/>
                  </a:moveTo>
                  <a:cubicBezTo>
                    <a:pt x="0" y="334"/>
                    <a:pt x="11" y="665"/>
                    <a:pt x="64" y="985"/>
                  </a:cubicBezTo>
                  <a:cubicBezTo>
                    <a:pt x="122" y="1345"/>
                    <a:pt x="231" y="1695"/>
                    <a:pt x="400" y="2028"/>
                  </a:cubicBezTo>
                  <a:cubicBezTo>
                    <a:pt x="466" y="2165"/>
                    <a:pt x="564" y="2226"/>
                    <a:pt x="691" y="2226"/>
                  </a:cubicBezTo>
                  <a:cubicBezTo>
                    <a:pt x="737" y="2226"/>
                    <a:pt x="786" y="2218"/>
                    <a:pt x="839" y="2203"/>
                  </a:cubicBezTo>
                  <a:cubicBezTo>
                    <a:pt x="1051" y="2145"/>
                    <a:pt x="1319" y="1967"/>
                    <a:pt x="1639" y="1711"/>
                  </a:cubicBezTo>
                  <a:cubicBezTo>
                    <a:pt x="1922" y="1478"/>
                    <a:pt x="2250" y="1181"/>
                    <a:pt x="2613" y="845"/>
                  </a:cubicBezTo>
                  <a:cubicBezTo>
                    <a:pt x="2327" y="718"/>
                    <a:pt x="2038" y="594"/>
                    <a:pt x="1750" y="482"/>
                  </a:cubicBezTo>
                  <a:cubicBezTo>
                    <a:pt x="1401" y="345"/>
                    <a:pt x="1056" y="226"/>
                    <a:pt x="723" y="136"/>
                  </a:cubicBezTo>
                  <a:cubicBezTo>
                    <a:pt x="506" y="80"/>
                    <a:pt x="294" y="35"/>
                    <a:pt x="90" y="9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g2d628c0607e_0_8395"/>
            <p:cNvSpPr/>
            <p:nvPr/>
          </p:nvSpPr>
          <p:spPr>
            <a:xfrm>
              <a:off x="7427582" y="2954068"/>
              <a:ext cx="386944" cy="955173"/>
            </a:xfrm>
            <a:custGeom>
              <a:rect b="b" l="l" r="r" t="t"/>
              <a:pathLst>
                <a:path extrusionOk="0" h="11207" w="4540">
                  <a:moveTo>
                    <a:pt x="899" y="1"/>
                  </a:moveTo>
                  <a:cubicBezTo>
                    <a:pt x="877" y="1"/>
                    <a:pt x="855" y="11"/>
                    <a:pt x="842" y="32"/>
                  </a:cubicBezTo>
                  <a:cubicBezTo>
                    <a:pt x="807" y="85"/>
                    <a:pt x="0" y="1355"/>
                    <a:pt x="79" y="2401"/>
                  </a:cubicBezTo>
                  <a:cubicBezTo>
                    <a:pt x="151" y="3346"/>
                    <a:pt x="548" y="4248"/>
                    <a:pt x="1167" y="4881"/>
                  </a:cubicBezTo>
                  <a:cubicBezTo>
                    <a:pt x="1376" y="5095"/>
                    <a:pt x="1633" y="5302"/>
                    <a:pt x="1885" y="5503"/>
                  </a:cubicBezTo>
                  <a:cubicBezTo>
                    <a:pt x="2263" y="5810"/>
                    <a:pt x="2623" y="6098"/>
                    <a:pt x="2713" y="6334"/>
                  </a:cubicBezTo>
                  <a:cubicBezTo>
                    <a:pt x="2933" y="6900"/>
                    <a:pt x="3076" y="8462"/>
                    <a:pt x="3076" y="8941"/>
                  </a:cubicBezTo>
                  <a:cubicBezTo>
                    <a:pt x="3076" y="8989"/>
                    <a:pt x="3076" y="9039"/>
                    <a:pt x="3076" y="9092"/>
                  </a:cubicBezTo>
                  <a:cubicBezTo>
                    <a:pt x="3073" y="9613"/>
                    <a:pt x="3068" y="10326"/>
                    <a:pt x="3340" y="10625"/>
                  </a:cubicBezTo>
                  <a:cubicBezTo>
                    <a:pt x="3632" y="10942"/>
                    <a:pt x="4412" y="11194"/>
                    <a:pt x="4444" y="11204"/>
                  </a:cubicBezTo>
                  <a:cubicBezTo>
                    <a:pt x="4452" y="11207"/>
                    <a:pt x="4457" y="11207"/>
                    <a:pt x="4465" y="11207"/>
                  </a:cubicBezTo>
                  <a:cubicBezTo>
                    <a:pt x="4492" y="11207"/>
                    <a:pt x="4518" y="11188"/>
                    <a:pt x="4529" y="11162"/>
                  </a:cubicBezTo>
                  <a:cubicBezTo>
                    <a:pt x="4540" y="11125"/>
                    <a:pt x="4521" y="11088"/>
                    <a:pt x="4484" y="11077"/>
                  </a:cubicBezTo>
                  <a:cubicBezTo>
                    <a:pt x="4476" y="11075"/>
                    <a:pt x="3706" y="10828"/>
                    <a:pt x="3438" y="10535"/>
                  </a:cubicBezTo>
                  <a:cubicBezTo>
                    <a:pt x="3200" y="10275"/>
                    <a:pt x="3205" y="9592"/>
                    <a:pt x="3208" y="9095"/>
                  </a:cubicBezTo>
                  <a:cubicBezTo>
                    <a:pt x="3208" y="9042"/>
                    <a:pt x="3208" y="8989"/>
                    <a:pt x="3208" y="8941"/>
                  </a:cubicBezTo>
                  <a:cubicBezTo>
                    <a:pt x="3208" y="8441"/>
                    <a:pt x="3065" y="6879"/>
                    <a:pt x="2838" y="6286"/>
                  </a:cubicBezTo>
                  <a:cubicBezTo>
                    <a:pt x="2734" y="6019"/>
                    <a:pt x="2361" y="5717"/>
                    <a:pt x="1967" y="5400"/>
                  </a:cubicBezTo>
                  <a:cubicBezTo>
                    <a:pt x="1721" y="5201"/>
                    <a:pt x="1466" y="4995"/>
                    <a:pt x="1263" y="4788"/>
                  </a:cubicBezTo>
                  <a:cubicBezTo>
                    <a:pt x="664" y="4177"/>
                    <a:pt x="281" y="3303"/>
                    <a:pt x="212" y="2393"/>
                  </a:cubicBezTo>
                  <a:cubicBezTo>
                    <a:pt x="135" y="1390"/>
                    <a:pt x="945" y="116"/>
                    <a:pt x="956" y="103"/>
                  </a:cubicBezTo>
                  <a:cubicBezTo>
                    <a:pt x="974" y="71"/>
                    <a:pt x="966" y="32"/>
                    <a:pt x="934" y="10"/>
                  </a:cubicBezTo>
                  <a:cubicBezTo>
                    <a:pt x="923" y="4"/>
                    <a:pt x="911" y="1"/>
                    <a:pt x="89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g2d628c0607e_0_8395"/>
            <p:cNvSpPr/>
            <p:nvPr/>
          </p:nvSpPr>
          <p:spPr>
            <a:xfrm>
              <a:off x="8942886" y="2858269"/>
              <a:ext cx="119663" cy="657805"/>
            </a:xfrm>
            <a:custGeom>
              <a:rect b="b" l="l" r="r" t="t"/>
              <a:pathLst>
                <a:path extrusionOk="0" h="7718" w="1404">
                  <a:moveTo>
                    <a:pt x="890" y="0"/>
                  </a:moveTo>
                  <a:cubicBezTo>
                    <a:pt x="848" y="0"/>
                    <a:pt x="805" y="8"/>
                    <a:pt x="765" y="15"/>
                  </a:cubicBezTo>
                  <a:lnTo>
                    <a:pt x="773" y="81"/>
                  </a:lnTo>
                  <a:lnTo>
                    <a:pt x="789" y="147"/>
                  </a:lnTo>
                  <a:cubicBezTo>
                    <a:pt x="827" y="140"/>
                    <a:pt x="864" y="132"/>
                    <a:pt x="893" y="132"/>
                  </a:cubicBezTo>
                  <a:cubicBezTo>
                    <a:pt x="914" y="132"/>
                    <a:pt x="932" y="136"/>
                    <a:pt x="943" y="147"/>
                  </a:cubicBezTo>
                  <a:cubicBezTo>
                    <a:pt x="969" y="174"/>
                    <a:pt x="1006" y="266"/>
                    <a:pt x="956" y="602"/>
                  </a:cubicBezTo>
                  <a:cubicBezTo>
                    <a:pt x="924" y="806"/>
                    <a:pt x="882" y="835"/>
                    <a:pt x="861" y="849"/>
                  </a:cubicBezTo>
                  <a:cubicBezTo>
                    <a:pt x="765" y="912"/>
                    <a:pt x="765" y="912"/>
                    <a:pt x="983" y="1611"/>
                  </a:cubicBezTo>
                  <a:cubicBezTo>
                    <a:pt x="1117" y="2034"/>
                    <a:pt x="1197" y="2196"/>
                    <a:pt x="1237" y="2273"/>
                  </a:cubicBezTo>
                  <a:cubicBezTo>
                    <a:pt x="1266" y="2334"/>
                    <a:pt x="1266" y="2334"/>
                    <a:pt x="1247" y="2437"/>
                  </a:cubicBezTo>
                  <a:cubicBezTo>
                    <a:pt x="1234" y="2500"/>
                    <a:pt x="1215" y="2598"/>
                    <a:pt x="1192" y="2752"/>
                  </a:cubicBezTo>
                  <a:cubicBezTo>
                    <a:pt x="1147" y="3064"/>
                    <a:pt x="1033" y="3358"/>
                    <a:pt x="911" y="3670"/>
                  </a:cubicBezTo>
                  <a:cubicBezTo>
                    <a:pt x="755" y="4083"/>
                    <a:pt x="591" y="4509"/>
                    <a:pt x="593" y="4973"/>
                  </a:cubicBezTo>
                  <a:cubicBezTo>
                    <a:pt x="593" y="4988"/>
                    <a:pt x="593" y="5002"/>
                    <a:pt x="593" y="5018"/>
                  </a:cubicBezTo>
                  <a:cubicBezTo>
                    <a:pt x="607" y="5444"/>
                    <a:pt x="554" y="5523"/>
                    <a:pt x="458" y="5669"/>
                  </a:cubicBezTo>
                  <a:cubicBezTo>
                    <a:pt x="376" y="5796"/>
                    <a:pt x="265" y="5965"/>
                    <a:pt x="146" y="6404"/>
                  </a:cubicBezTo>
                  <a:cubicBezTo>
                    <a:pt x="141" y="6423"/>
                    <a:pt x="27" y="6844"/>
                    <a:pt x="14" y="7072"/>
                  </a:cubicBezTo>
                  <a:cubicBezTo>
                    <a:pt x="0" y="7299"/>
                    <a:pt x="53" y="7646"/>
                    <a:pt x="56" y="7662"/>
                  </a:cubicBezTo>
                  <a:cubicBezTo>
                    <a:pt x="59" y="7680"/>
                    <a:pt x="69" y="7696"/>
                    <a:pt x="83" y="7704"/>
                  </a:cubicBezTo>
                  <a:cubicBezTo>
                    <a:pt x="93" y="7712"/>
                    <a:pt x="106" y="7717"/>
                    <a:pt x="120" y="7717"/>
                  </a:cubicBezTo>
                  <a:lnTo>
                    <a:pt x="130" y="7717"/>
                  </a:lnTo>
                  <a:cubicBezTo>
                    <a:pt x="167" y="7712"/>
                    <a:pt x="191" y="7678"/>
                    <a:pt x="186" y="7641"/>
                  </a:cubicBezTo>
                  <a:cubicBezTo>
                    <a:pt x="186" y="7641"/>
                    <a:pt x="183" y="7614"/>
                    <a:pt x="175" y="7572"/>
                  </a:cubicBezTo>
                  <a:cubicBezTo>
                    <a:pt x="162" y="7458"/>
                    <a:pt x="135" y="7233"/>
                    <a:pt x="146" y="7079"/>
                  </a:cubicBezTo>
                  <a:cubicBezTo>
                    <a:pt x="159" y="6868"/>
                    <a:pt x="273" y="6444"/>
                    <a:pt x="273" y="6442"/>
                  </a:cubicBezTo>
                  <a:cubicBezTo>
                    <a:pt x="387" y="6021"/>
                    <a:pt x="488" y="5867"/>
                    <a:pt x="570" y="5743"/>
                  </a:cubicBezTo>
                  <a:cubicBezTo>
                    <a:pt x="673" y="5584"/>
                    <a:pt x="739" y="5481"/>
                    <a:pt x="726" y="5012"/>
                  </a:cubicBezTo>
                  <a:cubicBezTo>
                    <a:pt x="723" y="4906"/>
                    <a:pt x="731" y="4800"/>
                    <a:pt x="744" y="4697"/>
                  </a:cubicBezTo>
                  <a:cubicBezTo>
                    <a:pt x="789" y="4358"/>
                    <a:pt x="914" y="4033"/>
                    <a:pt x="1035" y="3718"/>
                  </a:cubicBezTo>
                  <a:cubicBezTo>
                    <a:pt x="1152" y="3413"/>
                    <a:pt x="1274" y="3099"/>
                    <a:pt x="1324" y="2773"/>
                  </a:cubicBezTo>
                  <a:cubicBezTo>
                    <a:pt x="1345" y="2619"/>
                    <a:pt x="1364" y="2524"/>
                    <a:pt x="1377" y="2463"/>
                  </a:cubicBezTo>
                  <a:cubicBezTo>
                    <a:pt x="1403" y="2328"/>
                    <a:pt x="1403" y="2312"/>
                    <a:pt x="1356" y="2214"/>
                  </a:cubicBezTo>
                  <a:cubicBezTo>
                    <a:pt x="1316" y="2140"/>
                    <a:pt x="1239" y="1987"/>
                    <a:pt x="1110" y="1571"/>
                  </a:cubicBezTo>
                  <a:cubicBezTo>
                    <a:pt x="998" y="1217"/>
                    <a:pt x="935" y="1013"/>
                    <a:pt x="932" y="960"/>
                  </a:cubicBezTo>
                  <a:lnTo>
                    <a:pt x="935" y="960"/>
                  </a:lnTo>
                  <a:cubicBezTo>
                    <a:pt x="990" y="920"/>
                    <a:pt x="1049" y="865"/>
                    <a:pt x="1086" y="621"/>
                  </a:cubicBezTo>
                  <a:cubicBezTo>
                    <a:pt x="1133" y="303"/>
                    <a:pt x="1117" y="134"/>
                    <a:pt x="1035" y="52"/>
                  </a:cubicBezTo>
                  <a:cubicBezTo>
                    <a:pt x="993" y="12"/>
                    <a:pt x="942" y="0"/>
                    <a:pt x="89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g2d628c0607e_0_8395"/>
            <p:cNvSpPr/>
            <p:nvPr/>
          </p:nvSpPr>
          <p:spPr>
            <a:xfrm>
              <a:off x="7807452" y="3066145"/>
              <a:ext cx="428025" cy="300351"/>
            </a:xfrm>
            <a:custGeom>
              <a:rect b="b" l="l" r="r" t="t"/>
              <a:pathLst>
                <a:path extrusionOk="0" h="3524" w="5022">
                  <a:moveTo>
                    <a:pt x="1004" y="0"/>
                  </a:moveTo>
                  <a:cubicBezTo>
                    <a:pt x="795" y="6"/>
                    <a:pt x="577" y="16"/>
                    <a:pt x="403" y="27"/>
                  </a:cubicBezTo>
                  <a:cubicBezTo>
                    <a:pt x="276" y="36"/>
                    <a:pt x="165" y="41"/>
                    <a:pt x="103" y="41"/>
                  </a:cubicBezTo>
                  <a:cubicBezTo>
                    <a:pt x="91" y="41"/>
                    <a:pt x="80" y="41"/>
                    <a:pt x="72" y="40"/>
                  </a:cubicBezTo>
                  <a:cubicBezTo>
                    <a:pt x="38" y="40"/>
                    <a:pt x="6" y="67"/>
                    <a:pt x="3" y="104"/>
                  </a:cubicBezTo>
                  <a:cubicBezTo>
                    <a:pt x="0" y="141"/>
                    <a:pt x="30" y="172"/>
                    <a:pt x="67" y="172"/>
                  </a:cubicBezTo>
                  <a:cubicBezTo>
                    <a:pt x="76" y="173"/>
                    <a:pt x="87" y="173"/>
                    <a:pt x="100" y="173"/>
                  </a:cubicBezTo>
                  <a:cubicBezTo>
                    <a:pt x="163" y="173"/>
                    <a:pt x="270" y="168"/>
                    <a:pt x="411" y="159"/>
                  </a:cubicBezTo>
                  <a:cubicBezTo>
                    <a:pt x="585" y="149"/>
                    <a:pt x="800" y="138"/>
                    <a:pt x="1006" y="133"/>
                  </a:cubicBezTo>
                  <a:lnTo>
                    <a:pt x="1017" y="133"/>
                  </a:lnTo>
                  <a:cubicBezTo>
                    <a:pt x="1395" y="133"/>
                    <a:pt x="1930" y="519"/>
                    <a:pt x="1988" y="945"/>
                  </a:cubicBezTo>
                  <a:cubicBezTo>
                    <a:pt x="2065" y="1512"/>
                    <a:pt x="2764" y="1586"/>
                    <a:pt x="3277" y="1642"/>
                  </a:cubicBezTo>
                  <a:cubicBezTo>
                    <a:pt x="3521" y="1668"/>
                    <a:pt x="3799" y="1700"/>
                    <a:pt x="3825" y="1777"/>
                  </a:cubicBezTo>
                  <a:cubicBezTo>
                    <a:pt x="3948" y="2116"/>
                    <a:pt x="4141" y="2287"/>
                    <a:pt x="4395" y="2287"/>
                  </a:cubicBezTo>
                  <a:cubicBezTo>
                    <a:pt x="4435" y="2287"/>
                    <a:pt x="4478" y="2283"/>
                    <a:pt x="4521" y="2274"/>
                  </a:cubicBezTo>
                  <a:cubicBezTo>
                    <a:pt x="4545" y="2269"/>
                    <a:pt x="4569" y="2267"/>
                    <a:pt x="4593" y="2267"/>
                  </a:cubicBezTo>
                  <a:cubicBezTo>
                    <a:pt x="4696" y="2267"/>
                    <a:pt x="4793" y="2309"/>
                    <a:pt x="4844" y="2359"/>
                  </a:cubicBezTo>
                  <a:cubicBezTo>
                    <a:pt x="4863" y="2380"/>
                    <a:pt x="4887" y="2409"/>
                    <a:pt x="4879" y="2444"/>
                  </a:cubicBezTo>
                  <a:cubicBezTo>
                    <a:pt x="4852" y="2573"/>
                    <a:pt x="4487" y="3235"/>
                    <a:pt x="4363" y="3423"/>
                  </a:cubicBezTo>
                  <a:cubicBezTo>
                    <a:pt x="4341" y="3452"/>
                    <a:pt x="4352" y="3494"/>
                    <a:pt x="4381" y="3513"/>
                  </a:cubicBezTo>
                  <a:cubicBezTo>
                    <a:pt x="4392" y="3521"/>
                    <a:pt x="4405" y="3523"/>
                    <a:pt x="4418" y="3523"/>
                  </a:cubicBezTo>
                  <a:cubicBezTo>
                    <a:pt x="4439" y="3523"/>
                    <a:pt x="4461" y="3513"/>
                    <a:pt x="4474" y="3494"/>
                  </a:cubicBezTo>
                  <a:cubicBezTo>
                    <a:pt x="4582" y="3333"/>
                    <a:pt x="4974" y="2639"/>
                    <a:pt x="5008" y="2470"/>
                  </a:cubicBezTo>
                  <a:cubicBezTo>
                    <a:pt x="5022" y="2399"/>
                    <a:pt x="4998" y="2327"/>
                    <a:pt x="4937" y="2266"/>
                  </a:cubicBezTo>
                  <a:cubicBezTo>
                    <a:pt x="4855" y="2182"/>
                    <a:pt x="4723" y="2135"/>
                    <a:pt x="4594" y="2135"/>
                  </a:cubicBezTo>
                  <a:cubicBezTo>
                    <a:pt x="4560" y="2135"/>
                    <a:pt x="4527" y="2138"/>
                    <a:pt x="4495" y="2144"/>
                  </a:cubicBezTo>
                  <a:cubicBezTo>
                    <a:pt x="4461" y="2151"/>
                    <a:pt x="4425" y="2156"/>
                    <a:pt x="4388" y="2156"/>
                  </a:cubicBezTo>
                  <a:cubicBezTo>
                    <a:pt x="4239" y="2156"/>
                    <a:pt x="4075" y="2077"/>
                    <a:pt x="3950" y="1732"/>
                  </a:cubicBezTo>
                  <a:cubicBezTo>
                    <a:pt x="3894" y="1575"/>
                    <a:pt x="3643" y="1549"/>
                    <a:pt x="3291" y="1512"/>
                  </a:cubicBezTo>
                  <a:cubicBezTo>
                    <a:pt x="2796" y="1456"/>
                    <a:pt x="2182" y="1390"/>
                    <a:pt x="2118" y="927"/>
                  </a:cubicBezTo>
                  <a:cubicBezTo>
                    <a:pt x="2052" y="429"/>
                    <a:pt x="1451" y="0"/>
                    <a:pt x="101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g2d628c0607e_0_8395"/>
            <p:cNvSpPr/>
            <p:nvPr/>
          </p:nvSpPr>
          <p:spPr>
            <a:xfrm>
              <a:off x="8694696" y="2708520"/>
              <a:ext cx="388819" cy="117021"/>
            </a:xfrm>
            <a:custGeom>
              <a:rect b="b" l="l" r="r" t="t"/>
              <a:pathLst>
                <a:path extrusionOk="0" h="1373" w="4562">
                  <a:moveTo>
                    <a:pt x="74" y="1"/>
                  </a:moveTo>
                  <a:cubicBezTo>
                    <a:pt x="64" y="1"/>
                    <a:pt x="53" y="3"/>
                    <a:pt x="43" y="9"/>
                  </a:cubicBezTo>
                  <a:cubicBezTo>
                    <a:pt x="11" y="28"/>
                    <a:pt x="1" y="67"/>
                    <a:pt x="17" y="99"/>
                  </a:cubicBezTo>
                  <a:cubicBezTo>
                    <a:pt x="35" y="131"/>
                    <a:pt x="456" y="888"/>
                    <a:pt x="591" y="1089"/>
                  </a:cubicBezTo>
                  <a:cubicBezTo>
                    <a:pt x="721" y="1282"/>
                    <a:pt x="858" y="1372"/>
                    <a:pt x="1033" y="1372"/>
                  </a:cubicBezTo>
                  <a:cubicBezTo>
                    <a:pt x="1076" y="1372"/>
                    <a:pt x="1123" y="1367"/>
                    <a:pt x="1171" y="1356"/>
                  </a:cubicBezTo>
                  <a:cubicBezTo>
                    <a:pt x="1359" y="1314"/>
                    <a:pt x="1732" y="1060"/>
                    <a:pt x="2005" y="875"/>
                  </a:cubicBezTo>
                  <a:cubicBezTo>
                    <a:pt x="2089" y="819"/>
                    <a:pt x="2161" y="771"/>
                    <a:pt x="2206" y="742"/>
                  </a:cubicBezTo>
                  <a:cubicBezTo>
                    <a:pt x="2456" y="587"/>
                    <a:pt x="2678" y="508"/>
                    <a:pt x="2867" y="508"/>
                  </a:cubicBezTo>
                  <a:cubicBezTo>
                    <a:pt x="2904" y="508"/>
                    <a:pt x="2939" y="511"/>
                    <a:pt x="2973" y="517"/>
                  </a:cubicBezTo>
                  <a:cubicBezTo>
                    <a:pt x="3826" y="663"/>
                    <a:pt x="4442" y="1102"/>
                    <a:pt x="4448" y="1105"/>
                  </a:cubicBezTo>
                  <a:cubicBezTo>
                    <a:pt x="4460" y="1113"/>
                    <a:pt x="4474" y="1118"/>
                    <a:pt x="4488" y="1118"/>
                  </a:cubicBezTo>
                  <a:cubicBezTo>
                    <a:pt x="4508" y="1118"/>
                    <a:pt x="4528" y="1109"/>
                    <a:pt x="4540" y="1092"/>
                  </a:cubicBezTo>
                  <a:cubicBezTo>
                    <a:pt x="4562" y="1062"/>
                    <a:pt x="4554" y="1020"/>
                    <a:pt x="4524" y="999"/>
                  </a:cubicBezTo>
                  <a:cubicBezTo>
                    <a:pt x="4498" y="980"/>
                    <a:pt x="3879" y="538"/>
                    <a:pt x="2995" y="385"/>
                  </a:cubicBezTo>
                  <a:cubicBezTo>
                    <a:pt x="2954" y="378"/>
                    <a:pt x="2912" y="374"/>
                    <a:pt x="2869" y="374"/>
                  </a:cubicBezTo>
                  <a:cubicBezTo>
                    <a:pt x="2656" y="374"/>
                    <a:pt x="2410" y="461"/>
                    <a:pt x="2134" y="628"/>
                  </a:cubicBezTo>
                  <a:cubicBezTo>
                    <a:pt x="2087" y="660"/>
                    <a:pt x="2015" y="708"/>
                    <a:pt x="1930" y="766"/>
                  </a:cubicBezTo>
                  <a:cubicBezTo>
                    <a:pt x="1698" y="922"/>
                    <a:pt x="1306" y="1190"/>
                    <a:pt x="1142" y="1227"/>
                  </a:cubicBezTo>
                  <a:cubicBezTo>
                    <a:pt x="1104" y="1235"/>
                    <a:pt x="1068" y="1240"/>
                    <a:pt x="1035" y="1240"/>
                  </a:cubicBezTo>
                  <a:cubicBezTo>
                    <a:pt x="904" y="1240"/>
                    <a:pt x="805" y="1171"/>
                    <a:pt x="700" y="1015"/>
                  </a:cubicBezTo>
                  <a:cubicBezTo>
                    <a:pt x="570" y="819"/>
                    <a:pt x="139" y="43"/>
                    <a:pt x="133" y="35"/>
                  </a:cubicBezTo>
                  <a:cubicBezTo>
                    <a:pt x="120" y="14"/>
                    <a:pt x="98" y="1"/>
                    <a:pt x="7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g2d628c0607e_0_8395"/>
            <p:cNvSpPr/>
            <p:nvPr/>
          </p:nvSpPr>
          <p:spPr>
            <a:xfrm>
              <a:off x="6727929" y="1593712"/>
              <a:ext cx="2493404" cy="2493148"/>
            </a:xfrm>
            <a:custGeom>
              <a:rect b="b" l="l" r="r" t="t"/>
              <a:pathLst>
                <a:path extrusionOk="0" h="29252" w="29255">
                  <a:moveTo>
                    <a:pt x="14628" y="177"/>
                  </a:moveTo>
                  <a:cubicBezTo>
                    <a:pt x="22595" y="177"/>
                    <a:pt x="29077" y="6660"/>
                    <a:pt x="29077" y="14627"/>
                  </a:cubicBezTo>
                  <a:cubicBezTo>
                    <a:pt x="29077" y="22594"/>
                    <a:pt x="22595" y="29076"/>
                    <a:pt x="14628" y="29076"/>
                  </a:cubicBezTo>
                  <a:cubicBezTo>
                    <a:pt x="6661" y="29076"/>
                    <a:pt x="178" y="22594"/>
                    <a:pt x="178" y="14627"/>
                  </a:cubicBezTo>
                  <a:cubicBezTo>
                    <a:pt x="178" y="6660"/>
                    <a:pt x="6661" y="177"/>
                    <a:pt x="14628" y="177"/>
                  </a:cubicBezTo>
                  <a:close/>
                  <a:moveTo>
                    <a:pt x="14628" y="0"/>
                  </a:moveTo>
                  <a:cubicBezTo>
                    <a:pt x="10721" y="0"/>
                    <a:pt x="7047" y="1522"/>
                    <a:pt x="4286" y="4283"/>
                  </a:cubicBezTo>
                  <a:cubicBezTo>
                    <a:pt x="1523" y="7046"/>
                    <a:pt x="1" y="10720"/>
                    <a:pt x="1" y="14627"/>
                  </a:cubicBezTo>
                  <a:cubicBezTo>
                    <a:pt x="1" y="18534"/>
                    <a:pt x="1523" y="22205"/>
                    <a:pt x="4286" y="24968"/>
                  </a:cubicBezTo>
                  <a:cubicBezTo>
                    <a:pt x="7047" y="27729"/>
                    <a:pt x="10721" y="29251"/>
                    <a:pt x="14628" y="29251"/>
                  </a:cubicBezTo>
                  <a:cubicBezTo>
                    <a:pt x="18535" y="29251"/>
                    <a:pt x="22206" y="27729"/>
                    <a:pt x="24969" y="24968"/>
                  </a:cubicBezTo>
                  <a:cubicBezTo>
                    <a:pt x="27733" y="22205"/>
                    <a:pt x="29255" y="18534"/>
                    <a:pt x="29255" y="14627"/>
                  </a:cubicBezTo>
                  <a:cubicBezTo>
                    <a:pt x="29255" y="10720"/>
                    <a:pt x="27733" y="7046"/>
                    <a:pt x="24969" y="4283"/>
                  </a:cubicBezTo>
                  <a:cubicBezTo>
                    <a:pt x="22206" y="1522"/>
                    <a:pt x="18535" y="0"/>
                    <a:pt x="14628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g2d628c0607e_0_8395"/>
            <p:cNvSpPr/>
            <p:nvPr/>
          </p:nvSpPr>
          <p:spPr>
            <a:xfrm>
              <a:off x="6849296" y="2493996"/>
              <a:ext cx="374415" cy="431008"/>
            </a:xfrm>
            <a:custGeom>
              <a:rect b="b" l="l" r="r" t="t"/>
              <a:pathLst>
                <a:path extrusionOk="0" h="5057" w="4393">
                  <a:moveTo>
                    <a:pt x="1936" y="1"/>
                  </a:moveTo>
                  <a:cubicBezTo>
                    <a:pt x="724" y="1"/>
                    <a:pt x="1" y="1131"/>
                    <a:pt x="1" y="2529"/>
                  </a:cubicBezTo>
                  <a:cubicBezTo>
                    <a:pt x="1" y="3924"/>
                    <a:pt x="724" y="5056"/>
                    <a:pt x="1936" y="5056"/>
                  </a:cubicBezTo>
                  <a:cubicBezTo>
                    <a:pt x="3148" y="5056"/>
                    <a:pt x="4382" y="4540"/>
                    <a:pt x="4387" y="2529"/>
                  </a:cubicBezTo>
                  <a:cubicBezTo>
                    <a:pt x="4392" y="692"/>
                    <a:pt x="3148" y="1"/>
                    <a:pt x="193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g2d628c0607e_0_8395"/>
            <p:cNvSpPr/>
            <p:nvPr/>
          </p:nvSpPr>
          <p:spPr>
            <a:xfrm>
              <a:off x="6818443" y="2493996"/>
              <a:ext cx="373904" cy="431008"/>
            </a:xfrm>
            <a:custGeom>
              <a:rect b="b" l="l" r="r" t="t"/>
              <a:pathLst>
                <a:path extrusionOk="0" h="5057" w="4387">
                  <a:moveTo>
                    <a:pt x="2195" y="1"/>
                  </a:moveTo>
                  <a:cubicBezTo>
                    <a:pt x="982" y="1"/>
                    <a:pt x="0" y="1131"/>
                    <a:pt x="0" y="2529"/>
                  </a:cubicBezTo>
                  <a:cubicBezTo>
                    <a:pt x="0" y="3924"/>
                    <a:pt x="982" y="5056"/>
                    <a:pt x="2195" y="5056"/>
                  </a:cubicBezTo>
                  <a:cubicBezTo>
                    <a:pt x="3404" y="5056"/>
                    <a:pt x="4386" y="3924"/>
                    <a:pt x="4386" y="2529"/>
                  </a:cubicBezTo>
                  <a:cubicBezTo>
                    <a:pt x="4386" y="1131"/>
                    <a:pt x="3404" y="1"/>
                    <a:pt x="2195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g2d628c0607e_0_8395"/>
            <p:cNvSpPr/>
            <p:nvPr/>
          </p:nvSpPr>
          <p:spPr>
            <a:xfrm>
              <a:off x="6917480" y="2580675"/>
              <a:ext cx="162534" cy="247337"/>
            </a:xfrm>
            <a:custGeom>
              <a:rect b="b" l="l" r="r" t="t"/>
              <a:pathLst>
                <a:path extrusionOk="0" h="2902" w="1907">
                  <a:moveTo>
                    <a:pt x="0" y="0"/>
                  </a:moveTo>
                  <a:cubicBezTo>
                    <a:pt x="982" y="0"/>
                    <a:pt x="1509" y="638"/>
                    <a:pt x="1509" y="1620"/>
                  </a:cubicBezTo>
                  <a:cubicBezTo>
                    <a:pt x="1509" y="2510"/>
                    <a:pt x="982" y="2901"/>
                    <a:pt x="0" y="2901"/>
                  </a:cubicBezTo>
                  <a:lnTo>
                    <a:pt x="397" y="2901"/>
                  </a:lnTo>
                  <a:cubicBezTo>
                    <a:pt x="1382" y="2901"/>
                    <a:pt x="1906" y="2422"/>
                    <a:pt x="1906" y="1530"/>
                  </a:cubicBezTo>
                  <a:cubicBezTo>
                    <a:pt x="1906" y="551"/>
                    <a:pt x="1382" y="0"/>
                    <a:pt x="39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g2d628c0607e_0_8395"/>
            <p:cNvSpPr/>
            <p:nvPr/>
          </p:nvSpPr>
          <p:spPr>
            <a:xfrm>
              <a:off x="6019156" y="2580675"/>
              <a:ext cx="1038272" cy="598570"/>
            </a:xfrm>
            <a:custGeom>
              <a:rect b="b" l="l" r="r" t="t"/>
              <a:pathLst>
                <a:path extrusionOk="0" h="7023" w="1218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3245" y="7023"/>
                  </a:lnTo>
                  <a:lnTo>
                    <a:pt x="3245" y="4931"/>
                  </a:lnTo>
                  <a:cubicBezTo>
                    <a:pt x="3253" y="3417"/>
                    <a:pt x="3931" y="2901"/>
                    <a:pt x="4619" y="2901"/>
                  </a:cubicBezTo>
                  <a:lnTo>
                    <a:pt x="10673" y="2901"/>
                  </a:lnTo>
                  <a:cubicBezTo>
                    <a:pt x="11657" y="2901"/>
                    <a:pt x="12181" y="2335"/>
                    <a:pt x="12181" y="1443"/>
                  </a:cubicBezTo>
                  <a:cubicBezTo>
                    <a:pt x="12181" y="461"/>
                    <a:pt x="11657" y="0"/>
                    <a:pt x="10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g2d628c0607e_0_8395"/>
            <p:cNvSpPr/>
            <p:nvPr/>
          </p:nvSpPr>
          <p:spPr>
            <a:xfrm>
              <a:off x="6917480" y="2580675"/>
              <a:ext cx="162534" cy="247337"/>
            </a:xfrm>
            <a:custGeom>
              <a:rect b="b" l="l" r="r" t="t"/>
              <a:pathLst>
                <a:path extrusionOk="0" h="2902" w="1907">
                  <a:moveTo>
                    <a:pt x="0" y="0"/>
                  </a:moveTo>
                  <a:cubicBezTo>
                    <a:pt x="982" y="0"/>
                    <a:pt x="1509" y="638"/>
                    <a:pt x="1509" y="1620"/>
                  </a:cubicBezTo>
                  <a:cubicBezTo>
                    <a:pt x="1509" y="2510"/>
                    <a:pt x="982" y="2901"/>
                    <a:pt x="0" y="2901"/>
                  </a:cubicBezTo>
                  <a:lnTo>
                    <a:pt x="397" y="2901"/>
                  </a:lnTo>
                  <a:cubicBezTo>
                    <a:pt x="1382" y="2901"/>
                    <a:pt x="1906" y="2422"/>
                    <a:pt x="1906" y="1530"/>
                  </a:cubicBezTo>
                  <a:cubicBezTo>
                    <a:pt x="1906" y="551"/>
                    <a:pt x="1382" y="0"/>
                    <a:pt x="39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g2d628c0607e_0_8395"/>
            <p:cNvSpPr/>
            <p:nvPr/>
          </p:nvSpPr>
          <p:spPr>
            <a:xfrm>
              <a:off x="6019156" y="2580675"/>
              <a:ext cx="1038272" cy="598570"/>
            </a:xfrm>
            <a:custGeom>
              <a:rect b="b" l="l" r="r" t="t"/>
              <a:pathLst>
                <a:path extrusionOk="0" h="7023" w="1218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3245" y="7023"/>
                  </a:lnTo>
                  <a:lnTo>
                    <a:pt x="3245" y="4931"/>
                  </a:lnTo>
                  <a:cubicBezTo>
                    <a:pt x="3253" y="3417"/>
                    <a:pt x="3931" y="2901"/>
                    <a:pt x="4619" y="2901"/>
                  </a:cubicBezTo>
                  <a:lnTo>
                    <a:pt x="10673" y="2901"/>
                  </a:lnTo>
                  <a:cubicBezTo>
                    <a:pt x="11657" y="2901"/>
                    <a:pt x="12181" y="2335"/>
                    <a:pt x="12181" y="1443"/>
                  </a:cubicBezTo>
                  <a:cubicBezTo>
                    <a:pt x="12181" y="461"/>
                    <a:pt x="11657" y="0"/>
                    <a:pt x="10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g2d628c0607e_0_8395"/>
            <p:cNvSpPr/>
            <p:nvPr/>
          </p:nvSpPr>
          <p:spPr>
            <a:xfrm>
              <a:off x="6019156" y="2580675"/>
              <a:ext cx="1015260" cy="598570"/>
            </a:xfrm>
            <a:custGeom>
              <a:rect b="b" l="l" r="r" t="t"/>
              <a:pathLst>
                <a:path extrusionOk="0" h="7023" w="1191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426" y="7023"/>
                  </a:lnTo>
                  <a:lnTo>
                    <a:pt x="426" y="3891"/>
                  </a:lnTo>
                  <a:cubicBezTo>
                    <a:pt x="426" y="1925"/>
                    <a:pt x="2020" y="331"/>
                    <a:pt x="3986" y="331"/>
                  </a:cubicBezTo>
                  <a:lnTo>
                    <a:pt x="11101" y="331"/>
                  </a:lnTo>
                  <a:cubicBezTo>
                    <a:pt x="11419" y="331"/>
                    <a:pt x="11689" y="381"/>
                    <a:pt x="11911" y="479"/>
                  </a:cubicBezTo>
                  <a:cubicBezTo>
                    <a:pt x="11663" y="156"/>
                    <a:pt x="11244" y="0"/>
                    <a:pt x="1067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g2d628c0607e_0_8395"/>
            <p:cNvSpPr/>
            <p:nvPr/>
          </p:nvSpPr>
          <p:spPr>
            <a:xfrm>
              <a:off x="6019156" y="2601386"/>
              <a:ext cx="1038272" cy="577859"/>
            </a:xfrm>
            <a:custGeom>
              <a:rect b="b" l="l" r="r" t="t"/>
              <a:pathLst>
                <a:path extrusionOk="0" h="6780" w="12182">
                  <a:moveTo>
                    <a:pt x="11657" y="1"/>
                  </a:moveTo>
                  <a:lnTo>
                    <a:pt x="11657" y="1"/>
                  </a:lnTo>
                  <a:cubicBezTo>
                    <a:pt x="11758" y="207"/>
                    <a:pt x="11808" y="461"/>
                    <a:pt x="11808" y="768"/>
                  </a:cubicBezTo>
                  <a:cubicBezTo>
                    <a:pt x="11808" y="1660"/>
                    <a:pt x="11281" y="2227"/>
                    <a:pt x="10299" y="2227"/>
                  </a:cubicBezTo>
                  <a:lnTo>
                    <a:pt x="4466" y="2227"/>
                  </a:lnTo>
                  <a:cubicBezTo>
                    <a:pt x="3777" y="2227"/>
                    <a:pt x="2880" y="2743"/>
                    <a:pt x="2872" y="4257"/>
                  </a:cubicBezTo>
                  <a:lnTo>
                    <a:pt x="2872" y="6348"/>
                  </a:lnTo>
                  <a:lnTo>
                    <a:pt x="0" y="6348"/>
                  </a:lnTo>
                  <a:lnTo>
                    <a:pt x="0" y="6780"/>
                  </a:lnTo>
                  <a:lnTo>
                    <a:pt x="3245" y="6780"/>
                  </a:lnTo>
                  <a:lnTo>
                    <a:pt x="3245" y="4688"/>
                  </a:lnTo>
                  <a:cubicBezTo>
                    <a:pt x="3253" y="3174"/>
                    <a:pt x="3931" y="2658"/>
                    <a:pt x="4619" y="2658"/>
                  </a:cubicBezTo>
                  <a:lnTo>
                    <a:pt x="10673" y="2658"/>
                  </a:lnTo>
                  <a:cubicBezTo>
                    <a:pt x="11657" y="2658"/>
                    <a:pt x="12181" y="2092"/>
                    <a:pt x="12181" y="1200"/>
                  </a:cubicBezTo>
                  <a:cubicBezTo>
                    <a:pt x="12181" y="625"/>
                    <a:pt x="12001" y="231"/>
                    <a:pt x="11657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g2d628c0607e_0_8395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123" y="1"/>
                  </a:moveTo>
                  <a:cubicBezTo>
                    <a:pt x="54" y="1"/>
                    <a:pt x="1" y="56"/>
                    <a:pt x="1" y="125"/>
                  </a:cubicBezTo>
                  <a:lnTo>
                    <a:pt x="1" y="1285"/>
                  </a:lnTo>
                  <a:cubicBezTo>
                    <a:pt x="1" y="1353"/>
                    <a:pt x="54" y="1409"/>
                    <a:pt x="123" y="1409"/>
                  </a:cubicBezTo>
                  <a:lnTo>
                    <a:pt x="3836" y="1409"/>
                  </a:lnTo>
                  <a:cubicBezTo>
                    <a:pt x="3905" y="1409"/>
                    <a:pt x="3961" y="1353"/>
                    <a:pt x="3961" y="1285"/>
                  </a:cubicBez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g2d628c0607e_0_8395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123" y="1"/>
                  </a:moveTo>
                  <a:cubicBezTo>
                    <a:pt x="54" y="1"/>
                    <a:pt x="1" y="56"/>
                    <a:pt x="1" y="125"/>
                  </a:cubicBezTo>
                  <a:lnTo>
                    <a:pt x="1" y="1285"/>
                  </a:lnTo>
                  <a:cubicBezTo>
                    <a:pt x="1" y="1353"/>
                    <a:pt x="54" y="1409"/>
                    <a:pt x="123" y="1409"/>
                  </a:cubicBezTo>
                  <a:lnTo>
                    <a:pt x="271" y="1409"/>
                  </a:lnTo>
                  <a:lnTo>
                    <a:pt x="271" y="366"/>
                  </a:lnTo>
                  <a:cubicBezTo>
                    <a:pt x="271" y="297"/>
                    <a:pt x="327" y="242"/>
                    <a:pt x="393" y="242"/>
                  </a:cubicBezTo>
                  <a:lnTo>
                    <a:pt x="3961" y="242"/>
                  </a:ln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g2d628c0607e_0_8395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3286" y="1"/>
                  </a:moveTo>
                  <a:lnTo>
                    <a:pt x="3286" y="898"/>
                  </a:lnTo>
                  <a:cubicBezTo>
                    <a:pt x="3286" y="967"/>
                    <a:pt x="3230" y="1023"/>
                    <a:pt x="3161" y="1023"/>
                  </a:cubicBezTo>
                  <a:lnTo>
                    <a:pt x="1" y="1023"/>
                  </a:lnTo>
                  <a:lnTo>
                    <a:pt x="1" y="1285"/>
                  </a:lnTo>
                  <a:cubicBezTo>
                    <a:pt x="1" y="1353"/>
                    <a:pt x="57" y="1409"/>
                    <a:pt x="123" y="1409"/>
                  </a:cubicBezTo>
                  <a:lnTo>
                    <a:pt x="3836" y="1409"/>
                  </a:lnTo>
                  <a:cubicBezTo>
                    <a:pt x="3905" y="1409"/>
                    <a:pt x="3961" y="1353"/>
                    <a:pt x="3961" y="1285"/>
                  </a:cubicBez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g2d628c0607e_0_8395"/>
            <p:cNvSpPr/>
            <p:nvPr/>
          </p:nvSpPr>
          <p:spPr>
            <a:xfrm>
              <a:off x="6255755" y="2292939"/>
              <a:ext cx="568825" cy="110969"/>
            </a:xfrm>
            <a:custGeom>
              <a:rect b="b" l="l" r="r" t="t"/>
              <a:pathLst>
                <a:path extrusionOk="0" h="1302" w="6674">
                  <a:moveTo>
                    <a:pt x="673" y="0"/>
                  </a:moveTo>
                  <a:cubicBezTo>
                    <a:pt x="659" y="0"/>
                    <a:pt x="645" y="1"/>
                    <a:pt x="631" y="1"/>
                  </a:cubicBezTo>
                  <a:cubicBezTo>
                    <a:pt x="303" y="20"/>
                    <a:pt x="35" y="290"/>
                    <a:pt x="19" y="618"/>
                  </a:cubicBezTo>
                  <a:cubicBezTo>
                    <a:pt x="1" y="991"/>
                    <a:pt x="300" y="1301"/>
                    <a:pt x="668" y="1301"/>
                  </a:cubicBezTo>
                  <a:cubicBezTo>
                    <a:pt x="856" y="1301"/>
                    <a:pt x="1025" y="1219"/>
                    <a:pt x="1144" y="1092"/>
                  </a:cubicBezTo>
                  <a:cubicBezTo>
                    <a:pt x="1213" y="1021"/>
                    <a:pt x="1306" y="978"/>
                    <a:pt x="1406" y="978"/>
                  </a:cubicBezTo>
                  <a:lnTo>
                    <a:pt x="5271" y="978"/>
                  </a:lnTo>
                  <a:cubicBezTo>
                    <a:pt x="5369" y="978"/>
                    <a:pt x="5464" y="1021"/>
                    <a:pt x="5530" y="1092"/>
                  </a:cubicBezTo>
                  <a:cubicBezTo>
                    <a:pt x="5649" y="1219"/>
                    <a:pt x="5819" y="1301"/>
                    <a:pt x="6007" y="1301"/>
                  </a:cubicBezTo>
                  <a:cubicBezTo>
                    <a:pt x="6377" y="1301"/>
                    <a:pt x="6674" y="991"/>
                    <a:pt x="6658" y="618"/>
                  </a:cubicBezTo>
                  <a:cubicBezTo>
                    <a:pt x="6642" y="290"/>
                    <a:pt x="6372" y="20"/>
                    <a:pt x="6044" y="1"/>
                  </a:cubicBezTo>
                  <a:cubicBezTo>
                    <a:pt x="6030" y="1"/>
                    <a:pt x="6015" y="0"/>
                    <a:pt x="6001" y="0"/>
                  </a:cubicBezTo>
                  <a:cubicBezTo>
                    <a:pt x="5817" y="0"/>
                    <a:pt x="5651" y="80"/>
                    <a:pt x="5536" y="205"/>
                  </a:cubicBezTo>
                  <a:cubicBezTo>
                    <a:pt x="5467" y="277"/>
                    <a:pt x="5371" y="322"/>
                    <a:pt x="5268" y="322"/>
                  </a:cubicBezTo>
                  <a:lnTo>
                    <a:pt x="1406" y="322"/>
                  </a:lnTo>
                  <a:cubicBezTo>
                    <a:pt x="1306" y="322"/>
                    <a:pt x="1210" y="277"/>
                    <a:pt x="1142" y="205"/>
                  </a:cubicBezTo>
                  <a:cubicBezTo>
                    <a:pt x="1024" y="80"/>
                    <a:pt x="857" y="0"/>
                    <a:pt x="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g2d628c0607e_0_8395"/>
            <p:cNvSpPr/>
            <p:nvPr/>
          </p:nvSpPr>
          <p:spPr>
            <a:xfrm>
              <a:off x="6257630" y="2320979"/>
              <a:ext cx="566950" cy="82929"/>
            </a:xfrm>
            <a:custGeom>
              <a:rect b="b" l="l" r="r" t="t"/>
              <a:pathLst>
                <a:path extrusionOk="0" h="973" w="6652">
                  <a:moveTo>
                    <a:pt x="6549" y="1"/>
                  </a:moveTo>
                  <a:cubicBezTo>
                    <a:pt x="6551" y="11"/>
                    <a:pt x="6551" y="24"/>
                    <a:pt x="6554" y="35"/>
                  </a:cubicBezTo>
                  <a:cubicBezTo>
                    <a:pt x="6570" y="408"/>
                    <a:pt x="6273" y="718"/>
                    <a:pt x="5903" y="718"/>
                  </a:cubicBezTo>
                  <a:cubicBezTo>
                    <a:pt x="5715" y="718"/>
                    <a:pt x="5545" y="636"/>
                    <a:pt x="5426" y="509"/>
                  </a:cubicBezTo>
                  <a:cubicBezTo>
                    <a:pt x="5360" y="437"/>
                    <a:pt x="5265" y="395"/>
                    <a:pt x="5164" y="395"/>
                  </a:cubicBezTo>
                  <a:lnTo>
                    <a:pt x="1302" y="395"/>
                  </a:lnTo>
                  <a:cubicBezTo>
                    <a:pt x="1202" y="395"/>
                    <a:pt x="1106" y="437"/>
                    <a:pt x="1040" y="509"/>
                  </a:cubicBezTo>
                  <a:cubicBezTo>
                    <a:pt x="921" y="636"/>
                    <a:pt x="752" y="718"/>
                    <a:pt x="564" y="718"/>
                  </a:cubicBezTo>
                  <a:cubicBezTo>
                    <a:pt x="323" y="718"/>
                    <a:pt x="114" y="586"/>
                    <a:pt x="0" y="390"/>
                  </a:cubicBezTo>
                  <a:lnTo>
                    <a:pt x="0" y="390"/>
                  </a:lnTo>
                  <a:cubicBezTo>
                    <a:pt x="34" y="718"/>
                    <a:pt x="310" y="972"/>
                    <a:pt x="646" y="972"/>
                  </a:cubicBezTo>
                  <a:cubicBezTo>
                    <a:pt x="834" y="972"/>
                    <a:pt x="1003" y="890"/>
                    <a:pt x="1122" y="763"/>
                  </a:cubicBezTo>
                  <a:cubicBezTo>
                    <a:pt x="1191" y="692"/>
                    <a:pt x="1284" y="649"/>
                    <a:pt x="1384" y="649"/>
                  </a:cubicBezTo>
                  <a:lnTo>
                    <a:pt x="5249" y="649"/>
                  </a:lnTo>
                  <a:cubicBezTo>
                    <a:pt x="5347" y="649"/>
                    <a:pt x="5442" y="692"/>
                    <a:pt x="5508" y="763"/>
                  </a:cubicBezTo>
                  <a:cubicBezTo>
                    <a:pt x="5627" y="890"/>
                    <a:pt x="5797" y="972"/>
                    <a:pt x="5985" y="972"/>
                  </a:cubicBezTo>
                  <a:cubicBezTo>
                    <a:pt x="6355" y="972"/>
                    <a:pt x="6652" y="662"/>
                    <a:pt x="6636" y="289"/>
                  </a:cubicBezTo>
                  <a:cubicBezTo>
                    <a:pt x="6631" y="186"/>
                    <a:pt x="6599" y="85"/>
                    <a:pt x="6549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g2d628c0607e_0_8395"/>
            <p:cNvSpPr/>
            <p:nvPr/>
          </p:nvSpPr>
          <p:spPr>
            <a:xfrm>
              <a:off x="6459966" y="2515900"/>
              <a:ext cx="160488" cy="54036"/>
            </a:xfrm>
            <a:custGeom>
              <a:rect b="b" l="l" r="r" t="t"/>
              <a:pathLst>
                <a:path extrusionOk="0" h="634" w="1883">
                  <a:moveTo>
                    <a:pt x="0" y="1"/>
                  </a:moveTo>
                  <a:lnTo>
                    <a:pt x="0" y="633"/>
                  </a:lnTo>
                  <a:lnTo>
                    <a:pt x="1882" y="633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g2d628c0607e_0_8395"/>
            <p:cNvSpPr/>
            <p:nvPr/>
          </p:nvSpPr>
          <p:spPr>
            <a:xfrm>
              <a:off x="6442834" y="2466723"/>
              <a:ext cx="195006" cy="56252"/>
            </a:xfrm>
            <a:custGeom>
              <a:rect b="b" l="l" r="r" t="t"/>
              <a:pathLst>
                <a:path extrusionOk="0" h="660" w="2288">
                  <a:moveTo>
                    <a:pt x="85" y="1"/>
                  </a:moveTo>
                  <a:cubicBezTo>
                    <a:pt x="37" y="1"/>
                    <a:pt x="0" y="38"/>
                    <a:pt x="0" y="85"/>
                  </a:cubicBezTo>
                  <a:lnTo>
                    <a:pt x="0" y="575"/>
                  </a:lnTo>
                  <a:cubicBezTo>
                    <a:pt x="0" y="623"/>
                    <a:pt x="37" y="660"/>
                    <a:pt x="85" y="660"/>
                  </a:cubicBezTo>
                  <a:lnTo>
                    <a:pt x="2200" y="660"/>
                  </a:lnTo>
                  <a:cubicBezTo>
                    <a:pt x="2247" y="660"/>
                    <a:pt x="2287" y="623"/>
                    <a:pt x="2287" y="575"/>
                  </a:cubicBezTo>
                  <a:lnTo>
                    <a:pt x="2287" y="85"/>
                  </a:lnTo>
                  <a:cubicBezTo>
                    <a:pt x="2287" y="38"/>
                    <a:pt x="2247" y="1"/>
                    <a:pt x="220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g2d628c0607e_0_8395"/>
            <p:cNvSpPr/>
            <p:nvPr/>
          </p:nvSpPr>
          <p:spPr>
            <a:xfrm>
              <a:off x="6485876" y="2466723"/>
              <a:ext cx="108583" cy="56252"/>
            </a:xfrm>
            <a:custGeom>
              <a:rect b="b" l="l" r="r" t="t"/>
              <a:pathLst>
                <a:path extrusionOk="0" h="660" w="1274">
                  <a:moveTo>
                    <a:pt x="1" y="1"/>
                  </a:moveTo>
                  <a:lnTo>
                    <a:pt x="1" y="660"/>
                  </a:lnTo>
                  <a:lnTo>
                    <a:pt x="1274" y="660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g2d628c0607e_0_8395"/>
            <p:cNvSpPr/>
            <p:nvPr/>
          </p:nvSpPr>
          <p:spPr>
            <a:xfrm>
              <a:off x="6495592" y="2386606"/>
              <a:ext cx="89236" cy="80201"/>
            </a:xfrm>
            <a:custGeom>
              <a:rect b="b" l="l" r="r" t="t"/>
              <a:pathLst>
                <a:path extrusionOk="0" h="941" w="1047">
                  <a:moveTo>
                    <a:pt x="1" y="1"/>
                  </a:moveTo>
                  <a:lnTo>
                    <a:pt x="1" y="941"/>
                  </a:lnTo>
                  <a:lnTo>
                    <a:pt x="1046" y="941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g2d628c0607e_0_8395"/>
            <p:cNvSpPr/>
            <p:nvPr/>
          </p:nvSpPr>
          <p:spPr>
            <a:xfrm>
              <a:off x="6455449" y="2580675"/>
              <a:ext cx="217763" cy="247337"/>
            </a:xfrm>
            <a:custGeom>
              <a:rect b="b" l="l" r="r" t="t"/>
              <a:pathLst>
                <a:path extrusionOk="0" h="2902" w="2555">
                  <a:moveTo>
                    <a:pt x="0" y="0"/>
                  </a:moveTo>
                  <a:lnTo>
                    <a:pt x="106" y="373"/>
                  </a:lnTo>
                  <a:cubicBezTo>
                    <a:pt x="297" y="1033"/>
                    <a:pt x="307" y="1721"/>
                    <a:pt x="135" y="2382"/>
                  </a:cubicBezTo>
                  <a:lnTo>
                    <a:pt x="0" y="2901"/>
                  </a:lnTo>
                  <a:lnTo>
                    <a:pt x="2298" y="2901"/>
                  </a:lnTo>
                  <a:lnTo>
                    <a:pt x="2428" y="2406"/>
                  </a:lnTo>
                  <a:cubicBezTo>
                    <a:pt x="2555" y="1771"/>
                    <a:pt x="2536" y="1006"/>
                    <a:pt x="2412" y="403"/>
                  </a:cubicBezTo>
                  <a:lnTo>
                    <a:pt x="2298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g2d628c0607e_0_8395"/>
            <p:cNvSpPr/>
            <p:nvPr/>
          </p:nvSpPr>
          <p:spPr>
            <a:xfrm>
              <a:off x="6415476" y="2563544"/>
              <a:ext cx="227308" cy="281344"/>
            </a:xfrm>
            <a:custGeom>
              <a:rect b="b" l="l" r="r" t="t"/>
              <a:pathLst>
                <a:path extrusionOk="0" h="3301" w="2667">
                  <a:moveTo>
                    <a:pt x="284" y="0"/>
                  </a:moveTo>
                  <a:lnTo>
                    <a:pt x="1" y="201"/>
                  </a:lnTo>
                  <a:lnTo>
                    <a:pt x="83" y="426"/>
                  </a:lnTo>
                  <a:cubicBezTo>
                    <a:pt x="273" y="1175"/>
                    <a:pt x="284" y="1959"/>
                    <a:pt x="112" y="2711"/>
                  </a:cubicBezTo>
                  <a:lnTo>
                    <a:pt x="22" y="3102"/>
                  </a:lnTo>
                  <a:lnTo>
                    <a:pt x="284" y="3301"/>
                  </a:lnTo>
                  <a:lnTo>
                    <a:pt x="2362" y="3301"/>
                  </a:lnTo>
                  <a:lnTo>
                    <a:pt x="2492" y="2740"/>
                  </a:lnTo>
                  <a:cubicBezTo>
                    <a:pt x="2666" y="1988"/>
                    <a:pt x="2661" y="1207"/>
                    <a:pt x="2476" y="458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g2d628c0607e_0_8395"/>
            <p:cNvSpPr/>
            <p:nvPr/>
          </p:nvSpPr>
          <p:spPr>
            <a:xfrm>
              <a:off x="6439681" y="2563544"/>
              <a:ext cx="221854" cy="281344"/>
            </a:xfrm>
            <a:custGeom>
              <a:rect b="b" l="l" r="r" t="t"/>
              <a:pathLst>
                <a:path extrusionOk="0" h="3301" w="2603">
                  <a:moveTo>
                    <a:pt x="0" y="0"/>
                  </a:moveTo>
                  <a:lnTo>
                    <a:pt x="109" y="426"/>
                  </a:lnTo>
                  <a:cubicBezTo>
                    <a:pt x="297" y="1175"/>
                    <a:pt x="307" y="1959"/>
                    <a:pt x="135" y="2711"/>
                  </a:cubicBezTo>
                  <a:lnTo>
                    <a:pt x="0" y="3301"/>
                  </a:lnTo>
                  <a:lnTo>
                    <a:pt x="2298" y="3301"/>
                  </a:lnTo>
                  <a:lnTo>
                    <a:pt x="2427" y="2740"/>
                  </a:lnTo>
                  <a:cubicBezTo>
                    <a:pt x="2602" y="1988"/>
                    <a:pt x="2597" y="1207"/>
                    <a:pt x="2411" y="458"/>
                  </a:cubicBezTo>
                  <a:lnTo>
                    <a:pt x="229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g2d628c0607e_0_8395"/>
            <p:cNvSpPr/>
            <p:nvPr/>
          </p:nvSpPr>
          <p:spPr>
            <a:xfrm>
              <a:off x="6430647" y="2320298"/>
              <a:ext cx="218189" cy="56081"/>
            </a:xfrm>
            <a:custGeom>
              <a:rect b="b" l="l" r="r" t="t"/>
              <a:pathLst>
                <a:path extrusionOk="0" h="658" w="2560">
                  <a:moveTo>
                    <a:pt x="0" y="1"/>
                  </a:moveTo>
                  <a:lnTo>
                    <a:pt x="0" y="657"/>
                  </a:lnTo>
                  <a:lnTo>
                    <a:pt x="2560" y="65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g2d628c0607e_0_8395"/>
            <p:cNvSpPr/>
            <p:nvPr/>
          </p:nvSpPr>
          <p:spPr>
            <a:xfrm>
              <a:off x="6442834" y="2279472"/>
              <a:ext cx="195006" cy="148726"/>
            </a:xfrm>
            <a:custGeom>
              <a:rect b="b" l="l" r="r" t="t"/>
              <a:pathLst>
                <a:path extrusionOk="0" h="1745" w="2288">
                  <a:moveTo>
                    <a:pt x="662" y="1"/>
                  </a:moveTo>
                  <a:cubicBezTo>
                    <a:pt x="297" y="1"/>
                    <a:pt x="0" y="297"/>
                    <a:pt x="0" y="665"/>
                  </a:cubicBezTo>
                  <a:lnTo>
                    <a:pt x="0" y="1615"/>
                  </a:lnTo>
                  <a:cubicBezTo>
                    <a:pt x="0" y="1687"/>
                    <a:pt x="56" y="1745"/>
                    <a:pt x="127" y="1745"/>
                  </a:cubicBezTo>
                  <a:lnTo>
                    <a:pt x="2157" y="1745"/>
                  </a:lnTo>
                  <a:cubicBezTo>
                    <a:pt x="2229" y="1745"/>
                    <a:pt x="2287" y="1687"/>
                    <a:pt x="2287" y="1615"/>
                  </a:cubicBezTo>
                  <a:lnTo>
                    <a:pt x="2287" y="665"/>
                  </a:lnTo>
                  <a:cubicBezTo>
                    <a:pt x="2287" y="297"/>
                    <a:pt x="1991" y="1"/>
                    <a:pt x="1623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g2d628c0607e_0_8395"/>
            <p:cNvSpPr/>
            <p:nvPr/>
          </p:nvSpPr>
          <p:spPr>
            <a:xfrm>
              <a:off x="6442834" y="2279472"/>
              <a:ext cx="180773" cy="148726"/>
            </a:xfrm>
            <a:custGeom>
              <a:rect b="b" l="l" r="r" t="t"/>
              <a:pathLst>
                <a:path extrusionOk="0" h="1745" w="2121">
                  <a:moveTo>
                    <a:pt x="662" y="1"/>
                  </a:moveTo>
                  <a:cubicBezTo>
                    <a:pt x="297" y="1"/>
                    <a:pt x="0" y="297"/>
                    <a:pt x="0" y="665"/>
                  </a:cubicBezTo>
                  <a:lnTo>
                    <a:pt x="0" y="1615"/>
                  </a:lnTo>
                  <a:cubicBezTo>
                    <a:pt x="0" y="1687"/>
                    <a:pt x="56" y="1745"/>
                    <a:pt x="127" y="1745"/>
                  </a:cubicBezTo>
                  <a:lnTo>
                    <a:pt x="201" y="1745"/>
                  </a:lnTo>
                  <a:lnTo>
                    <a:pt x="201" y="821"/>
                  </a:lnTo>
                  <a:cubicBezTo>
                    <a:pt x="201" y="453"/>
                    <a:pt x="500" y="157"/>
                    <a:pt x="866" y="157"/>
                  </a:cubicBezTo>
                  <a:lnTo>
                    <a:pt x="1827" y="157"/>
                  </a:lnTo>
                  <a:cubicBezTo>
                    <a:pt x="1932" y="157"/>
                    <a:pt x="2033" y="183"/>
                    <a:pt x="2120" y="228"/>
                  </a:cubicBezTo>
                  <a:cubicBezTo>
                    <a:pt x="1999" y="88"/>
                    <a:pt x="1821" y="1"/>
                    <a:pt x="162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g2d628c0607e_0_8395"/>
            <p:cNvSpPr/>
            <p:nvPr/>
          </p:nvSpPr>
          <p:spPr>
            <a:xfrm>
              <a:off x="6635199" y="2576840"/>
              <a:ext cx="30171" cy="255008"/>
            </a:xfrm>
            <a:custGeom>
              <a:rect b="b" l="l" r="r" t="t"/>
              <a:pathLst>
                <a:path extrusionOk="0" h="2992" w="354">
                  <a:moveTo>
                    <a:pt x="55" y="1"/>
                  </a:moveTo>
                  <a:cubicBezTo>
                    <a:pt x="51" y="1"/>
                    <a:pt x="47" y="2"/>
                    <a:pt x="43" y="3"/>
                  </a:cubicBezTo>
                  <a:cubicBezTo>
                    <a:pt x="20" y="8"/>
                    <a:pt x="4" y="32"/>
                    <a:pt x="9" y="56"/>
                  </a:cubicBezTo>
                  <a:lnTo>
                    <a:pt x="75" y="318"/>
                  </a:lnTo>
                  <a:cubicBezTo>
                    <a:pt x="258" y="1054"/>
                    <a:pt x="263" y="1832"/>
                    <a:pt x="91" y="2573"/>
                  </a:cubicBezTo>
                  <a:lnTo>
                    <a:pt x="6" y="2936"/>
                  </a:lnTo>
                  <a:cubicBezTo>
                    <a:pt x="1" y="2960"/>
                    <a:pt x="17" y="2983"/>
                    <a:pt x="41" y="2989"/>
                  </a:cubicBezTo>
                  <a:cubicBezTo>
                    <a:pt x="43" y="2991"/>
                    <a:pt x="46" y="2991"/>
                    <a:pt x="49" y="2991"/>
                  </a:cubicBezTo>
                  <a:cubicBezTo>
                    <a:pt x="70" y="2991"/>
                    <a:pt x="88" y="2978"/>
                    <a:pt x="94" y="2957"/>
                  </a:cubicBezTo>
                  <a:lnTo>
                    <a:pt x="178" y="2594"/>
                  </a:lnTo>
                  <a:cubicBezTo>
                    <a:pt x="353" y="1840"/>
                    <a:pt x="348" y="1046"/>
                    <a:pt x="162" y="297"/>
                  </a:cubicBezTo>
                  <a:lnTo>
                    <a:pt x="96" y="35"/>
                  </a:lnTo>
                  <a:cubicBezTo>
                    <a:pt x="92" y="15"/>
                    <a:pt x="73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g2d628c0607e_0_8395"/>
            <p:cNvSpPr/>
            <p:nvPr/>
          </p:nvSpPr>
          <p:spPr>
            <a:xfrm>
              <a:off x="6449823" y="2424278"/>
              <a:ext cx="180773" cy="7585"/>
            </a:xfrm>
            <a:custGeom>
              <a:rect b="b" l="l" r="r" t="t"/>
              <a:pathLst>
                <a:path extrusionOk="0" h="89" w="2121">
                  <a:moveTo>
                    <a:pt x="45" y="1"/>
                  </a:moveTo>
                  <a:cubicBezTo>
                    <a:pt x="21" y="1"/>
                    <a:pt x="0" y="19"/>
                    <a:pt x="0" y="46"/>
                  </a:cubicBezTo>
                  <a:cubicBezTo>
                    <a:pt x="0" y="70"/>
                    <a:pt x="21" y="88"/>
                    <a:pt x="45" y="88"/>
                  </a:cubicBezTo>
                  <a:lnTo>
                    <a:pt x="2075" y="88"/>
                  </a:lnTo>
                  <a:cubicBezTo>
                    <a:pt x="2102" y="88"/>
                    <a:pt x="2120" y="70"/>
                    <a:pt x="2120" y="46"/>
                  </a:cubicBezTo>
                  <a:cubicBezTo>
                    <a:pt x="2120" y="19"/>
                    <a:pt x="2102" y="1"/>
                    <a:pt x="20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g2d628c0607e_0_8395"/>
            <p:cNvSpPr/>
            <p:nvPr/>
          </p:nvSpPr>
          <p:spPr>
            <a:xfrm>
              <a:off x="5994099" y="3208224"/>
              <a:ext cx="324044" cy="7585"/>
            </a:xfrm>
            <a:custGeom>
              <a:rect b="b" l="l" r="r" t="t"/>
              <a:pathLst>
                <a:path extrusionOk="0" h="89" w="3802">
                  <a:moveTo>
                    <a:pt x="43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0"/>
                    <a:pt x="19" y="88"/>
                    <a:pt x="43" y="88"/>
                  </a:cubicBezTo>
                  <a:lnTo>
                    <a:pt x="3756" y="88"/>
                  </a:lnTo>
                  <a:cubicBezTo>
                    <a:pt x="3783" y="88"/>
                    <a:pt x="3801" y="70"/>
                    <a:pt x="3801" y="46"/>
                  </a:cubicBezTo>
                  <a:cubicBezTo>
                    <a:pt x="3801" y="20"/>
                    <a:pt x="3783" y="1"/>
                    <a:pt x="37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g2d628c0607e_0_8395"/>
            <p:cNvSpPr/>
            <p:nvPr/>
          </p:nvSpPr>
          <p:spPr>
            <a:xfrm>
              <a:off x="6015747" y="3088731"/>
              <a:ext cx="283901" cy="7500"/>
            </a:xfrm>
            <a:custGeom>
              <a:rect b="b" l="l" r="r" t="t"/>
              <a:pathLst>
                <a:path extrusionOk="0" h="88" w="3331">
                  <a:moveTo>
                    <a:pt x="45" y="0"/>
                  </a:moveTo>
                  <a:cubicBezTo>
                    <a:pt x="22" y="0"/>
                    <a:pt x="0" y="19"/>
                    <a:pt x="0" y="45"/>
                  </a:cubicBezTo>
                  <a:cubicBezTo>
                    <a:pt x="0" y="69"/>
                    <a:pt x="22" y="87"/>
                    <a:pt x="45" y="87"/>
                  </a:cubicBezTo>
                  <a:lnTo>
                    <a:pt x="3285" y="87"/>
                  </a:lnTo>
                  <a:cubicBezTo>
                    <a:pt x="3309" y="87"/>
                    <a:pt x="3330" y="69"/>
                    <a:pt x="3330" y="45"/>
                  </a:cubicBezTo>
                  <a:cubicBezTo>
                    <a:pt x="3330" y="19"/>
                    <a:pt x="3309" y="0"/>
                    <a:pt x="328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g2d628c0607e_0_8395"/>
            <p:cNvSpPr/>
            <p:nvPr/>
          </p:nvSpPr>
          <p:spPr>
            <a:xfrm>
              <a:off x="6456301" y="2519310"/>
              <a:ext cx="167988" cy="7500"/>
            </a:xfrm>
            <a:custGeom>
              <a:rect b="b" l="l" r="r" t="t"/>
              <a:pathLst>
                <a:path extrusionOk="0" h="88" w="1971">
                  <a:moveTo>
                    <a:pt x="43" y="0"/>
                  </a:moveTo>
                  <a:cubicBezTo>
                    <a:pt x="19" y="0"/>
                    <a:pt x="1" y="19"/>
                    <a:pt x="1" y="43"/>
                  </a:cubicBezTo>
                  <a:cubicBezTo>
                    <a:pt x="1" y="69"/>
                    <a:pt x="19" y="88"/>
                    <a:pt x="43" y="88"/>
                  </a:cubicBezTo>
                  <a:lnTo>
                    <a:pt x="1925" y="88"/>
                  </a:lnTo>
                  <a:cubicBezTo>
                    <a:pt x="1949" y="88"/>
                    <a:pt x="1970" y="69"/>
                    <a:pt x="1970" y="43"/>
                  </a:cubicBezTo>
                  <a:cubicBezTo>
                    <a:pt x="1970" y="19"/>
                    <a:pt x="1949" y="0"/>
                    <a:pt x="192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g2d628c0607e_0_8395"/>
            <p:cNvSpPr/>
            <p:nvPr/>
          </p:nvSpPr>
          <p:spPr>
            <a:xfrm>
              <a:off x="6925151" y="2597636"/>
              <a:ext cx="136112" cy="234212"/>
            </a:xfrm>
            <a:custGeom>
              <a:rect b="b" l="l" r="r" t="t"/>
              <a:pathLst>
                <a:path extrusionOk="0" h="2748" w="1597">
                  <a:moveTo>
                    <a:pt x="1027" y="1"/>
                  </a:moveTo>
                  <a:cubicBezTo>
                    <a:pt x="1012" y="1"/>
                    <a:pt x="999" y="8"/>
                    <a:pt x="990" y="21"/>
                  </a:cubicBezTo>
                  <a:cubicBezTo>
                    <a:pt x="977" y="39"/>
                    <a:pt x="982" y="69"/>
                    <a:pt x="1003" y="82"/>
                  </a:cubicBezTo>
                  <a:cubicBezTo>
                    <a:pt x="1337" y="304"/>
                    <a:pt x="1506" y="696"/>
                    <a:pt x="1506" y="1244"/>
                  </a:cubicBezTo>
                  <a:cubicBezTo>
                    <a:pt x="1506" y="2144"/>
                    <a:pt x="974" y="2660"/>
                    <a:pt x="43" y="2660"/>
                  </a:cubicBezTo>
                  <a:cubicBezTo>
                    <a:pt x="19" y="2660"/>
                    <a:pt x="0" y="2678"/>
                    <a:pt x="0" y="2702"/>
                  </a:cubicBezTo>
                  <a:cubicBezTo>
                    <a:pt x="0" y="2729"/>
                    <a:pt x="19" y="2747"/>
                    <a:pt x="43" y="2747"/>
                  </a:cubicBezTo>
                  <a:cubicBezTo>
                    <a:pt x="1017" y="2747"/>
                    <a:pt x="1596" y="2186"/>
                    <a:pt x="1596" y="1244"/>
                  </a:cubicBezTo>
                  <a:cubicBezTo>
                    <a:pt x="1596" y="664"/>
                    <a:pt x="1414" y="249"/>
                    <a:pt x="1051" y="8"/>
                  </a:cubicBezTo>
                  <a:cubicBezTo>
                    <a:pt x="1043" y="3"/>
                    <a:pt x="1035" y="1"/>
                    <a:pt x="10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g2d628c0607e_0_8395"/>
            <p:cNvSpPr/>
            <p:nvPr/>
          </p:nvSpPr>
          <p:spPr>
            <a:xfrm>
              <a:off x="7001602" y="2490161"/>
              <a:ext cx="194580" cy="438679"/>
            </a:xfrm>
            <a:custGeom>
              <a:rect b="b" l="l" r="r" t="t"/>
              <a:pathLst>
                <a:path extrusionOk="0" h="5147" w="2283">
                  <a:moveTo>
                    <a:pt x="46" y="1"/>
                  </a:moveTo>
                  <a:cubicBezTo>
                    <a:pt x="22" y="1"/>
                    <a:pt x="1" y="19"/>
                    <a:pt x="1" y="46"/>
                  </a:cubicBezTo>
                  <a:cubicBezTo>
                    <a:pt x="1" y="70"/>
                    <a:pt x="22" y="88"/>
                    <a:pt x="46" y="88"/>
                  </a:cubicBezTo>
                  <a:cubicBezTo>
                    <a:pt x="1229" y="88"/>
                    <a:pt x="2195" y="1203"/>
                    <a:pt x="2195" y="2574"/>
                  </a:cubicBezTo>
                  <a:cubicBezTo>
                    <a:pt x="2195" y="3942"/>
                    <a:pt x="1229" y="5056"/>
                    <a:pt x="46" y="5056"/>
                  </a:cubicBezTo>
                  <a:cubicBezTo>
                    <a:pt x="22" y="5056"/>
                    <a:pt x="1" y="5078"/>
                    <a:pt x="1" y="5101"/>
                  </a:cubicBezTo>
                  <a:cubicBezTo>
                    <a:pt x="1" y="5125"/>
                    <a:pt x="22" y="5146"/>
                    <a:pt x="46" y="5146"/>
                  </a:cubicBezTo>
                  <a:cubicBezTo>
                    <a:pt x="1279" y="5146"/>
                    <a:pt x="2282" y="3992"/>
                    <a:pt x="2282" y="2574"/>
                  </a:cubicBezTo>
                  <a:cubicBezTo>
                    <a:pt x="2282" y="1155"/>
                    <a:pt x="1279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g2d628c0607e_0_8395"/>
            <p:cNvSpPr/>
            <p:nvPr/>
          </p:nvSpPr>
          <p:spPr>
            <a:xfrm>
              <a:off x="7010381" y="2490161"/>
              <a:ext cx="216910" cy="438679"/>
            </a:xfrm>
            <a:custGeom>
              <a:rect b="b" l="l" r="r" t="t"/>
              <a:pathLst>
                <a:path extrusionOk="0" h="5147" w="2545">
                  <a:moveTo>
                    <a:pt x="46" y="1"/>
                  </a:moveTo>
                  <a:cubicBezTo>
                    <a:pt x="22" y="1"/>
                    <a:pt x="1" y="19"/>
                    <a:pt x="1" y="46"/>
                  </a:cubicBezTo>
                  <a:cubicBezTo>
                    <a:pt x="1" y="70"/>
                    <a:pt x="22" y="88"/>
                    <a:pt x="46" y="88"/>
                  </a:cubicBezTo>
                  <a:cubicBezTo>
                    <a:pt x="753" y="88"/>
                    <a:pt x="1377" y="324"/>
                    <a:pt x="1803" y="750"/>
                  </a:cubicBezTo>
                  <a:cubicBezTo>
                    <a:pt x="2237" y="1187"/>
                    <a:pt x="2457" y="1798"/>
                    <a:pt x="2455" y="2574"/>
                  </a:cubicBezTo>
                  <a:cubicBezTo>
                    <a:pt x="2447" y="4628"/>
                    <a:pt x="1142" y="5056"/>
                    <a:pt x="46" y="5056"/>
                  </a:cubicBezTo>
                  <a:cubicBezTo>
                    <a:pt x="22" y="5056"/>
                    <a:pt x="1" y="5078"/>
                    <a:pt x="1" y="5101"/>
                  </a:cubicBezTo>
                  <a:cubicBezTo>
                    <a:pt x="1" y="5125"/>
                    <a:pt x="22" y="5146"/>
                    <a:pt x="46" y="5146"/>
                  </a:cubicBezTo>
                  <a:cubicBezTo>
                    <a:pt x="1181" y="5146"/>
                    <a:pt x="2534" y="4699"/>
                    <a:pt x="2542" y="2574"/>
                  </a:cubicBezTo>
                  <a:cubicBezTo>
                    <a:pt x="2545" y="1774"/>
                    <a:pt x="2317" y="1142"/>
                    <a:pt x="1864" y="689"/>
                  </a:cubicBezTo>
                  <a:cubicBezTo>
                    <a:pt x="1422" y="244"/>
                    <a:pt x="776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g2d628c0607e_0_8395"/>
            <p:cNvSpPr/>
            <p:nvPr/>
          </p:nvSpPr>
          <p:spPr>
            <a:xfrm>
              <a:off x="6631193" y="2316547"/>
              <a:ext cx="10228" cy="63667"/>
            </a:xfrm>
            <a:custGeom>
              <a:rect b="b" l="l" r="r" t="t"/>
              <a:pathLst>
                <a:path extrusionOk="0" h="747" w="120">
                  <a:moveTo>
                    <a:pt x="49" y="0"/>
                  </a:moveTo>
                  <a:cubicBezTo>
                    <a:pt x="43" y="0"/>
                    <a:pt x="36" y="2"/>
                    <a:pt x="29" y="5"/>
                  </a:cubicBezTo>
                  <a:cubicBezTo>
                    <a:pt x="8" y="16"/>
                    <a:pt x="0" y="42"/>
                    <a:pt x="11" y="66"/>
                  </a:cubicBezTo>
                  <a:cubicBezTo>
                    <a:pt x="11" y="66"/>
                    <a:pt x="29" y="100"/>
                    <a:pt x="29" y="172"/>
                  </a:cubicBezTo>
                  <a:cubicBezTo>
                    <a:pt x="32" y="286"/>
                    <a:pt x="29" y="699"/>
                    <a:pt x="29" y="701"/>
                  </a:cubicBezTo>
                  <a:cubicBezTo>
                    <a:pt x="29" y="725"/>
                    <a:pt x="48" y="746"/>
                    <a:pt x="74" y="746"/>
                  </a:cubicBezTo>
                  <a:cubicBezTo>
                    <a:pt x="98" y="746"/>
                    <a:pt x="117" y="728"/>
                    <a:pt x="117" y="701"/>
                  </a:cubicBezTo>
                  <a:cubicBezTo>
                    <a:pt x="117" y="699"/>
                    <a:pt x="119" y="286"/>
                    <a:pt x="117" y="172"/>
                  </a:cubicBezTo>
                  <a:cubicBezTo>
                    <a:pt x="117" y="76"/>
                    <a:pt x="90" y="29"/>
                    <a:pt x="88" y="24"/>
                  </a:cubicBezTo>
                  <a:cubicBezTo>
                    <a:pt x="80" y="9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g2d628c0607e_0_8395"/>
            <p:cNvSpPr/>
            <p:nvPr/>
          </p:nvSpPr>
          <p:spPr>
            <a:xfrm>
              <a:off x="6438999" y="2316547"/>
              <a:ext cx="10228" cy="63667"/>
            </a:xfrm>
            <a:custGeom>
              <a:rect b="b" l="l" r="r" t="t"/>
              <a:pathLst>
                <a:path extrusionOk="0" h="747" w="120">
                  <a:moveTo>
                    <a:pt x="70" y="0"/>
                  </a:moveTo>
                  <a:cubicBezTo>
                    <a:pt x="54" y="0"/>
                    <a:pt x="39" y="9"/>
                    <a:pt x="29" y="24"/>
                  </a:cubicBezTo>
                  <a:cubicBezTo>
                    <a:pt x="27" y="29"/>
                    <a:pt x="3" y="76"/>
                    <a:pt x="0" y="172"/>
                  </a:cubicBezTo>
                  <a:cubicBezTo>
                    <a:pt x="0" y="286"/>
                    <a:pt x="0" y="699"/>
                    <a:pt x="0" y="701"/>
                  </a:cubicBezTo>
                  <a:cubicBezTo>
                    <a:pt x="0" y="728"/>
                    <a:pt x="21" y="746"/>
                    <a:pt x="45" y="746"/>
                  </a:cubicBezTo>
                  <a:cubicBezTo>
                    <a:pt x="69" y="746"/>
                    <a:pt x="90" y="725"/>
                    <a:pt x="90" y="701"/>
                  </a:cubicBezTo>
                  <a:cubicBezTo>
                    <a:pt x="90" y="699"/>
                    <a:pt x="87" y="286"/>
                    <a:pt x="90" y="172"/>
                  </a:cubicBezTo>
                  <a:cubicBezTo>
                    <a:pt x="90" y="103"/>
                    <a:pt x="106" y="66"/>
                    <a:pt x="109" y="66"/>
                  </a:cubicBezTo>
                  <a:cubicBezTo>
                    <a:pt x="119" y="45"/>
                    <a:pt x="111" y="18"/>
                    <a:pt x="90" y="5"/>
                  </a:cubicBezTo>
                  <a:cubicBezTo>
                    <a:pt x="84" y="2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g2d628c0607e_0_8395"/>
            <p:cNvSpPr/>
            <p:nvPr/>
          </p:nvSpPr>
          <p:spPr>
            <a:xfrm>
              <a:off x="6276721" y="2306064"/>
              <a:ext cx="58979" cy="58979"/>
            </a:xfrm>
            <a:custGeom>
              <a:rect b="b" l="l" r="r" t="t"/>
              <a:pathLst>
                <a:path extrusionOk="0" h="692" w="692">
                  <a:moveTo>
                    <a:pt x="345" y="1"/>
                  </a:moveTo>
                  <a:cubicBezTo>
                    <a:pt x="155" y="1"/>
                    <a:pt x="1" y="154"/>
                    <a:pt x="1" y="345"/>
                  </a:cubicBezTo>
                  <a:cubicBezTo>
                    <a:pt x="1" y="536"/>
                    <a:pt x="155" y="692"/>
                    <a:pt x="345" y="692"/>
                  </a:cubicBezTo>
                  <a:cubicBezTo>
                    <a:pt x="536" y="692"/>
                    <a:pt x="692" y="536"/>
                    <a:pt x="692" y="345"/>
                  </a:cubicBezTo>
                  <a:cubicBezTo>
                    <a:pt x="692" y="15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g2d628c0607e_0_8395"/>
            <p:cNvSpPr/>
            <p:nvPr/>
          </p:nvSpPr>
          <p:spPr>
            <a:xfrm>
              <a:off x="6283966" y="2311093"/>
              <a:ext cx="37331" cy="37246"/>
            </a:xfrm>
            <a:custGeom>
              <a:rect b="b" l="l" r="r" t="t"/>
              <a:pathLst>
                <a:path extrusionOk="0" h="437" w="438">
                  <a:moveTo>
                    <a:pt x="218" y="0"/>
                  </a:moveTo>
                  <a:cubicBezTo>
                    <a:pt x="99" y="0"/>
                    <a:pt x="1" y="98"/>
                    <a:pt x="1" y="217"/>
                  </a:cubicBezTo>
                  <a:cubicBezTo>
                    <a:pt x="1" y="339"/>
                    <a:pt x="99" y="437"/>
                    <a:pt x="218" y="437"/>
                  </a:cubicBezTo>
                  <a:cubicBezTo>
                    <a:pt x="340" y="437"/>
                    <a:pt x="437" y="339"/>
                    <a:pt x="437" y="217"/>
                  </a:cubicBezTo>
                  <a:cubicBezTo>
                    <a:pt x="437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g2d628c0607e_0_8395"/>
            <p:cNvSpPr/>
            <p:nvPr/>
          </p:nvSpPr>
          <p:spPr>
            <a:xfrm>
              <a:off x="6735600" y="2300950"/>
              <a:ext cx="58979" cy="58894"/>
            </a:xfrm>
            <a:custGeom>
              <a:rect b="b" l="l" r="r" t="t"/>
              <a:pathLst>
                <a:path extrusionOk="0" h="691" w="692">
                  <a:moveTo>
                    <a:pt x="345" y="0"/>
                  </a:moveTo>
                  <a:cubicBezTo>
                    <a:pt x="154" y="0"/>
                    <a:pt x="1" y="156"/>
                    <a:pt x="1" y="347"/>
                  </a:cubicBezTo>
                  <a:cubicBezTo>
                    <a:pt x="1" y="537"/>
                    <a:pt x="154" y="691"/>
                    <a:pt x="345" y="691"/>
                  </a:cubicBezTo>
                  <a:cubicBezTo>
                    <a:pt x="536" y="691"/>
                    <a:pt x="692" y="537"/>
                    <a:pt x="692" y="347"/>
                  </a:cubicBezTo>
                  <a:cubicBezTo>
                    <a:pt x="692" y="156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g2d628c0607e_0_8395"/>
            <p:cNvSpPr/>
            <p:nvPr/>
          </p:nvSpPr>
          <p:spPr>
            <a:xfrm>
              <a:off x="6743526" y="2308621"/>
              <a:ext cx="37331" cy="37246"/>
            </a:xfrm>
            <a:custGeom>
              <a:rect b="b" l="l" r="r" t="t"/>
              <a:pathLst>
                <a:path extrusionOk="0" h="437" w="438">
                  <a:moveTo>
                    <a:pt x="218" y="0"/>
                  </a:moveTo>
                  <a:cubicBezTo>
                    <a:pt x="98" y="0"/>
                    <a:pt x="1" y="98"/>
                    <a:pt x="1" y="217"/>
                  </a:cubicBezTo>
                  <a:cubicBezTo>
                    <a:pt x="1" y="339"/>
                    <a:pt x="98" y="437"/>
                    <a:pt x="218" y="437"/>
                  </a:cubicBezTo>
                  <a:cubicBezTo>
                    <a:pt x="339" y="437"/>
                    <a:pt x="437" y="339"/>
                    <a:pt x="437" y="217"/>
                  </a:cubicBezTo>
                  <a:cubicBezTo>
                    <a:pt x="437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g2d628c0607e_0_8395"/>
            <p:cNvSpPr/>
            <p:nvPr/>
          </p:nvSpPr>
          <p:spPr>
            <a:xfrm>
              <a:off x="6435846" y="2793239"/>
              <a:ext cx="215035" cy="55485"/>
            </a:xfrm>
            <a:custGeom>
              <a:rect b="b" l="l" r="r" t="t"/>
              <a:pathLst>
                <a:path extrusionOk="0" h="651" w="2523">
                  <a:moveTo>
                    <a:pt x="2470" y="0"/>
                  </a:moveTo>
                  <a:cubicBezTo>
                    <a:pt x="2451" y="0"/>
                    <a:pt x="2434" y="14"/>
                    <a:pt x="2430" y="34"/>
                  </a:cubicBezTo>
                  <a:lnTo>
                    <a:pt x="2308" y="563"/>
                  </a:lnTo>
                  <a:lnTo>
                    <a:pt x="45" y="563"/>
                  </a:lnTo>
                  <a:cubicBezTo>
                    <a:pt x="19" y="563"/>
                    <a:pt x="0" y="582"/>
                    <a:pt x="0" y="606"/>
                  </a:cubicBezTo>
                  <a:cubicBezTo>
                    <a:pt x="0" y="632"/>
                    <a:pt x="19" y="651"/>
                    <a:pt x="45" y="651"/>
                  </a:cubicBezTo>
                  <a:lnTo>
                    <a:pt x="2343" y="651"/>
                  </a:lnTo>
                  <a:cubicBezTo>
                    <a:pt x="2364" y="651"/>
                    <a:pt x="2380" y="638"/>
                    <a:pt x="2385" y="616"/>
                  </a:cubicBezTo>
                  <a:lnTo>
                    <a:pt x="2515" y="55"/>
                  </a:lnTo>
                  <a:cubicBezTo>
                    <a:pt x="2523" y="31"/>
                    <a:pt x="2507" y="8"/>
                    <a:pt x="2483" y="2"/>
                  </a:cubicBezTo>
                  <a:cubicBezTo>
                    <a:pt x="2479" y="1"/>
                    <a:pt x="2474" y="0"/>
                    <a:pt x="247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g2d628c0607e_0_8395"/>
            <p:cNvSpPr/>
            <p:nvPr/>
          </p:nvSpPr>
          <p:spPr>
            <a:xfrm>
              <a:off x="6776680" y="2759062"/>
              <a:ext cx="2395986" cy="1267967"/>
            </a:xfrm>
            <a:custGeom>
              <a:rect b="b" l="l" r="r" t="t"/>
              <a:pathLst>
                <a:path extrusionOk="0" h="14877" w="28112">
                  <a:moveTo>
                    <a:pt x="28000" y="1"/>
                  </a:moveTo>
                  <a:cubicBezTo>
                    <a:pt x="27998" y="1"/>
                    <a:pt x="27996" y="1"/>
                    <a:pt x="27995" y="1"/>
                  </a:cubicBezTo>
                  <a:cubicBezTo>
                    <a:pt x="27960" y="4"/>
                    <a:pt x="27931" y="35"/>
                    <a:pt x="27934" y="72"/>
                  </a:cubicBezTo>
                  <a:cubicBezTo>
                    <a:pt x="27936" y="78"/>
                    <a:pt x="27979" y="636"/>
                    <a:pt x="27979" y="822"/>
                  </a:cubicBezTo>
                  <a:cubicBezTo>
                    <a:pt x="27979" y="8498"/>
                    <a:pt x="21732" y="14744"/>
                    <a:pt x="14056" y="14744"/>
                  </a:cubicBezTo>
                  <a:cubicBezTo>
                    <a:pt x="6377" y="14744"/>
                    <a:pt x="133" y="8498"/>
                    <a:pt x="133" y="822"/>
                  </a:cubicBezTo>
                  <a:cubicBezTo>
                    <a:pt x="133" y="784"/>
                    <a:pt x="104" y="755"/>
                    <a:pt x="67" y="755"/>
                  </a:cubicBezTo>
                  <a:cubicBezTo>
                    <a:pt x="30" y="755"/>
                    <a:pt x="1" y="784"/>
                    <a:pt x="1" y="822"/>
                  </a:cubicBezTo>
                  <a:cubicBezTo>
                    <a:pt x="1" y="4575"/>
                    <a:pt x="1462" y="8103"/>
                    <a:pt x="4117" y="10758"/>
                  </a:cubicBezTo>
                  <a:cubicBezTo>
                    <a:pt x="6771" y="13413"/>
                    <a:pt x="10302" y="14877"/>
                    <a:pt x="14056" y="14877"/>
                  </a:cubicBezTo>
                  <a:cubicBezTo>
                    <a:pt x="21806" y="14877"/>
                    <a:pt x="28111" y="8572"/>
                    <a:pt x="28111" y="822"/>
                  </a:cubicBezTo>
                  <a:cubicBezTo>
                    <a:pt x="28111" y="631"/>
                    <a:pt x="28069" y="86"/>
                    <a:pt x="28066" y="62"/>
                  </a:cubicBezTo>
                  <a:cubicBezTo>
                    <a:pt x="28064" y="27"/>
                    <a:pt x="28035" y="1"/>
                    <a:pt x="2800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g2d628c0607e_0_8395"/>
            <p:cNvSpPr/>
            <p:nvPr/>
          </p:nvSpPr>
          <p:spPr>
            <a:xfrm>
              <a:off x="6947055" y="2509679"/>
              <a:ext cx="2225611" cy="325067"/>
            </a:xfrm>
            <a:custGeom>
              <a:rect b="b" l="l" r="r" t="t"/>
              <a:pathLst>
                <a:path extrusionOk="0" h="3814" w="26113">
                  <a:moveTo>
                    <a:pt x="659" y="0"/>
                  </a:moveTo>
                  <a:cubicBezTo>
                    <a:pt x="463" y="0"/>
                    <a:pt x="263" y="30"/>
                    <a:pt x="53" y="95"/>
                  </a:cubicBezTo>
                  <a:cubicBezTo>
                    <a:pt x="19" y="105"/>
                    <a:pt x="0" y="142"/>
                    <a:pt x="11" y="177"/>
                  </a:cubicBezTo>
                  <a:cubicBezTo>
                    <a:pt x="19" y="205"/>
                    <a:pt x="45" y="222"/>
                    <a:pt x="73" y="222"/>
                  </a:cubicBezTo>
                  <a:cubicBezTo>
                    <a:pt x="80" y="222"/>
                    <a:pt x="86" y="221"/>
                    <a:pt x="93" y="219"/>
                  </a:cubicBezTo>
                  <a:cubicBezTo>
                    <a:pt x="286" y="159"/>
                    <a:pt x="471" y="132"/>
                    <a:pt x="653" y="132"/>
                  </a:cubicBezTo>
                  <a:cubicBezTo>
                    <a:pt x="1244" y="132"/>
                    <a:pt x="1805" y="414"/>
                    <a:pt x="2517" y="772"/>
                  </a:cubicBezTo>
                  <a:cubicBezTo>
                    <a:pt x="2790" y="907"/>
                    <a:pt x="3068" y="1048"/>
                    <a:pt x="3383" y="1191"/>
                  </a:cubicBezTo>
                  <a:lnTo>
                    <a:pt x="3391" y="1196"/>
                  </a:lnTo>
                  <a:cubicBezTo>
                    <a:pt x="4034" y="1487"/>
                    <a:pt x="4640" y="1762"/>
                    <a:pt x="5130" y="1905"/>
                  </a:cubicBezTo>
                  <a:cubicBezTo>
                    <a:pt x="5588" y="2043"/>
                    <a:pt x="6088" y="2154"/>
                    <a:pt x="6620" y="2233"/>
                  </a:cubicBezTo>
                  <a:cubicBezTo>
                    <a:pt x="7477" y="2365"/>
                    <a:pt x="8392" y="2419"/>
                    <a:pt x="9332" y="2419"/>
                  </a:cubicBezTo>
                  <a:cubicBezTo>
                    <a:pt x="11777" y="2419"/>
                    <a:pt x="14394" y="2054"/>
                    <a:pt x="16618" y="1746"/>
                  </a:cubicBezTo>
                  <a:cubicBezTo>
                    <a:pt x="18232" y="1521"/>
                    <a:pt x="19624" y="1328"/>
                    <a:pt x="20707" y="1294"/>
                  </a:cubicBezTo>
                  <a:lnTo>
                    <a:pt x="20723" y="1294"/>
                  </a:lnTo>
                  <a:cubicBezTo>
                    <a:pt x="21105" y="1281"/>
                    <a:pt x="21509" y="1268"/>
                    <a:pt x="21917" y="1268"/>
                  </a:cubicBezTo>
                  <a:cubicBezTo>
                    <a:pt x="23244" y="1268"/>
                    <a:pt x="24609" y="1406"/>
                    <a:pt x="25376" y="2151"/>
                  </a:cubicBezTo>
                  <a:cubicBezTo>
                    <a:pt x="25776" y="2538"/>
                    <a:pt x="25980" y="3075"/>
                    <a:pt x="25980" y="3748"/>
                  </a:cubicBezTo>
                  <a:cubicBezTo>
                    <a:pt x="25980" y="3782"/>
                    <a:pt x="26009" y="3814"/>
                    <a:pt x="26046" y="3814"/>
                  </a:cubicBezTo>
                  <a:cubicBezTo>
                    <a:pt x="26083" y="3814"/>
                    <a:pt x="26112" y="3782"/>
                    <a:pt x="26112" y="3748"/>
                  </a:cubicBezTo>
                  <a:cubicBezTo>
                    <a:pt x="26112" y="3038"/>
                    <a:pt x="25895" y="2469"/>
                    <a:pt x="25469" y="2056"/>
                  </a:cubicBezTo>
                  <a:cubicBezTo>
                    <a:pt x="24667" y="1278"/>
                    <a:pt x="23265" y="1136"/>
                    <a:pt x="21910" y="1136"/>
                  </a:cubicBezTo>
                  <a:cubicBezTo>
                    <a:pt x="21503" y="1136"/>
                    <a:pt x="21101" y="1149"/>
                    <a:pt x="20720" y="1161"/>
                  </a:cubicBezTo>
                  <a:lnTo>
                    <a:pt x="20704" y="1161"/>
                  </a:lnTo>
                  <a:cubicBezTo>
                    <a:pt x="19614" y="1196"/>
                    <a:pt x="18216" y="1389"/>
                    <a:pt x="16599" y="1614"/>
                  </a:cubicBezTo>
                  <a:cubicBezTo>
                    <a:pt x="14377" y="1922"/>
                    <a:pt x="11763" y="2286"/>
                    <a:pt x="9325" y="2286"/>
                  </a:cubicBezTo>
                  <a:cubicBezTo>
                    <a:pt x="8394" y="2286"/>
                    <a:pt x="7489" y="2233"/>
                    <a:pt x="6641" y="2104"/>
                  </a:cubicBezTo>
                  <a:cubicBezTo>
                    <a:pt x="6114" y="2022"/>
                    <a:pt x="5619" y="1913"/>
                    <a:pt x="5167" y="1781"/>
                  </a:cubicBezTo>
                  <a:cubicBezTo>
                    <a:pt x="4688" y="1638"/>
                    <a:pt x="4084" y="1363"/>
                    <a:pt x="3444" y="1074"/>
                  </a:cubicBezTo>
                  <a:lnTo>
                    <a:pt x="3438" y="1071"/>
                  </a:lnTo>
                  <a:cubicBezTo>
                    <a:pt x="3126" y="929"/>
                    <a:pt x="2845" y="788"/>
                    <a:pt x="2578" y="653"/>
                  </a:cubicBezTo>
                  <a:cubicBezTo>
                    <a:pt x="1850" y="288"/>
                    <a:pt x="1273" y="0"/>
                    <a:pt x="65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g2d628c0607e_0_8395"/>
            <p:cNvSpPr/>
            <p:nvPr/>
          </p:nvSpPr>
          <p:spPr>
            <a:xfrm>
              <a:off x="8633842" y="2093841"/>
              <a:ext cx="112674" cy="68184"/>
            </a:xfrm>
            <a:custGeom>
              <a:rect b="b" l="l" r="r" t="t"/>
              <a:pathLst>
                <a:path extrusionOk="0" h="800" w="1322">
                  <a:moveTo>
                    <a:pt x="781" y="0"/>
                  </a:moveTo>
                  <a:cubicBezTo>
                    <a:pt x="748" y="0"/>
                    <a:pt x="713" y="2"/>
                    <a:pt x="675" y="6"/>
                  </a:cubicBezTo>
                  <a:cubicBezTo>
                    <a:pt x="24" y="72"/>
                    <a:pt x="0" y="800"/>
                    <a:pt x="0" y="800"/>
                  </a:cubicBezTo>
                  <a:cubicBezTo>
                    <a:pt x="0" y="800"/>
                    <a:pt x="183" y="635"/>
                    <a:pt x="310" y="609"/>
                  </a:cubicBezTo>
                  <a:cubicBezTo>
                    <a:pt x="321" y="607"/>
                    <a:pt x="335" y="606"/>
                    <a:pt x="350" y="606"/>
                  </a:cubicBezTo>
                  <a:cubicBezTo>
                    <a:pt x="446" y="606"/>
                    <a:pt x="614" y="641"/>
                    <a:pt x="782" y="641"/>
                  </a:cubicBezTo>
                  <a:cubicBezTo>
                    <a:pt x="894" y="641"/>
                    <a:pt x="1007" y="625"/>
                    <a:pt x="1096" y="572"/>
                  </a:cubicBezTo>
                  <a:cubicBezTo>
                    <a:pt x="1281" y="462"/>
                    <a:pt x="1322" y="0"/>
                    <a:pt x="781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g2d628c0607e_0_8395"/>
            <p:cNvSpPr/>
            <p:nvPr/>
          </p:nvSpPr>
          <p:spPr>
            <a:xfrm>
              <a:off x="8588244" y="2010657"/>
              <a:ext cx="79008" cy="101935"/>
            </a:xfrm>
            <a:custGeom>
              <a:rect b="b" l="l" r="r" t="t"/>
              <a:pathLst>
                <a:path extrusionOk="0" h="1196" w="927">
                  <a:moveTo>
                    <a:pt x="541" y="1"/>
                  </a:moveTo>
                  <a:cubicBezTo>
                    <a:pt x="345" y="1"/>
                    <a:pt x="143" y="162"/>
                    <a:pt x="80" y="428"/>
                  </a:cubicBezTo>
                  <a:cubicBezTo>
                    <a:pt x="1" y="751"/>
                    <a:pt x="154" y="1196"/>
                    <a:pt x="154" y="1196"/>
                  </a:cubicBezTo>
                  <a:cubicBezTo>
                    <a:pt x="154" y="1196"/>
                    <a:pt x="204" y="1021"/>
                    <a:pt x="297" y="889"/>
                  </a:cubicBezTo>
                  <a:cubicBezTo>
                    <a:pt x="390" y="759"/>
                    <a:pt x="572" y="714"/>
                    <a:pt x="747" y="561"/>
                  </a:cubicBezTo>
                  <a:cubicBezTo>
                    <a:pt x="922" y="404"/>
                    <a:pt x="927" y="124"/>
                    <a:pt x="665" y="23"/>
                  </a:cubicBezTo>
                  <a:cubicBezTo>
                    <a:pt x="625" y="8"/>
                    <a:pt x="583" y="1"/>
                    <a:pt x="541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g2d628c0607e_0_8395"/>
            <p:cNvSpPr/>
            <p:nvPr/>
          </p:nvSpPr>
          <p:spPr>
            <a:xfrm>
              <a:off x="7363659" y="2362913"/>
              <a:ext cx="1582210" cy="294811"/>
            </a:xfrm>
            <a:custGeom>
              <a:rect b="b" l="l" r="r" t="t"/>
              <a:pathLst>
                <a:path extrusionOk="0" h="3459" w="18564">
                  <a:moveTo>
                    <a:pt x="16666" y="1"/>
                  </a:moveTo>
                  <a:cubicBezTo>
                    <a:pt x="15620" y="1"/>
                    <a:pt x="14374" y="221"/>
                    <a:pt x="13768" y="382"/>
                  </a:cubicBezTo>
                  <a:cubicBezTo>
                    <a:pt x="9871" y="1413"/>
                    <a:pt x="7808" y="2369"/>
                    <a:pt x="4682" y="2369"/>
                  </a:cubicBezTo>
                  <a:cubicBezTo>
                    <a:pt x="4302" y="2369"/>
                    <a:pt x="3906" y="2355"/>
                    <a:pt x="3490" y="2325"/>
                  </a:cubicBezTo>
                  <a:cubicBezTo>
                    <a:pt x="3243" y="2307"/>
                    <a:pt x="2303" y="2212"/>
                    <a:pt x="1468" y="2212"/>
                  </a:cubicBezTo>
                  <a:cubicBezTo>
                    <a:pt x="727" y="2212"/>
                    <a:pt x="68" y="2287"/>
                    <a:pt x="49" y="2555"/>
                  </a:cubicBezTo>
                  <a:cubicBezTo>
                    <a:pt x="0" y="3245"/>
                    <a:pt x="2062" y="3458"/>
                    <a:pt x="4138" y="3458"/>
                  </a:cubicBezTo>
                  <a:cubicBezTo>
                    <a:pt x="4907" y="3458"/>
                    <a:pt x="5677" y="3429"/>
                    <a:pt x="6343" y="3384"/>
                  </a:cubicBezTo>
                  <a:cubicBezTo>
                    <a:pt x="6984" y="3341"/>
                    <a:pt x="12044" y="2608"/>
                    <a:pt x="12876" y="2484"/>
                  </a:cubicBezTo>
                  <a:cubicBezTo>
                    <a:pt x="14241" y="2280"/>
                    <a:pt x="16568" y="2132"/>
                    <a:pt x="17410" y="1899"/>
                  </a:cubicBezTo>
                  <a:cubicBezTo>
                    <a:pt x="17682" y="1825"/>
                    <a:pt x="18492" y="1584"/>
                    <a:pt x="18545" y="864"/>
                  </a:cubicBezTo>
                  <a:cubicBezTo>
                    <a:pt x="18564" y="626"/>
                    <a:pt x="18336" y="430"/>
                    <a:pt x="18140" y="292"/>
                  </a:cubicBezTo>
                  <a:cubicBezTo>
                    <a:pt x="17837" y="78"/>
                    <a:pt x="17287" y="1"/>
                    <a:pt x="16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g2d628c0607e_0_8395"/>
            <p:cNvSpPr/>
            <p:nvPr/>
          </p:nvSpPr>
          <p:spPr>
            <a:xfrm>
              <a:off x="7055723" y="2282541"/>
              <a:ext cx="117191" cy="106026"/>
            </a:xfrm>
            <a:custGeom>
              <a:rect b="b" l="l" r="r" t="t"/>
              <a:pathLst>
                <a:path extrusionOk="0" h="1244" w="1375">
                  <a:moveTo>
                    <a:pt x="623" y="0"/>
                  </a:moveTo>
                  <a:cubicBezTo>
                    <a:pt x="494" y="0"/>
                    <a:pt x="381" y="77"/>
                    <a:pt x="279" y="184"/>
                  </a:cubicBezTo>
                  <a:cubicBezTo>
                    <a:pt x="88" y="380"/>
                    <a:pt x="1" y="603"/>
                    <a:pt x="303" y="894"/>
                  </a:cubicBezTo>
                  <a:cubicBezTo>
                    <a:pt x="607" y="1188"/>
                    <a:pt x="1375" y="1243"/>
                    <a:pt x="1375" y="1243"/>
                  </a:cubicBezTo>
                  <a:cubicBezTo>
                    <a:pt x="1375" y="1243"/>
                    <a:pt x="1290" y="478"/>
                    <a:pt x="988" y="187"/>
                  </a:cubicBezTo>
                  <a:cubicBezTo>
                    <a:pt x="851" y="54"/>
                    <a:pt x="731" y="0"/>
                    <a:pt x="623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g2d628c0607e_0_8395"/>
            <p:cNvSpPr/>
            <p:nvPr/>
          </p:nvSpPr>
          <p:spPr>
            <a:xfrm>
              <a:off x="7591138" y="2141911"/>
              <a:ext cx="88469" cy="129976"/>
            </a:xfrm>
            <a:custGeom>
              <a:rect b="b" l="l" r="r" t="t"/>
              <a:pathLst>
                <a:path extrusionOk="0" h="1525" w="1038">
                  <a:moveTo>
                    <a:pt x="489" y="1"/>
                  </a:moveTo>
                  <a:cubicBezTo>
                    <a:pt x="246" y="1"/>
                    <a:pt x="51" y="96"/>
                    <a:pt x="27" y="482"/>
                  </a:cubicBezTo>
                  <a:cubicBezTo>
                    <a:pt x="0" y="903"/>
                    <a:pt x="453" y="1525"/>
                    <a:pt x="453" y="1525"/>
                  </a:cubicBezTo>
                  <a:cubicBezTo>
                    <a:pt x="453" y="1525"/>
                    <a:pt x="982" y="966"/>
                    <a:pt x="1009" y="545"/>
                  </a:cubicBezTo>
                  <a:cubicBezTo>
                    <a:pt x="1038" y="127"/>
                    <a:pt x="823" y="21"/>
                    <a:pt x="551" y="3"/>
                  </a:cubicBezTo>
                  <a:cubicBezTo>
                    <a:pt x="530" y="1"/>
                    <a:pt x="509" y="1"/>
                    <a:pt x="489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g2d628c0607e_0_8395"/>
            <p:cNvSpPr/>
            <p:nvPr/>
          </p:nvSpPr>
          <p:spPr>
            <a:xfrm>
              <a:off x="7142828" y="2130064"/>
              <a:ext cx="66906" cy="92901"/>
            </a:xfrm>
            <a:custGeom>
              <a:rect b="b" l="l" r="r" t="t"/>
              <a:pathLst>
                <a:path extrusionOk="0" h="1090" w="785">
                  <a:moveTo>
                    <a:pt x="431" y="0"/>
                  </a:moveTo>
                  <a:cubicBezTo>
                    <a:pt x="402" y="0"/>
                    <a:pt x="373" y="2"/>
                    <a:pt x="342" y="7"/>
                  </a:cubicBezTo>
                  <a:cubicBezTo>
                    <a:pt x="149" y="33"/>
                    <a:pt x="1" y="120"/>
                    <a:pt x="40" y="420"/>
                  </a:cubicBezTo>
                  <a:cubicBezTo>
                    <a:pt x="83" y="719"/>
                    <a:pt x="490" y="1089"/>
                    <a:pt x="490" y="1089"/>
                  </a:cubicBezTo>
                  <a:cubicBezTo>
                    <a:pt x="490" y="1089"/>
                    <a:pt x="784" y="623"/>
                    <a:pt x="742" y="322"/>
                  </a:cubicBezTo>
                  <a:cubicBezTo>
                    <a:pt x="708" y="70"/>
                    <a:pt x="585" y="0"/>
                    <a:pt x="431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g2d628c0607e_0_8395"/>
            <p:cNvSpPr/>
            <p:nvPr/>
          </p:nvSpPr>
          <p:spPr>
            <a:xfrm>
              <a:off x="7713784" y="2225351"/>
              <a:ext cx="78838" cy="84463"/>
            </a:xfrm>
            <a:custGeom>
              <a:rect b="b" l="l" r="r" t="t"/>
              <a:pathLst>
                <a:path extrusionOk="0" h="991" w="925">
                  <a:moveTo>
                    <a:pt x="448" y="0"/>
                  </a:moveTo>
                  <a:cubicBezTo>
                    <a:pt x="356" y="0"/>
                    <a:pt x="263" y="52"/>
                    <a:pt x="170" y="191"/>
                  </a:cubicBezTo>
                  <a:cubicBezTo>
                    <a:pt x="1" y="440"/>
                    <a:pt x="57" y="990"/>
                    <a:pt x="57" y="990"/>
                  </a:cubicBezTo>
                  <a:cubicBezTo>
                    <a:pt x="57" y="990"/>
                    <a:pt x="589" y="837"/>
                    <a:pt x="755" y="585"/>
                  </a:cubicBezTo>
                  <a:cubicBezTo>
                    <a:pt x="925" y="334"/>
                    <a:pt x="829" y="191"/>
                    <a:pt x="668" y="82"/>
                  </a:cubicBezTo>
                  <a:cubicBezTo>
                    <a:pt x="596" y="34"/>
                    <a:pt x="522" y="0"/>
                    <a:pt x="448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g2d628c0607e_0_8395"/>
            <p:cNvSpPr/>
            <p:nvPr/>
          </p:nvSpPr>
          <p:spPr>
            <a:xfrm>
              <a:off x="6053419" y="3349705"/>
              <a:ext cx="177193" cy="273929"/>
            </a:xfrm>
            <a:custGeom>
              <a:rect b="b" l="l" r="r" t="t"/>
              <a:pathLst>
                <a:path extrusionOk="0" h="3214" w="2079">
                  <a:moveTo>
                    <a:pt x="1038" y="1"/>
                  </a:moveTo>
                  <a:cubicBezTo>
                    <a:pt x="1038" y="1"/>
                    <a:pt x="1" y="1247"/>
                    <a:pt x="1" y="2134"/>
                  </a:cubicBezTo>
                  <a:cubicBezTo>
                    <a:pt x="1" y="3021"/>
                    <a:pt x="464" y="3214"/>
                    <a:pt x="1038" y="3214"/>
                  </a:cubicBezTo>
                  <a:cubicBezTo>
                    <a:pt x="1613" y="3214"/>
                    <a:pt x="2078" y="3021"/>
                    <a:pt x="2078" y="2134"/>
                  </a:cubicBezTo>
                  <a:cubicBezTo>
                    <a:pt x="2078" y="1247"/>
                    <a:pt x="1038" y="1"/>
                    <a:pt x="1038" y="1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g2d628c0607e_0_8395"/>
            <p:cNvSpPr/>
            <p:nvPr/>
          </p:nvSpPr>
          <p:spPr>
            <a:xfrm>
              <a:off x="7074474" y="1644679"/>
              <a:ext cx="1396749" cy="531239"/>
            </a:xfrm>
            <a:custGeom>
              <a:rect b="b" l="l" r="r" t="t"/>
              <a:pathLst>
                <a:path extrusionOk="0" h="6233" w="16388">
                  <a:moveTo>
                    <a:pt x="10915" y="0"/>
                  </a:moveTo>
                  <a:cubicBezTo>
                    <a:pt x="9819" y="0"/>
                    <a:pt x="8621" y="128"/>
                    <a:pt x="7396" y="429"/>
                  </a:cubicBezTo>
                  <a:cubicBezTo>
                    <a:pt x="3042" y="1501"/>
                    <a:pt x="1" y="4365"/>
                    <a:pt x="308" y="5612"/>
                  </a:cubicBezTo>
                  <a:cubicBezTo>
                    <a:pt x="416" y="6053"/>
                    <a:pt x="929" y="6232"/>
                    <a:pt x="1740" y="6232"/>
                  </a:cubicBezTo>
                  <a:cubicBezTo>
                    <a:pt x="3220" y="6232"/>
                    <a:pt x="5693" y="5635"/>
                    <a:pt x="8508" y="4942"/>
                  </a:cubicBezTo>
                  <a:cubicBezTo>
                    <a:pt x="12865" y="3870"/>
                    <a:pt x="16388" y="2975"/>
                    <a:pt x="16083" y="1731"/>
                  </a:cubicBezTo>
                  <a:cubicBezTo>
                    <a:pt x="15863" y="835"/>
                    <a:pt x="13721" y="0"/>
                    <a:pt x="10915" y="0"/>
                  </a:cubicBezTo>
                  <a:close/>
                </a:path>
              </a:pathLst>
            </a:custGeom>
            <a:solidFill>
              <a:srgbClr val="D3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g2d628c0607e_0_8395"/>
            <p:cNvSpPr/>
            <p:nvPr/>
          </p:nvSpPr>
          <p:spPr>
            <a:xfrm>
              <a:off x="7755547" y="1877357"/>
              <a:ext cx="1164924" cy="356261"/>
            </a:xfrm>
            <a:custGeom>
              <a:rect b="b" l="l" r="r" t="t"/>
              <a:pathLst>
                <a:path extrusionOk="0" h="4180" w="13668">
                  <a:moveTo>
                    <a:pt x="10263" y="0"/>
                  </a:moveTo>
                  <a:cubicBezTo>
                    <a:pt x="9207" y="0"/>
                    <a:pt x="7990" y="647"/>
                    <a:pt x="7367" y="979"/>
                  </a:cubicBezTo>
                  <a:cubicBezTo>
                    <a:pt x="5678" y="1881"/>
                    <a:pt x="3426" y="2217"/>
                    <a:pt x="1713" y="2760"/>
                  </a:cubicBezTo>
                  <a:cubicBezTo>
                    <a:pt x="1" y="3300"/>
                    <a:pt x="1414" y="3742"/>
                    <a:pt x="2841" y="4054"/>
                  </a:cubicBezTo>
                  <a:cubicBezTo>
                    <a:pt x="3219" y="4138"/>
                    <a:pt x="4125" y="4180"/>
                    <a:pt x="5260" y="4180"/>
                  </a:cubicBezTo>
                  <a:cubicBezTo>
                    <a:pt x="8521" y="4180"/>
                    <a:pt x="13667" y="3831"/>
                    <a:pt x="13585" y="3107"/>
                  </a:cubicBezTo>
                  <a:cubicBezTo>
                    <a:pt x="13474" y="2127"/>
                    <a:pt x="12269" y="748"/>
                    <a:pt x="11107" y="179"/>
                  </a:cubicBezTo>
                  <a:cubicBezTo>
                    <a:pt x="10851" y="53"/>
                    <a:pt x="10563" y="0"/>
                    <a:pt x="10263" y="0"/>
                  </a:cubicBezTo>
                  <a:close/>
                </a:path>
              </a:pathLst>
            </a:custGeom>
            <a:solidFill>
              <a:srgbClr val="D3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6" name="Google Shape;2506;g2d628c0607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51" y="1180575"/>
            <a:ext cx="5161050" cy="2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7" name="Google Shape;2507;g2d628c0607e_1_0"/>
          <p:cNvSpPr txBox="1"/>
          <p:nvPr>
            <p:ph type="title"/>
          </p:nvPr>
        </p:nvSpPr>
        <p:spPr>
          <a:xfrm>
            <a:off x="713225" y="3064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Rest API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8" name="Google Shape;2508;g2d628c0607e_1_0"/>
          <p:cNvSpPr/>
          <p:nvPr/>
        </p:nvSpPr>
        <p:spPr>
          <a:xfrm>
            <a:off x="6430525" y="1807425"/>
            <a:ext cx="2330400" cy="122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86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ef"/>
                <a:ea typeface="Alef"/>
                <a:cs typeface="Alef"/>
                <a:sym typeface="Alef"/>
              </a:rPr>
              <a:t>El usuario tiene dos opciones para ingresar la información necesaria:</a:t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-114300" lvl="0" marL="114300" rtl="0" algn="just">
              <a:spcBef>
                <a:spcPts val="0"/>
              </a:spcBef>
              <a:spcAft>
                <a:spcPts val="0"/>
              </a:spcAft>
              <a:buSzPts val="900"/>
              <a:buFont typeface="Alef"/>
              <a:buChar char="●"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Un solo registro: 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Carga un único conjunto de datos.</a:t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-114300" lvl="0" marL="114300" rtl="0" algn="just">
              <a:spcBef>
                <a:spcPts val="0"/>
              </a:spcBef>
              <a:spcAft>
                <a:spcPts val="0"/>
              </a:spcAft>
              <a:buSzPts val="900"/>
              <a:buFont typeface="Alef"/>
              <a:buChar char="●"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Multiples registros: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 Carga un archivo con múltiples datos en formato CSV.</a:t>
            </a:r>
            <a:endParaRPr sz="9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509" name="Google Shape;2509;g2d628c0607e_1_0"/>
          <p:cNvSpPr/>
          <p:nvPr/>
        </p:nvSpPr>
        <p:spPr>
          <a:xfrm>
            <a:off x="3306700" y="3801650"/>
            <a:ext cx="2330400" cy="632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86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ef"/>
                <a:ea typeface="Alef"/>
                <a:cs typeface="Alef"/>
                <a:sym typeface="Alef"/>
              </a:rPr>
              <a:t>En caso de cargar un archivo CSV con las variables incorrectas, se manda una notificación para que el archivo sea 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corregido</a:t>
            </a:r>
            <a:endParaRPr sz="900"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2d628c0607e_1_6"/>
          <p:cNvSpPr txBox="1"/>
          <p:nvPr>
            <p:ph type="title"/>
          </p:nvPr>
        </p:nvSpPr>
        <p:spPr>
          <a:xfrm>
            <a:off x="713225" y="3064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Rest API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5" name="Google Shape;2515;g2d628c0607e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150" y="1018225"/>
            <a:ext cx="2371875" cy="34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g2d628c0607e_1_6"/>
          <p:cNvSpPr/>
          <p:nvPr/>
        </p:nvSpPr>
        <p:spPr>
          <a:xfrm>
            <a:off x="6014650" y="1858350"/>
            <a:ext cx="2330400" cy="122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86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Predicciones del estado de las bombas de agua. </a:t>
            </a:r>
            <a:endParaRPr b="1"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lef"/>
                <a:ea typeface="Alef"/>
                <a:cs typeface="Alef"/>
                <a:sym typeface="Alef"/>
              </a:rPr>
              <a:t>Se incluyen las probabilidades calculadas para cada estado posible (funcional, necesita reparación, no funcional).</a:t>
            </a:r>
            <a:endParaRPr sz="9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517" name="Google Shape;2517;g2d628c0607e_1_6"/>
          <p:cNvSpPr/>
          <p:nvPr/>
        </p:nvSpPr>
        <p:spPr>
          <a:xfrm>
            <a:off x="712800" y="1429500"/>
            <a:ext cx="2330400" cy="208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862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Streamlit: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 Captura la entrada del usuario y muestra los resultados.</a:t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API: 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Recibe los datos de Streamlit y los envía al modelo.</a:t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Modelo XGBoost: 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Procesa los datos enviados por la API y genera predicciones.</a:t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lef"/>
              <a:ea typeface="Alef"/>
              <a:cs typeface="Alef"/>
              <a:sym typeface="Alef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lef"/>
                <a:ea typeface="Alef"/>
                <a:cs typeface="Alef"/>
                <a:sym typeface="Alef"/>
              </a:rPr>
              <a:t>Output: </a:t>
            </a:r>
            <a:r>
              <a:rPr lang="en" sz="900">
                <a:latin typeface="Alef"/>
                <a:ea typeface="Alef"/>
                <a:cs typeface="Alef"/>
                <a:sym typeface="Alef"/>
              </a:rPr>
              <a:t>Las predicciones del modelo son enviadas de vuelta al API y mostradas en Streamlit.</a:t>
            </a:r>
            <a:endParaRPr sz="900"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2d62a472b17_1_0"/>
          <p:cNvSpPr txBox="1"/>
          <p:nvPr>
            <p:ph type="title"/>
          </p:nvPr>
        </p:nvSpPr>
        <p:spPr>
          <a:xfrm>
            <a:off x="713225" y="3064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Diagrama de Arquitectura</a:t>
            </a:r>
            <a:endParaRPr/>
          </a:p>
        </p:txBody>
      </p:sp>
      <p:pic>
        <p:nvPicPr>
          <p:cNvPr id="2523" name="Google Shape;2523;g2d62a472b1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050"/>
            <a:ext cx="8839200" cy="348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2d4bd7194ad_0_761"/>
          <p:cNvSpPr/>
          <p:nvPr/>
        </p:nvSpPr>
        <p:spPr>
          <a:xfrm flipH="1">
            <a:off x="4191175" y="72695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g2d4bd7194ad_0_761"/>
          <p:cNvSpPr txBox="1"/>
          <p:nvPr>
            <p:ph idx="1" type="body"/>
          </p:nvPr>
        </p:nvSpPr>
        <p:spPr>
          <a:xfrm>
            <a:off x="606025" y="1083700"/>
            <a:ext cx="7955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 obtuvo un producto de datos cuyo modelo, con una precisión del 84%, representa una herramienta importante para la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optimización de recursos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por parte de las entidades gubernamentales de Tanzania.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 proceso de limpieza e imputación de los datos faltantes fue el proceso más arduo, ya que el Gobierno de Tanzania tiene poca información disponible y, además, se presentaban muchos valores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erróneos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 espera que con el uso de la herramienta el número de pozos reparados al mes aumente ya que se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dispondrá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 mejor forma los recursos disponibles para mantenimiento.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Para obtener un modelo con mejores resultados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sería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ideal contar con datos actualizados, valores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categóricos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bien definidos y valores balanceados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geográficamente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Igualmente pueden existir variables adicionales que aporten al modelo como comportamientos sociales 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climáticos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g2d4bd7194ad_0_761"/>
          <p:cNvSpPr txBox="1"/>
          <p:nvPr>
            <p:ph type="title"/>
          </p:nvPr>
        </p:nvSpPr>
        <p:spPr>
          <a:xfrm>
            <a:off x="714150" y="382225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2531" name="Google Shape;2531;g2d4bd7194ad_0_761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2532" name="Google Shape;2532;g2d4bd7194ad_0_761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g2d4bd7194ad_0_761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g2d4bd7194ad_0_761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5" name="Google Shape;2535;g2d4bd7194ad_0_761"/>
          <p:cNvGrpSpPr/>
          <p:nvPr/>
        </p:nvGrpSpPr>
        <p:grpSpPr>
          <a:xfrm>
            <a:off x="1137858" y="4183630"/>
            <a:ext cx="4354566" cy="820971"/>
            <a:chOff x="4076225" y="3187725"/>
            <a:chExt cx="1147025" cy="216250"/>
          </a:xfrm>
        </p:grpSpPr>
        <p:sp>
          <p:nvSpPr>
            <p:cNvPr id="2536" name="Google Shape;2536;g2d4bd7194ad_0_761"/>
            <p:cNvSpPr/>
            <p:nvPr/>
          </p:nvSpPr>
          <p:spPr>
            <a:xfrm>
              <a:off x="5048200" y="3255675"/>
              <a:ext cx="172075" cy="130000"/>
            </a:xfrm>
            <a:custGeom>
              <a:rect b="b" l="l" r="r" t="t"/>
              <a:pathLst>
                <a:path extrusionOk="0" h="5200" w="6883">
                  <a:moveTo>
                    <a:pt x="0" y="1"/>
                  </a:moveTo>
                  <a:lnTo>
                    <a:pt x="0" y="5199"/>
                  </a:lnTo>
                  <a:lnTo>
                    <a:pt x="6882" y="5199"/>
                  </a:lnTo>
                  <a:lnTo>
                    <a:pt x="6882" y="1"/>
                  </a:lnTo>
                  <a:close/>
                </a:path>
              </a:pathLst>
            </a:custGeom>
            <a:solidFill>
              <a:srgbClr val="E9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g2d4bd7194ad_0_761"/>
            <p:cNvSpPr/>
            <p:nvPr/>
          </p:nvSpPr>
          <p:spPr>
            <a:xfrm>
              <a:off x="5039525" y="3248875"/>
              <a:ext cx="183725" cy="6825"/>
            </a:xfrm>
            <a:custGeom>
              <a:rect b="b" l="l" r="r" t="t"/>
              <a:pathLst>
                <a:path extrusionOk="0" h="273" w="7349">
                  <a:moveTo>
                    <a:pt x="0" y="0"/>
                  </a:moveTo>
                  <a:lnTo>
                    <a:pt x="0" y="273"/>
                  </a:lnTo>
                  <a:lnTo>
                    <a:pt x="7348" y="273"/>
                  </a:lnTo>
                  <a:lnTo>
                    <a:pt x="7348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g2d4bd7194ad_0_761"/>
            <p:cNvSpPr/>
            <p:nvPr/>
          </p:nvSpPr>
          <p:spPr>
            <a:xfrm>
              <a:off x="5128250" y="3275075"/>
              <a:ext cx="35300" cy="22375"/>
            </a:xfrm>
            <a:custGeom>
              <a:rect b="b" l="l" r="r" t="t"/>
              <a:pathLst>
                <a:path extrusionOk="0" h="895" w="1412">
                  <a:moveTo>
                    <a:pt x="1" y="0"/>
                  </a:moveTo>
                  <a:lnTo>
                    <a:pt x="1" y="895"/>
                  </a:lnTo>
                  <a:lnTo>
                    <a:pt x="1412" y="895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g2d4bd7194ad_0_761"/>
            <p:cNvSpPr/>
            <p:nvPr/>
          </p:nvSpPr>
          <p:spPr>
            <a:xfrm>
              <a:off x="4848150" y="3280700"/>
              <a:ext cx="200075" cy="107825"/>
            </a:xfrm>
            <a:custGeom>
              <a:rect b="b" l="l" r="r" t="t"/>
              <a:pathLst>
                <a:path extrusionOk="0" h="4313" w="8003">
                  <a:moveTo>
                    <a:pt x="0" y="0"/>
                  </a:moveTo>
                  <a:lnTo>
                    <a:pt x="0" y="4312"/>
                  </a:lnTo>
                  <a:lnTo>
                    <a:pt x="8002" y="4312"/>
                  </a:lnTo>
                  <a:lnTo>
                    <a:pt x="8002" y="0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g2d4bd7194ad_0_761"/>
            <p:cNvSpPr/>
            <p:nvPr/>
          </p:nvSpPr>
          <p:spPr>
            <a:xfrm>
              <a:off x="4844700" y="3275075"/>
              <a:ext cx="213575" cy="5650"/>
            </a:xfrm>
            <a:custGeom>
              <a:rect b="b" l="l" r="r" t="t"/>
              <a:pathLst>
                <a:path extrusionOk="0" h="226" w="8543">
                  <a:moveTo>
                    <a:pt x="1" y="0"/>
                  </a:moveTo>
                  <a:lnTo>
                    <a:pt x="1" y="225"/>
                  </a:lnTo>
                  <a:lnTo>
                    <a:pt x="8542" y="225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g2d4bd7194ad_0_761"/>
            <p:cNvSpPr/>
            <p:nvPr/>
          </p:nvSpPr>
          <p:spPr>
            <a:xfrm>
              <a:off x="4986925" y="3299700"/>
              <a:ext cx="41100" cy="34950"/>
            </a:xfrm>
            <a:custGeom>
              <a:rect b="b" l="l" r="r" t="t"/>
              <a:pathLst>
                <a:path extrusionOk="0" h="1398" w="1644">
                  <a:moveTo>
                    <a:pt x="0" y="0"/>
                  </a:moveTo>
                  <a:lnTo>
                    <a:pt x="0" y="1398"/>
                  </a:lnTo>
                  <a:lnTo>
                    <a:pt x="1644" y="1398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g2d4bd7194ad_0_761"/>
            <p:cNvSpPr/>
            <p:nvPr/>
          </p:nvSpPr>
          <p:spPr>
            <a:xfrm>
              <a:off x="4941250" y="3287700"/>
              <a:ext cx="25050" cy="8375"/>
            </a:xfrm>
            <a:custGeom>
              <a:rect b="b" l="l" r="r" t="t"/>
              <a:pathLst>
                <a:path extrusionOk="0" h="335" w="1002">
                  <a:moveTo>
                    <a:pt x="1" y="1"/>
                  </a:moveTo>
                  <a:lnTo>
                    <a:pt x="1" y="334"/>
                  </a:lnTo>
                  <a:lnTo>
                    <a:pt x="1001" y="3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g2d4bd7194ad_0_761"/>
            <p:cNvSpPr/>
            <p:nvPr/>
          </p:nvSpPr>
          <p:spPr>
            <a:xfrm>
              <a:off x="4928750" y="3297375"/>
              <a:ext cx="25025" cy="8425"/>
            </a:xfrm>
            <a:custGeom>
              <a:rect b="b" l="l" r="r" t="t"/>
              <a:pathLst>
                <a:path extrusionOk="0" h="337" w="1001">
                  <a:moveTo>
                    <a:pt x="0" y="0"/>
                  </a:moveTo>
                  <a:lnTo>
                    <a:pt x="0" y="337"/>
                  </a:lnTo>
                  <a:lnTo>
                    <a:pt x="1001" y="33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g2d4bd7194ad_0_761"/>
            <p:cNvSpPr/>
            <p:nvPr/>
          </p:nvSpPr>
          <p:spPr>
            <a:xfrm>
              <a:off x="4951500" y="3335825"/>
              <a:ext cx="25050" cy="8350"/>
            </a:xfrm>
            <a:custGeom>
              <a:rect b="b" l="l" r="r" t="t"/>
              <a:pathLst>
                <a:path extrusionOk="0" h="334" w="1002">
                  <a:moveTo>
                    <a:pt x="1" y="0"/>
                  </a:moveTo>
                  <a:lnTo>
                    <a:pt x="1" y="334"/>
                  </a:lnTo>
                  <a:lnTo>
                    <a:pt x="1002" y="3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g2d4bd7194ad_0_761"/>
            <p:cNvSpPr/>
            <p:nvPr/>
          </p:nvSpPr>
          <p:spPr>
            <a:xfrm>
              <a:off x="4961900" y="3346350"/>
              <a:ext cx="25050" cy="8425"/>
            </a:xfrm>
            <a:custGeom>
              <a:rect b="b" l="l" r="r" t="t"/>
              <a:pathLst>
                <a:path extrusionOk="0" h="337" w="1002">
                  <a:moveTo>
                    <a:pt x="1" y="0"/>
                  </a:moveTo>
                  <a:lnTo>
                    <a:pt x="1" y="336"/>
                  </a:lnTo>
                  <a:lnTo>
                    <a:pt x="1001" y="336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g2d4bd7194ad_0_761"/>
            <p:cNvSpPr/>
            <p:nvPr/>
          </p:nvSpPr>
          <p:spPr>
            <a:xfrm>
              <a:off x="4886125" y="3326225"/>
              <a:ext cx="25050" cy="8425"/>
            </a:xfrm>
            <a:custGeom>
              <a:rect b="b" l="l" r="r" t="t"/>
              <a:pathLst>
                <a:path extrusionOk="0" h="337" w="1002">
                  <a:moveTo>
                    <a:pt x="1" y="0"/>
                  </a:moveTo>
                  <a:lnTo>
                    <a:pt x="1" y="337"/>
                  </a:lnTo>
                  <a:lnTo>
                    <a:pt x="1001" y="33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g2d4bd7194ad_0_761"/>
            <p:cNvSpPr/>
            <p:nvPr/>
          </p:nvSpPr>
          <p:spPr>
            <a:xfrm>
              <a:off x="4867600" y="3335825"/>
              <a:ext cx="25050" cy="8350"/>
            </a:xfrm>
            <a:custGeom>
              <a:rect b="b" l="l" r="r" t="t"/>
              <a:pathLst>
                <a:path extrusionOk="0" h="334" w="1002">
                  <a:moveTo>
                    <a:pt x="1" y="0"/>
                  </a:moveTo>
                  <a:lnTo>
                    <a:pt x="1" y="334"/>
                  </a:lnTo>
                  <a:lnTo>
                    <a:pt x="1001" y="3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g2d4bd7194ad_0_761"/>
            <p:cNvSpPr/>
            <p:nvPr/>
          </p:nvSpPr>
          <p:spPr>
            <a:xfrm>
              <a:off x="4852725" y="3287700"/>
              <a:ext cx="25025" cy="8375"/>
            </a:xfrm>
            <a:custGeom>
              <a:rect b="b" l="l" r="r" t="t"/>
              <a:pathLst>
                <a:path extrusionOk="0" h="335" w="1001">
                  <a:moveTo>
                    <a:pt x="0" y="1"/>
                  </a:moveTo>
                  <a:lnTo>
                    <a:pt x="0" y="334"/>
                  </a:lnTo>
                  <a:lnTo>
                    <a:pt x="1001" y="3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g2d4bd7194ad_0_761"/>
            <p:cNvSpPr/>
            <p:nvPr/>
          </p:nvSpPr>
          <p:spPr>
            <a:xfrm>
              <a:off x="4899825" y="3364600"/>
              <a:ext cx="25050" cy="8425"/>
            </a:xfrm>
            <a:custGeom>
              <a:rect b="b" l="l" r="r" t="t"/>
              <a:pathLst>
                <a:path extrusionOk="0" h="337" w="1002">
                  <a:moveTo>
                    <a:pt x="1" y="1"/>
                  </a:moveTo>
                  <a:lnTo>
                    <a:pt x="1" y="337"/>
                  </a:lnTo>
                  <a:lnTo>
                    <a:pt x="1001" y="337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g2d4bd7194ad_0_761"/>
            <p:cNvSpPr/>
            <p:nvPr/>
          </p:nvSpPr>
          <p:spPr>
            <a:xfrm>
              <a:off x="5015500" y="3354750"/>
              <a:ext cx="25050" cy="8350"/>
            </a:xfrm>
            <a:custGeom>
              <a:rect b="b" l="l" r="r" t="t"/>
              <a:pathLst>
                <a:path extrusionOk="0" h="334" w="1002">
                  <a:moveTo>
                    <a:pt x="1" y="0"/>
                  </a:moveTo>
                  <a:lnTo>
                    <a:pt x="1" y="334"/>
                  </a:lnTo>
                  <a:lnTo>
                    <a:pt x="1001" y="3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1" name="Google Shape;2551;g2d4bd7194ad_0_761"/>
            <p:cNvGrpSpPr/>
            <p:nvPr/>
          </p:nvGrpSpPr>
          <p:grpSpPr>
            <a:xfrm>
              <a:off x="4076225" y="3187725"/>
              <a:ext cx="711275" cy="216250"/>
              <a:chOff x="4076225" y="3187725"/>
              <a:chExt cx="711275" cy="216250"/>
            </a:xfrm>
          </p:grpSpPr>
          <p:sp>
            <p:nvSpPr>
              <p:cNvPr id="2552" name="Google Shape;2552;g2d4bd7194ad_0_761"/>
              <p:cNvSpPr/>
              <p:nvPr/>
            </p:nvSpPr>
            <p:spPr>
              <a:xfrm>
                <a:off x="4077025" y="3206775"/>
                <a:ext cx="167525" cy="178225"/>
              </a:xfrm>
              <a:custGeom>
                <a:rect b="b" l="l" r="r" t="t"/>
                <a:pathLst>
                  <a:path extrusionOk="0" h="7129" w="6701">
                    <a:moveTo>
                      <a:pt x="3349" y="1"/>
                    </a:moveTo>
                    <a:lnTo>
                      <a:pt x="1" y="1914"/>
                    </a:lnTo>
                    <a:lnTo>
                      <a:pt x="1" y="7129"/>
                    </a:lnTo>
                    <a:lnTo>
                      <a:pt x="6700" y="7129"/>
                    </a:lnTo>
                    <a:lnTo>
                      <a:pt x="6700" y="1914"/>
                    </a:lnTo>
                    <a:lnTo>
                      <a:pt x="3349" y="1"/>
                    </a:lnTo>
                    <a:close/>
                  </a:path>
                </a:pathLst>
              </a:custGeom>
              <a:solidFill>
                <a:srgbClr val="C1A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g2d4bd7194ad_0_761"/>
              <p:cNvSpPr/>
              <p:nvPr/>
            </p:nvSpPr>
            <p:spPr>
              <a:xfrm>
                <a:off x="4234125" y="3253175"/>
                <a:ext cx="2750" cy="131050"/>
              </a:xfrm>
              <a:custGeom>
                <a:rect b="b" l="l" r="r" t="t"/>
                <a:pathLst>
                  <a:path extrusionOk="0" h="5242" w="110">
                    <a:moveTo>
                      <a:pt x="1" y="0"/>
                    </a:moveTo>
                    <a:lnTo>
                      <a:pt x="1" y="5241"/>
                    </a:lnTo>
                    <a:lnTo>
                      <a:pt x="109" y="524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g2d4bd7194ad_0_761"/>
              <p:cNvSpPr/>
              <p:nvPr/>
            </p:nvSpPr>
            <p:spPr>
              <a:xfrm>
                <a:off x="4084975" y="3258800"/>
                <a:ext cx="2675" cy="126925"/>
              </a:xfrm>
              <a:custGeom>
                <a:rect b="b" l="l" r="r" t="t"/>
                <a:pathLst>
                  <a:path extrusionOk="0" h="5077" w="107">
                    <a:moveTo>
                      <a:pt x="0" y="0"/>
                    </a:moveTo>
                    <a:lnTo>
                      <a:pt x="0" y="5077"/>
                    </a:lnTo>
                    <a:lnTo>
                      <a:pt x="106" y="507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g2d4bd7194ad_0_761"/>
              <p:cNvSpPr/>
              <p:nvPr/>
            </p:nvSpPr>
            <p:spPr>
              <a:xfrm>
                <a:off x="4215525" y="3245825"/>
                <a:ext cx="2675" cy="138200"/>
              </a:xfrm>
              <a:custGeom>
                <a:rect b="b" l="l" r="r" t="t"/>
                <a:pathLst>
                  <a:path extrusionOk="0" h="5528" w="107">
                    <a:moveTo>
                      <a:pt x="1" y="0"/>
                    </a:moveTo>
                    <a:lnTo>
                      <a:pt x="1" y="5527"/>
                    </a:lnTo>
                    <a:lnTo>
                      <a:pt x="107" y="552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g2d4bd7194ad_0_761"/>
              <p:cNvSpPr/>
              <p:nvPr/>
            </p:nvSpPr>
            <p:spPr>
              <a:xfrm>
                <a:off x="4103625" y="3247400"/>
                <a:ext cx="2675" cy="138150"/>
              </a:xfrm>
              <a:custGeom>
                <a:rect b="b" l="l" r="r" t="t"/>
                <a:pathLst>
                  <a:path extrusionOk="0" h="5526" w="107">
                    <a:moveTo>
                      <a:pt x="1" y="1"/>
                    </a:moveTo>
                    <a:lnTo>
                      <a:pt x="1" y="5525"/>
                    </a:lnTo>
                    <a:lnTo>
                      <a:pt x="107" y="5525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g2d4bd7194ad_0_761"/>
              <p:cNvSpPr/>
              <p:nvPr/>
            </p:nvSpPr>
            <p:spPr>
              <a:xfrm>
                <a:off x="4196875" y="3229600"/>
                <a:ext cx="2675" cy="153875"/>
              </a:xfrm>
              <a:custGeom>
                <a:rect b="b" l="l" r="r" t="t"/>
                <a:pathLst>
                  <a:path extrusionOk="0" h="6155" w="107">
                    <a:moveTo>
                      <a:pt x="0" y="1"/>
                    </a:moveTo>
                    <a:lnTo>
                      <a:pt x="0" y="6155"/>
                    </a:lnTo>
                    <a:lnTo>
                      <a:pt x="106" y="6155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g2d4bd7194ad_0_761"/>
              <p:cNvSpPr/>
              <p:nvPr/>
            </p:nvSpPr>
            <p:spPr>
              <a:xfrm>
                <a:off x="4122300" y="3231850"/>
                <a:ext cx="2675" cy="153875"/>
              </a:xfrm>
              <a:custGeom>
                <a:rect b="b" l="l" r="r" t="t"/>
                <a:pathLst>
                  <a:path extrusionOk="0" h="6155" w="107">
                    <a:moveTo>
                      <a:pt x="0" y="1"/>
                    </a:moveTo>
                    <a:lnTo>
                      <a:pt x="0" y="6155"/>
                    </a:lnTo>
                    <a:lnTo>
                      <a:pt x="106" y="6155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g2d4bd7194ad_0_761"/>
              <p:cNvSpPr/>
              <p:nvPr/>
            </p:nvSpPr>
            <p:spPr>
              <a:xfrm>
                <a:off x="4178200" y="3220875"/>
                <a:ext cx="2675" cy="162350"/>
              </a:xfrm>
              <a:custGeom>
                <a:rect b="b" l="l" r="r" t="t"/>
                <a:pathLst>
                  <a:path extrusionOk="0" h="6494" w="107">
                    <a:moveTo>
                      <a:pt x="1" y="1"/>
                    </a:moveTo>
                    <a:lnTo>
                      <a:pt x="1" y="6493"/>
                    </a:lnTo>
                    <a:lnTo>
                      <a:pt x="107" y="649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g2d4bd7194ad_0_761"/>
              <p:cNvSpPr/>
              <p:nvPr/>
            </p:nvSpPr>
            <p:spPr>
              <a:xfrm>
                <a:off x="4140900" y="3220875"/>
                <a:ext cx="2725" cy="162350"/>
              </a:xfrm>
              <a:custGeom>
                <a:rect b="b" l="l" r="r" t="t"/>
                <a:pathLst>
                  <a:path extrusionOk="0" h="6494" w="109">
                    <a:moveTo>
                      <a:pt x="0" y="1"/>
                    </a:moveTo>
                    <a:lnTo>
                      <a:pt x="0" y="6493"/>
                    </a:lnTo>
                    <a:lnTo>
                      <a:pt x="109" y="649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g2d4bd7194ad_0_761"/>
              <p:cNvSpPr/>
              <p:nvPr/>
            </p:nvSpPr>
            <p:spPr>
              <a:xfrm>
                <a:off x="4159550" y="3210350"/>
                <a:ext cx="2675" cy="173325"/>
              </a:xfrm>
              <a:custGeom>
                <a:rect b="b" l="l" r="r" t="t"/>
                <a:pathLst>
                  <a:path extrusionOk="0" h="6933" w="107">
                    <a:moveTo>
                      <a:pt x="0" y="1"/>
                    </a:moveTo>
                    <a:lnTo>
                      <a:pt x="0" y="6933"/>
                    </a:lnTo>
                    <a:lnTo>
                      <a:pt x="106" y="6933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g2d4bd7194ad_0_761"/>
              <p:cNvSpPr/>
              <p:nvPr/>
            </p:nvSpPr>
            <p:spPr>
              <a:xfrm>
                <a:off x="4076225" y="3198575"/>
                <a:ext cx="169300" cy="64400"/>
              </a:xfrm>
              <a:custGeom>
                <a:rect b="b" l="l" r="r" t="t"/>
                <a:pathLst>
                  <a:path extrusionOk="0" h="2576" w="6772">
                    <a:moveTo>
                      <a:pt x="3381" y="1"/>
                    </a:moveTo>
                    <a:lnTo>
                      <a:pt x="1" y="1920"/>
                    </a:lnTo>
                    <a:lnTo>
                      <a:pt x="1" y="2576"/>
                    </a:lnTo>
                    <a:lnTo>
                      <a:pt x="3381" y="657"/>
                    </a:lnTo>
                    <a:lnTo>
                      <a:pt x="6764" y="2576"/>
                    </a:lnTo>
                    <a:lnTo>
                      <a:pt x="6772" y="1925"/>
                    </a:lnTo>
                    <a:lnTo>
                      <a:pt x="3381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g2d4bd7194ad_0_761"/>
              <p:cNvSpPr/>
              <p:nvPr/>
            </p:nvSpPr>
            <p:spPr>
              <a:xfrm>
                <a:off x="4488950" y="3219225"/>
                <a:ext cx="197950" cy="80300"/>
              </a:xfrm>
              <a:custGeom>
                <a:rect b="b" l="l" r="r" t="t"/>
                <a:pathLst>
                  <a:path extrusionOk="0" h="3212" w="7918">
                    <a:moveTo>
                      <a:pt x="1" y="0"/>
                    </a:moveTo>
                    <a:lnTo>
                      <a:pt x="1" y="3211"/>
                    </a:lnTo>
                    <a:lnTo>
                      <a:pt x="7918" y="3211"/>
                    </a:lnTo>
                    <a:lnTo>
                      <a:pt x="7918" y="0"/>
                    </a:lnTo>
                    <a:close/>
                  </a:path>
                </a:pathLst>
              </a:custGeom>
              <a:solidFill>
                <a:srgbClr val="C1A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g2d4bd7194ad_0_761"/>
              <p:cNvSpPr/>
              <p:nvPr/>
            </p:nvSpPr>
            <p:spPr>
              <a:xfrm>
                <a:off x="4478450" y="3187725"/>
                <a:ext cx="218850" cy="33375"/>
              </a:xfrm>
              <a:custGeom>
                <a:rect b="b" l="l" r="r" t="t"/>
                <a:pathLst>
                  <a:path extrusionOk="0" h="1335" w="8754">
                    <a:moveTo>
                      <a:pt x="0" y="0"/>
                    </a:moveTo>
                    <a:lnTo>
                      <a:pt x="0" y="1334"/>
                    </a:lnTo>
                    <a:lnTo>
                      <a:pt x="8753" y="1334"/>
                    </a:lnTo>
                    <a:lnTo>
                      <a:pt x="8753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g2d4bd7194ad_0_761"/>
              <p:cNvSpPr/>
              <p:nvPr/>
            </p:nvSpPr>
            <p:spPr>
              <a:xfrm>
                <a:off x="4554800" y="3229800"/>
                <a:ext cx="33175" cy="15575"/>
              </a:xfrm>
              <a:custGeom>
                <a:rect b="b" l="l" r="r" t="t"/>
                <a:pathLst>
                  <a:path extrusionOk="0" h="623" w="1327">
                    <a:moveTo>
                      <a:pt x="1" y="1"/>
                    </a:moveTo>
                    <a:lnTo>
                      <a:pt x="1" y="623"/>
                    </a:lnTo>
                    <a:lnTo>
                      <a:pt x="1327" y="623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g2d4bd7194ad_0_761"/>
              <p:cNvSpPr/>
              <p:nvPr/>
            </p:nvSpPr>
            <p:spPr>
              <a:xfrm>
                <a:off x="4352775" y="3282075"/>
                <a:ext cx="259750" cy="102075"/>
              </a:xfrm>
              <a:custGeom>
                <a:rect b="b" l="l" r="r" t="t"/>
                <a:pathLst>
                  <a:path extrusionOk="0" h="4083" w="10390">
                    <a:moveTo>
                      <a:pt x="1" y="1"/>
                    </a:moveTo>
                    <a:lnTo>
                      <a:pt x="1" y="4082"/>
                    </a:lnTo>
                    <a:lnTo>
                      <a:pt x="10390" y="4082"/>
                    </a:lnTo>
                    <a:lnTo>
                      <a:pt x="10390" y="1"/>
                    </a:lnTo>
                    <a:close/>
                  </a:path>
                </a:pathLst>
              </a:custGeom>
              <a:solidFill>
                <a:srgbClr val="C1A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g2d4bd7194ad_0_761"/>
              <p:cNvSpPr/>
              <p:nvPr/>
            </p:nvSpPr>
            <p:spPr>
              <a:xfrm>
                <a:off x="4347550" y="3275275"/>
                <a:ext cx="266250" cy="6825"/>
              </a:xfrm>
              <a:custGeom>
                <a:rect b="b" l="l" r="r" t="t"/>
                <a:pathLst>
                  <a:path extrusionOk="0" h="273" w="10650">
                    <a:moveTo>
                      <a:pt x="0" y="0"/>
                    </a:moveTo>
                    <a:lnTo>
                      <a:pt x="0" y="273"/>
                    </a:lnTo>
                    <a:lnTo>
                      <a:pt x="10649" y="273"/>
                    </a:lnTo>
                    <a:lnTo>
                      <a:pt x="1064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g2d4bd7194ad_0_761"/>
              <p:cNvSpPr/>
              <p:nvPr/>
            </p:nvSpPr>
            <p:spPr>
              <a:xfrm>
                <a:off x="4561100" y="3288625"/>
                <a:ext cx="32825" cy="42725"/>
              </a:xfrm>
              <a:custGeom>
                <a:rect b="b" l="l" r="r" t="t"/>
                <a:pathLst>
                  <a:path extrusionOk="0" h="1709" w="1313">
                    <a:moveTo>
                      <a:pt x="0" y="1"/>
                    </a:moveTo>
                    <a:lnTo>
                      <a:pt x="0" y="1708"/>
                    </a:lnTo>
                    <a:lnTo>
                      <a:pt x="1313" y="1708"/>
                    </a:lnTo>
                    <a:lnTo>
                      <a:pt x="1313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g2d4bd7194ad_0_761"/>
              <p:cNvSpPr/>
              <p:nvPr/>
            </p:nvSpPr>
            <p:spPr>
              <a:xfrm>
                <a:off x="4612500" y="3261825"/>
                <a:ext cx="172075" cy="130000"/>
              </a:xfrm>
              <a:custGeom>
                <a:rect b="b" l="l" r="r" t="t"/>
                <a:pathLst>
                  <a:path extrusionOk="0" h="5200" w="6883">
                    <a:moveTo>
                      <a:pt x="1" y="1"/>
                    </a:moveTo>
                    <a:lnTo>
                      <a:pt x="1" y="5200"/>
                    </a:lnTo>
                    <a:lnTo>
                      <a:pt x="6883" y="5200"/>
                    </a:ln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E9A5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g2d4bd7194ad_0_761"/>
              <p:cNvSpPr/>
              <p:nvPr/>
            </p:nvSpPr>
            <p:spPr>
              <a:xfrm>
                <a:off x="4603825" y="3255025"/>
                <a:ext cx="183675" cy="6825"/>
              </a:xfrm>
              <a:custGeom>
                <a:rect b="b" l="l" r="r" t="t"/>
                <a:pathLst>
                  <a:path extrusionOk="0" h="273" w="7347">
                    <a:moveTo>
                      <a:pt x="1" y="0"/>
                    </a:moveTo>
                    <a:lnTo>
                      <a:pt x="1" y="273"/>
                    </a:lnTo>
                    <a:lnTo>
                      <a:pt x="7346" y="273"/>
                    </a:lnTo>
                    <a:lnTo>
                      <a:pt x="73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g2d4bd7194ad_0_761"/>
              <p:cNvSpPr/>
              <p:nvPr/>
            </p:nvSpPr>
            <p:spPr>
              <a:xfrm>
                <a:off x="4692500" y="3281225"/>
                <a:ext cx="35375" cy="22400"/>
              </a:xfrm>
              <a:custGeom>
                <a:rect b="b" l="l" r="r" t="t"/>
                <a:pathLst>
                  <a:path extrusionOk="0" h="896" w="1415">
                    <a:moveTo>
                      <a:pt x="1" y="1"/>
                    </a:moveTo>
                    <a:lnTo>
                      <a:pt x="1" y="895"/>
                    </a:lnTo>
                    <a:lnTo>
                      <a:pt x="1414" y="895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g2d4bd7194ad_0_761"/>
              <p:cNvSpPr/>
              <p:nvPr/>
            </p:nvSpPr>
            <p:spPr>
              <a:xfrm>
                <a:off x="4512525" y="3287700"/>
                <a:ext cx="28600" cy="8375"/>
              </a:xfrm>
              <a:custGeom>
                <a:rect b="b" l="l" r="r" t="t"/>
                <a:pathLst>
                  <a:path extrusionOk="0" h="335" w="1144">
                    <a:moveTo>
                      <a:pt x="0" y="1"/>
                    </a:moveTo>
                    <a:lnTo>
                      <a:pt x="0" y="334"/>
                    </a:lnTo>
                    <a:lnTo>
                      <a:pt x="1144" y="334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g2d4bd7194ad_0_761"/>
              <p:cNvSpPr/>
              <p:nvPr/>
            </p:nvSpPr>
            <p:spPr>
              <a:xfrm>
                <a:off x="4480700" y="3301200"/>
                <a:ext cx="28675" cy="8375"/>
              </a:xfrm>
              <a:custGeom>
                <a:rect b="b" l="l" r="r" t="t"/>
                <a:pathLst>
                  <a:path extrusionOk="0" h="335" w="1147">
                    <a:moveTo>
                      <a:pt x="0" y="1"/>
                    </a:moveTo>
                    <a:lnTo>
                      <a:pt x="0" y="334"/>
                    </a:lnTo>
                    <a:lnTo>
                      <a:pt x="1146" y="334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g2d4bd7194ad_0_761"/>
              <p:cNvSpPr/>
              <p:nvPr/>
            </p:nvSpPr>
            <p:spPr>
              <a:xfrm>
                <a:off x="4372425" y="3336275"/>
                <a:ext cx="28625" cy="8425"/>
              </a:xfrm>
              <a:custGeom>
                <a:rect b="b" l="l" r="r" t="t"/>
                <a:pathLst>
                  <a:path extrusionOk="0" h="337" w="1145">
                    <a:moveTo>
                      <a:pt x="1" y="1"/>
                    </a:moveTo>
                    <a:lnTo>
                      <a:pt x="1" y="337"/>
                    </a:lnTo>
                    <a:lnTo>
                      <a:pt x="1144" y="337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g2d4bd7194ad_0_761"/>
              <p:cNvSpPr/>
              <p:nvPr/>
            </p:nvSpPr>
            <p:spPr>
              <a:xfrm>
                <a:off x="4402000" y="3345350"/>
                <a:ext cx="28625" cy="8425"/>
              </a:xfrm>
              <a:custGeom>
                <a:rect b="b" l="l" r="r" t="t"/>
                <a:pathLst>
                  <a:path extrusionOk="0" h="337" w="1145">
                    <a:moveTo>
                      <a:pt x="1" y="0"/>
                    </a:moveTo>
                    <a:lnTo>
                      <a:pt x="1" y="337"/>
                    </a:lnTo>
                    <a:lnTo>
                      <a:pt x="1144" y="337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g2d4bd7194ad_0_761"/>
              <p:cNvSpPr/>
              <p:nvPr/>
            </p:nvSpPr>
            <p:spPr>
              <a:xfrm>
                <a:off x="4543225" y="3336675"/>
                <a:ext cx="28600" cy="8425"/>
              </a:xfrm>
              <a:custGeom>
                <a:rect b="b" l="l" r="r" t="t"/>
                <a:pathLst>
                  <a:path extrusionOk="0" h="337" w="1144">
                    <a:moveTo>
                      <a:pt x="0" y="1"/>
                    </a:moveTo>
                    <a:lnTo>
                      <a:pt x="0" y="337"/>
                    </a:lnTo>
                    <a:lnTo>
                      <a:pt x="1144" y="337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g2d4bd7194ad_0_761"/>
              <p:cNvSpPr/>
              <p:nvPr/>
            </p:nvSpPr>
            <p:spPr>
              <a:xfrm>
                <a:off x="4571800" y="3345350"/>
                <a:ext cx="28625" cy="8425"/>
              </a:xfrm>
              <a:custGeom>
                <a:rect b="b" l="l" r="r" t="t"/>
                <a:pathLst>
                  <a:path extrusionOk="0" h="337" w="1145">
                    <a:moveTo>
                      <a:pt x="1" y="0"/>
                    </a:moveTo>
                    <a:lnTo>
                      <a:pt x="1" y="337"/>
                    </a:lnTo>
                    <a:lnTo>
                      <a:pt x="1144" y="337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g2d4bd7194ad_0_761"/>
              <p:cNvSpPr/>
              <p:nvPr/>
            </p:nvSpPr>
            <p:spPr>
              <a:xfrm>
                <a:off x="4263175" y="3287900"/>
                <a:ext cx="55075" cy="64425"/>
              </a:xfrm>
              <a:custGeom>
                <a:rect b="b" l="l" r="r" t="t"/>
                <a:pathLst>
                  <a:path extrusionOk="0" h="2577" w="2203">
                    <a:moveTo>
                      <a:pt x="162" y="1"/>
                    </a:moveTo>
                    <a:cubicBezTo>
                      <a:pt x="162" y="1"/>
                      <a:pt x="215" y="1261"/>
                      <a:pt x="215" y="1491"/>
                    </a:cubicBezTo>
                    <a:cubicBezTo>
                      <a:pt x="215" y="1721"/>
                      <a:pt x="1" y="2335"/>
                      <a:pt x="1" y="2335"/>
                    </a:cubicBezTo>
                    <a:cubicBezTo>
                      <a:pt x="123" y="2317"/>
                      <a:pt x="215" y="2308"/>
                      <a:pt x="293" y="2308"/>
                    </a:cubicBezTo>
                    <a:cubicBezTo>
                      <a:pt x="527" y="2308"/>
                      <a:pt x="628" y="2390"/>
                      <a:pt x="1022" y="2539"/>
                    </a:cubicBezTo>
                    <a:cubicBezTo>
                      <a:pt x="1074" y="2558"/>
                      <a:pt x="1129" y="2566"/>
                      <a:pt x="1188" y="2566"/>
                    </a:cubicBezTo>
                    <a:cubicBezTo>
                      <a:pt x="1390" y="2566"/>
                      <a:pt x="1626" y="2477"/>
                      <a:pt x="1836" y="2477"/>
                    </a:cubicBezTo>
                    <a:cubicBezTo>
                      <a:pt x="1947" y="2477"/>
                      <a:pt x="2051" y="2502"/>
                      <a:pt x="2139" y="2576"/>
                    </a:cubicBezTo>
                    <a:cubicBezTo>
                      <a:pt x="2139" y="2576"/>
                      <a:pt x="2123" y="2148"/>
                      <a:pt x="2163" y="1975"/>
                    </a:cubicBezTo>
                    <a:cubicBezTo>
                      <a:pt x="2203" y="1803"/>
                      <a:pt x="2190" y="1674"/>
                      <a:pt x="2163" y="1377"/>
                    </a:cubicBezTo>
                    <a:cubicBezTo>
                      <a:pt x="2137" y="1083"/>
                      <a:pt x="2142" y="191"/>
                      <a:pt x="2142" y="191"/>
                    </a:cubicBezTo>
                    <a:cubicBezTo>
                      <a:pt x="2109" y="187"/>
                      <a:pt x="2074" y="186"/>
                      <a:pt x="2036" y="186"/>
                    </a:cubicBezTo>
                    <a:cubicBezTo>
                      <a:pt x="1846" y="186"/>
                      <a:pt x="1603" y="230"/>
                      <a:pt x="1357" y="230"/>
                    </a:cubicBezTo>
                    <a:cubicBezTo>
                      <a:pt x="1277" y="230"/>
                      <a:pt x="1196" y="225"/>
                      <a:pt x="1118" y="213"/>
                    </a:cubicBezTo>
                    <a:cubicBezTo>
                      <a:pt x="885" y="186"/>
                      <a:pt x="284" y="136"/>
                      <a:pt x="162" y="1"/>
                    </a:cubicBezTo>
                    <a:close/>
                  </a:path>
                </a:pathLst>
              </a:custGeom>
              <a:solidFill>
                <a:srgbClr val="45BA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g2d4bd7194ad_0_761"/>
              <p:cNvSpPr/>
              <p:nvPr/>
            </p:nvSpPr>
            <p:spPr>
              <a:xfrm>
                <a:off x="4314075" y="3286900"/>
                <a:ext cx="1875" cy="6200"/>
              </a:xfrm>
              <a:custGeom>
                <a:rect b="b" l="l" r="r" t="t"/>
                <a:pathLst>
                  <a:path extrusionOk="0" h="248" w="75">
                    <a:moveTo>
                      <a:pt x="54" y="0"/>
                    </a:moveTo>
                    <a:cubicBezTo>
                      <a:pt x="44" y="0"/>
                      <a:pt x="32" y="2"/>
                      <a:pt x="26" y="2"/>
                    </a:cubicBezTo>
                    <a:cubicBezTo>
                      <a:pt x="24" y="2"/>
                      <a:pt x="22" y="1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1" y="1"/>
                      <a:pt x="16" y="234"/>
                      <a:pt x="11" y="237"/>
                    </a:cubicBezTo>
                    <a:cubicBezTo>
                      <a:pt x="11" y="245"/>
                      <a:pt x="16" y="247"/>
                      <a:pt x="21" y="247"/>
                    </a:cubicBezTo>
                    <a:cubicBezTo>
                      <a:pt x="22" y="247"/>
                      <a:pt x="24" y="247"/>
                      <a:pt x="26" y="247"/>
                    </a:cubicBezTo>
                    <a:cubicBezTo>
                      <a:pt x="32" y="247"/>
                      <a:pt x="41" y="248"/>
                      <a:pt x="51" y="248"/>
                    </a:cubicBezTo>
                    <a:cubicBezTo>
                      <a:pt x="63" y="248"/>
                      <a:pt x="74" y="246"/>
                      <a:pt x="74" y="237"/>
                    </a:cubicBezTo>
                    <a:lnTo>
                      <a:pt x="74" y="9"/>
                    </a:lnTo>
                    <a:cubicBezTo>
                      <a:pt x="74" y="2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g2d4bd7194ad_0_761"/>
              <p:cNvSpPr/>
              <p:nvPr/>
            </p:nvSpPr>
            <p:spPr>
              <a:xfrm>
                <a:off x="4266625" y="3283775"/>
                <a:ext cx="1825" cy="6225"/>
              </a:xfrm>
              <a:custGeom>
                <a:rect b="b" l="l" r="r" t="t"/>
                <a:pathLst>
                  <a:path extrusionOk="0" h="249" w="73">
                    <a:moveTo>
                      <a:pt x="52" y="1"/>
                    </a:moveTo>
                    <a:cubicBezTo>
                      <a:pt x="42" y="1"/>
                      <a:pt x="30" y="2"/>
                      <a:pt x="23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" y="1"/>
                      <a:pt x="16" y="237"/>
                      <a:pt x="11" y="240"/>
                    </a:cubicBezTo>
                    <a:cubicBezTo>
                      <a:pt x="11" y="245"/>
                      <a:pt x="16" y="248"/>
                      <a:pt x="19" y="248"/>
                    </a:cubicBezTo>
                    <a:cubicBezTo>
                      <a:pt x="20" y="248"/>
                      <a:pt x="21" y="247"/>
                      <a:pt x="23" y="247"/>
                    </a:cubicBezTo>
                    <a:cubicBezTo>
                      <a:pt x="30" y="247"/>
                      <a:pt x="42" y="249"/>
                      <a:pt x="52" y="249"/>
                    </a:cubicBezTo>
                    <a:cubicBezTo>
                      <a:pt x="64" y="249"/>
                      <a:pt x="73" y="247"/>
                      <a:pt x="72" y="240"/>
                    </a:cubicBezTo>
                    <a:lnTo>
                      <a:pt x="72" y="10"/>
                    </a:lnTo>
                    <a:cubicBezTo>
                      <a:pt x="73" y="2"/>
                      <a:pt x="64" y="1"/>
                      <a:pt x="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g2d4bd7194ad_0_761"/>
              <p:cNvSpPr/>
              <p:nvPr/>
            </p:nvSpPr>
            <p:spPr>
              <a:xfrm>
                <a:off x="4271775" y="3292675"/>
                <a:ext cx="41250" cy="5900"/>
              </a:xfrm>
              <a:custGeom>
                <a:rect b="b" l="l" r="r" t="t"/>
                <a:pathLst>
                  <a:path extrusionOk="0" h="236" w="1650">
                    <a:moveTo>
                      <a:pt x="22" y="0"/>
                    </a:moveTo>
                    <a:cubicBezTo>
                      <a:pt x="11" y="0"/>
                      <a:pt x="3" y="6"/>
                      <a:pt x="1" y="14"/>
                    </a:cubicBezTo>
                    <a:cubicBezTo>
                      <a:pt x="1" y="24"/>
                      <a:pt x="6" y="32"/>
                      <a:pt x="14" y="32"/>
                    </a:cubicBezTo>
                    <a:cubicBezTo>
                      <a:pt x="165" y="59"/>
                      <a:pt x="297" y="96"/>
                      <a:pt x="427" y="130"/>
                    </a:cubicBezTo>
                    <a:cubicBezTo>
                      <a:pt x="631" y="186"/>
                      <a:pt x="819" y="236"/>
                      <a:pt x="1028" y="236"/>
                    </a:cubicBezTo>
                    <a:cubicBezTo>
                      <a:pt x="1210" y="236"/>
                      <a:pt x="1406" y="196"/>
                      <a:pt x="1639" y="85"/>
                    </a:cubicBezTo>
                    <a:cubicBezTo>
                      <a:pt x="1647" y="82"/>
                      <a:pt x="1650" y="72"/>
                      <a:pt x="1647" y="64"/>
                    </a:cubicBezTo>
                    <a:cubicBezTo>
                      <a:pt x="1643" y="58"/>
                      <a:pt x="1638" y="54"/>
                      <a:pt x="1631" y="54"/>
                    </a:cubicBezTo>
                    <a:cubicBezTo>
                      <a:pt x="1629" y="54"/>
                      <a:pt x="1626" y="55"/>
                      <a:pt x="1623" y="56"/>
                    </a:cubicBezTo>
                    <a:cubicBezTo>
                      <a:pt x="1397" y="165"/>
                      <a:pt x="1205" y="204"/>
                      <a:pt x="1026" y="204"/>
                    </a:cubicBezTo>
                    <a:cubicBezTo>
                      <a:pt x="823" y="204"/>
                      <a:pt x="636" y="153"/>
                      <a:pt x="435" y="98"/>
                    </a:cubicBezTo>
                    <a:cubicBezTo>
                      <a:pt x="305" y="64"/>
                      <a:pt x="173" y="27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g2d4bd7194ad_0_761"/>
              <p:cNvSpPr/>
              <p:nvPr/>
            </p:nvSpPr>
            <p:spPr>
              <a:xfrm>
                <a:off x="4272650" y="3303000"/>
                <a:ext cx="32825" cy="31525"/>
              </a:xfrm>
              <a:custGeom>
                <a:rect b="b" l="l" r="r" t="t"/>
                <a:pathLst>
                  <a:path extrusionOk="0" h="1261" w="1313">
                    <a:moveTo>
                      <a:pt x="422" y="0"/>
                    </a:moveTo>
                    <a:cubicBezTo>
                      <a:pt x="417" y="0"/>
                      <a:pt x="411" y="3"/>
                      <a:pt x="408" y="8"/>
                    </a:cubicBezTo>
                    <a:cubicBezTo>
                      <a:pt x="402" y="16"/>
                      <a:pt x="405" y="27"/>
                      <a:pt x="413" y="32"/>
                    </a:cubicBezTo>
                    <a:cubicBezTo>
                      <a:pt x="715" y="225"/>
                      <a:pt x="1249" y="651"/>
                      <a:pt x="1189" y="802"/>
                    </a:cubicBezTo>
                    <a:cubicBezTo>
                      <a:pt x="1175" y="834"/>
                      <a:pt x="1127" y="864"/>
                      <a:pt x="999" y="864"/>
                    </a:cubicBezTo>
                    <a:cubicBezTo>
                      <a:pt x="905" y="864"/>
                      <a:pt x="768" y="848"/>
                      <a:pt x="569" y="805"/>
                    </a:cubicBezTo>
                    <a:cubicBezTo>
                      <a:pt x="475" y="786"/>
                      <a:pt x="416" y="779"/>
                      <a:pt x="379" y="779"/>
                    </a:cubicBezTo>
                    <a:cubicBezTo>
                      <a:pt x="342" y="779"/>
                      <a:pt x="326" y="786"/>
                      <a:pt x="318" y="800"/>
                    </a:cubicBezTo>
                    <a:cubicBezTo>
                      <a:pt x="299" y="824"/>
                      <a:pt x="318" y="855"/>
                      <a:pt x="342" y="895"/>
                    </a:cubicBezTo>
                    <a:cubicBezTo>
                      <a:pt x="371" y="943"/>
                      <a:pt x="408" y="1006"/>
                      <a:pt x="381" y="1064"/>
                    </a:cubicBezTo>
                    <a:cubicBezTo>
                      <a:pt x="349" y="1136"/>
                      <a:pt x="225" y="1189"/>
                      <a:pt x="16" y="1229"/>
                    </a:cubicBezTo>
                    <a:cubicBezTo>
                      <a:pt x="5" y="1229"/>
                      <a:pt x="0" y="1239"/>
                      <a:pt x="3" y="1247"/>
                    </a:cubicBezTo>
                    <a:cubicBezTo>
                      <a:pt x="3" y="1255"/>
                      <a:pt x="11" y="1260"/>
                      <a:pt x="19" y="1260"/>
                    </a:cubicBezTo>
                    <a:lnTo>
                      <a:pt x="21" y="1260"/>
                    </a:lnTo>
                    <a:cubicBezTo>
                      <a:pt x="246" y="1221"/>
                      <a:pt x="373" y="1160"/>
                      <a:pt x="413" y="1078"/>
                    </a:cubicBezTo>
                    <a:cubicBezTo>
                      <a:pt x="445" y="1004"/>
                      <a:pt x="402" y="929"/>
                      <a:pt x="371" y="876"/>
                    </a:cubicBezTo>
                    <a:cubicBezTo>
                      <a:pt x="357" y="858"/>
                      <a:pt x="339" y="826"/>
                      <a:pt x="344" y="818"/>
                    </a:cubicBezTo>
                    <a:cubicBezTo>
                      <a:pt x="347" y="816"/>
                      <a:pt x="354" y="812"/>
                      <a:pt x="378" y="812"/>
                    </a:cubicBezTo>
                    <a:cubicBezTo>
                      <a:pt x="407" y="812"/>
                      <a:pt x="461" y="818"/>
                      <a:pt x="561" y="839"/>
                    </a:cubicBezTo>
                    <a:cubicBezTo>
                      <a:pt x="743" y="878"/>
                      <a:pt x="887" y="897"/>
                      <a:pt x="993" y="897"/>
                    </a:cubicBezTo>
                    <a:cubicBezTo>
                      <a:pt x="1121" y="897"/>
                      <a:pt x="1196" y="869"/>
                      <a:pt x="1218" y="813"/>
                    </a:cubicBezTo>
                    <a:cubicBezTo>
                      <a:pt x="1313" y="585"/>
                      <a:pt x="439" y="8"/>
                      <a:pt x="432" y="3"/>
                    </a:cubicBezTo>
                    <a:cubicBezTo>
                      <a:pt x="429" y="1"/>
                      <a:pt x="426" y="0"/>
                      <a:pt x="4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g2d4bd7194ad_0_761"/>
              <p:cNvSpPr/>
              <p:nvPr/>
            </p:nvSpPr>
            <p:spPr>
              <a:xfrm>
                <a:off x="4242600" y="3279500"/>
                <a:ext cx="22850" cy="53425"/>
              </a:xfrm>
              <a:custGeom>
                <a:rect b="b" l="l" r="r" t="t"/>
                <a:pathLst>
                  <a:path extrusionOk="0" h="2137" w="914">
                    <a:moveTo>
                      <a:pt x="138" y="0"/>
                    </a:moveTo>
                    <a:cubicBezTo>
                      <a:pt x="134" y="0"/>
                      <a:pt x="132" y="1"/>
                      <a:pt x="130" y="3"/>
                    </a:cubicBezTo>
                    <a:cubicBezTo>
                      <a:pt x="117" y="244"/>
                      <a:pt x="104" y="1089"/>
                      <a:pt x="14" y="1390"/>
                    </a:cubicBezTo>
                    <a:cubicBezTo>
                      <a:pt x="0" y="1501"/>
                      <a:pt x="114" y="2081"/>
                      <a:pt x="114" y="2110"/>
                    </a:cubicBezTo>
                    <a:cubicBezTo>
                      <a:pt x="114" y="2131"/>
                      <a:pt x="184" y="2135"/>
                      <a:pt x="230" y="2135"/>
                    </a:cubicBezTo>
                    <a:cubicBezTo>
                      <a:pt x="253" y="2135"/>
                      <a:pt x="270" y="2134"/>
                      <a:pt x="270" y="2134"/>
                    </a:cubicBezTo>
                    <a:cubicBezTo>
                      <a:pt x="270" y="2134"/>
                      <a:pt x="215" y="1848"/>
                      <a:pt x="212" y="1655"/>
                    </a:cubicBezTo>
                    <a:cubicBezTo>
                      <a:pt x="209" y="1462"/>
                      <a:pt x="228" y="1266"/>
                      <a:pt x="228" y="1266"/>
                    </a:cubicBezTo>
                    <a:cubicBezTo>
                      <a:pt x="249" y="1263"/>
                      <a:pt x="472" y="1250"/>
                      <a:pt x="479" y="1237"/>
                    </a:cubicBezTo>
                    <a:lnTo>
                      <a:pt x="479" y="1237"/>
                    </a:lnTo>
                    <a:cubicBezTo>
                      <a:pt x="487" y="1274"/>
                      <a:pt x="482" y="2034"/>
                      <a:pt x="413" y="2094"/>
                    </a:cubicBezTo>
                    <a:cubicBezTo>
                      <a:pt x="428" y="2115"/>
                      <a:pt x="558" y="2136"/>
                      <a:pt x="623" y="2136"/>
                    </a:cubicBezTo>
                    <a:cubicBezTo>
                      <a:pt x="640" y="2136"/>
                      <a:pt x="652" y="2135"/>
                      <a:pt x="657" y="2131"/>
                    </a:cubicBezTo>
                    <a:cubicBezTo>
                      <a:pt x="622" y="1856"/>
                      <a:pt x="704" y="1404"/>
                      <a:pt x="824" y="1012"/>
                    </a:cubicBezTo>
                    <a:cubicBezTo>
                      <a:pt x="914" y="739"/>
                      <a:pt x="744" y="212"/>
                      <a:pt x="744" y="212"/>
                    </a:cubicBezTo>
                    <a:cubicBezTo>
                      <a:pt x="744" y="212"/>
                      <a:pt x="725" y="212"/>
                      <a:pt x="698" y="212"/>
                    </a:cubicBezTo>
                    <a:cubicBezTo>
                      <a:pt x="643" y="212"/>
                      <a:pt x="558" y="213"/>
                      <a:pt x="535" y="220"/>
                    </a:cubicBezTo>
                    <a:cubicBezTo>
                      <a:pt x="533" y="224"/>
                      <a:pt x="530" y="226"/>
                      <a:pt x="525" y="226"/>
                    </a:cubicBezTo>
                    <a:cubicBezTo>
                      <a:pt x="465" y="226"/>
                      <a:pt x="194" y="0"/>
                      <a:pt x="138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g2d4bd7194ad_0_761"/>
              <p:cNvSpPr/>
              <p:nvPr/>
            </p:nvSpPr>
            <p:spPr>
              <a:xfrm>
                <a:off x="4259875" y="3281275"/>
                <a:ext cx="1875" cy="6250"/>
              </a:xfrm>
              <a:custGeom>
                <a:rect b="b" l="l" r="r" t="t"/>
                <a:pathLst>
                  <a:path extrusionOk="0" h="250" w="75">
                    <a:moveTo>
                      <a:pt x="54" y="0"/>
                    </a:moveTo>
                    <a:cubicBezTo>
                      <a:pt x="44" y="0"/>
                      <a:pt x="32" y="2"/>
                      <a:pt x="26" y="2"/>
                    </a:cubicBezTo>
                    <a:cubicBezTo>
                      <a:pt x="24" y="2"/>
                      <a:pt x="22" y="1"/>
                      <a:pt x="21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1" y="1"/>
                      <a:pt x="16" y="237"/>
                      <a:pt x="11" y="239"/>
                    </a:cubicBezTo>
                    <a:cubicBezTo>
                      <a:pt x="11" y="245"/>
                      <a:pt x="16" y="250"/>
                      <a:pt x="21" y="250"/>
                    </a:cubicBezTo>
                    <a:cubicBezTo>
                      <a:pt x="23" y="249"/>
                      <a:pt x="26" y="249"/>
                      <a:pt x="30" y="249"/>
                    </a:cubicBezTo>
                    <a:cubicBezTo>
                      <a:pt x="36" y="249"/>
                      <a:pt x="46" y="250"/>
                      <a:pt x="54" y="250"/>
                    </a:cubicBezTo>
                    <a:cubicBezTo>
                      <a:pt x="65" y="250"/>
                      <a:pt x="74" y="248"/>
                      <a:pt x="74" y="239"/>
                    </a:cubicBezTo>
                    <a:lnTo>
                      <a:pt x="74" y="9"/>
                    </a:lnTo>
                    <a:cubicBezTo>
                      <a:pt x="74" y="2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g2d4bd7194ad_0_761"/>
              <p:cNvSpPr/>
              <p:nvPr/>
            </p:nvSpPr>
            <p:spPr>
              <a:xfrm>
                <a:off x="4245650" y="3276425"/>
                <a:ext cx="1825" cy="6300"/>
              </a:xfrm>
              <a:custGeom>
                <a:rect b="b" l="l" r="r" t="t"/>
                <a:pathLst>
                  <a:path extrusionOk="0" h="252" w="73">
                    <a:moveTo>
                      <a:pt x="52" y="1"/>
                    </a:moveTo>
                    <a:cubicBezTo>
                      <a:pt x="42" y="1"/>
                      <a:pt x="30" y="2"/>
                      <a:pt x="23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" y="2"/>
                      <a:pt x="16" y="238"/>
                      <a:pt x="11" y="240"/>
                    </a:cubicBezTo>
                    <a:cubicBezTo>
                      <a:pt x="11" y="245"/>
                      <a:pt x="13" y="251"/>
                      <a:pt x="19" y="251"/>
                    </a:cubicBezTo>
                    <a:cubicBezTo>
                      <a:pt x="20" y="250"/>
                      <a:pt x="21" y="250"/>
                      <a:pt x="23" y="250"/>
                    </a:cubicBezTo>
                    <a:cubicBezTo>
                      <a:pt x="29" y="250"/>
                      <a:pt x="40" y="251"/>
                      <a:pt x="49" y="251"/>
                    </a:cubicBezTo>
                    <a:cubicBezTo>
                      <a:pt x="62" y="251"/>
                      <a:pt x="73" y="249"/>
                      <a:pt x="72" y="240"/>
                    </a:cubicBezTo>
                    <a:lnTo>
                      <a:pt x="72" y="10"/>
                    </a:lnTo>
                    <a:cubicBezTo>
                      <a:pt x="73" y="3"/>
                      <a:pt x="64" y="1"/>
                      <a:pt x="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g2d4bd7194ad_0_761"/>
              <p:cNvSpPr/>
              <p:nvPr/>
            </p:nvSpPr>
            <p:spPr>
              <a:xfrm>
                <a:off x="4246225" y="3307325"/>
                <a:ext cx="9500" cy="2175"/>
              </a:xfrm>
              <a:custGeom>
                <a:rect b="b" l="l" r="r" t="t"/>
                <a:pathLst>
                  <a:path extrusionOk="0" h="87" w="380">
                    <a:moveTo>
                      <a:pt x="41" y="0"/>
                    </a:moveTo>
                    <a:cubicBezTo>
                      <a:pt x="36" y="0"/>
                      <a:pt x="30" y="2"/>
                      <a:pt x="25" y="5"/>
                    </a:cubicBezTo>
                    <a:cubicBezTo>
                      <a:pt x="6" y="15"/>
                      <a:pt x="4" y="42"/>
                      <a:pt x="1" y="71"/>
                    </a:cubicBezTo>
                    <a:cubicBezTo>
                      <a:pt x="1" y="79"/>
                      <a:pt x="9" y="87"/>
                      <a:pt x="17" y="87"/>
                    </a:cubicBezTo>
                    <a:lnTo>
                      <a:pt x="19" y="87"/>
                    </a:lnTo>
                    <a:cubicBezTo>
                      <a:pt x="27" y="87"/>
                      <a:pt x="35" y="81"/>
                      <a:pt x="35" y="71"/>
                    </a:cubicBezTo>
                    <a:cubicBezTo>
                      <a:pt x="35" y="39"/>
                      <a:pt x="41" y="34"/>
                      <a:pt x="41" y="34"/>
                    </a:cubicBezTo>
                    <a:cubicBezTo>
                      <a:pt x="41" y="34"/>
                      <a:pt x="42" y="33"/>
                      <a:pt x="43" y="33"/>
                    </a:cubicBezTo>
                    <a:cubicBezTo>
                      <a:pt x="50" y="33"/>
                      <a:pt x="66" y="42"/>
                      <a:pt x="75" y="47"/>
                    </a:cubicBezTo>
                    <a:cubicBezTo>
                      <a:pt x="109" y="63"/>
                      <a:pt x="160" y="87"/>
                      <a:pt x="226" y="87"/>
                    </a:cubicBezTo>
                    <a:cubicBezTo>
                      <a:pt x="340" y="87"/>
                      <a:pt x="366" y="71"/>
                      <a:pt x="374" y="58"/>
                    </a:cubicBezTo>
                    <a:cubicBezTo>
                      <a:pt x="379" y="47"/>
                      <a:pt x="379" y="39"/>
                      <a:pt x="377" y="34"/>
                    </a:cubicBezTo>
                    <a:cubicBezTo>
                      <a:pt x="375" y="28"/>
                      <a:pt x="369" y="24"/>
                      <a:pt x="363" y="24"/>
                    </a:cubicBezTo>
                    <a:cubicBezTo>
                      <a:pt x="360" y="24"/>
                      <a:pt x="358" y="24"/>
                      <a:pt x="356" y="26"/>
                    </a:cubicBezTo>
                    <a:cubicBezTo>
                      <a:pt x="350" y="29"/>
                      <a:pt x="345" y="34"/>
                      <a:pt x="345" y="39"/>
                    </a:cubicBezTo>
                    <a:cubicBezTo>
                      <a:pt x="340" y="42"/>
                      <a:pt x="316" y="55"/>
                      <a:pt x="226" y="55"/>
                    </a:cubicBezTo>
                    <a:cubicBezTo>
                      <a:pt x="168" y="55"/>
                      <a:pt x="123" y="34"/>
                      <a:pt x="91" y="18"/>
                    </a:cubicBezTo>
                    <a:cubicBezTo>
                      <a:pt x="72" y="8"/>
                      <a:pt x="56" y="0"/>
                      <a:pt x="4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g2d4bd7194ad_0_761"/>
              <p:cNvSpPr/>
              <p:nvPr/>
            </p:nvSpPr>
            <p:spPr>
              <a:xfrm>
                <a:off x="4247950" y="3284375"/>
                <a:ext cx="10350" cy="7075"/>
              </a:xfrm>
              <a:custGeom>
                <a:rect b="b" l="l" r="r" t="t"/>
                <a:pathLst>
                  <a:path extrusionOk="0" h="283" w="414">
                    <a:moveTo>
                      <a:pt x="15" y="1"/>
                    </a:moveTo>
                    <a:cubicBezTo>
                      <a:pt x="13" y="1"/>
                      <a:pt x="11" y="1"/>
                      <a:pt x="9" y="2"/>
                    </a:cubicBezTo>
                    <a:cubicBezTo>
                      <a:pt x="1" y="7"/>
                      <a:pt x="1" y="17"/>
                      <a:pt x="3" y="25"/>
                    </a:cubicBezTo>
                    <a:cubicBezTo>
                      <a:pt x="6" y="28"/>
                      <a:pt x="191" y="282"/>
                      <a:pt x="316" y="282"/>
                    </a:cubicBezTo>
                    <a:cubicBezTo>
                      <a:pt x="324" y="282"/>
                      <a:pt x="329" y="282"/>
                      <a:pt x="337" y="279"/>
                    </a:cubicBezTo>
                    <a:cubicBezTo>
                      <a:pt x="379" y="269"/>
                      <a:pt x="406" y="224"/>
                      <a:pt x="414" y="142"/>
                    </a:cubicBezTo>
                    <a:cubicBezTo>
                      <a:pt x="414" y="134"/>
                      <a:pt x="408" y="126"/>
                      <a:pt x="398" y="123"/>
                    </a:cubicBezTo>
                    <a:cubicBezTo>
                      <a:pt x="390" y="123"/>
                      <a:pt x="382" y="131"/>
                      <a:pt x="379" y="139"/>
                    </a:cubicBezTo>
                    <a:cubicBezTo>
                      <a:pt x="374" y="205"/>
                      <a:pt x="358" y="240"/>
                      <a:pt x="329" y="248"/>
                    </a:cubicBezTo>
                    <a:cubicBezTo>
                      <a:pt x="325" y="249"/>
                      <a:pt x="321" y="249"/>
                      <a:pt x="316" y="249"/>
                    </a:cubicBezTo>
                    <a:cubicBezTo>
                      <a:pt x="223" y="249"/>
                      <a:pt x="53" y="40"/>
                      <a:pt x="33" y="7"/>
                    </a:cubicBezTo>
                    <a:cubicBezTo>
                      <a:pt x="29" y="3"/>
                      <a:pt x="22" y="1"/>
                      <a:pt x="1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g2d4bd7194ad_0_761"/>
              <p:cNvSpPr/>
              <p:nvPr/>
            </p:nvSpPr>
            <p:spPr>
              <a:xfrm>
                <a:off x="4322350" y="3286875"/>
                <a:ext cx="28675" cy="33900"/>
              </a:xfrm>
              <a:custGeom>
                <a:rect b="b" l="l" r="r" t="t"/>
                <a:pathLst>
                  <a:path extrusionOk="0" h="1356" w="1147">
                    <a:moveTo>
                      <a:pt x="926" y="1"/>
                    </a:moveTo>
                    <a:cubicBezTo>
                      <a:pt x="906" y="1"/>
                      <a:pt x="885" y="6"/>
                      <a:pt x="860" y="18"/>
                    </a:cubicBezTo>
                    <a:cubicBezTo>
                      <a:pt x="825" y="23"/>
                      <a:pt x="593" y="141"/>
                      <a:pt x="482" y="141"/>
                    </a:cubicBezTo>
                    <a:cubicBezTo>
                      <a:pt x="467" y="141"/>
                      <a:pt x="454" y="139"/>
                      <a:pt x="445" y="134"/>
                    </a:cubicBezTo>
                    <a:cubicBezTo>
                      <a:pt x="378" y="111"/>
                      <a:pt x="288" y="82"/>
                      <a:pt x="288" y="82"/>
                    </a:cubicBezTo>
                    <a:cubicBezTo>
                      <a:pt x="281" y="79"/>
                      <a:pt x="274" y="78"/>
                      <a:pt x="266" y="78"/>
                    </a:cubicBezTo>
                    <a:cubicBezTo>
                      <a:pt x="160" y="78"/>
                      <a:pt x="0" y="294"/>
                      <a:pt x="3" y="344"/>
                    </a:cubicBezTo>
                    <a:cubicBezTo>
                      <a:pt x="3" y="344"/>
                      <a:pt x="63" y="383"/>
                      <a:pt x="79" y="431"/>
                    </a:cubicBezTo>
                    <a:cubicBezTo>
                      <a:pt x="93" y="481"/>
                      <a:pt x="140" y="545"/>
                      <a:pt x="140" y="545"/>
                    </a:cubicBezTo>
                    <a:lnTo>
                      <a:pt x="185" y="500"/>
                    </a:lnTo>
                    <a:lnTo>
                      <a:pt x="185" y="500"/>
                    </a:lnTo>
                    <a:cubicBezTo>
                      <a:pt x="145" y="561"/>
                      <a:pt x="185" y="1183"/>
                      <a:pt x="190" y="1228"/>
                    </a:cubicBezTo>
                    <a:cubicBezTo>
                      <a:pt x="307" y="1325"/>
                      <a:pt x="397" y="1355"/>
                      <a:pt x="481" y="1355"/>
                    </a:cubicBezTo>
                    <a:cubicBezTo>
                      <a:pt x="620" y="1355"/>
                      <a:pt x="741" y="1273"/>
                      <a:pt x="926" y="1273"/>
                    </a:cubicBezTo>
                    <a:cubicBezTo>
                      <a:pt x="928" y="1273"/>
                      <a:pt x="930" y="1273"/>
                      <a:pt x="932" y="1273"/>
                    </a:cubicBezTo>
                    <a:cubicBezTo>
                      <a:pt x="932" y="1273"/>
                      <a:pt x="924" y="1140"/>
                      <a:pt x="897" y="1019"/>
                    </a:cubicBezTo>
                    <a:cubicBezTo>
                      <a:pt x="851" y="819"/>
                      <a:pt x="949" y="530"/>
                      <a:pt x="933" y="379"/>
                    </a:cubicBezTo>
                    <a:lnTo>
                      <a:pt x="933" y="379"/>
                    </a:lnTo>
                    <a:cubicBezTo>
                      <a:pt x="944" y="397"/>
                      <a:pt x="977" y="434"/>
                      <a:pt x="977" y="434"/>
                    </a:cubicBezTo>
                    <a:cubicBezTo>
                      <a:pt x="1032" y="426"/>
                      <a:pt x="1128" y="333"/>
                      <a:pt x="1146" y="291"/>
                    </a:cubicBezTo>
                    <a:cubicBezTo>
                      <a:pt x="1146" y="291"/>
                      <a:pt x="1098" y="224"/>
                      <a:pt x="1059" y="148"/>
                    </a:cubicBezTo>
                    <a:cubicBezTo>
                      <a:pt x="1021" y="49"/>
                      <a:pt x="982" y="1"/>
                      <a:pt x="926" y="1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g2d4bd7194ad_0_761"/>
              <p:cNvSpPr/>
              <p:nvPr/>
            </p:nvSpPr>
            <p:spPr>
              <a:xfrm>
                <a:off x="4331325" y="3288450"/>
                <a:ext cx="10875" cy="6425"/>
              </a:xfrm>
              <a:custGeom>
                <a:rect b="b" l="l" r="r" t="t"/>
                <a:pathLst>
                  <a:path extrusionOk="0" h="257" w="435">
                    <a:moveTo>
                      <a:pt x="422" y="0"/>
                    </a:moveTo>
                    <a:cubicBezTo>
                      <a:pt x="411" y="0"/>
                      <a:pt x="403" y="5"/>
                      <a:pt x="401" y="13"/>
                    </a:cubicBezTo>
                    <a:cubicBezTo>
                      <a:pt x="401" y="16"/>
                      <a:pt x="377" y="127"/>
                      <a:pt x="289" y="172"/>
                    </a:cubicBezTo>
                    <a:cubicBezTo>
                      <a:pt x="271" y="183"/>
                      <a:pt x="252" y="191"/>
                      <a:pt x="239" y="199"/>
                    </a:cubicBezTo>
                    <a:cubicBezTo>
                      <a:pt x="213" y="214"/>
                      <a:pt x="198" y="223"/>
                      <a:pt x="181" y="223"/>
                    </a:cubicBezTo>
                    <a:cubicBezTo>
                      <a:pt x="166" y="223"/>
                      <a:pt x="151" y="215"/>
                      <a:pt x="125" y="196"/>
                    </a:cubicBezTo>
                    <a:cubicBezTo>
                      <a:pt x="54" y="140"/>
                      <a:pt x="35" y="79"/>
                      <a:pt x="35" y="77"/>
                    </a:cubicBezTo>
                    <a:cubicBezTo>
                      <a:pt x="33" y="70"/>
                      <a:pt x="27" y="66"/>
                      <a:pt x="19" y="66"/>
                    </a:cubicBezTo>
                    <a:cubicBezTo>
                      <a:pt x="18" y="66"/>
                      <a:pt x="16" y="66"/>
                      <a:pt x="14" y="66"/>
                    </a:cubicBezTo>
                    <a:cubicBezTo>
                      <a:pt x="6" y="69"/>
                      <a:pt x="1" y="77"/>
                      <a:pt x="4" y="87"/>
                    </a:cubicBezTo>
                    <a:cubicBezTo>
                      <a:pt x="4" y="90"/>
                      <a:pt x="22" y="159"/>
                      <a:pt x="104" y="222"/>
                    </a:cubicBezTo>
                    <a:cubicBezTo>
                      <a:pt x="139" y="246"/>
                      <a:pt x="162" y="257"/>
                      <a:pt x="184" y="257"/>
                    </a:cubicBezTo>
                    <a:cubicBezTo>
                      <a:pt x="205" y="257"/>
                      <a:pt x="226" y="246"/>
                      <a:pt x="255" y="228"/>
                    </a:cubicBezTo>
                    <a:cubicBezTo>
                      <a:pt x="271" y="220"/>
                      <a:pt x="287" y="212"/>
                      <a:pt x="305" y="201"/>
                    </a:cubicBezTo>
                    <a:cubicBezTo>
                      <a:pt x="406" y="148"/>
                      <a:pt x="432" y="27"/>
                      <a:pt x="432" y="21"/>
                    </a:cubicBezTo>
                    <a:cubicBezTo>
                      <a:pt x="435" y="11"/>
                      <a:pt x="430" y="3"/>
                      <a:pt x="4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g2d4bd7194ad_0_761"/>
              <p:cNvSpPr/>
              <p:nvPr/>
            </p:nvSpPr>
            <p:spPr>
              <a:xfrm>
                <a:off x="4344725" y="3282650"/>
                <a:ext cx="1850" cy="6225"/>
              </a:xfrm>
              <a:custGeom>
                <a:rect b="b" l="l" r="r" t="t"/>
                <a:pathLst>
                  <a:path extrusionOk="0" h="249" w="74">
                    <a:moveTo>
                      <a:pt x="54" y="1"/>
                    </a:moveTo>
                    <a:cubicBezTo>
                      <a:pt x="45" y="1"/>
                      <a:pt x="33" y="2"/>
                      <a:pt x="26" y="2"/>
                    </a:cubicBezTo>
                    <a:cubicBezTo>
                      <a:pt x="24" y="2"/>
                      <a:pt x="22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0" y="1"/>
                      <a:pt x="15" y="235"/>
                      <a:pt x="13" y="240"/>
                    </a:cubicBezTo>
                    <a:cubicBezTo>
                      <a:pt x="13" y="245"/>
                      <a:pt x="15" y="248"/>
                      <a:pt x="21" y="248"/>
                    </a:cubicBezTo>
                    <a:cubicBezTo>
                      <a:pt x="22" y="248"/>
                      <a:pt x="24" y="247"/>
                      <a:pt x="26" y="247"/>
                    </a:cubicBezTo>
                    <a:cubicBezTo>
                      <a:pt x="33" y="247"/>
                      <a:pt x="45" y="249"/>
                      <a:pt x="54" y="249"/>
                    </a:cubicBezTo>
                    <a:cubicBezTo>
                      <a:pt x="65" y="249"/>
                      <a:pt x="74" y="247"/>
                      <a:pt x="74" y="240"/>
                    </a:cubicBezTo>
                    <a:lnTo>
                      <a:pt x="74" y="10"/>
                    </a:lnTo>
                    <a:cubicBezTo>
                      <a:pt x="74" y="2"/>
                      <a:pt x="65" y="1"/>
                      <a:pt x="5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g2d4bd7194ad_0_761"/>
              <p:cNvSpPr/>
              <p:nvPr/>
            </p:nvSpPr>
            <p:spPr>
              <a:xfrm>
                <a:off x="4327775" y="3284775"/>
                <a:ext cx="1875" cy="6250"/>
              </a:xfrm>
              <a:custGeom>
                <a:rect b="b" l="l" r="r" t="t"/>
                <a:pathLst>
                  <a:path extrusionOk="0" h="250" w="75">
                    <a:moveTo>
                      <a:pt x="51" y="1"/>
                    </a:moveTo>
                    <a:cubicBezTo>
                      <a:pt x="41" y="1"/>
                      <a:pt x="32" y="2"/>
                      <a:pt x="26" y="2"/>
                    </a:cubicBezTo>
                    <a:cubicBezTo>
                      <a:pt x="24" y="2"/>
                      <a:pt x="22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1" y="1"/>
                      <a:pt x="16" y="235"/>
                      <a:pt x="11" y="240"/>
                    </a:cubicBezTo>
                    <a:cubicBezTo>
                      <a:pt x="11" y="245"/>
                      <a:pt x="16" y="248"/>
                      <a:pt x="21" y="248"/>
                    </a:cubicBezTo>
                    <a:cubicBezTo>
                      <a:pt x="22" y="247"/>
                      <a:pt x="24" y="247"/>
                      <a:pt x="25" y="247"/>
                    </a:cubicBezTo>
                    <a:cubicBezTo>
                      <a:pt x="33" y="247"/>
                      <a:pt x="46" y="250"/>
                      <a:pt x="56" y="250"/>
                    </a:cubicBezTo>
                    <a:cubicBezTo>
                      <a:pt x="66" y="250"/>
                      <a:pt x="74" y="248"/>
                      <a:pt x="74" y="240"/>
                    </a:cubicBezTo>
                    <a:lnTo>
                      <a:pt x="74" y="12"/>
                    </a:lnTo>
                    <a:cubicBezTo>
                      <a:pt x="74" y="3"/>
                      <a:pt x="63" y="1"/>
                      <a:pt x="5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g2d4bd7194ad_0_761"/>
              <p:cNvSpPr/>
              <p:nvPr/>
            </p:nvSpPr>
            <p:spPr>
              <a:xfrm>
                <a:off x="4330150" y="3295300"/>
                <a:ext cx="10075" cy="16125"/>
              </a:xfrm>
              <a:custGeom>
                <a:rect b="b" l="l" r="r" t="t"/>
                <a:pathLst>
                  <a:path extrusionOk="0" h="645" w="403">
                    <a:moveTo>
                      <a:pt x="34" y="0"/>
                    </a:moveTo>
                    <a:cubicBezTo>
                      <a:pt x="29" y="0"/>
                      <a:pt x="24" y="2"/>
                      <a:pt x="21" y="7"/>
                    </a:cubicBezTo>
                    <a:cubicBezTo>
                      <a:pt x="16" y="15"/>
                      <a:pt x="16" y="22"/>
                      <a:pt x="24" y="30"/>
                    </a:cubicBezTo>
                    <a:cubicBezTo>
                      <a:pt x="24" y="30"/>
                      <a:pt x="186" y="168"/>
                      <a:pt x="283" y="263"/>
                    </a:cubicBezTo>
                    <a:cubicBezTo>
                      <a:pt x="297" y="279"/>
                      <a:pt x="310" y="290"/>
                      <a:pt x="323" y="303"/>
                    </a:cubicBezTo>
                    <a:cubicBezTo>
                      <a:pt x="342" y="319"/>
                      <a:pt x="366" y="343"/>
                      <a:pt x="366" y="348"/>
                    </a:cubicBezTo>
                    <a:cubicBezTo>
                      <a:pt x="360" y="367"/>
                      <a:pt x="262" y="396"/>
                      <a:pt x="225" y="406"/>
                    </a:cubicBezTo>
                    <a:cubicBezTo>
                      <a:pt x="69" y="454"/>
                      <a:pt x="6" y="488"/>
                      <a:pt x="3" y="536"/>
                    </a:cubicBezTo>
                    <a:cubicBezTo>
                      <a:pt x="0" y="573"/>
                      <a:pt x="37" y="605"/>
                      <a:pt x="122" y="642"/>
                    </a:cubicBezTo>
                    <a:cubicBezTo>
                      <a:pt x="125" y="645"/>
                      <a:pt x="127" y="645"/>
                      <a:pt x="127" y="645"/>
                    </a:cubicBezTo>
                    <a:cubicBezTo>
                      <a:pt x="135" y="645"/>
                      <a:pt x="141" y="642"/>
                      <a:pt x="143" y="634"/>
                    </a:cubicBezTo>
                    <a:cubicBezTo>
                      <a:pt x="148" y="626"/>
                      <a:pt x="143" y="615"/>
                      <a:pt x="135" y="613"/>
                    </a:cubicBezTo>
                    <a:cubicBezTo>
                      <a:pt x="48" y="573"/>
                      <a:pt x="35" y="549"/>
                      <a:pt x="35" y="539"/>
                    </a:cubicBezTo>
                    <a:cubicBezTo>
                      <a:pt x="37" y="510"/>
                      <a:pt x="103" y="478"/>
                      <a:pt x="233" y="438"/>
                    </a:cubicBezTo>
                    <a:cubicBezTo>
                      <a:pt x="355" y="401"/>
                      <a:pt x="389" y="385"/>
                      <a:pt x="397" y="356"/>
                    </a:cubicBezTo>
                    <a:cubicBezTo>
                      <a:pt x="403" y="330"/>
                      <a:pt x="379" y="308"/>
                      <a:pt x="344" y="277"/>
                    </a:cubicBezTo>
                    <a:cubicBezTo>
                      <a:pt x="334" y="266"/>
                      <a:pt x="321" y="255"/>
                      <a:pt x="307" y="242"/>
                    </a:cubicBezTo>
                    <a:cubicBezTo>
                      <a:pt x="209" y="144"/>
                      <a:pt x="45" y="7"/>
                      <a:pt x="45" y="4"/>
                    </a:cubicBezTo>
                    <a:cubicBezTo>
                      <a:pt x="42" y="2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g2d4bd7194ad_0_761"/>
              <p:cNvSpPr/>
              <p:nvPr/>
            </p:nvSpPr>
            <p:spPr>
              <a:xfrm>
                <a:off x="4244775" y="3277800"/>
                <a:ext cx="110350" cy="11975"/>
              </a:xfrm>
              <a:custGeom>
                <a:rect b="b" l="l" r="r" t="t"/>
                <a:pathLst>
                  <a:path extrusionOk="0" h="479" w="4414">
                    <a:moveTo>
                      <a:pt x="26" y="0"/>
                    </a:moveTo>
                    <a:cubicBezTo>
                      <a:pt x="18" y="0"/>
                      <a:pt x="10" y="5"/>
                      <a:pt x="6" y="13"/>
                    </a:cubicBezTo>
                    <a:cubicBezTo>
                      <a:pt x="1" y="24"/>
                      <a:pt x="6" y="37"/>
                      <a:pt x="17" y="42"/>
                    </a:cubicBezTo>
                    <a:cubicBezTo>
                      <a:pt x="644" y="349"/>
                      <a:pt x="1573" y="479"/>
                      <a:pt x="2486" y="479"/>
                    </a:cubicBezTo>
                    <a:cubicBezTo>
                      <a:pt x="3177" y="479"/>
                      <a:pt x="3857" y="405"/>
                      <a:pt x="4395" y="273"/>
                    </a:cubicBezTo>
                    <a:cubicBezTo>
                      <a:pt x="4405" y="270"/>
                      <a:pt x="4413" y="259"/>
                      <a:pt x="4410" y="246"/>
                    </a:cubicBezTo>
                    <a:cubicBezTo>
                      <a:pt x="4408" y="237"/>
                      <a:pt x="4398" y="230"/>
                      <a:pt x="4388" y="230"/>
                    </a:cubicBezTo>
                    <a:cubicBezTo>
                      <a:pt x="4387" y="230"/>
                      <a:pt x="4385" y="230"/>
                      <a:pt x="4384" y="230"/>
                    </a:cubicBezTo>
                    <a:cubicBezTo>
                      <a:pt x="3851" y="361"/>
                      <a:pt x="3173" y="436"/>
                      <a:pt x="2487" y="436"/>
                    </a:cubicBezTo>
                    <a:cubicBezTo>
                      <a:pt x="1581" y="436"/>
                      <a:pt x="659" y="305"/>
                      <a:pt x="35" y="3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g2d4bd7194ad_0_761"/>
              <p:cNvSpPr/>
              <p:nvPr/>
            </p:nvSpPr>
            <p:spPr>
              <a:xfrm>
                <a:off x="4461075" y="3383175"/>
                <a:ext cx="105300" cy="20800"/>
              </a:xfrm>
              <a:custGeom>
                <a:rect b="b" l="l" r="r" t="t"/>
                <a:pathLst>
                  <a:path extrusionOk="0" h="832" w="4212">
                    <a:moveTo>
                      <a:pt x="2106" y="0"/>
                    </a:moveTo>
                    <a:cubicBezTo>
                      <a:pt x="1053" y="0"/>
                      <a:pt x="0" y="139"/>
                      <a:pt x="44" y="417"/>
                    </a:cubicBezTo>
                    <a:cubicBezTo>
                      <a:pt x="0" y="694"/>
                      <a:pt x="1053" y="832"/>
                      <a:pt x="2106" y="832"/>
                    </a:cubicBezTo>
                    <a:cubicBezTo>
                      <a:pt x="3159" y="832"/>
                      <a:pt x="4211" y="694"/>
                      <a:pt x="4168" y="417"/>
                    </a:cubicBezTo>
                    <a:cubicBezTo>
                      <a:pt x="4211" y="139"/>
                      <a:pt x="3159" y="0"/>
                      <a:pt x="2106" y="0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g2d4bd7194ad_0_761"/>
              <p:cNvSpPr/>
              <p:nvPr/>
            </p:nvSpPr>
            <p:spPr>
              <a:xfrm>
                <a:off x="4520900" y="3342825"/>
                <a:ext cx="31475" cy="18025"/>
              </a:xfrm>
              <a:custGeom>
                <a:rect b="b" l="l" r="r" t="t"/>
                <a:pathLst>
                  <a:path extrusionOk="0" h="721" w="1259">
                    <a:moveTo>
                      <a:pt x="243" y="0"/>
                    </a:moveTo>
                    <a:cubicBezTo>
                      <a:pt x="0" y="0"/>
                      <a:pt x="113" y="94"/>
                      <a:pt x="277" y="663"/>
                    </a:cubicBezTo>
                    <a:cubicBezTo>
                      <a:pt x="267" y="701"/>
                      <a:pt x="480" y="721"/>
                      <a:pt x="686" y="721"/>
                    </a:cubicBezTo>
                    <a:cubicBezTo>
                      <a:pt x="878" y="721"/>
                      <a:pt x="1063" y="704"/>
                      <a:pt x="1055" y="668"/>
                    </a:cubicBezTo>
                    <a:cubicBezTo>
                      <a:pt x="1055" y="668"/>
                      <a:pt x="1200" y="220"/>
                      <a:pt x="1251" y="70"/>
                    </a:cubicBezTo>
                    <a:cubicBezTo>
                      <a:pt x="1259" y="43"/>
                      <a:pt x="1240" y="17"/>
                      <a:pt x="1214" y="17"/>
                    </a:cubicBezTo>
                    <a:cubicBezTo>
                      <a:pt x="1099" y="21"/>
                      <a:pt x="994" y="23"/>
                      <a:pt x="900" y="23"/>
                    </a:cubicBezTo>
                    <a:cubicBezTo>
                      <a:pt x="570" y="23"/>
                      <a:pt x="363" y="0"/>
                      <a:pt x="2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g2d4bd7194ad_0_761"/>
              <p:cNvSpPr/>
              <p:nvPr/>
            </p:nvSpPr>
            <p:spPr>
              <a:xfrm>
                <a:off x="4504050" y="3357850"/>
                <a:ext cx="57525" cy="36825"/>
              </a:xfrm>
              <a:custGeom>
                <a:rect b="b" l="l" r="r" t="t"/>
                <a:pathLst>
                  <a:path extrusionOk="0" h="1473" w="2301">
                    <a:moveTo>
                      <a:pt x="1308" y="0"/>
                    </a:moveTo>
                    <a:cubicBezTo>
                      <a:pt x="400" y="0"/>
                      <a:pt x="1" y="1019"/>
                      <a:pt x="858" y="1409"/>
                    </a:cubicBezTo>
                    <a:cubicBezTo>
                      <a:pt x="922" y="1451"/>
                      <a:pt x="1138" y="1472"/>
                      <a:pt x="1351" y="1472"/>
                    </a:cubicBezTo>
                    <a:cubicBezTo>
                      <a:pt x="1553" y="1472"/>
                      <a:pt x="1752" y="1453"/>
                      <a:pt x="1811" y="1414"/>
                    </a:cubicBezTo>
                    <a:cubicBezTo>
                      <a:pt x="2099" y="1287"/>
                      <a:pt x="2295" y="1044"/>
                      <a:pt x="2298" y="763"/>
                    </a:cubicBezTo>
                    <a:cubicBezTo>
                      <a:pt x="2301" y="345"/>
                      <a:pt x="1872" y="3"/>
                      <a:pt x="1342" y="1"/>
                    </a:cubicBezTo>
                    <a:cubicBezTo>
                      <a:pt x="1331" y="0"/>
                      <a:pt x="1319" y="0"/>
                      <a:pt x="1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g2d4bd7194ad_0_761"/>
              <p:cNvSpPr/>
              <p:nvPr/>
            </p:nvSpPr>
            <p:spPr>
              <a:xfrm>
                <a:off x="4527200" y="3358825"/>
                <a:ext cx="20675" cy="2625"/>
              </a:xfrm>
              <a:custGeom>
                <a:rect b="b" l="l" r="r" t="t"/>
                <a:pathLst>
                  <a:path extrusionOk="0" h="105" w="827">
                    <a:moveTo>
                      <a:pt x="26" y="1"/>
                    </a:moveTo>
                    <a:cubicBezTo>
                      <a:pt x="16" y="1"/>
                      <a:pt x="6" y="8"/>
                      <a:pt x="3" y="17"/>
                    </a:cubicBezTo>
                    <a:cubicBezTo>
                      <a:pt x="1" y="25"/>
                      <a:pt x="1" y="41"/>
                      <a:pt x="19" y="57"/>
                    </a:cubicBezTo>
                    <a:cubicBezTo>
                      <a:pt x="67" y="89"/>
                      <a:pt x="250" y="105"/>
                      <a:pt x="432" y="105"/>
                    </a:cubicBezTo>
                    <a:cubicBezTo>
                      <a:pt x="599" y="105"/>
                      <a:pt x="763" y="91"/>
                      <a:pt x="805" y="62"/>
                    </a:cubicBezTo>
                    <a:cubicBezTo>
                      <a:pt x="827" y="46"/>
                      <a:pt x="824" y="30"/>
                      <a:pt x="824" y="23"/>
                    </a:cubicBezTo>
                    <a:cubicBezTo>
                      <a:pt x="822" y="13"/>
                      <a:pt x="811" y="6"/>
                      <a:pt x="802" y="6"/>
                    </a:cubicBezTo>
                    <a:cubicBezTo>
                      <a:pt x="800" y="6"/>
                      <a:pt x="799" y="6"/>
                      <a:pt x="798" y="7"/>
                    </a:cubicBezTo>
                    <a:cubicBezTo>
                      <a:pt x="787" y="9"/>
                      <a:pt x="782" y="17"/>
                      <a:pt x="779" y="25"/>
                    </a:cubicBezTo>
                    <a:cubicBezTo>
                      <a:pt x="758" y="41"/>
                      <a:pt x="631" y="60"/>
                      <a:pt x="414" y="60"/>
                    </a:cubicBezTo>
                    <a:cubicBezTo>
                      <a:pt x="194" y="57"/>
                      <a:pt x="70" y="36"/>
                      <a:pt x="46" y="20"/>
                    </a:cubicBezTo>
                    <a:cubicBezTo>
                      <a:pt x="46" y="12"/>
                      <a:pt x="41" y="4"/>
                      <a:pt x="30" y="1"/>
                    </a:cubicBezTo>
                    <a:cubicBezTo>
                      <a:pt x="29" y="1"/>
                      <a:pt x="27" y="1"/>
                      <a:pt x="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g2d4bd7194ad_0_761"/>
              <p:cNvSpPr/>
              <p:nvPr/>
            </p:nvSpPr>
            <p:spPr>
              <a:xfrm>
                <a:off x="4523575" y="3342575"/>
                <a:ext cx="28200" cy="1275"/>
              </a:xfrm>
              <a:custGeom>
                <a:rect b="b" l="l" r="r" t="t"/>
                <a:pathLst>
                  <a:path extrusionOk="0" h="51" w="1128">
                    <a:moveTo>
                      <a:pt x="24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3"/>
                      <a:pt x="24" y="43"/>
                    </a:cubicBezTo>
                    <a:lnTo>
                      <a:pt x="1107" y="50"/>
                    </a:lnTo>
                    <a:cubicBezTo>
                      <a:pt x="1117" y="50"/>
                      <a:pt x="1128" y="40"/>
                      <a:pt x="1128" y="27"/>
                    </a:cubicBezTo>
                    <a:cubicBezTo>
                      <a:pt x="1128" y="16"/>
                      <a:pt x="1117" y="6"/>
                      <a:pt x="1107" y="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g2d4bd7194ad_0_761"/>
              <p:cNvSpPr/>
              <p:nvPr/>
            </p:nvSpPr>
            <p:spPr>
              <a:xfrm>
                <a:off x="4471700" y="3342800"/>
                <a:ext cx="31450" cy="18050"/>
              </a:xfrm>
              <a:custGeom>
                <a:rect b="b" l="l" r="r" t="t"/>
                <a:pathLst>
                  <a:path extrusionOk="0" h="722" w="1258">
                    <a:moveTo>
                      <a:pt x="240" y="1"/>
                    </a:moveTo>
                    <a:cubicBezTo>
                      <a:pt x="0" y="1"/>
                      <a:pt x="111" y="95"/>
                      <a:pt x="275" y="664"/>
                    </a:cubicBezTo>
                    <a:cubicBezTo>
                      <a:pt x="266" y="702"/>
                      <a:pt x="479" y="722"/>
                      <a:pt x="685" y="722"/>
                    </a:cubicBezTo>
                    <a:cubicBezTo>
                      <a:pt x="876" y="722"/>
                      <a:pt x="1061" y="705"/>
                      <a:pt x="1054" y="669"/>
                    </a:cubicBezTo>
                    <a:cubicBezTo>
                      <a:pt x="1054" y="669"/>
                      <a:pt x="1196" y="227"/>
                      <a:pt x="1247" y="71"/>
                    </a:cubicBezTo>
                    <a:cubicBezTo>
                      <a:pt x="1257" y="47"/>
                      <a:pt x="1236" y="18"/>
                      <a:pt x="1210" y="18"/>
                    </a:cubicBezTo>
                    <a:cubicBezTo>
                      <a:pt x="1096" y="22"/>
                      <a:pt x="994" y="24"/>
                      <a:pt x="901" y="24"/>
                    </a:cubicBezTo>
                    <a:cubicBezTo>
                      <a:pt x="568" y="24"/>
                      <a:pt x="360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g2d4bd7194ad_0_761"/>
              <p:cNvSpPr/>
              <p:nvPr/>
            </p:nvSpPr>
            <p:spPr>
              <a:xfrm>
                <a:off x="4454825" y="3357850"/>
                <a:ext cx="57525" cy="36825"/>
              </a:xfrm>
              <a:custGeom>
                <a:rect b="b" l="l" r="r" t="t"/>
                <a:pathLst>
                  <a:path extrusionOk="0" h="1473" w="2301">
                    <a:moveTo>
                      <a:pt x="1307" y="0"/>
                    </a:moveTo>
                    <a:cubicBezTo>
                      <a:pt x="400" y="0"/>
                      <a:pt x="0" y="1019"/>
                      <a:pt x="858" y="1409"/>
                    </a:cubicBezTo>
                    <a:cubicBezTo>
                      <a:pt x="921" y="1451"/>
                      <a:pt x="1138" y="1472"/>
                      <a:pt x="1350" y="1472"/>
                    </a:cubicBezTo>
                    <a:cubicBezTo>
                      <a:pt x="1553" y="1472"/>
                      <a:pt x="1751" y="1453"/>
                      <a:pt x="1811" y="1414"/>
                    </a:cubicBezTo>
                    <a:cubicBezTo>
                      <a:pt x="2099" y="1287"/>
                      <a:pt x="2295" y="1044"/>
                      <a:pt x="2298" y="763"/>
                    </a:cubicBezTo>
                    <a:cubicBezTo>
                      <a:pt x="2300" y="345"/>
                      <a:pt x="1871" y="3"/>
                      <a:pt x="1342" y="1"/>
                    </a:cubicBezTo>
                    <a:cubicBezTo>
                      <a:pt x="1330" y="0"/>
                      <a:pt x="1319" y="0"/>
                      <a:pt x="1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g2d4bd7194ad_0_761"/>
              <p:cNvSpPr/>
              <p:nvPr/>
            </p:nvSpPr>
            <p:spPr>
              <a:xfrm>
                <a:off x="4477975" y="3358825"/>
                <a:ext cx="20675" cy="2625"/>
              </a:xfrm>
              <a:custGeom>
                <a:rect b="b" l="l" r="r" t="t"/>
                <a:pathLst>
                  <a:path extrusionOk="0" h="105" w="827">
                    <a:moveTo>
                      <a:pt x="25" y="1"/>
                    </a:moveTo>
                    <a:cubicBezTo>
                      <a:pt x="16" y="1"/>
                      <a:pt x="5" y="8"/>
                      <a:pt x="3" y="17"/>
                    </a:cubicBezTo>
                    <a:cubicBezTo>
                      <a:pt x="1" y="25"/>
                      <a:pt x="1" y="41"/>
                      <a:pt x="19" y="57"/>
                    </a:cubicBezTo>
                    <a:cubicBezTo>
                      <a:pt x="67" y="89"/>
                      <a:pt x="249" y="105"/>
                      <a:pt x="429" y="105"/>
                    </a:cubicBezTo>
                    <a:cubicBezTo>
                      <a:pt x="599" y="105"/>
                      <a:pt x="763" y="91"/>
                      <a:pt x="805" y="62"/>
                    </a:cubicBezTo>
                    <a:cubicBezTo>
                      <a:pt x="826" y="46"/>
                      <a:pt x="824" y="30"/>
                      <a:pt x="824" y="23"/>
                    </a:cubicBezTo>
                    <a:cubicBezTo>
                      <a:pt x="821" y="13"/>
                      <a:pt x="811" y="6"/>
                      <a:pt x="802" y="6"/>
                    </a:cubicBezTo>
                    <a:cubicBezTo>
                      <a:pt x="800" y="6"/>
                      <a:pt x="799" y="6"/>
                      <a:pt x="797" y="7"/>
                    </a:cubicBezTo>
                    <a:cubicBezTo>
                      <a:pt x="787" y="9"/>
                      <a:pt x="781" y="17"/>
                      <a:pt x="779" y="25"/>
                    </a:cubicBezTo>
                    <a:cubicBezTo>
                      <a:pt x="755" y="41"/>
                      <a:pt x="630" y="60"/>
                      <a:pt x="413" y="60"/>
                    </a:cubicBezTo>
                    <a:cubicBezTo>
                      <a:pt x="194" y="57"/>
                      <a:pt x="69" y="36"/>
                      <a:pt x="46" y="20"/>
                    </a:cubicBezTo>
                    <a:cubicBezTo>
                      <a:pt x="46" y="12"/>
                      <a:pt x="40" y="4"/>
                      <a:pt x="30" y="1"/>
                    </a:cubicBezTo>
                    <a:cubicBezTo>
                      <a:pt x="28" y="1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g2d4bd7194ad_0_761"/>
              <p:cNvSpPr/>
              <p:nvPr/>
            </p:nvSpPr>
            <p:spPr>
              <a:xfrm>
                <a:off x="4474400" y="3342575"/>
                <a:ext cx="28075" cy="1275"/>
              </a:xfrm>
              <a:custGeom>
                <a:rect b="b" l="l" r="r" t="t"/>
                <a:pathLst>
                  <a:path extrusionOk="0" h="51" w="1123">
                    <a:moveTo>
                      <a:pt x="24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3"/>
                      <a:pt x="24" y="43"/>
                    </a:cubicBezTo>
                    <a:lnTo>
                      <a:pt x="1102" y="50"/>
                    </a:lnTo>
                    <a:cubicBezTo>
                      <a:pt x="1112" y="50"/>
                      <a:pt x="1123" y="40"/>
                      <a:pt x="1123" y="27"/>
                    </a:cubicBezTo>
                    <a:cubicBezTo>
                      <a:pt x="1123" y="16"/>
                      <a:pt x="1112" y="6"/>
                      <a:pt x="1102" y="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3" name="Google Shape;2603;g2d4bd7194ad_0_761"/>
          <p:cNvSpPr/>
          <p:nvPr/>
        </p:nvSpPr>
        <p:spPr>
          <a:xfrm>
            <a:off x="7100500" y="4686275"/>
            <a:ext cx="1460639" cy="387972"/>
          </a:xfrm>
          <a:custGeom>
            <a:rect b="b" l="l" r="r" t="t"/>
            <a:pathLst>
              <a:path extrusionOk="0" h="3778" w="28791">
                <a:moveTo>
                  <a:pt x="14394" y="1"/>
                </a:moveTo>
                <a:cubicBezTo>
                  <a:pt x="6446" y="1"/>
                  <a:pt x="0" y="848"/>
                  <a:pt x="0" y="1891"/>
                </a:cubicBezTo>
                <a:cubicBezTo>
                  <a:pt x="0" y="2931"/>
                  <a:pt x="6446" y="3778"/>
                  <a:pt x="14394" y="3778"/>
                </a:cubicBezTo>
                <a:cubicBezTo>
                  <a:pt x="22346" y="3778"/>
                  <a:pt x="28791" y="2931"/>
                  <a:pt x="28791" y="1891"/>
                </a:cubicBezTo>
                <a:cubicBezTo>
                  <a:pt x="28791" y="848"/>
                  <a:pt x="22346" y="1"/>
                  <a:pt x="14394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4" name="Google Shape;2604;g2d4bd7194ad_0_761"/>
          <p:cNvGrpSpPr/>
          <p:nvPr/>
        </p:nvGrpSpPr>
        <p:grpSpPr>
          <a:xfrm>
            <a:off x="7284692" y="3881527"/>
            <a:ext cx="1320016" cy="1144815"/>
            <a:chOff x="6512550" y="2267350"/>
            <a:chExt cx="466750" cy="404800"/>
          </a:xfrm>
        </p:grpSpPr>
        <p:sp>
          <p:nvSpPr>
            <p:cNvPr id="2605" name="Google Shape;2605;g2d4bd7194ad_0_761"/>
            <p:cNvSpPr/>
            <p:nvPr/>
          </p:nvSpPr>
          <p:spPr>
            <a:xfrm>
              <a:off x="6513150" y="2562925"/>
              <a:ext cx="31325" cy="40175"/>
            </a:xfrm>
            <a:custGeom>
              <a:rect b="b" l="l" r="r" t="t"/>
              <a:pathLst>
                <a:path extrusionOk="0" h="1607" w="1253">
                  <a:moveTo>
                    <a:pt x="0" y="0"/>
                  </a:moveTo>
                  <a:lnTo>
                    <a:pt x="0" y="538"/>
                  </a:lnTo>
                  <a:lnTo>
                    <a:pt x="1252" y="1607"/>
                  </a:lnTo>
                  <a:lnTo>
                    <a:pt x="1252" y="1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6" name="Google Shape;2606;g2d4bd7194ad_0_761"/>
            <p:cNvGrpSpPr/>
            <p:nvPr/>
          </p:nvGrpSpPr>
          <p:grpSpPr>
            <a:xfrm>
              <a:off x="6512550" y="2267350"/>
              <a:ext cx="466750" cy="404800"/>
              <a:chOff x="6512550" y="2267350"/>
              <a:chExt cx="466750" cy="404800"/>
            </a:xfrm>
          </p:grpSpPr>
          <p:sp>
            <p:nvSpPr>
              <p:cNvPr id="2607" name="Google Shape;2607;g2d4bd7194ad_0_761"/>
              <p:cNvSpPr/>
              <p:nvPr/>
            </p:nvSpPr>
            <p:spPr>
              <a:xfrm>
                <a:off x="6513150" y="2562925"/>
                <a:ext cx="290375" cy="26950"/>
              </a:xfrm>
              <a:custGeom>
                <a:rect b="b" l="l" r="r" t="t"/>
                <a:pathLst>
                  <a:path extrusionOk="0" h="1078" w="11615">
                    <a:moveTo>
                      <a:pt x="0" y="0"/>
                    </a:moveTo>
                    <a:lnTo>
                      <a:pt x="1249" y="1078"/>
                    </a:lnTo>
                    <a:lnTo>
                      <a:pt x="11615" y="1078"/>
                    </a:lnTo>
                    <a:lnTo>
                      <a:pt x="10365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g2d4bd7194ad_0_761"/>
              <p:cNvSpPr/>
              <p:nvPr/>
            </p:nvSpPr>
            <p:spPr>
              <a:xfrm>
                <a:off x="6544450" y="2589850"/>
                <a:ext cx="259075" cy="13250"/>
              </a:xfrm>
              <a:custGeom>
                <a:rect b="b" l="l" r="r" t="t"/>
                <a:pathLst>
                  <a:path extrusionOk="0" h="530" w="10363">
                    <a:moveTo>
                      <a:pt x="0" y="1"/>
                    </a:moveTo>
                    <a:lnTo>
                      <a:pt x="0" y="530"/>
                    </a:lnTo>
                    <a:lnTo>
                      <a:pt x="10363" y="530"/>
                    </a:lnTo>
                    <a:lnTo>
                      <a:pt x="10363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g2d4bd7194ad_0_761"/>
              <p:cNvSpPr/>
              <p:nvPr/>
            </p:nvSpPr>
            <p:spPr>
              <a:xfrm>
                <a:off x="6512550" y="2562425"/>
                <a:ext cx="291450" cy="27925"/>
              </a:xfrm>
              <a:custGeom>
                <a:rect b="b" l="l" r="r" t="t"/>
                <a:pathLst>
                  <a:path extrusionOk="0" h="1117" w="11658">
                    <a:moveTo>
                      <a:pt x="23" y="1"/>
                    </a:moveTo>
                    <a:cubicBezTo>
                      <a:pt x="18" y="1"/>
                      <a:pt x="13" y="3"/>
                      <a:pt x="8" y="7"/>
                    </a:cubicBezTo>
                    <a:cubicBezTo>
                      <a:pt x="0" y="15"/>
                      <a:pt x="3" y="28"/>
                      <a:pt x="11" y="34"/>
                    </a:cubicBezTo>
                    <a:lnTo>
                      <a:pt x="1263" y="1111"/>
                    </a:lnTo>
                    <a:cubicBezTo>
                      <a:pt x="1268" y="1113"/>
                      <a:pt x="1271" y="1116"/>
                      <a:pt x="1276" y="1116"/>
                    </a:cubicBezTo>
                    <a:lnTo>
                      <a:pt x="11639" y="1116"/>
                    </a:lnTo>
                    <a:cubicBezTo>
                      <a:pt x="11649" y="1116"/>
                      <a:pt x="11657" y="1108"/>
                      <a:pt x="11657" y="1098"/>
                    </a:cubicBezTo>
                    <a:cubicBezTo>
                      <a:pt x="11657" y="1084"/>
                      <a:pt x="11649" y="1076"/>
                      <a:pt x="11639" y="1076"/>
                    </a:cubicBezTo>
                    <a:lnTo>
                      <a:pt x="1284" y="1076"/>
                    </a:lnTo>
                    <a:lnTo>
                      <a:pt x="35" y="4"/>
                    </a:lnTo>
                    <a:cubicBezTo>
                      <a:pt x="31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g2d4bd7194ad_0_761"/>
              <p:cNvSpPr/>
              <p:nvPr/>
            </p:nvSpPr>
            <p:spPr>
              <a:xfrm>
                <a:off x="6662950" y="2437650"/>
                <a:ext cx="49200" cy="5525"/>
              </a:xfrm>
              <a:custGeom>
                <a:rect b="b" l="l" r="r" t="t"/>
                <a:pathLst>
                  <a:path extrusionOk="0" h="221" w="1968">
                    <a:moveTo>
                      <a:pt x="1" y="1"/>
                    </a:moveTo>
                    <a:lnTo>
                      <a:pt x="1" y="220"/>
                    </a:lnTo>
                    <a:lnTo>
                      <a:pt x="1967" y="220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g2d4bd7194ad_0_761"/>
              <p:cNvSpPr/>
              <p:nvPr/>
            </p:nvSpPr>
            <p:spPr>
              <a:xfrm>
                <a:off x="6607300" y="2415225"/>
                <a:ext cx="66475" cy="29400"/>
              </a:xfrm>
              <a:custGeom>
                <a:rect b="b" l="l" r="r" t="t"/>
                <a:pathLst>
                  <a:path extrusionOk="0" h="1176" w="2659">
                    <a:moveTo>
                      <a:pt x="88" y="0"/>
                    </a:moveTo>
                    <a:cubicBezTo>
                      <a:pt x="40" y="0"/>
                      <a:pt x="1" y="40"/>
                      <a:pt x="1" y="88"/>
                    </a:cubicBezTo>
                    <a:lnTo>
                      <a:pt x="1" y="445"/>
                    </a:lnTo>
                    <a:lnTo>
                      <a:pt x="1" y="1176"/>
                    </a:lnTo>
                    <a:lnTo>
                      <a:pt x="509" y="1176"/>
                    </a:lnTo>
                    <a:lnTo>
                      <a:pt x="509" y="538"/>
                    </a:lnTo>
                    <a:cubicBezTo>
                      <a:pt x="509" y="487"/>
                      <a:pt x="551" y="445"/>
                      <a:pt x="601" y="445"/>
                    </a:cubicBezTo>
                    <a:lnTo>
                      <a:pt x="2658" y="445"/>
                    </a:lnTo>
                    <a:lnTo>
                      <a:pt x="2658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g2d4bd7194ad_0_761"/>
              <p:cNvSpPr/>
              <p:nvPr/>
            </p:nvSpPr>
            <p:spPr>
              <a:xfrm>
                <a:off x="6670625" y="2321000"/>
                <a:ext cx="76925" cy="51900"/>
              </a:xfrm>
              <a:custGeom>
                <a:rect b="b" l="l" r="r" t="t"/>
                <a:pathLst>
                  <a:path extrusionOk="0" h="2076" w="3077">
                    <a:moveTo>
                      <a:pt x="1" y="0"/>
                    </a:moveTo>
                    <a:lnTo>
                      <a:pt x="1" y="778"/>
                    </a:lnTo>
                    <a:lnTo>
                      <a:pt x="1727" y="2075"/>
                    </a:lnTo>
                    <a:lnTo>
                      <a:pt x="3076" y="1935"/>
                    </a:lnTo>
                    <a:lnTo>
                      <a:pt x="3076" y="1411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g2d4bd7194ad_0_761"/>
              <p:cNvSpPr/>
              <p:nvPr/>
            </p:nvSpPr>
            <p:spPr>
              <a:xfrm>
                <a:off x="6704500" y="2365850"/>
                <a:ext cx="43050" cy="31475"/>
              </a:xfrm>
              <a:custGeom>
                <a:rect b="b" l="l" r="r" t="t"/>
                <a:pathLst>
                  <a:path extrusionOk="0" h="1259" w="1722">
                    <a:moveTo>
                      <a:pt x="1" y="1"/>
                    </a:moveTo>
                    <a:lnTo>
                      <a:pt x="1" y="1258"/>
                    </a:lnTo>
                    <a:lnTo>
                      <a:pt x="1721" y="141"/>
                    </a:lnTo>
                    <a:lnTo>
                      <a:pt x="1721" y="141"/>
                    </a:lnTo>
                    <a:lnTo>
                      <a:pt x="372" y="2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g2d4bd7194ad_0_761"/>
              <p:cNvSpPr/>
              <p:nvPr/>
            </p:nvSpPr>
            <p:spPr>
              <a:xfrm>
                <a:off x="6670625" y="2339650"/>
                <a:ext cx="33900" cy="234600"/>
              </a:xfrm>
              <a:custGeom>
                <a:rect b="b" l="l" r="r" t="t"/>
                <a:pathLst>
                  <a:path extrusionOk="0" h="9384" w="1356">
                    <a:moveTo>
                      <a:pt x="1" y="1"/>
                    </a:moveTo>
                    <a:lnTo>
                      <a:pt x="1" y="9384"/>
                    </a:lnTo>
                    <a:lnTo>
                      <a:pt x="1356" y="9384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g2d4bd7194ad_0_761"/>
              <p:cNvSpPr/>
              <p:nvPr/>
            </p:nvSpPr>
            <p:spPr>
              <a:xfrm>
                <a:off x="6703975" y="2365850"/>
                <a:ext cx="1025" cy="31475"/>
              </a:xfrm>
              <a:custGeom>
                <a:rect b="b" l="l" r="r" t="t"/>
                <a:pathLst>
                  <a:path extrusionOk="0" h="1259" w="41">
                    <a:moveTo>
                      <a:pt x="1" y="1"/>
                    </a:moveTo>
                    <a:lnTo>
                      <a:pt x="1" y="1258"/>
                    </a:lnTo>
                    <a:lnTo>
                      <a:pt x="41" y="1258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g2d4bd7194ad_0_761"/>
              <p:cNvSpPr/>
              <p:nvPr/>
            </p:nvSpPr>
            <p:spPr>
              <a:xfrm>
                <a:off x="6670100" y="2414750"/>
                <a:ext cx="1025" cy="12075"/>
              </a:xfrm>
              <a:custGeom>
                <a:rect b="b" l="l" r="r" t="t"/>
                <a:pathLst>
                  <a:path extrusionOk="0" h="483" w="41">
                    <a:moveTo>
                      <a:pt x="22" y="1"/>
                    </a:moveTo>
                    <a:cubicBezTo>
                      <a:pt x="11" y="1"/>
                      <a:pt x="1" y="9"/>
                      <a:pt x="1" y="19"/>
                    </a:cubicBezTo>
                    <a:lnTo>
                      <a:pt x="1" y="464"/>
                    </a:lnTo>
                    <a:cubicBezTo>
                      <a:pt x="1" y="475"/>
                      <a:pt x="11" y="483"/>
                      <a:pt x="22" y="483"/>
                    </a:cubicBezTo>
                    <a:cubicBezTo>
                      <a:pt x="32" y="483"/>
                      <a:pt x="40" y="475"/>
                      <a:pt x="40" y="464"/>
                    </a:cubicBezTo>
                    <a:lnTo>
                      <a:pt x="40" y="19"/>
                    </a:lnTo>
                    <a:cubicBezTo>
                      <a:pt x="40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g2d4bd7194ad_0_761"/>
              <p:cNvSpPr/>
              <p:nvPr/>
            </p:nvSpPr>
            <p:spPr>
              <a:xfrm>
                <a:off x="6670100" y="2437125"/>
                <a:ext cx="34900" cy="1025"/>
              </a:xfrm>
              <a:custGeom>
                <a:rect b="b" l="l" r="r" t="t"/>
                <a:pathLst>
                  <a:path extrusionOk="0" h="41" w="1396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2"/>
                      <a:pt x="11" y="40"/>
                      <a:pt x="22" y="40"/>
                    </a:cubicBezTo>
                    <a:lnTo>
                      <a:pt x="1377" y="40"/>
                    </a:lnTo>
                    <a:cubicBezTo>
                      <a:pt x="1388" y="40"/>
                      <a:pt x="1396" y="32"/>
                      <a:pt x="1396" y="22"/>
                    </a:cubicBezTo>
                    <a:cubicBezTo>
                      <a:pt x="1396" y="11"/>
                      <a:pt x="1388" y="0"/>
                      <a:pt x="1377" y="0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g2d4bd7194ad_0_761"/>
              <p:cNvSpPr/>
              <p:nvPr/>
            </p:nvSpPr>
            <p:spPr>
              <a:xfrm>
                <a:off x="6670100" y="2442625"/>
                <a:ext cx="34900" cy="1000"/>
              </a:xfrm>
              <a:custGeom>
                <a:rect b="b" l="l" r="r" t="t"/>
                <a:pathLst>
                  <a:path extrusionOk="0" h="40" w="1396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0"/>
                      <a:pt x="22" y="40"/>
                    </a:cubicBezTo>
                    <a:lnTo>
                      <a:pt x="1377" y="40"/>
                    </a:lnTo>
                    <a:cubicBezTo>
                      <a:pt x="1388" y="40"/>
                      <a:pt x="1396" y="32"/>
                      <a:pt x="1396" y="21"/>
                    </a:cubicBezTo>
                    <a:cubicBezTo>
                      <a:pt x="1396" y="11"/>
                      <a:pt x="1388" y="0"/>
                      <a:pt x="1377" y="0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g2d4bd7194ad_0_761"/>
              <p:cNvSpPr/>
              <p:nvPr/>
            </p:nvSpPr>
            <p:spPr>
              <a:xfrm>
                <a:off x="6670100" y="2320525"/>
                <a:ext cx="77900" cy="52825"/>
              </a:xfrm>
              <a:custGeom>
                <a:rect b="b" l="l" r="r" t="t"/>
                <a:pathLst>
                  <a:path extrusionOk="0" h="2113" w="3116">
                    <a:moveTo>
                      <a:pt x="22" y="1"/>
                    </a:moveTo>
                    <a:cubicBezTo>
                      <a:pt x="11" y="1"/>
                      <a:pt x="1" y="9"/>
                      <a:pt x="1" y="19"/>
                    </a:cubicBezTo>
                    <a:lnTo>
                      <a:pt x="1" y="797"/>
                    </a:lnTo>
                    <a:cubicBezTo>
                      <a:pt x="1" y="803"/>
                      <a:pt x="3" y="811"/>
                      <a:pt x="9" y="813"/>
                    </a:cubicBezTo>
                    <a:lnTo>
                      <a:pt x="1737" y="2110"/>
                    </a:lnTo>
                    <a:cubicBezTo>
                      <a:pt x="1740" y="2113"/>
                      <a:pt x="1745" y="2113"/>
                      <a:pt x="1748" y="2113"/>
                    </a:cubicBezTo>
                    <a:lnTo>
                      <a:pt x="1750" y="2113"/>
                    </a:lnTo>
                    <a:lnTo>
                      <a:pt x="3100" y="1973"/>
                    </a:lnTo>
                    <a:cubicBezTo>
                      <a:pt x="3111" y="1973"/>
                      <a:pt x="3116" y="1965"/>
                      <a:pt x="3116" y="1954"/>
                    </a:cubicBezTo>
                    <a:lnTo>
                      <a:pt x="3116" y="1430"/>
                    </a:lnTo>
                    <a:cubicBezTo>
                      <a:pt x="3116" y="1419"/>
                      <a:pt x="3108" y="1409"/>
                      <a:pt x="3097" y="1409"/>
                    </a:cubicBezTo>
                    <a:cubicBezTo>
                      <a:pt x="3087" y="1409"/>
                      <a:pt x="3079" y="1419"/>
                      <a:pt x="3079" y="1430"/>
                    </a:cubicBezTo>
                    <a:lnTo>
                      <a:pt x="3079" y="1936"/>
                    </a:lnTo>
                    <a:lnTo>
                      <a:pt x="1753" y="2073"/>
                    </a:lnTo>
                    <a:lnTo>
                      <a:pt x="40" y="787"/>
                    </a:lnTo>
                    <a:lnTo>
                      <a:pt x="40" y="19"/>
                    </a:lnTo>
                    <a:cubicBezTo>
                      <a:pt x="40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g2d4bd7194ad_0_761"/>
              <p:cNvSpPr/>
              <p:nvPr/>
            </p:nvSpPr>
            <p:spPr>
              <a:xfrm>
                <a:off x="6721450" y="2358500"/>
                <a:ext cx="16900" cy="16850"/>
              </a:xfrm>
              <a:custGeom>
                <a:rect b="b" l="l" r="r" t="t"/>
                <a:pathLst>
                  <a:path extrusionOk="0" h="674" w="676">
                    <a:moveTo>
                      <a:pt x="339" y="1"/>
                    </a:moveTo>
                    <a:cubicBezTo>
                      <a:pt x="151" y="1"/>
                      <a:pt x="1" y="149"/>
                      <a:pt x="1" y="337"/>
                    </a:cubicBezTo>
                    <a:cubicBezTo>
                      <a:pt x="1" y="522"/>
                      <a:pt x="151" y="673"/>
                      <a:pt x="339" y="673"/>
                    </a:cubicBezTo>
                    <a:cubicBezTo>
                      <a:pt x="525" y="673"/>
                      <a:pt x="676" y="522"/>
                      <a:pt x="676" y="337"/>
                    </a:cubicBezTo>
                    <a:cubicBezTo>
                      <a:pt x="676" y="149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g2d4bd7194ad_0_761"/>
              <p:cNvSpPr/>
              <p:nvPr/>
            </p:nvSpPr>
            <p:spPr>
              <a:xfrm>
                <a:off x="6721000" y="2357975"/>
                <a:ext cx="17825" cy="17825"/>
              </a:xfrm>
              <a:custGeom>
                <a:rect b="b" l="l" r="r" t="t"/>
                <a:pathLst>
                  <a:path extrusionOk="0" h="713" w="713">
                    <a:moveTo>
                      <a:pt x="357" y="40"/>
                    </a:moveTo>
                    <a:cubicBezTo>
                      <a:pt x="532" y="40"/>
                      <a:pt x="672" y="183"/>
                      <a:pt x="672" y="358"/>
                    </a:cubicBezTo>
                    <a:cubicBezTo>
                      <a:pt x="672" y="533"/>
                      <a:pt x="532" y="673"/>
                      <a:pt x="357" y="673"/>
                    </a:cubicBezTo>
                    <a:cubicBezTo>
                      <a:pt x="183" y="673"/>
                      <a:pt x="40" y="533"/>
                      <a:pt x="40" y="358"/>
                    </a:cubicBezTo>
                    <a:cubicBezTo>
                      <a:pt x="40" y="183"/>
                      <a:pt x="183" y="40"/>
                      <a:pt x="357" y="40"/>
                    </a:cubicBezTo>
                    <a:close/>
                    <a:moveTo>
                      <a:pt x="357" y="1"/>
                    </a:moveTo>
                    <a:cubicBezTo>
                      <a:pt x="159" y="1"/>
                      <a:pt x="0" y="160"/>
                      <a:pt x="0" y="358"/>
                    </a:cubicBezTo>
                    <a:cubicBezTo>
                      <a:pt x="0" y="554"/>
                      <a:pt x="159" y="713"/>
                      <a:pt x="357" y="713"/>
                    </a:cubicBezTo>
                    <a:cubicBezTo>
                      <a:pt x="553" y="713"/>
                      <a:pt x="712" y="554"/>
                      <a:pt x="712" y="358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g2d4bd7194ad_0_761"/>
              <p:cNvSpPr/>
              <p:nvPr/>
            </p:nvSpPr>
            <p:spPr>
              <a:xfrm>
                <a:off x="6726950" y="2363925"/>
                <a:ext cx="5900" cy="6000"/>
              </a:xfrm>
              <a:custGeom>
                <a:rect b="b" l="l" r="r" t="t"/>
                <a:pathLst>
                  <a:path extrusionOk="0" h="240" w="236">
                    <a:moveTo>
                      <a:pt x="119" y="1"/>
                    </a:moveTo>
                    <a:cubicBezTo>
                      <a:pt x="53" y="1"/>
                      <a:pt x="0" y="54"/>
                      <a:pt x="0" y="120"/>
                    </a:cubicBezTo>
                    <a:cubicBezTo>
                      <a:pt x="0" y="184"/>
                      <a:pt x="53" y="239"/>
                      <a:pt x="119" y="239"/>
                    </a:cubicBezTo>
                    <a:cubicBezTo>
                      <a:pt x="183" y="239"/>
                      <a:pt x="236" y="184"/>
                      <a:pt x="236" y="120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g2d4bd7194ad_0_761"/>
              <p:cNvSpPr/>
              <p:nvPr/>
            </p:nvSpPr>
            <p:spPr>
              <a:xfrm>
                <a:off x="6611800" y="2444600"/>
                <a:ext cx="8500" cy="49650"/>
              </a:xfrm>
              <a:custGeom>
                <a:rect b="b" l="l" r="r" t="t"/>
                <a:pathLst>
                  <a:path extrusionOk="0" h="1986" w="340">
                    <a:moveTo>
                      <a:pt x="14" y="1"/>
                    </a:moveTo>
                    <a:cubicBezTo>
                      <a:pt x="14" y="1"/>
                      <a:pt x="1" y="665"/>
                      <a:pt x="14" y="853"/>
                    </a:cubicBezTo>
                    <a:cubicBezTo>
                      <a:pt x="27" y="1038"/>
                      <a:pt x="9" y="1986"/>
                      <a:pt x="9" y="1986"/>
                    </a:cubicBezTo>
                    <a:lnTo>
                      <a:pt x="305" y="1986"/>
                    </a:lnTo>
                    <a:cubicBezTo>
                      <a:pt x="305" y="1986"/>
                      <a:pt x="339" y="1557"/>
                      <a:pt x="305" y="1343"/>
                    </a:cubicBezTo>
                    <a:cubicBezTo>
                      <a:pt x="273" y="1131"/>
                      <a:pt x="149" y="1"/>
                      <a:pt x="149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g2d4bd7194ad_0_761"/>
              <p:cNvSpPr/>
              <p:nvPr/>
            </p:nvSpPr>
            <p:spPr>
              <a:xfrm>
                <a:off x="6609150" y="2494225"/>
                <a:ext cx="12675" cy="5600"/>
              </a:xfrm>
              <a:custGeom>
                <a:rect b="b" l="l" r="r" t="t"/>
                <a:pathLst>
                  <a:path extrusionOk="0" h="224" w="507">
                    <a:moveTo>
                      <a:pt x="1" y="1"/>
                    </a:moveTo>
                    <a:lnTo>
                      <a:pt x="1" y="223"/>
                    </a:lnTo>
                    <a:lnTo>
                      <a:pt x="506" y="22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g2d4bd7194ad_0_761"/>
              <p:cNvSpPr/>
              <p:nvPr/>
            </p:nvSpPr>
            <p:spPr>
              <a:xfrm>
                <a:off x="6572100" y="2493625"/>
                <a:ext cx="56475" cy="82025"/>
              </a:xfrm>
              <a:custGeom>
                <a:rect b="b" l="l" r="r" t="t"/>
                <a:pathLst>
                  <a:path extrusionOk="0" h="3281" w="2259">
                    <a:moveTo>
                      <a:pt x="961" y="147"/>
                    </a:moveTo>
                    <a:cubicBezTo>
                      <a:pt x="1035" y="147"/>
                      <a:pt x="1099" y="207"/>
                      <a:pt x="1099" y="282"/>
                    </a:cubicBezTo>
                    <a:cubicBezTo>
                      <a:pt x="1099" y="358"/>
                      <a:pt x="1035" y="419"/>
                      <a:pt x="961" y="419"/>
                    </a:cubicBezTo>
                    <a:lnTo>
                      <a:pt x="413" y="419"/>
                    </a:lnTo>
                    <a:cubicBezTo>
                      <a:pt x="337" y="419"/>
                      <a:pt x="276" y="358"/>
                      <a:pt x="276" y="282"/>
                    </a:cubicBezTo>
                    <a:cubicBezTo>
                      <a:pt x="276" y="207"/>
                      <a:pt x="337" y="147"/>
                      <a:pt x="413" y="147"/>
                    </a:cubicBezTo>
                    <a:close/>
                    <a:moveTo>
                      <a:pt x="337" y="1"/>
                    </a:moveTo>
                    <a:cubicBezTo>
                      <a:pt x="109" y="1"/>
                      <a:pt x="24" y="218"/>
                      <a:pt x="0" y="364"/>
                    </a:cubicBezTo>
                    <a:lnTo>
                      <a:pt x="0" y="3008"/>
                    </a:lnTo>
                    <a:cubicBezTo>
                      <a:pt x="0" y="3159"/>
                      <a:pt x="122" y="3280"/>
                      <a:pt x="273" y="3280"/>
                    </a:cubicBezTo>
                    <a:lnTo>
                      <a:pt x="1986" y="3280"/>
                    </a:lnTo>
                    <a:cubicBezTo>
                      <a:pt x="2137" y="3280"/>
                      <a:pt x="2258" y="3159"/>
                      <a:pt x="2258" y="3008"/>
                    </a:cubicBezTo>
                    <a:lnTo>
                      <a:pt x="2258" y="517"/>
                    </a:lnTo>
                    <a:cubicBezTo>
                      <a:pt x="2258" y="369"/>
                      <a:pt x="2137" y="247"/>
                      <a:pt x="1986" y="247"/>
                    </a:cubicBezTo>
                    <a:lnTo>
                      <a:pt x="1345" y="247"/>
                    </a:lnTo>
                    <a:cubicBezTo>
                      <a:pt x="1321" y="173"/>
                      <a:pt x="1263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g2d4bd7194ad_0_761"/>
              <p:cNvSpPr/>
              <p:nvPr/>
            </p:nvSpPr>
            <p:spPr>
              <a:xfrm>
                <a:off x="6579450" y="2510500"/>
                <a:ext cx="42175" cy="57150"/>
              </a:xfrm>
              <a:custGeom>
                <a:rect b="b" l="l" r="r" t="t"/>
                <a:pathLst>
                  <a:path extrusionOk="0" h="2286" w="1687">
                    <a:moveTo>
                      <a:pt x="1504" y="41"/>
                    </a:moveTo>
                    <a:cubicBezTo>
                      <a:pt x="1583" y="41"/>
                      <a:pt x="1647" y="104"/>
                      <a:pt x="1647" y="184"/>
                    </a:cubicBezTo>
                    <a:lnTo>
                      <a:pt x="1647" y="2103"/>
                    </a:lnTo>
                    <a:cubicBezTo>
                      <a:pt x="1647" y="2182"/>
                      <a:pt x="1583" y="2245"/>
                      <a:pt x="1504" y="2245"/>
                    </a:cubicBezTo>
                    <a:lnTo>
                      <a:pt x="180" y="2245"/>
                    </a:lnTo>
                    <a:cubicBezTo>
                      <a:pt x="103" y="2245"/>
                      <a:pt x="40" y="2182"/>
                      <a:pt x="40" y="2103"/>
                    </a:cubicBezTo>
                    <a:lnTo>
                      <a:pt x="40" y="184"/>
                    </a:lnTo>
                    <a:cubicBezTo>
                      <a:pt x="40" y="104"/>
                      <a:pt x="103" y="41"/>
                      <a:pt x="180" y="41"/>
                    </a:cubicBezTo>
                    <a:close/>
                    <a:moveTo>
                      <a:pt x="180" y="1"/>
                    </a:moveTo>
                    <a:cubicBezTo>
                      <a:pt x="82" y="1"/>
                      <a:pt x="0" y="83"/>
                      <a:pt x="0" y="184"/>
                    </a:cubicBezTo>
                    <a:lnTo>
                      <a:pt x="0" y="2103"/>
                    </a:lnTo>
                    <a:cubicBezTo>
                      <a:pt x="0" y="2203"/>
                      <a:pt x="82" y="2285"/>
                      <a:pt x="180" y="2285"/>
                    </a:cubicBezTo>
                    <a:lnTo>
                      <a:pt x="1504" y="2285"/>
                    </a:lnTo>
                    <a:cubicBezTo>
                      <a:pt x="1604" y="2285"/>
                      <a:pt x="1686" y="2203"/>
                      <a:pt x="1686" y="2103"/>
                    </a:cubicBezTo>
                    <a:lnTo>
                      <a:pt x="1686" y="184"/>
                    </a:lnTo>
                    <a:cubicBezTo>
                      <a:pt x="1686" y="83"/>
                      <a:pt x="1604" y="1"/>
                      <a:pt x="150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g2d4bd7194ad_0_761"/>
              <p:cNvSpPr/>
              <p:nvPr/>
            </p:nvSpPr>
            <p:spPr>
              <a:xfrm>
                <a:off x="6609300" y="2499525"/>
                <a:ext cx="12725" cy="500"/>
              </a:xfrm>
              <a:custGeom>
                <a:rect b="b" l="l" r="r" t="t"/>
                <a:pathLst>
                  <a:path extrusionOk="0" h="20" w="50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lnTo>
                      <a:pt x="498" y="19"/>
                    </a:lnTo>
                    <a:cubicBezTo>
                      <a:pt x="503" y="19"/>
                      <a:pt x="508" y="16"/>
                      <a:pt x="508" y="11"/>
                    </a:cubicBezTo>
                    <a:cubicBezTo>
                      <a:pt x="508" y="6"/>
                      <a:pt x="503" y="1"/>
                      <a:pt x="49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g2d4bd7194ad_0_761"/>
              <p:cNvSpPr/>
              <p:nvPr/>
            </p:nvSpPr>
            <p:spPr>
              <a:xfrm>
                <a:off x="6885700" y="2434150"/>
                <a:ext cx="27150" cy="105150"/>
              </a:xfrm>
              <a:custGeom>
                <a:rect b="b" l="l" r="r" t="t"/>
                <a:pathLst>
                  <a:path extrusionOk="0" h="4206" w="1086">
                    <a:moveTo>
                      <a:pt x="646" y="0"/>
                    </a:moveTo>
                    <a:cubicBezTo>
                      <a:pt x="556" y="32"/>
                      <a:pt x="426" y="77"/>
                      <a:pt x="318" y="119"/>
                    </a:cubicBezTo>
                    <a:cubicBezTo>
                      <a:pt x="246" y="146"/>
                      <a:pt x="133" y="162"/>
                      <a:pt x="19" y="170"/>
                    </a:cubicBezTo>
                    <a:cubicBezTo>
                      <a:pt x="0" y="260"/>
                      <a:pt x="532" y="2811"/>
                      <a:pt x="532" y="3087"/>
                    </a:cubicBezTo>
                    <a:cubicBezTo>
                      <a:pt x="532" y="3198"/>
                      <a:pt x="434" y="3508"/>
                      <a:pt x="411" y="3672"/>
                    </a:cubicBezTo>
                    <a:cubicBezTo>
                      <a:pt x="360" y="4005"/>
                      <a:pt x="199" y="3997"/>
                      <a:pt x="199" y="4124"/>
                    </a:cubicBezTo>
                    <a:cubicBezTo>
                      <a:pt x="199" y="4137"/>
                      <a:pt x="324" y="4206"/>
                      <a:pt x="450" y="4206"/>
                    </a:cubicBezTo>
                    <a:cubicBezTo>
                      <a:pt x="501" y="4206"/>
                      <a:pt x="552" y="4194"/>
                      <a:pt x="596" y="4164"/>
                    </a:cubicBezTo>
                    <a:cubicBezTo>
                      <a:pt x="654" y="4124"/>
                      <a:pt x="784" y="3754"/>
                      <a:pt x="884" y="3666"/>
                    </a:cubicBezTo>
                    <a:cubicBezTo>
                      <a:pt x="932" y="3621"/>
                      <a:pt x="974" y="3611"/>
                      <a:pt x="1027" y="3486"/>
                    </a:cubicBezTo>
                    <a:cubicBezTo>
                      <a:pt x="1086" y="3349"/>
                      <a:pt x="927" y="3158"/>
                      <a:pt x="927" y="3158"/>
                    </a:cubicBezTo>
                    <a:cubicBezTo>
                      <a:pt x="927" y="3158"/>
                      <a:pt x="1062" y="1499"/>
                      <a:pt x="1035" y="1181"/>
                    </a:cubicBezTo>
                    <a:cubicBezTo>
                      <a:pt x="977" y="474"/>
                      <a:pt x="686" y="167"/>
                      <a:pt x="686" y="167"/>
                    </a:cubicBezTo>
                    <a:lnTo>
                      <a:pt x="646" y="0"/>
                    </a:ln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g2d4bd7194ad_0_761"/>
              <p:cNvSpPr/>
              <p:nvPr/>
            </p:nvSpPr>
            <p:spPr>
              <a:xfrm>
                <a:off x="6888400" y="2447050"/>
                <a:ext cx="19750" cy="7625"/>
              </a:xfrm>
              <a:custGeom>
                <a:rect b="b" l="l" r="r" t="t"/>
                <a:pathLst>
                  <a:path extrusionOk="0" h="305" w="790">
                    <a:moveTo>
                      <a:pt x="779" y="1"/>
                    </a:moveTo>
                    <a:cubicBezTo>
                      <a:pt x="708" y="24"/>
                      <a:pt x="520" y="93"/>
                      <a:pt x="366" y="149"/>
                    </a:cubicBezTo>
                    <a:cubicBezTo>
                      <a:pt x="281" y="181"/>
                      <a:pt x="133" y="199"/>
                      <a:pt x="1" y="204"/>
                    </a:cubicBezTo>
                    <a:lnTo>
                      <a:pt x="19" y="305"/>
                    </a:lnTo>
                    <a:cubicBezTo>
                      <a:pt x="19" y="305"/>
                      <a:pt x="284" y="284"/>
                      <a:pt x="440" y="215"/>
                    </a:cubicBezTo>
                    <a:cubicBezTo>
                      <a:pt x="596" y="143"/>
                      <a:pt x="790" y="30"/>
                      <a:pt x="790" y="30"/>
                    </a:cubicBezTo>
                    <a:lnTo>
                      <a:pt x="779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g2d4bd7194ad_0_761"/>
              <p:cNvSpPr/>
              <p:nvPr/>
            </p:nvSpPr>
            <p:spPr>
              <a:xfrm>
                <a:off x="6892050" y="2534600"/>
                <a:ext cx="2475" cy="3650"/>
              </a:xfrm>
              <a:custGeom>
                <a:rect b="b" l="l" r="r" t="t"/>
                <a:pathLst>
                  <a:path extrusionOk="0" h="146" w="99">
                    <a:moveTo>
                      <a:pt x="83" y="0"/>
                    </a:moveTo>
                    <a:cubicBezTo>
                      <a:pt x="81" y="0"/>
                      <a:pt x="78" y="1"/>
                      <a:pt x="75" y="3"/>
                    </a:cubicBezTo>
                    <a:cubicBezTo>
                      <a:pt x="72" y="3"/>
                      <a:pt x="32" y="27"/>
                      <a:pt x="16" y="61"/>
                    </a:cubicBezTo>
                    <a:cubicBezTo>
                      <a:pt x="0" y="93"/>
                      <a:pt x="0" y="130"/>
                      <a:pt x="0" y="133"/>
                    </a:cubicBezTo>
                    <a:cubicBezTo>
                      <a:pt x="0" y="141"/>
                      <a:pt x="6" y="146"/>
                      <a:pt x="14" y="146"/>
                    </a:cubicBezTo>
                    <a:cubicBezTo>
                      <a:pt x="22" y="146"/>
                      <a:pt x="30" y="141"/>
                      <a:pt x="30" y="133"/>
                    </a:cubicBezTo>
                    <a:cubicBezTo>
                      <a:pt x="30" y="133"/>
                      <a:pt x="30" y="101"/>
                      <a:pt x="43" y="75"/>
                    </a:cubicBezTo>
                    <a:cubicBezTo>
                      <a:pt x="56" y="48"/>
                      <a:pt x="90" y="27"/>
                      <a:pt x="90" y="27"/>
                    </a:cubicBezTo>
                    <a:cubicBezTo>
                      <a:pt x="96" y="22"/>
                      <a:pt x="98" y="14"/>
                      <a:pt x="96" y="6"/>
                    </a:cubicBezTo>
                    <a:cubicBezTo>
                      <a:pt x="92" y="2"/>
                      <a:pt x="88" y="0"/>
                      <a:pt x="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g2d4bd7194ad_0_761"/>
              <p:cNvSpPr/>
              <p:nvPr/>
            </p:nvSpPr>
            <p:spPr>
              <a:xfrm>
                <a:off x="6893500" y="2535425"/>
                <a:ext cx="2875" cy="3575"/>
              </a:xfrm>
              <a:custGeom>
                <a:rect b="b" l="l" r="r" t="t"/>
                <a:pathLst>
                  <a:path extrusionOk="0" h="143" w="115">
                    <a:moveTo>
                      <a:pt x="97" y="0"/>
                    </a:moveTo>
                    <a:cubicBezTo>
                      <a:pt x="94" y="0"/>
                      <a:pt x="91" y="1"/>
                      <a:pt x="88" y="2"/>
                    </a:cubicBezTo>
                    <a:cubicBezTo>
                      <a:pt x="83" y="7"/>
                      <a:pt x="38" y="42"/>
                      <a:pt x="27" y="68"/>
                    </a:cubicBezTo>
                    <a:cubicBezTo>
                      <a:pt x="9" y="108"/>
                      <a:pt x="3" y="124"/>
                      <a:pt x="3" y="124"/>
                    </a:cubicBezTo>
                    <a:cubicBezTo>
                      <a:pt x="1" y="131"/>
                      <a:pt x="6" y="139"/>
                      <a:pt x="14" y="142"/>
                    </a:cubicBezTo>
                    <a:lnTo>
                      <a:pt x="19" y="142"/>
                    </a:lnTo>
                    <a:cubicBezTo>
                      <a:pt x="24" y="142"/>
                      <a:pt x="30" y="137"/>
                      <a:pt x="32" y="131"/>
                    </a:cubicBezTo>
                    <a:cubicBezTo>
                      <a:pt x="32" y="131"/>
                      <a:pt x="35" y="116"/>
                      <a:pt x="54" y="79"/>
                    </a:cubicBezTo>
                    <a:cubicBezTo>
                      <a:pt x="59" y="65"/>
                      <a:pt x="88" y="39"/>
                      <a:pt x="107" y="26"/>
                    </a:cubicBezTo>
                    <a:cubicBezTo>
                      <a:pt x="112" y="20"/>
                      <a:pt x="114" y="12"/>
                      <a:pt x="109" y="7"/>
                    </a:cubicBezTo>
                    <a:cubicBezTo>
                      <a:pt x="106" y="2"/>
                      <a:pt x="101" y="0"/>
                      <a:pt x="9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g2d4bd7194ad_0_761"/>
              <p:cNvSpPr/>
              <p:nvPr/>
            </p:nvSpPr>
            <p:spPr>
              <a:xfrm>
                <a:off x="6895675" y="2536025"/>
                <a:ext cx="2425" cy="3225"/>
              </a:xfrm>
              <a:custGeom>
                <a:rect b="b" l="l" r="r" t="t"/>
                <a:pathLst>
                  <a:path extrusionOk="0" h="129" w="97">
                    <a:moveTo>
                      <a:pt x="81" y="1"/>
                    </a:moveTo>
                    <a:cubicBezTo>
                      <a:pt x="76" y="1"/>
                      <a:pt x="73" y="3"/>
                      <a:pt x="70" y="7"/>
                    </a:cubicBezTo>
                    <a:cubicBezTo>
                      <a:pt x="67" y="7"/>
                      <a:pt x="38" y="39"/>
                      <a:pt x="25" y="68"/>
                    </a:cubicBezTo>
                    <a:cubicBezTo>
                      <a:pt x="9" y="97"/>
                      <a:pt x="4" y="110"/>
                      <a:pt x="4" y="110"/>
                    </a:cubicBezTo>
                    <a:cubicBezTo>
                      <a:pt x="1" y="118"/>
                      <a:pt x="6" y="126"/>
                      <a:pt x="12" y="129"/>
                    </a:cubicBezTo>
                    <a:lnTo>
                      <a:pt x="17" y="129"/>
                    </a:lnTo>
                    <a:cubicBezTo>
                      <a:pt x="25" y="129"/>
                      <a:pt x="30" y="126"/>
                      <a:pt x="30" y="121"/>
                    </a:cubicBezTo>
                    <a:cubicBezTo>
                      <a:pt x="30" y="121"/>
                      <a:pt x="35" y="107"/>
                      <a:pt x="49" y="81"/>
                    </a:cubicBezTo>
                    <a:cubicBezTo>
                      <a:pt x="65" y="55"/>
                      <a:pt x="91" y="25"/>
                      <a:pt x="91" y="25"/>
                    </a:cubicBezTo>
                    <a:cubicBezTo>
                      <a:pt x="96" y="20"/>
                      <a:pt x="96" y="12"/>
                      <a:pt x="91" y="4"/>
                    </a:cubicBezTo>
                    <a:cubicBezTo>
                      <a:pt x="87" y="2"/>
                      <a:pt x="84" y="1"/>
                      <a:pt x="8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g2d4bd7194ad_0_761"/>
              <p:cNvSpPr/>
              <p:nvPr/>
            </p:nvSpPr>
            <p:spPr>
              <a:xfrm>
                <a:off x="6897750" y="2536300"/>
                <a:ext cx="2075" cy="2825"/>
              </a:xfrm>
              <a:custGeom>
                <a:rect b="b" l="l" r="r" t="t"/>
                <a:pathLst>
                  <a:path extrusionOk="0" h="113" w="83">
                    <a:moveTo>
                      <a:pt x="67" y="0"/>
                    </a:moveTo>
                    <a:cubicBezTo>
                      <a:pt x="65" y="0"/>
                      <a:pt x="63" y="1"/>
                      <a:pt x="61" y="1"/>
                    </a:cubicBezTo>
                    <a:cubicBezTo>
                      <a:pt x="58" y="1"/>
                      <a:pt x="21" y="20"/>
                      <a:pt x="11" y="59"/>
                    </a:cubicBezTo>
                    <a:lnTo>
                      <a:pt x="3" y="94"/>
                    </a:lnTo>
                    <a:cubicBezTo>
                      <a:pt x="0" y="102"/>
                      <a:pt x="5" y="110"/>
                      <a:pt x="13" y="112"/>
                    </a:cubicBezTo>
                    <a:lnTo>
                      <a:pt x="16" y="112"/>
                    </a:lnTo>
                    <a:cubicBezTo>
                      <a:pt x="24" y="112"/>
                      <a:pt x="29" y="107"/>
                      <a:pt x="32" y="102"/>
                    </a:cubicBezTo>
                    <a:lnTo>
                      <a:pt x="40" y="67"/>
                    </a:lnTo>
                    <a:cubicBezTo>
                      <a:pt x="45" y="41"/>
                      <a:pt x="71" y="28"/>
                      <a:pt x="74" y="28"/>
                    </a:cubicBezTo>
                    <a:cubicBezTo>
                      <a:pt x="79" y="25"/>
                      <a:pt x="82" y="14"/>
                      <a:pt x="79" y="9"/>
                    </a:cubicBezTo>
                    <a:cubicBezTo>
                      <a:pt x="77" y="3"/>
                      <a:pt x="72" y="0"/>
                      <a:pt x="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g2d4bd7194ad_0_761"/>
              <p:cNvSpPr/>
              <p:nvPr/>
            </p:nvSpPr>
            <p:spPr>
              <a:xfrm>
                <a:off x="6855450" y="2435725"/>
                <a:ext cx="26300" cy="102150"/>
              </a:xfrm>
              <a:custGeom>
                <a:rect b="b" l="l" r="r" t="t"/>
                <a:pathLst>
                  <a:path extrusionOk="0" h="4086" w="1052">
                    <a:moveTo>
                      <a:pt x="649" y="1"/>
                    </a:moveTo>
                    <a:cubicBezTo>
                      <a:pt x="554" y="14"/>
                      <a:pt x="371" y="41"/>
                      <a:pt x="112" y="112"/>
                    </a:cubicBezTo>
                    <a:cubicBezTo>
                      <a:pt x="69" y="123"/>
                      <a:pt x="32" y="131"/>
                      <a:pt x="1" y="139"/>
                    </a:cubicBezTo>
                    <a:cubicBezTo>
                      <a:pt x="64" y="586"/>
                      <a:pt x="506" y="2725"/>
                      <a:pt x="506" y="2976"/>
                    </a:cubicBezTo>
                    <a:cubicBezTo>
                      <a:pt x="506" y="3085"/>
                      <a:pt x="363" y="3524"/>
                      <a:pt x="345" y="3688"/>
                    </a:cubicBezTo>
                    <a:cubicBezTo>
                      <a:pt x="324" y="3855"/>
                      <a:pt x="239" y="3850"/>
                      <a:pt x="197" y="3998"/>
                    </a:cubicBezTo>
                    <a:cubicBezTo>
                      <a:pt x="190" y="4013"/>
                      <a:pt x="282" y="4086"/>
                      <a:pt x="402" y="4086"/>
                    </a:cubicBezTo>
                    <a:cubicBezTo>
                      <a:pt x="428" y="4086"/>
                      <a:pt x="455" y="4082"/>
                      <a:pt x="482" y="4075"/>
                    </a:cubicBezTo>
                    <a:cubicBezTo>
                      <a:pt x="551" y="4056"/>
                      <a:pt x="763" y="3654"/>
                      <a:pt x="866" y="3564"/>
                    </a:cubicBezTo>
                    <a:cubicBezTo>
                      <a:pt x="914" y="3521"/>
                      <a:pt x="1051" y="3463"/>
                      <a:pt x="1025" y="3317"/>
                    </a:cubicBezTo>
                    <a:cubicBezTo>
                      <a:pt x="1012" y="3249"/>
                      <a:pt x="901" y="3045"/>
                      <a:pt x="901" y="3045"/>
                    </a:cubicBezTo>
                    <a:cubicBezTo>
                      <a:pt x="901" y="3045"/>
                      <a:pt x="1030" y="1346"/>
                      <a:pt x="1004" y="1028"/>
                    </a:cubicBezTo>
                    <a:cubicBezTo>
                      <a:pt x="946" y="324"/>
                      <a:pt x="662" y="56"/>
                      <a:pt x="662" y="56"/>
                    </a:cubicBezTo>
                    <a:lnTo>
                      <a:pt x="649" y="1"/>
                    </a:ln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g2d4bd7194ad_0_761"/>
              <p:cNvSpPr/>
              <p:nvPr/>
            </p:nvSpPr>
            <p:spPr>
              <a:xfrm>
                <a:off x="6857825" y="2450050"/>
                <a:ext cx="21350" cy="5425"/>
              </a:xfrm>
              <a:custGeom>
                <a:rect b="b" l="l" r="r" t="t"/>
                <a:pathLst>
                  <a:path extrusionOk="0" h="217" w="854">
                    <a:moveTo>
                      <a:pt x="759" y="0"/>
                    </a:moveTo>
                    <a:cubicBezTo>
                      <a:pt x="683" y="0"/>
                      <a:pt x="559" y="13"/>
                      <a:pt x="366" y="66"/>
                    </a:cubicBezTo>
                    <a:cubicBezTo>
                      <a:pt x="236" y="101"/>
                      <a:pt x="136" y="114"/>
                      <a:pt x="60" y="114"/>
                    </a:cubicBezTo>
                    <a:cubicBezTo>
                      <a:pt x="38" y="114"/>
                      <a:pt x="19" y="113"/>
                      <a:pt x="1" y="111"/>
                    </a:cubicBezTo>
                    <a:lnTo>
                      <a:pt x="1" y="111"/>
                    </a:lnTo>
                    <a:lnTo>
                      <a:pt x="22" y="217"/>
                    </a:lnTo>
                    <a:cubicBezTo>
                      <a:pt x="22" y="217"/>
                      <a:pt x="358" y="180"/>
                      <a:pt x="469" y="121"/>
                    </a:cubicBezTo>
                    <a:cubicBezTo>
                      <a:pt x="554" y="80"/>
                      <a:pt x="652" y="67"/>
                      <a:pt x="722" y="67"/>
                    </a:cubicBezTo>
                    <a:cubicBezTo>
                      <a:pt x="746" y="67"/>
                      <a:pt x="767" y="68"/>
                      <a:pt x="782" y="71"/>
                    </a:cubicBezTo>
                    <a:cubicBezTo>
                      <a:pt x="840" y="79"/>
                      <a:pt x="853" y="95"/>
                      <a:pt x="853" y="95"/>
                    </a:cubicBezTo>
                    <a:lnTo>
                      <a:pt x="832" y="5"/>
                    </a:lnTo>
                    <a:cubicBezTo>
                      <a:pt x="816" y="2"/>
                      <a:pt x="792" y="0"/>
                      <a:pt x="75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g2d4bd7194ad_0_761"/>
              <p:cNvSpPr/>
              <p:nvPr/>
            </p:nvSpPr>
            <p:spPr>
              <a:xfrm>
                <a:off x="6864375" y="2534700"/>
                <a:ext cx="2275" cy="3300"/>
              </a:xfrm>
              <a:custGeom>
                <a:rect b="b" l="l" r="r" t="t"/>
                <a:pathLst>
                  <a:path extrusionOk="0" h="132" w="91">
                    <a:moveTo>
                      <a:pt x="72" y="1"/>
                    </a:moveTo>
                    <a:cubicBezTo>
                      <a:pt x="70" y="1"/>
                      <a:pt x="69" y="1"/>
                      <a:pt x="67" y="2"/>
                    </a:cubicBezTo>
                    <a:cubicBezTo>
                      <a:pt x="65" y="2"/>
                      <a:pt x="38" y="20"/>
                      <a:pt x="22" y="49"/>
                    </a:cubicBezTo>
                    <a:cubicBezTo>
                      <a:pt x="6" y="78"/>
                      <a:pt x="1" y="113"/>
                      <a:pt x="1" y="113"/>
                    </a:cubicBezTo>
                    <a:cubicBezTo>
                      <a:pt x="1" y="123"/>
                      <a:pt x="6" y="129"/>
                      <a:pt x="14" y="131"/>
                    </a:cubicBezTo>
                    <a:lnTo>
                      <a:pt x="17" y="131"/>
                    </a:lnTo>
                    <a:cubicBezTo>
                      <a:pt x="25" y="131"/>
                      <a:pt x="30" y="126"/>
                      <a:pt x="30" y="118"/>
                    </a:cubicBezTo>
                    <a:cubicBezTo>
                      <a:pt x="30" y="118"/>
                      <a:pt x="35" y="89"/>
                      <a:pt x="49" y="63"/>
                    </a:cubicBezTo>
                    <a:cubicBezTo>
                      <a:pt x="59" y="41"/>
                      <a:pt x="80" y="28"/>
                      <a:pt x="80" y="28"/>
                    </a:cubicBezTo>
                    <a:cubicBezTo>
                      <a:pt x="88" y="23"/>
                      <a:pt x="91" y="15"/>
                      <a:pt x="86" y="7"/>
                    </a:cubicBezTo>
                    <a:cubicBezTo>
                      <a:pt x="84" y="3"/>
                      <a:pt x="78" y="1"/>
                      <a:pt x="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g2d4bd7194ad_0_761"/>
              <p:cNvSpPr/>
              <p:nvPr/>
            </p:nvSpPr>
            <p:spPr>
              <a:xfrm>
                <a:off x="6862525" y="2534375"/>
                <a:ext cx="2025" cy="3225"/>
              </a:xfrm>
              <a:custGeom>
                <a:rect b="b" l="l" r="r" t="t"/>
                <a:pathLst>
                  <a:path extrusionOk="0" h="129" w="81">
                    <a:moveTo>
                      <a:pt x="66" y="0"/>
                    </a:moveTo>
                    <a:cubicBezTo>
                      <a:pt x="62" y="0"/>
                      <a:pt x="59" y="1"/>
                      <a:pt x="56" y="4"/>
                    </a:cubicBezTo>
                    <a:cubicBezTo>
                      <a:pt x="54" y="7"/>
                      <a:pt x="30" y="31"/>
                      <a:pt x="17" y="65"/>
                    </a:cubicBezTo>
                    <a:cubicBezTo>
                      <a:pt x="1" y="97"/>
                      <a:pt x="1" y="113"/>
                      <a:pt x="1" y="115"/>
                    </a:cubicBezTo>
                    <a:cubicBezTo>
                      <a:pt x="1" y="123"/>
                      <a:pt x="9" y="129"/>
                      <a:pt x="17" y="129"/>
                    </a:cubicBezTo>
                    <a:cubicBezTo>
                      <a:pt x="25" y="129"/>
                      <a:pt x="30" y="123"/>
                      <a:pt x="30" y="115"/>
                    </a:cubicBezTo>
                    <a:cubicBezTo>
                      <a:pt x="30" y="115"/>
                      <a:pt x="30" y="105"/>
                      <a:pt x="43" y="76"/>
                    </a:cubicBezTo>
                    <a:cubicBezTo>
                      <a:pt x="56" y="46"/>
                      <a:pt x="75" y="25"/>
                      <a:pt x="75" y="25"/>
                    </a:cubicBezTo>
                    <a:cubicBezTo>
                      <a:pt x="80" y="20"/>
                      <a:pt x="80" y="12"/>
                      <a:pt x="75" y="4"/>
                    </a:cubicBezTo>
                    <a:cubicBezTo>
                      <a:pt x="72" y="1"/>
                      <a:pt x="69" y="0"/>
                      <a:pt x="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g2d4bd7194ad_0_761"/>
              <p:cNvSpPr/>
              <p:nvPr/>
            </p:nvSpPr>
            <p:spPr>
              <a:xfrm>
                <a:off x="6860550" y="2533600"/>
                <a:ext cx="2475" cy="3200"/>
              </a:xfrm>
              <a:custGeom>
                <a:rect b="b" l="l" r="r" t="t"/>
                <a:pathLst>
                  <a:path extrusionOk="0" h="128" w="99">
                    <a:moveTo>
                      <a:pt x="83" y="0"/>
                    </a:moveTo>
                    <a:cubicBezTo>
                      <a:pt x="78" y="0"/>
                      <a:pt x="73" y="3"/>
                      <a:pt x="69" y="6"/>
                    </a:cubicBezTo>
                    <a:cubicBezTo>
                      <a:pt x="69" y="9"/>
                      <a:pt x="51" y="32"/>
                      <a:pt x="27" y="70"/>
                    </a:cubicBezTo>
                    <a:lnTo>
                      <a:pt x="6" y="107"/>
                    </a:lnTo>
                    <a:cubicBezTo>
                      <a:pt x="0" y="112"/>
                      <a:pt x="3" y="122"/>
                      <a:pt x="8" y="125"/>
                    </a:cubicBezTo>
                    <a:cubicBezTo>
                      <a:pt x="11" y="128"/>
                      <a:pt x="14" y="128"/>
                      <a:pt x="16" y="128"/>
                    </a:cubicBezTo>
                    <a:cubicBezTo>
                      <a:pt x="22" y="128"/>
                      <a:pt x="27" y="125"/>
                      <a:pt x="30" y="122"/>
                    </a:cubicBezTo>
                    <a:lnTo>
                      <a:pt x="53" y="85"/>
                    </a:lnTo>
                    <a:cubicBezTo>
                      <a:pt x="75" y="51"/>
                      <a:pt x="93" y="25"/>
                      <a:pt x="93" y="25"/>
                    </a:cubicBezTo>
                    <a:cubicBezTo>
                      <a:pt x="98" y="17"/>
                      <a:pt x="98" y="9"/>
                      <a:pt x="90" y="3"/>
                    </a:cubicBezTo>
                    <a:cubicBezTo>
                      <a:pt x="88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g2d4bd7194ad_0_761"/>
              <p:cNvSpPr/>
              <p:nvPr/>
            </p:nvSpPr>
            <p:spPr>
              <a:xfrm>
                <a:off x="6843950" y="2380025"/>
                <a:ext cx="64600" cy="72875"/>
              </a:xfrm>
              <a:custGeom>
                <a:rect b="b" l="l" r="r" t="t"/>
                <a:pathLst>
                  <a:path extrusionOk="0" h="2915" w="2584">
                    <a:moveTo>
                      <a:pt x="0" y="0"/>
                    </a:moveTo>
                    <a:cubicBezTo>
                      <a:pt x="13" y="98"/>
                      <a:pt x="408" y="2869"/>
                      <a:pt x="408" y="2869"/>
                    </a:cubicBezTo>
                    <a:cubicBezTo>
                      <a:pt x="408" y="2869"/>
                      <a:pt x="462" y="2915"/>
                      <a:pt x="611" y="2915"/>
                    </a:cubicBezTo>
                    <a:cubicBezTo>
                      <a:pt x="688" y="2915"/>
                      <a:pt x="789" y="2903"/>
                      <a:pt x="921" y="2867"/>
                    </a:cubicBezTo>
                    <a:cubicBezTo>
                      <a:pt x="1116" y="2814"/>
                      <a:pt x="1240" y="2801"/>
                      <a:pt x="1316" y="2801"/>
                    </a:cubicBezTo>
                    <a:cubicBezTo>
                      <a:pt x="1392" y="2801"/>
                      <a:pt x="1419" y="2814"/>
                      <a:pt x="1419" y="2814"/>
                    </a:cubicBezTo>
                    <a:cubicBezTo>
                      <a:pt x="1419" y="2814"/>
                      <a:pt x="1308" y="2401"/>
                      <a:pt x="1260" y="1959"/>
                    </a:cubicBezTo>
                    <a:lnTo>
                      <a:pt x="1260" y="1959"/>
                    </a:lnTo>
                    <a:cubicBezTo>
                      <a:pt x="1374" y="2390"/>
                      <a:pt x="1477" y="2793"/>
                      <a:pt x="1477" y="2830"/>
                    </a:cubicBezTo>
                    <a:cubicBezTo>
                      <a:pt x="1477" y="2868"/>
                      <a:pt x="1591" y="2886"/>
                      <a:pt x="1729" y="2886"/>
                    </a:cubicBezTo>
                    <a:cubicBezTo>
                      <a:pt x="1875" y="2886"/>
                      <a:pt x="2048" y="2866"/>
                      <a:pt x="2144" y="2830"/>
                    </a:cubicBezTo>
                    <a:cubicBezTo>
                      <a:pt x="2335" y="2761"/>
                      <a:pt x="2583" y="2671"/>
                      <a:pt x="2583" y="2671"/>
                    </a:cubicBezTo>
                    <a:cubicBezTo>
                      <a:pt x="2583" y="2671"/>
                      <a:pt x="2433" y="2030"/>
                      <a:pt x="2398" y="1512"/>
                    </a:cubicBezTo>
                    <a:cubicBezTo>
                      <a:pt x="2361" y="953"/>
                      <a:pt x="2263" y="789"/>
                      <a:pt x="2298" y="630"/>
                    </a:cubicBezTo>
                    <a:cubicBezTo>
                      <a:pt x="2321" y="530"/>
                      <a:pt x="2065" y="29"/>
                      <a:pt x="2065" y="29"/>
                    </a:cubicBezTo>
                    <a:lnTo>
                      <a:pt x="887" y="122"/>
                    </a:lnTo>
                    <a:cubicBezTo>
                      <a:pt x="871" y="80"/>
                      <a:pt x="860" y="64"/>
                      <a:pt x="850" y="64"/>
                    </a:cubicBezTo>
                    <a:cubicBezTo>
                      <a:pt x="818" y="5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g2d4bd7194ad_0_761"/>
              <p:cNvSpPr/>
              <p:nvPr/>
            </p:nvSpPr>
            <p:spPr>
              <a:xfrm>
                <a:off x="6883050" y="2442825"/>
                <a:ext cx="22850" cy="5450"/>
              </a:xfrm>
              <a:custGeom>
                <a:rect b="b" l="l" r="r" t="t"/>
                <a:pathLst>
                  <a:path extrusionOk="0" h="218" w="914">
                    <a:moveTo>
                      <a:pt x="890" y="1"/>
                    </a:moveTo>
                    <a:cubicBezTo>
                      <a:pt x="888" y="1"/>
                      <a:pt x="885" y="1"/>
                      <a:pt x="882" y="3"/>
                    </a:cubicBezTo>
                    <a:cubicBezTo>
                      <a:pt x="882" y="3"/>
                      <a:pt x="678" y="93"/>
                      <a:pt x="472" y="146"/>
                    </a:cubicBezTo>
                    <a:cubicBezTo>
                      <a:pt x="375" y="171"/>
                      <a:pt x="268" y="178"/>
                      <a:pt x="184" y="178"/>
                    </a:cubicBezTo>
                    <a:cubicBezTo>
                      <a:pt x="91" y="178"/>
                      <a:pt x="24" y="170"/>
                      <a:pt x="24" y="170"/>
                    </a:cubicBezTo>
                    <a:cubicBezTo>
                      <a:pt x="11" y="170"/>
                      <a:pt x="3" y="177"/>
                      <a:pt x="0" y="188"/>
                    </a:cubicBezTo>
                    <a:cubicBezTo>
                      <a:pt x="0" y="199"/>
                      <a:pt x="8" y="209"/>
                      <a:pt x="19" y="209"/>
                    </a:cubicBezTo>
                    <a:cubicBezTo>
                      <a:pt x="24" y="209"/>
                      <a:pt x="90" y="217"/>
                      <a:pt x="183" y="217"/>
                    </a:cubicBezTo>
                    <a:cubicBezTo>
                      <a:pt x="270" y="217"/>
                      <a:pt x="379" y="212"/>
                      <a:pt x="482" y="183"/>
                    </a:cubicBezTo>
                    <a:cubicBezTo>
                      <a:pt x="691" y="130"/>
                      <a:pt x="895" y="40"/>
                      <a:pt x="898" y="37"/>
                    </a:cubicBezTo>
                    <a:cubicBezTo>
                      <a:pt x="908" y="35"/>
                      <a:pt x="914" y="21"/>
                      <a:pt x="908" y="13"/>
                    </a:cubicBezTo>
                    <a:cubicBezTo>
                      <a:pt x="904" y="6"/>
                      <a:pt x="898" y="1"/>
                      <a:pt x="89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g2d4bd7194ad_0_761"/>
              <p:cNvSpPr/>
              <p:nvPr/>
            </p:nvSpPr>
            <p:spPr>
              <a:xfrm>
                <a:off x="6855925" y="2445725"/>
                <a:ext cx="20850" cy="3925"/>
              </a:xfrm>
              <a:custGeom>
                <a:rect b="b" l="l" r="r" t="t"/>
                <a:pathLst>
                  <a:path extrusionOk="0" h="157" w="834">
                    <a:moveTo>
                      <a:pt x="722" y="0"/>
                    </a:moveTo>
                    <a:cubicBezTo>
                      <a:pt x="638" y="0"/>
                      <a:pt x="509" y="11"/>
                      <a:pt x="384" y="64"/>
                    </a:cubicBezTo>
                    <a:cubicBezTo>
                      <a:pt x="281" y="107"/>
                      <a:pt x="188" y="117"/>
                      <a:pt x="122" y="117"/>
                    </a:cubicBezTo>
                    <a:cubicBezTo>
                      <a:pt x="63" y="117"/>
                      <a:pt x="27" y="109"/>
                      <a:pt x="27" y="109"/>
                    </a:cubicBezTo>
                    <a:cubicBezTo>
                      <a:pt x="25" y="109"/>
                      <a:pt x="24" y="109"/>
                      <a:pt x="22" y="109"/>
                    </a:cubicBezTo>
                    <a:cubicBezTo>
                      <a:pt x="13" y="109"/>
                      <a:pt x="5" y="116"/>
                      <a:pt x="3" y="125"/>
                    </a:cubicBezTo>
                    <a:cubicBezTo>
                      <a:pt x="0" y="136"/>
                      <a:pt x="5" y="146"/>
                      <a:pt x="16" y="149"/>
                    </a:cubicBezTo>
                    <a:cubicBezTo>
                      <a:pt x="21" y="149"/>
                      <a:pt x="58" y="157"/>
                      <a:pt x="122" y="157"/>
                    </a:cubicBezTo>
                    <a:cubicBezTo>
                      <a:pt x="191" y="157"/>
                      <a:pt x="289" y="146"/>
                      <a:pt x="397" y="101"/>
                    </a:cubicBezTo>
                    <a:cubicBezTo>
                      <a:pt x="519" y="49"/>
                      <a:pt x="647" y="39"/>
                      <a:pt x="727" y="39"/>
                    </a:cubicBezTo>
                    <a:cubicBezTo>
                      <a:pt x="777" y="39"/>
                      <a:pt x="809" y="43"/>
                      <a:pt x="810" y="43"/>
                    </a:cubicBezTo>
                    <a:cubicBezTo>
                      <a:pt x="812" y="43"/>
                      <a:pt x="813" y="43"/>
                      <a:pt x="814" y="43"/>
                    </a:cubicBezTo>
                    <a:cubicBezTo>
                      <a:pt x="823" y="43"/>
                      <a:pt x="831" y="36"/>
                      <a:pt x="831" y="27"/>
                    </a:cubicBezTo>
                    <a:cubicBezTo>
                      <a:pt x="834" y="16"/>
                      <a:pt x="826" y="6"/>
                      <a:pt x="815" y="6"/>
                    </a:cubicBezTo>
                    <a:cubicBezTo>
                      <a:pt x="812" y="5"/>
                      <a:pt x="777" y="0"/>
                      <a:pt x="7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g2d4bd7194ad_0_761"/>
              <p:cNvSpPr/>
              <p:nvPr/>
            </p:nvSpPr>
            <p:spPr>
              <a:xfrm>
                <a:off x="6857975" y="2392725"/>
                <a:ext cx="18800" cy="37675"/>
              </a:xfrm>
              <a:custGeom>
                <a:rect b="b" l="l" r="r" t="t"/>
                <a:pathLst>
                  <a:path extrusionOk="0" h="1507" w="752">
                    <a:moveTo>
                      <a:pt x="22" y="1"/>
                    </a:moveTo>
                    <a:cubicBezTo>
                      <a:pt x="19" y="1"/>
                      <a:pt x="16" y="2"/>
                      <a:pt x="13" y="3"/>
                    </a:cubicBezTo>
                    <a:cubicBezTo>
                      <a:pt x="6" y="8"/>
                      <a:pt x="0" y="19"/>
                      <a:pt x="6" y="30"/>
                    </a:cubicBezTo>
                    <a:cubicBezTo>
                      <a:pt x="6" y="30"/>
                      <a:pt x="74" y="172"/>
                      <a:pt x="233" y="416"/>
                    </a:cubicBezTo>
                    <a:cubicBezTo>
                      <a:pt x="365" y="622"/>
                      <a:pt x="450" y="678"/>
                      <a:pt x="479" y="694"/>
                    </a:cubicBezTo>
                    <a:lnTo>
                      <a:pt x="712" y="1493"/>
                    </a:lnTo>
                    <a:cubicBezTo>
                      <a:pt x="715" y="1501"/>
                      <a:pt x="723" y="1507"/>
                      <a:pt x="731" y="1507"/>
                    </a:cubicBezTo>
                    <a:lnTo>
                      <a:pt x="736" y="1507"/>
                    </a:lnTo>
                    <a:cubicBezTo>
                      <a:pt x="747" y="1504"/>
                      <a:pt x="752" y="1493"/>
                      <a:pt x="749" y="1483"/>
                    </a:cubicBezTo>
                    <a:lnTo>
                      <a:pt x="514" y="673"/>
                    </a:lnTo>
                    <a:cubicBezTo>
                      <a:pt x="511" y="667"/>
                      <a:pt x="506" y="662"/>
                      <a:pt x="500" y="659"/>
                    </a:cubicBezTo>
                    <a:cubicBezTo>
                      <a:pt x="500" y="659"/>
                      <a:pt x="416" y="628"/>
                      <a:pt x="265" y="395"/>
                    </a:cubicBezTo>
                    <a:cubicBezTo>
                      <a:pt x="109" y="154"/>
                      <a:pt x="40" y="14"/>
                      <a:pt x="40" y="14"/>
                    </a:cubicBezTo>
                    <a:cubicBezTo>
                      <a:pt x="36" y="6"/>
                      <a:pt x="29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g2d4bd7194ad_0_761"/>
              <p:cNvSpPr/>
              <p:nvPr/>
            </p:nvSpPr>
            <p:spPr>
              <a:xfrm>
                <a:off x="6897750" y="2399875"/>
                <a:ext cx="5700" cy="39000"/>
              </a:xfrm>
              <a:custGeom>
                <a:rect b="b" l="l" r="r" t="t"/>
                <a:pathLst>
                  <a:path extrusionOk="0" h="1560" w="228">
                    <a:moveTo>
                      <a:pt x="19" y="0"/>
                    </a:moveTo>
                    <a:cubicBezTo>
                      <a:pt x="8" y="3"/>
                      <a:pt x="0" y="14"/>
                      <a:pt x="3" y="24"/>
                    </a:cubicBezTo>
                    <a:cubicBezTo>
                      <a:pt x="3" y="29"/>
                      <a:pt x="74" y="490"/>
                      <a:pt x="93" y="837"/>
                    </a:cubicBezTo>
                    <a:cubicBezTo>
                      <a:pt x="114" y="1189"/>
                      <a:pt x="185" y="1538"/>
                      <a:pt x="185" y="1543"/>
                    </a:cubicBezTo>
                    <a:cubicBezTo>
                      <a:pt x="188" y="1551"/>
                      <a:pt x="196" y="1559"/>
                      <a:pt x="204" y="1559"/>
                    </a:cubicBezTo>
                    <a:lnTo>
                      <a:pt x="209" y="1559"/>
                    </a:lnTo>
                    <a:cubicBezTo>
                      <a:pt x="220" y="1557"/>
                      <a:pt x="228" y="1546"/>
                      <a:pt x="225" y="1535"/>
                    </a:cubicBezTo>
                    <a:cubicBezTo>
                      <a:pt x="222" y="1533"/>
                      <a:pt x="151" y="1183"/>
                      <a:pt x="132" y="837"/>
                    </a:cubicBezTo>
                    <a:cubicBezTo>
                      <a:pt x="114" y="485"/>
                      <a:pt x="42" y="21"/>
                      <a:pt x="40" y="19"/>
                    </a:cubicBezTo>
                    <a:cubicBezTo>
                      <a:pt x="40" y="8"/>
                      <a:pt x="29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g2d4bd7194ad_0_761"/>
              <p:cNvSpPr/>
              <p:nvPr/>
            </p:nvSpPr>
            <p:spPr>
              <a:xfrm>
                <a:off x="6820525" y="2294725"/>
                <a:ext cx="92600" cy="93750"/>
              </a:xfrm>
              <a:custGeom>
                <a:rect b="b" l="l" r="r" t="t"/>
                <a:pathLst>
                  <a:path extrusionOk="0" h="3750" w="3704">
                    <a:moveTo>
                      <a:pt x="970" y="0"/>
                    </a:moveTo>
                    <a:cubicBezTo>
                      <a:pt x="899" y="0"/>
                      <a:pt x="832" y="8"/>
                      <a:pt x="778" y="29"/>
                    </a:cubicBezTo>
                    <a:cubicBezTo>
                      <a:pt x="559" y="117"/>
                      <a:pt x="0" y="789"/>
                      <a:pt x="0" y="789"/>
                    </a:cubicBezTo>
                    <a:cubicBezTo>
                      <a:pt x="0" y="789"/>
                      <a:pt x="21" y="879"/>
                      <a:pt x="162" y="929"/>
                    </a:cubicBezTo>
                    <a:cubicBezTo>
                      <a:pt x="299" y="980"/>
                      <a:pt x="540" y="1387"/>
                      <a:pt x="540" y="1387"/>
                    </a:cubicBezTo>
                    <a:lnTo>
                      <a:pt x="807" y="948"/>
                    </a:lnTo>
                    <a:lnTo>
                      <a:pt x="807" y="948"/>
                    </a:lnTo>
                    <a:cubicBezTo>
                      <a:pt x="807" y="948"/>
                      <a:pt x="709" y="2097"/>
                      <a:pt x="709" y="2425"/>
                    </a:cubicBezTo>
                    <a:cubicBezTo>
                      <a:pt x="709" y="2753"/>
                      <a:pt x="945" y="3179"/>
                      <a:pt x="958" y="3412"/>
                    </a:cubicBezTo>
                    <a:cubicBezTo>
                      <a:pt x="977" y="3698"/>
                      <a:pt x="2131" y="3750"/>
                      <a:pt x="2740" y="3750"/>
                    </a:cubicBezTo>
                    <a:cubicBezTo>
                      <a:pt x="2926" y="3750"/>
                      <a:pt x="3060" y="3745"/>
                      <a:pt x="3097" y="3740"/>
                    </a:cubicBezTo>
                    <a:cubicBezTo>
                      <a:pt x="3250" y="3719"/>
                      <a:pt x="3041" y="3283"/>
                      <a:pt x="2912" y="2846"/>
                    </a:cubicBezTo>
                    <a:cubicBezTo>
                      <a:pt x="2782" y="2412"/>
                      <a:pt x="2851" y="1488"/>
                      <a:pt x="2872" y="1329"/>
                    </a:cubicBezTo>
                    <a:lnTo>
                      <a:pt x="2872" y="1329"/>
                    </a:lnTo>
                    <a:cubicBezTo>
                      <a:pt x="2973" y="1459"/>
                      <a:pt x="3026" y="1506"/>
                      <a:pt x="3137" y="1657"/>
                    </a:cubicBezTo>
                    <a:cubicBezTo>
                      <a:pt x="3176" y="1509"/>
                      <a:pt x="3703" y="1035"/>
                      <a:pt x="3703" y="1035"/>
                    </a:cubicBezTo>
                    <a:cubicBezTo>
                      <a:pt x="3703" y="1035"/>
                      <a:pt x="3147" y="342"/>
                      <a:pt x="2973" y="262"/>
                    </a:cubicBezTo>
                    <a:cubicBezTo>
                      <a:pt x="2894" y="228"/>
                      <a:pt x="2782" y="217"/>
                      <a:pt x="2674" y="217"/>
                    </a:cubicBezTo>
                    <a:cubicBezTo>
                      <a:pt x="2503" y="217"/>
                      <a:pt x="2343" y="244"/>
                      <a:pt x="2343" y="244"/>
                    </a:cubicBezTo>
                    <a:cubicBezTo>
                      <a:pt x="2343" y="244"/>
                      <a:pt x="2112" y="284"/>
                      <a:pt x="2043" y="381"/>
                    </a:cubicBezTo>
                    <a:cubicBezTo>
                      <a:pt x="2015" y="424"/>
                      <a:pt x="1965" y="436"/>
                      <a:pt x="1909" y="436"/>
                    </a:cubicBezTo>
                    <a:cubicBezTo>
                      <a:pt x="1836" y="436"/>
                      <a:pt x="1753" y="416"/>
                      <a:pt x="1691" y="416"/>
                    </a:cubicBezTo>
                    <a:cubicBezTo>
                      <a:pt x="1580" y="416"/>
                      <a:pt x="1445" y="77"/>
                      <a:pt x="1445" y="77"/>
                    </a:cubicBezTo>
                    <a:cubicBezTo>
                      <a:pt x="1445" y="77"/>
                      <a:pt x="1190" y="0"/>
                      <a:pt x="9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g2d4bd7194ad_0_761"/>
              <p:cNvSpPr/>
              <p:nvPr/>
            </p:nvSpPr>
            <p:spPr>
              <a:xfrm>
                <a:off x="6858950" y="2368550"/>
                <a:ext cx="18950" cy="8325"/>
              </a:xfrm>
              <a:custGeom>
                <a:rect b="b" l="l" r="r" t="t"/>
                <a:pathLst>
                  <a:path extrusionOk="0" h="333" w="758">
                    <a:moveTo>
                      <a:pt x="738" y="0"/>
                    </a:moveTo>
                    <a:cubicBezTo>
                      <a:pt x="734" y="0"/>
                      <a:pt x="730" y="2"/>
                      <a:pt x="726" y="4"/>
                    </a:cubicBezTo>
                    <a:cubicBezTo>
                      <a:pt x="724" y="7"/>
                      <a:pt x="557" y="134"/>
                      <a:pt x="416" y="197"/>
                    </a:cubicBezTo>
                    <a:cubicBezTo>
                      <a:pt x="274" y="258"/>
                      <a:pt x="22" y="295"/>
                      <a:pt x="19" y="295"/>
                    </a:cubicBezTo>
                    <a:cubicBezTo>
                      <a:pt x="9" y="295"/>
                      <a:pt x="1" y="306"/>
                      <a:pt x="4" y="316"/>
                    </a:cubicBezTo>
                    <a:cubicBezTo>
                      <a:pt x="4" y="327"/>
                      <a:pt x="12" y="332"/>
                      <a:pt x="22" y="332"/>
                    </a:cubicBezTo>
                    <a:lnTo>
                      <a:pt x="25" y="332"/>
                    </a:lnTo>
                    <a:cubicBezTo>
                      <a:pt x="35" y="332"/>
                      <a:pt x="284" y="298"/>
                      <a:pt x="432" y="232"/>
                    </a:cubicBezTo>
                    <a:cubicBezTo>
                      <a:pt x="578" y="168"/>
                      <a:pt x="742" y="41"/>
                      <a:pt x="750" y="36"/>
                    </a:cubicBezTo>
                    <a:cubicBezTo>
                      <a:pt x="758" y="28"/>
                      <a:pt x="758" y="17"/>
                      <a:pt x="753" y="7"/>
                    </a:cubicBezTo>
                    <a:cubicBezTo>
                      <a:pt x="748" y="2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g2d4bd7194ad_0_761"/>
              <p:cNvSpPr/>
              <p:nvPr/>
            </p:nvSpPr>
            <p:spPr>
              <a:xfrm>
                <a:off x="6860225" y="2374825"/>
                <a:ext cx="17675" cy="4625"/>
              </a:xfrm>
              <a:custGeom>
                <a:rect b="b" l="l" r="r" t="t"/>
                <a:pathLst>
                  <a:path extrusionOk="0" h="185" w="707">
                    <a:moveTo>
                      <a:pt x="685" y="1"/>
                    </a:moveTo>
                    <a:cubicBezTo>
                      <a:pt x="681" y="1"/>
                      <a:pt x="676" y="2"/>
                      <a:pt x="673" y="4"/>
                    </a:cubicBezTo>
                    <a:cubicBezTo>
                      <a:pt x="673" y="7"/>
                      <a:pt x="580" y="92"/>
                      <a:pt x="479" y="129"/>
                    </a:cubicBezTo>
                    <a:cubicBezTo>
                      <a:pt x="447" y="141"/>
                      <a:pt x="385" y="145"/>
                      <a:pt x="318" y="145"/>
                    </a:cubicBezTo>
                    <a:cubicBezTo>
                      <a:pt x="184" y="145"/>
                      <a:pt x="25" y="129"/>
                      <a:pt x="21" y="129"/>
                    </a:cubicBezTo>
                    <a:cubicBezTo>
                      <a:pt x="20" y="128"/>
                      <a:pt x="19" y="128"/>
                      <a:pt x="17" y="128"/>
                    </a:cubicBezTo>
                    <a:cubicBezTo>
                      <a:pt x="9" y="128"/>
                      <a:pt x="3" y="135"/>
                      <a:pt x="0" y="145"/>
                    </a:cubicBezTo>
                    <a:cubicBezTo>
                      <a:pt x="0" y="155"/>
                      <a:pt x="8" y="166"/>
                      <a:pt x="19" y="166"/>
                    </a:cubicBezTo>
                    <a:cubicBezTo>
                      <a:pt x="29" y="168"/>
                      <a:pt x="183" y="184"/>
                      <a:pt x="318" y="184"/>
                    </a:cubicBezTo>
                    <a:cubicBezTo>
                      <a:pt x="389" y="184"/>
                      <a:pt x="455" y="179"/>
                      <a:pt x="493" y="166"/>
                    </a:cubicBezTo>
                    <a:cubicBezTo>
                      <a:pt x="601" y="126"/>
                      <a:pt x="696" y="39"/>
                      <a:pt x="699" y="34"/>
                    </a:cubicBezTo>
                    <a:cubicBezTo>
                      <a:pt x="707" y="26"/>
                      <a:pt x="707" y="15"/>
                      <a:pt x="699" y="7"/>
                    </a:cubicBezTo>
                    <a:cubicBezTo>
                      <a:pt x="696" y="3"/>
                      <a:pt x="691" y="1"/>
                      <a:pt x="6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g2d4bd7194ad_0_761"/>
              <p:cNvSpPr/>
              <p:nvPr/>
            </p:nvSpPr>
            <p:spPr>
              <a:xfrm>
                <a:off x="6891450" y="2305700"/>
                <a:ext cx="2675" cy="19875"/>
              </a:xfrm>
              <a:custGeom>
                <a:rect b="b" l="l" r="r" t="t"/>
                <a:pathLst>
                  <a:path extrusionOk="0" h="795" w="107">
                    <a:moveTo>
                      <a:pt x="84" y="0"/>
                    </a:moveTo>
                    <a:cubicBezTo>
                      <a:pt x="75" y="0"/>
                      <a:pt x="67" y="7"/>
                      <a:pt x="67" y="17"/>
                    </a:cubicBezTo>
                    <a:cubicBezTo>
                      <a:pt x="64" y="30"/>
                      <a:pt x="11" y="340"/>
                      <a:pt x="6" y="490"/>
                    </a:cubicBezTo>
                    <a:cubicBezTo>
                      <a:pt x="1" y="639"/>
                      <a:pt x="6" y="774"/>
                      <a:pt x="6" y="776"/>
                    </a:cubicBezTo>
                    <a:cubicBezTo>
                      <a:pt x="6" y="787"/>
                      <a:pt x="14" y="795"/>
                      <a:pt x="24" y="795"/>
                    </a:cubicBezTo>
                    <a:lnTo>
                      <a:pt x="27" y="795"/>
                    </a:lnTo>
                    <a:cubicBezTo>
                      <a:pt x="38" y="792"/>
                      <a:pt x="46" y="784"/>
                      <a:pt x="46" y="774"/>
                    </a:cubicBezTo>
                    <a:cubicBezTo>
                      <a:pt x="46" y="771"/>
                      <a:pt x="40" y="639"/>
                      <a:pt x="46" y="490"/>
                    </a:cubicBezTo>
                    <a:cubicBezTo>
                      <a:pt x="48" y="345"/>
                      <a:pt x="104" y="27"/>
                      <a:pt x="104" y="22"/>
                    </a:cubicBezTo>
                    <a:cubicBezTo>
                      <a:pt x="106" y="11"/>
                      <a:pt x="99" y="3"/>
                      <a:pt x="88" y="1"/>
                    </a:cubicBezTo>
                    <a:cubicBezTo>
                      <a:pt x="87" y="0"/>
                      <a:pt x="85" y="0"/>
                      <a:pt x="8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g2d4bd7194ad_0_761"/>
              <p:cNvSpPr/>
              <p:nvPr/>
            </p:nvSpPr>
            <p:spPr>
              <a:xfrm>
                <a:off x="6839775" y="2296650"/>
                <a:ext cx="2725" cy="17225"/>
              </a:xfrm>
              <a:custGeom>
                <a:rect b="b" l="l" r="r" t="t"/>
                <a:pathLst>
                  <a:path extrusionOk="0" h="689" w="109">
                    <a:moveTo>
                      <a:pt x="90" y="0"/>
                    </a:moveTo>
                    <a:cubicBezTo>
                      <a:pt x="80" y="0"/>
                      <a:pt x="72" y="5"/>
                      <a:pt x="69" y="19"/>
                    </a:cubicBezTo>
                    <a:cubicBezTo>
                      <a:pt x="66" y="40"/>
                      <a:pt x="0" y="553"/>
                      <a:pt x="0" y="667"/>
                    </a:cubicBezTo>
                    <a:cubicBezTo>
                      <a:pt x="0" y="678"/>
                      <a:pt x="8" y="688"/>
                      <a:pt x="19" y="688"/>
                    </a:cubicBezTo>
                    <a:cubicBezTo>
                      <a:pt x="29" y="688"/>
                      <a:pt x="37" y="678"/>
                      <a:pt x="37" y="667"/>
                    </a:cubicBezTo>
                    <a:cubicBezTo>
                      <a:pt x="37" y="556"/>
                      <a:pt x="106" y="27"/>
                      <a:pt x="109" y="21"/>
                    </a:cubicBezTo>
                    <a:cubicBezTo>
                      <a:pt x="109" y="11"/>
                      <a:pt x="101" y="3"/>
                      <a:pt x="9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g2d4bd7194ad_0_761"/>
              <p:cNvSpPr/>
              <p:nvPr/>
            </p:nvSpPr>
            <p:spPr>
              <a:xfrm>
                <a:off x="6852800" y="2298550"/>
                <a:ext cx="24050" cy="13675"/>
              </a:xfrm>
              <a:custGeom>
                <a:rect b="b" l="l" r="r" t="t"/>
                <a:pathLst>
                  <a:path extrusionOk="0" h="547" w="962">
                    <a:moveTo>
                      <a:pt x="22" y="0"/>
                    </a:moveTo>
                    <a:cubicBezTo>
                      <a:pt x="20" y="0"/>
                      <a:pt x="18" y="0"/>
                      <a:pt x="17" y="1"/>
                    </a:cubicBezTo>
                    <a:cubicBezTo>
                      <a:pt x="6" y="3"/>
                      <a:pt x="1" y="14"/>
                      <a:pt x="3" y="25"/>
                    </a:cubicBezTo>
                    <a:cubicBezTo>
                      <a:pt x="3" y="30"/>
                      <a:pt x="40" y="152"/>
                      <a:pt x="80" y="228"/>
                    </a:cubicBezTo>
                    <a:cubicBezTo>
                      <a:pt x="112" y="287"/>
                      <a:pt x="337" y="546"/>
                      <a:pt x="549" y="546"/>
                    </a:cubicBezTo>
                    <a:cubicBezTo>
                      <a:pt x="586" y="546"/>
                      <a:pt x="623" y="538"/>
                      <a:pt x="660" y="520"/>
                    </a:cubicBezTo>
                    <a:cubicBezTo>
                      <a:pt x="880" y="406"/>
                      <a:pt x="951" y="321"/>
                      <a:pt x="954" y="318"/>
                    </a:cubicBezTo>
                    <a:cubicBezTo>
                      <a:pt x="962" y="311"/>
                      <a:pt x="959" y="297"/>
                      <a:pt x="951" y="292"/>
                    </a:cubicBezTo>
                    <a:cubicBezTo>
                      <a:pt x="947" y="288"/>
                      <a:pt x="942" y="286"/>
                      <a:pt x="938" y="286"/>
                    </a:cubicBezTo>
                    <a:cubicBezTo>
                      <a:pt x="933" y="286"/>
                      <a:pt x="929" y="288"/>
                      <a:pt x="925" y="292"/>
                    </a:cubicBezTo>
                    <a:cubicBezTo>
                      <a:pt x="925" y="295"/>
                      <a:pt x="853" y="374"/>
                      <a:pt x="641" y="485"/>
                    </a:cubicBezTo>
                    <a:cubicBezTo>
                      <a:pt x="611" y="501"/>
                      <a:pt x="580" y="508"/>
                      <a:pt x="547" y="508"/>
                    </a:cubicBezTo>
                    <a:cubicBezTo>
                      <a:pt x="355" y="508"/>
                      <a:pt x="142" y="262"/>
                      <a:pt x="115" y="210"/>
                    </a:cubicBezTo>
                    <a:cubicBezTo>
                      <a:pt x="75" y="138"/>
                      <a:pt x="40" y="17"/>
                      <a:pt x="40" y="14"/>
                    </a:cubicBezTo>
                    <a:cubicBezTo>
                      <a:pt x="38" y="5"/>
                      <a:pt x="31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g2d4bd7194ad_0_761"/>
              <p:cNvSpPr/>
              <p:nvPr/>
            </p:nvSpPr>
            <p:spPr>
              <a:xfrm>
                <a:off x="6747525" y="2357375"/>
                <a:ext cx="231775" cy="55625"/>
              </a:xfrm>
              <a:custGeom>
                <a:rect b="b" l="l" r="r" t="t"/>
                <a:pathLst>
                  <a:path extrusionOk="0" h="2225" w="9271">
                    <a:moveTo>
                      <a:pt x="0" y="1"/>
                    </a:moveTo>
                    <a:lnTo>
                      <a:pt x="0" y="454"/>
                    </a:lnTo>
                    <a:lnTo>
                      <a:pt x="9270" y="2224"/>
                    </a:lnTo>
                    <a:lnTo>
                      <a:pt x="9270" y="17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g2d4bd7194ad_0_761"/>
              <p:cNvSpPr/>
              <p:nvPr/>
            </p:nvSpPr>
            <p:spPr>
              <a:xfrm>
                <a:off x="6851950" y="2275350"/>
                <a:ext cx="27350" cy="30850"/>
              </a:xfrm>
              <a:custGeom>
                <a:rect b="b" l="l" r="r" t="t"/>
                <a:pathLst>
                  <a:path extrusionOk="0" h="1234" w="1094">
                    <a:moveTo>
                      <a:pt x="623" y="0"/>
                    </a:moveTo>
                    <a:cubicBezTo>
                      <a:pt x="581" y="0"/>
                      <a:pt x="533" y="6"/>
                      <a:pt x="469" y="16"/>
                    </a:cubicBezTo>
                    <a:cubicBezTo>
                      <a:pt x="289" y="42"/>
                      <a:pt x="149" y="58"/>
                      <a:pt x="149" y="58"/>
                    </a:cubicBezTo>
                    <a:cubicBezTo>
                      <a:pt x="141" y="58"/>
                      <a:pt x="0" y="288"/>
                      <a:pt x="80" y="471"/>
                    </a:cubicBezTo>
                    <a:cubicBezTo>
                      <a:pt x="159" y="654"/>
                      <a:pt x="186" y="889"/>
                      <a:pt x="220" y="971"/>
                    </a:cubicBezTo>
                    <a:cubicBezTo>
                      <a:pt x="252" y="1042"/>
                      <a:pt x="299" y="1233"/>
                      <a:pt x="458" y="1233"/>
                    </a:cubicBezTo>
                    <a:cubicBezTo>
                      <a:pt x="459" y="1233"/>
                      <a:pt x="460" y="1233"/>
                      <a:pt x="461" y="1233"/>
                    </a:cubicBezTo>
                    <a:cubicBezTo>
                      <a:pt x="465" y="1233"/>
                      <a:pt x="470" y="1233"/>
                      <a:pt x="475" y="1233"/>
                    </a:cubicBezTo>
                    <a:cubicBezTo>
                      <a:pt x="491" y="1233"/>
                      <a:pt x="513" y="1234"/>
                      <a:pt x="539" y="1234"/>
                    </a:cubicBezTo>
                    <a:cubicBezTo>
                      <a:pt x="642" y="1234"/>
                      <a:pt x="802" y="1225"/>
                      <a:pt x="874" y="1135"/>
                    </a:cubicBezTo>
                    <a:cubicBezTo>
                      <a:pt x="969" y="1016"/>
                      <a:pt x="1051" y="876"/>
                      <a:pt x="1075" y="773"/>
                    </a:cubicBezTo>
                    <a:cubicBezTo>
                      <a:pt x="1094" y="685"/>
                      <a:pt x="1083" y="532"/>
                      <a:pt x="1059" y="429"/>
                    </a:cubicBezTo>
                    <a:cubicBezTo>
                      <a:pt x="1038" y="325"/>
                      <a:pt x="1027" y="161"/>
                      <a:pt x="863" y="77"/>
                    </a:cubicBezTo>
                    <a:cubicBezTo>
                      <a:pt x="759" y="20"/>
                      <a:pt x="700" y="0"/>
                      <a:pt x="623" y="0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g2d4bd7194ad_0_761"/>
              <p:cNvSpPr/>
              <p:nvPr/>
            </p:nvSpPr>
            <p:spPr>
              <a:xfrm>
                <a:off x="6853400" y="2267350"/>
                <a:ext cx="29475" cy="21300"/>
              </a:xfrm>
              <a:custGeom>
                <a:rect b="b" l="l" r="r" t="t"/>
                <a:pathLst>
                  <a:path extrusionOk="0" h="852" w="1179">
                    <a:moveTo>
                      <a:pt x="611" y="0"/>
                    </a:moveTo>
                    <a:cubicBezTo>
                      <a:pt x="505" y="0"/>
                      <a:pt x="391" y="21"/>
                      <a:pt x="273" y="47"/>
                    </a:cubicBezTo>
                    <a:cubicBezTo>
                      <a:pt x="1" y="111"/>
                      <a:pt x="6" y="582"/>
                      <a:pt x="6" y="582"/>
                    </a:cubicBezTo>
                    <a:cubicBezTo>
                      <a:pt x="6" y="582"/>
                      <a:pt x="80" y="482"/>
                      <a:pt x="154" y="482"/>
                    </a:cubicBezTo>
                    <a:cubicBezTo>
                      <a:pt x="175" y="482"/>
                      <a:pt x="196" y="490"/>
                      <a:pt x="215" y="510"/>
                    </a:cubicBezTo>
                    <a:cubicBezTo>
                      <a:pt x="250" y="544"/>
                      <a:pt x="304" y="557"/>
                      <a:pt x="357" y="557"/>
                    </a:cubicBezTo>
                    <a:cubicBezTo>
                      <a:pt x="399" y="557"/>
                      <a:pt x="441" y="549"/>
                      <a:pt x="472" y="537"/>
                    </a:cubicBezTo>
                    <a:cubicBezTo>
                      <a:pt x="551" y="505"/>
                      <a:pt x="646" y="404"/>
                      <a:pt x="646" y="404"/>
                    </a:cubicBezTo>
                    <a:lnTo>
                      <a:pt x="662" y="399"/>
                    </a:lnTo>
                    <a:cubicBezTo>
                      <a:pt x="662" y="399"/>
                      <a:pt x="742" y="402"/>
                      <a:pt x="856" y="473"/>
                    </a:cubicBezTo>
                    <a:cubicBezTo>
                      <a:pt x="972" y="547"/>
                      <a:pt x="961" y="817"/>
                      <a:pt x="961" y="817"/>
                    </a:cubicBezTo>
                    <a:lnTo>
                      <a:pt x="1110" y="852"/>
                    </a:lnTo>
                    <a:cubicBezTo>
                      <a:pt x="1110" y="852"/>
                      <a:pt x="1128" y="743"/>
                      <a:pt x="1152" y="659"/>
                    </a:cubicBezTo>
                    <a:cubicBezTo>
                      <a:pt x="1178" y="574"/>
                      <a:pt x="1147" y="338"/>
                      <a:pt x="975" y="148"/>
                    </a:cubicBezTo>
                    <a:cubicBezTo>
                      <a:pt x="876" y="37"/>
                      <a:pt x="751" y="0"/>
                      <a:pt x="61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g2d4bd7194ad_0_761"/>
              <p:cNvSpPr/>
              <p:nvPr/>
            </p:nvSpPr>
            <p:spPr>
              <a:xfrm>
                <a:off x="6875500" y="2287450"/>
                <a:ext cx="7100" cy="8025"/>
              </a:xfrm>
              <a:custGeom>
                <a:rect b="b" l="l" r="r" t="t"/>
                <a:pathLst>
                  <a:path extrusionOk="0" h="321" w="284">
                    <a:moveTo>
                      <a:pt x="144" y="0"/>
                    </a:moveTo>
                    <a:cubicBezTo>
                      <a:pt x="64" y="0"/>
                      <a:pt x="1" y="72"/>
                      <a:pt x="1" y="162"/>
                    </a:cubicBezTo>
                    <a:cubicBezTo>
                      <a:pt x="1" y="249"/>
                      <a:pt x="64" y="320"/>
                      <a:pt x="144" y="320"/>
                    </a:cubicBezTo>
                    <a:cubicBezTo>
                      <a:pt x="220" y="320"/>
                      <a:pt x="284" y="249"/>
                      <a:pt x="284" y="162"/>
                    </a:cubicBezTo>
                    <a:cubicBezTo>
                      <a:pt x="284" y="72"/>
                      <a:pt x="220" y="0"/>
                      <a:pt x="144" y="0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g2d4bd7194ad_0_761"/>
              <p:cNvSpPr/>
              <p:nvPr/>
            </p:nvSpPr>
            <p:spPr>
              <a:xfrm>
                <a:off x="6851150" y="2286975"/>
                <a:ext cx="7100" cy="8025"/>
              </a:xfrm>
              <a:custGeom>
                <a:rect b="b" l="l" r="r" t="t"/>
                <a:pathLst>
                  <a:path extrusionOk="0" h="321" w="284">
                    <a:moveTo>
                      <a:pt x="141" y="1"/>
                    </a:moveTo>
                    <a:cubicBezTo>
                      <a:pt x="64" y="1"/>
                      <a:pt x="1" y="75"/>
                      <a:pt x="1" y="162"/>
                    </a:cubicBezTo>
                    <a:cubicBezTo>
                      <a:pt x="1" y="249"/>
                      <a:pt x="64" y="321"/>
                      <a:pt x="141" y="321"/>
                    </a:cubicBezTo>
                    <a:cubicBezTo>
                      <a:pt x="220" y="321"/>
                      <a:pt x="284" y="249"/>
                      <a:pt x="284" y="162"/>
                    </a:cubicBezTo>
                    <a:cubicBezTo>
                      <a:pt x="284" y="75"/>
                      <a:pt x="220" y="1"/>
                      <a:pt x="141" y="1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g2d4bd7194ad_0_761"/>
              <p:cNvSpPr/>
              <p:nvPr/>
            </p:nvSpPr>
            <p:spPr>
              <a:xfrm>
                <a:off x="6867100" y="2286400"/>
                <a:ext cx="6250" cy="2775"/>
              </a:xfrm>
              <a:custGeom>
                <a:rect b="b" l="l" r="r" t="t"/>
                <a:pathLst>
                  <a:path extrusionOk="0" h="111" w="250">
                    <a:moveTo>
                      <a:pt x="49" y="1"/>
                    </a:moveTo>
                    <a:cubicBezTo>
                      <a:pt x="29" y="1"/>
                      <a:pt x="15" y="2"/>
                      <a:pt x="14" y="2"/>
                    </a:cubicBezTo>
                    <a:cubicBezTo>
                      <a:pt x="6" y="2"/>
                      <a:pt x="0" y="10"/>
                      <a:pt x="0" y="18"/>
                    </a:cubicBezTo>
                    <a:cubicBezTo>
                      <a:pt x="3" y="26"/>
                      <a:pt x="8" y="32"/>
                      <a:pt x="16" y="32"/>
                    </a:cubicBezTo>
                    <a:cubicBezTo>
                      <a:pt x="17" y="32"/>
                      <a:pt x="29" y="30"/>
                      <a:pt x="46" y="30"/>
                    </a:cubicBezTo>
                    <a:cubicBezTo>
                      <a:pt x="72" y="30"/>
                      <a:pt x="111" y="33"/>
                      <a:pt x="146" y="47"/>
                    </a:cubicBezTo>
                    <a:cubicBezTo>
                      <a:pt x="204" y="74"/>
                      <a:pt x="220" y="103"/>
                      <a:pt x="220" y="103"/>
                    </a:cubicBezTo>
                    <a:cubicBezTo>
                      <a:pt x="223" y="108"/>
                      <a:pt x="228" y="111"/>
                      <a:pt x="233" y="111"/>
                    </a:cubicBezTo>
                    <a:cubicBezTo>
                      <a:pt x="236" y="111"/>
                      <a:pt x="236" y="111"/>
                      <a:pt x="239" y="108"/>
                    </a:cubicBezTo>
                    <a:cubicBezTo>
                      <a:pt x="247" y="106"/>
                      <a:pt x="249" y="98"/>
                      <a:pt x="247" y="90"/>
                    </a:cubicBezTo>
                    <a:cubicBezTo>
                      <a:pt x="244" y="87"/>
                      <a:pt x="228" y="50"/>
                      <a:pt x="159" y="21"/>
                    </a:cubicBezTo>
                    <a:cubicBezTo>
                      <a:pt x="119" y="4"/>
                      <a:pt x="78" y="1"/>
                      <a:pt x="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g2d4bd7194ad_0_761"/>
              <p:cNvSpPr/>
              <p:nvPr/>
            </p:nvSpPr>
            <p:spPr>
              <a:xfrm>
                <a:off x="6855000" y="2286375"/>
                <a:ext cx="4725" cy="3400"/>
              </a:xfrm>
              <a:custGeom>
                <a:rect b="b" l="l" r="r" t="t"/>
                <a:pathLst>
                  <a:path extrusionOk="0" h="136" w="189">
                    <a:moveTo>
                      <a:pt x="170" y="1"/>
                    </a:moveTo>
                    <a:cubicBezTo>
                      <a:pt x="141" y="1"/>
                      <a:pt x="71" y="41"/>
                      <a:pt x="48" y="64"/>
                    </a:cubicBezTo>
                    <a:cubicBezTo>
                      <a:pt x="24" y="88"/>
                      <a:pt x="5" y="109"/>
                      <a:pt x="5" y="112"/>
                    </a:cubicBezTo>
                    <a:cubicBezTo>
                      <a:pt x="0" y="117"/>
                      <a:pt x="0" y="128"/>
                      <a:pt x="8" y="133"/>
                    </a:cubicBezTo>
                    <a:cubicBezTo>
                      <a:pt x="11" y="133"/>
                      <a:pt x="13" y="136"/>
                      <a:pt x="16" y="136"/>
                    </a:cubicBezTo>
                    <a:cubicBezTo>
                      <a:pt x="21" y="136"/>
                      <a:pt x="24" y="133"/>
                      <a:pt x="27" y="131"/>
                    </a:cubicBezTo>
                    <a:cubicBezTo>
                      <a:pt x="27" y="131"/>
                      <a:pt x="45" y="107"/>
                      <a:pt x="69" y="86"/>
                    </a:cubicBezTo>
                    <a:cubicBezTo>
                      <a:pt x="93" y="62"/>
                      <a:pt x="154" y="30"/>
                      <a:pt x="172" y="30"/>
                    </a:cubicBezTo>
                    <a:cubicBezTo>
                      <a:pt x="180" y="30"/>
                      <a:pt x="185" y="25"/>
                      <a:pt x="188" y="17"/>
                    </a:cubicBezTo>
                    <a:cubicBezTo>
                      <a:pt x="188" y="9"/>
                      <a:pt x="180" y="1"/>
                      <a:pt x="172" y="1"/>
                    </a:cubicBezTo>
                    <a:cubicBezTo>
                      <a:pt x="171" y="1"/>
                      <a:pt x="171" y="1"/>
                      <a:pt x="17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g2d4bd7194ad_0_761"/>
              <p:cNvSpPr/>
              <p:nvPr/>
            </p:nvSpPr>
            <p:spPr>
              <a:xfrm>
                <a:off x="6860150" y="2300275"/>
                <a:ext cx="7900" cy="900"/>
              </a:xfrm>
              <a:custGeom>
                <a:rect b="b" l="l" r="r" t="t"/>
                <a:pathLst>
                  <a:path extrusionOk="0" h="36" w="316">
                    <a:moveTo>
                      <a:pt x="297" y="1"/>
                    </a:moveTo>
                    <a:cubicBezTo>
                      <a:pt x="286" y="3"/>
                      <a:pt x="122" y="3"/>
                      <a:pt x="14" y="6"/>
                    </a:cubicBezTo>
                    <a:cubicBezTo>
                      <a:pt x="6" y="6"/>
                      <a:pt x="1" y="14"/>
                      <a:pt x="1" y="22"/>
                    </a:cubicBezTo>
                    <a:cubicBezTo>
                      <a:pt x="1" y="30"/>
                      <a:pt x="6" y="35"/>
                      <a:pt x="14" y="35"/>
                    </a:cubicBezTo>
                    <a:cubicBezTo>
                      <a:pt x="202" y="32"/>
                      <a:pt x="297" y="30"/>
                      <a:pt x="302" y="30"/>
                    </a:cubicBezTo>
                    <a:cubicBezTo>
                      <a:pt x="310" y="27"/>
                      <a:pt x="316" y="22"/>
                      <a:pt x="316" y="14"/>
                    </a:cubicBezTo>
                    <a:cubicBezTo>
                      <a:pt x="313" y="6"/>
                      <a:pt x="305" y="1"/>
                      <a:pt x="2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g2d4bd7194ad_0_761"/>
              <p:cNvSpPr/>
              <p:nvPr/>
            </p:nvSpPr>
            <p:spPr>
              <a:xfrm>
                <a:off x="6861200" y="2292775"/>
                <a:ext cx="4475" cy="5350"/>
              </a:xfrm>
              <a:custGeom>
                <a:rect b="b" l="l" r="r" t="t"/>
                <a:pathLst>
                  <a:path extrusionOk="0" h="214" w="179">
                    <a:moveTo>
                      <a:pt x="58" y="1"/>
                    </a:moveTo>
                    <a:cubicBezTo>
                      <a:pt x="57" y="1"/>
                      <a:pt x="55" y="1"/>
                      <a:pt x="54" y="2"/>
                    </a:cubicBezTo>
                    <a:cubicBezTo>
                      <a:pt x="46" y="4"/>
                      <a:pt x="41" y="15"/>
                      <a:pt x="43" y="20"/>
                    </a:cubicBezTo>
                    <a:cubicBezTo>
                      <a:pt x="49" y="36"/>
                      <a:pt x="59" y="86"/>
                      <a:pt x="46" y="107"/>
                    </a:cubicBezTo>
                    <a:cubicBezTo>
                      <a:pt x="41" y="115"/>
                      <a:pt x="35" y="121"/>
                      <a:pt x="30" y="126"/>
                    </a:cubicBezTo>
                    <a:cubicBezTo>
                      <a:pt x="17" y="145"/>
                      <a:pt x="1" y="160"/>
                      <a:pt x="9" y="179"/>
                    </a:cubicBezTo>
                    <a:cubicBezTo>
                      <a:pt x="14" y="197"/>
                      <a:pt x="33" y="203"/>
                      <a:pt x="49" y="205"/>
                    </a:cubicBezTo>
                    <a:cubicBezTo>
                      <a:pt x="70" y="211"/>
                      <a:pt x="88" y="213"/>
                      <a:pt x="107" y="213"/>
                    </a:cubicBezTo>
                    <a:cubicBezTo>
                      <a:pt x="139" y="213"/>
                      <a:pt x="162" y="208"/>
                      <a:pt x="165" y="205"/>
                    </a:cubicBezTo>
                    <a:cubicBezTo>
                      <a:pt x="173" y="205"/>
                      <a:pt x="178" y="197"/>
                      <a:pt x="176" y="189"/>
                    </a:cubicBezTo>
                    <a:cubicBezTo>
                      <a:pt x="173" y="183"/>
                      <a:pt x="168" y="178"/>
                      <a:pt x="161" y="178"/>
                    </a:cubicBezTo>
                    <a:cubicBezTo>
                      <a:pt x="160" y="178"/>
                      <a:pt x="158" y="178"/>
                      <a:pt x="157" y="179"/>
                    </a:cubicBezTo>
                    <a:cubicBezTo>
                      <a:pt x="157" y="179"/>
                      <a:pt x="136" y="184"/>
                      <a:pt x="105" y="184"/>
                    </a:cubicBezTo>
                    <a:cubicBezTo>
                      <a:pt x="90" y="184"/>
                      <a:pt x="72" y="182"/>
                      <a:pt x="54" y="179"/>
                    </a:cubicBezTo>
                    <a:cubicBezTo>
                      <a:pt x="38" y="174"/>
                      <a:pt x="35" y="171"/>
                      <a:pt x="35" y="171"/>
                    </a:cubicBezTo>
                    <a:cubicBezTo>
                      <a:pt x="35" y="166"/>
                      <a:pt x="46" y="152"/>
                      <a:pt x="54" y="145"/>
                    </a:cubicBezTo>
                    <a:cubicBezTo>
                      <a:pt x="59" y="139"/>
                      <a:pt x="64" y="131"/>
                      <a:pt x="70" y="123"/>
                    </a:cubicBezTo>
                    <a:cubicBezTo>
                      <a:pt x="96" y="86"/>
                      <a:pt x="75" y="20"/>
                      <a:pt x="72" y="12"/>
                    </a:cubicBezTo>
                    <a:cubicBezTo>
                      <a:pt x="70" y="6"/>
                      <a:pt x="64" y="1"/>
                      <a:pt x="5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g2d4bd7194ad_0_761"/>
              <p:cNvSpPr/>
              <p:nvPr/>
            </p:nvSpPr>
            <p:spPr>
              <a:xfrm>
                <a:off x="6867025" y="2290825"/>
                <a:ext cx="2550" cy="3800"/>
              </a:xfrm>
              <a:custGeom>
                <a:rect b="b" l="l" r="r" t="t"/>
                <a:pathLst>
                  <a:path extrusionOk="0" h="152" w="102">
                    <a:moveTo>
                      <a:pt x="51" y="0"/>
                    </a:moveTo>
                    <a:cubicBezTo>
                      <a:pt x="25" y="0"/>
                      <a:pt x="1" y="35"/>
                      <a:pt x="1" y="74"/>
                    </a:cubicBezTo>
                    <a:cubicBezTo>
                      <a:pt x="1" y="117"/>
                      <a:pt x="25" y="151"/>
                      <a:pt x="51" y="151"/>
                    </a:cubicBezTo>
                    <a:cubicBezTo>
                      <a:pt x="78" y="151"/>
                      <a:pt x="101" y="117"/>
                      <a:pt x="101" y="74"/>
                    </a:cubicBezTo>
                    <a:cubicBezTo>
                      <a:pt x="101" y="35"/>
                      <a:pt x="78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g2d4bd7194ad_0_761"/>
              <p:cNvSpPr/>
              <p:nvPr/>
            </p:nvSpPr>
            <p:spPr>
              <a:xfrm>
                <a:off x="6867625" y="2292675"/>
                <a:ext cx="700" cy="1075"/>
              </a:xfrm>
              <a:custGeom>
                <a:rect b="b" l="l" r="r" t="t"/>
                <a:pathLst>
                  <a:path extrusionOk="0" h="43" w="28">
                    <a:moveTo>
                      <a:pt x="14" y="0"/>
                    </a:moveTo>
                    <a:cubicBezTo>
                      <a:pt x="6" y="0"/>
                      <a:pt x="1" y="11"/>
                      <a:pt x="1" y="21"/>
                    </a:cubicBezTo>
                    <a:cubicBezTo>
                      <a:pt x="1" y="32"/>
                      <a:pt x="6" y="43"/>
                      <a:pt x="14" y="43"/>
                    </a:cubicBezTo>
                    <a:cubicBezTo>
                      <a:pt x="22" y="43"/>
                      <a:pt x="27" y="32"/>
                      <a:pt x="27" y="21"/>
                    </a:cubicBezTo>
                    <a:cubicBezTo>
                      <a:pt x="27" y="11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g2d4bd7194ad_0_761"/>
              <p:cNvSpPr/>
              <p:nvPr/>
            </p:nvSpPr>
            <p:spPr>
              <a:xfrm>
                <a:off x="6858225" y="2291025"/>
                <a:ext cx="2550" cy="3775"/>
              </a:xfrm>
              <a:custGeom>
                <a:rect b="b" l="l" r="r" t="t"/>
                <a:pathLst>
                  <a:path extrusionOk="0" h="151" w="102">
                    <a:moveTo>
                      <a:pt x="51" y="0"/>
                    </a:moveTo>
                    <a:cubicBezTo>
                      <a:pt x="22" y="0"/>
                      <a:pt x="1" y="35"/>
                      <a:pt x="1" y="74"/>
                    </a:cubicBezTo>
                    <a:cubicBezTo>
                      <a:pt x="1" y="117"/>
                      <a:pt x="22" y="151"/>
                      <a:pt x="51" y="151"/>
                    </a:cubicBezTo>
                    <a:cubicBezTo>
                      <a:pt x="78" y="151"/>
                      <a:pt x="101" y="117"/>
                      <a:pt x="101" y="74"/>
                    </a:cubicBezTo>
                    <a:cubicBezTo>
                      <a:pt x="101" y="35"/>
                      <a:pt x="78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g2d4bd7194ad_0_761"/>
              <p:cNvSpPr/>
              <p:nvPr/>
            </p:nvSpPr>
            <p:spPr>
              <a:xfrm>
                <a:off x="6858625" y="2292875"/>
                <a:ext cx="700" cy="1075"/>
              </a:xfrm>
              <a:custGeom>
                <a:rect b="b" l="l" r="r" t="t"/>
                <a:pathLst>
                  <a:path extrusionOk="0" h="43" w="28">
                    <a:moveTo>
                      <a:pt x="14" y="0"/>
                    </a:moveTo>
                    <a:cubicBezTo>
                      <a:pt x="6" y="0"/>
                      <a:pt x="1" y="11"/>
                      <a:pt x="1" y="21"/>
                    </a:cubicBezTo>
                    <a:cubicBezTo>
                      <a:pt x="1" y="35"/>
                      <a:pt x="6" y="43"/>
                      <a:pt x="14" y="43"/>
                    </a:cubicBezTo>
                    <a:cubicBezTo>
                      <a:pt x="22" y="43"/>
                      <a:pt x="27" y="35"/>
                      <a:pt x="27" y="21"/>
                    </a:cubicBezTo>
                    <a:cubicBezTo>
                      <a:pt x="27" y="11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g2d4bd7194ad_0_761"/>
              <p:cNvSpPr/>
              <p:nvPr/>
            </p:nvSpPr>
            <p:spPr>
              <a:xfrm>
                <a:off x="6877550" y="2291375"/>
                <a:ext cx="2550" cy="2450"/>
              </a:xfrm>
              <a:custGeom>
                <a:rect b="b" l="l" r="r" t="t"/>
                <a:pathLst>
                  <a:path extrusionOk="0" h="98" w="102">
                    <a:moveTo>
                      <a:pt x="86" y="1"/>
                    </a:moveTo>
                    <a:cubicBezTo>
                      <a:pt x="83" y="1"/>
                      <a:pt x="79" y="2"/>
                      <a:pt x="75" y="5"/>
                    </a:cubicBezTo>
                    <a:lnTo>
                      <a:pt x="6" y="71"/>
                    </a:lnTo>
                    <a:cubicBezTo>
                      <a:pt x="1" y="76"/>
                      <a:pt x="1" y="87"/>
                      <a:pt x="6" y="92"/>
                    </a:cubicBezTo>
                    <a:cubicBezTo>
                      <a:pt x="9" y="95"/>
                      <a:pt x="11" y="97"/>
                      <a:pt x="17" y="97"/>
                    </a:cubicBezTo>
                    <a:cubicBezTo>
                      <a:pt x="19" y="97"/>
                      <a:pt x="25" y="95"/>
                      <a:pt x="27" y="92"/>
                    </a:cubicBezTo>
                    <a:lnTo>
                      <a:pt x="96" y="26"/>
                    </a:lnTo>
                    <a:cubicBezTo>
                      <a:pt x="101" y="21"/>
                      <a:pt x="101" y="10"/>
                      <a:pt x="96" y="5"/>
                    </a:cubicBezTo>
                    <a:cubicBezTo>
                      <a:pt x="93" y="2"/>
                      <a:pt x="90" y="1"/>
                      <a:pt x="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g2d4bd7194ad_0_761"/>
              <p:cNvSpPr/>
              <p:nvPr/>
            </p:nvSpPr>
            <p:spPr>
              <a:xfrm>
                <a:off x="6877550" y="2290875"/>
                <a:ext cx="2550" cy="3475"/>
              </a:xfrm>
              <a:custGeom>
                <a:rect b="b" l="l" r="r" t="t"/>
                <a:pathLst>
                  <a:path extrusionOk="0" h="139" w="102">
                    <a:moveTo>
                      <a:pt x="16" y="1"/>
                    </a:moveTo>
                    <a:cubicBezTo>
                      <a:pt x="13" y="1"/>
                      <a:pt x="11" y="1"/>
                      <a:pt x="9" y="3"/>
                    </a:cubicBezTo>
                    <a:cubicBezTo>
                      <a:pt x="1" y="6"/>
                      <a:pt x="1" y="17"/>
                      <a:pt x="3" y="22"/>
                    </a:cubicBezTo>
                    <a:lnTo>
                      <a:pt x="75" y="131"/>
                    </a:lnTo>
                    <a:cubicBezTo>
                      <a:pt x="77" y="136"/>
                      <a:pt x="80" y="138"/>
                      <a:pt x="85" y="138"/>
                    </a:cubicBezTo>
                    <a:cubicBezTo>
                      <a:pt x="88" y="138"/>
                      <a:pt x="91" y="136"/>
                      <a:pt x="93" y="136"/>
                    </a:cubicBezTo>
                    <a:cubicBezTo>
                      <a:pt x="101" y="131"/>
                      <a:pt x="101" y="123"/>
                      <a:pt x="99" y="115"/>
                    </a:cubicBezTo>
                    <a:lnTo>
                      <a:pt x="27" y="6"/>
                    </a:lnTo>
                    <a:cubicBezTo>
                      <a:pt x="26" y="3"/>
                      <a:pt x="21" y="1"/>
                      <a:pt x="1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g2d4bd7194ad_0_761"/>
              <p:cNvSpPr/>
              <p:nvPr/>
            </p:nvSpPr>
            <p:spPr>
              <a:xfrm>
                <a:off x="6853600" y="2291575"/>
                <a:ext cx="2075" cy="2575"/>
              </a:xfrm>
              <a:custGeom>
                <a:rect b="b" l="l" r="r" t="t"/>
                <a:pathLst>
                  <a:path extrusionOk="0" h="103" w="83">
                    <a:moveTo>
                      <a:pt x="66" y="0"/>
                    </a:moveTo>
                    <a:cubicBezTo>
                      <a:pt x="61" y="0"/>
                      <a:pt x="57" y="2"/>
                      <a:pt x="53" y="7"/>
                    </a:cubicBezTo>
                    <a:lnTo>
                      <a:pt x="6" y="79"/>
                    </a:lnTo>
                    <a:cubicBezTo>
                      <a:pt x="1" y="84"/>
                      <a:pt x="3" y="95"/>
                      <a:pt x="8" y="100"/>
                    </a:cubicBezTo>
                    <a:cubicBezTo>
                      <a:pt x="11" y="100"/>
                      <a:pt x="14" y="103"/>
                      <a:pt x="16" y="103"/>
                    </a:cubicBezTo>
                    <a:cubicBezTo>
                      <a:pt x="22" y="103"/>
                      <a:pt x="27" y="100"/>
                      <a:pt x="30" y="95"/>
                    </a:cubicBezTo>
                    <a:lnTo>
                      <a:pt x="77" y="23"/>
                    </a:lnTo>
                    <a:cubicBezTo>
                      <a:pt x="83" y="18"/>
                      <a:pt x="80" y="7"/>
                      <a:pt x="75" y="2"/>
                    </a:cubicBezTo>
                    <a:cubicBezTo>
                      <a:pt x="72" y="1"/>
                      <a:pt x="69" y="0"/>
                      <a:pt x="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g2d4bd7194ad_0_761"/>
              <p:cNvSpPr/>
              <p:nvPr/>
            </p:nvSpPr>
            <p:spPr>
              <a:xfrm>
                <a:off x="6853475" y="2291250"/>
                <a:ext cx="2325" cy="3100"/>
              </a:xfrm>
              <a:custGeom>
                <a:rect b="b" l="l" r="r" t="t"/>
                <a:pathLst>
                  <a:path extrusionOk="0" h="124" w="93">
                    <a:moveTo>
                      <a:pt x="17" y="0"/>
                    </a:moveTo>
                    <a:cubicBezTo>
                      <a:pt x="14" y="0"/>
                      <a:pt x="11" y="1"/>
                      <a:pt x="8" y="2"/>
                    </a:cubicBezTo>
                    <a:cubicBezTo>
                      <a:pt x="3" y="7"/>
                      <a:pt x="0" y="15"/>
                      <a:pt x="6" y="23"/>
                    </a:cubicBezTo>
                    <a:lnTo>
                      <a:pt x="66" y="116"/>
                    </a:lnTo>
                    <a:cubicBezTo>
                      <a:pt x="69" y="121"/>
                      <a:pt x="72" y="123"/>
                      <a:pt x="77" y="123"/>
                    </a:cubicBezTo>
                    <a:cubicBezTo>
                      <a:pt x="80" y="123"/>
                      <a:pt x="82" y="121"/>
                      <a:pt x="85" y="121"/>
                    </a:cubicBezTo>
                    <a:cubicBezTo>
                      <a:pt x="93" y="116"/>
                      <a:pt x="93" y="108"/>
                      <a:pt x="90" y="100"/>
                    </a:cubicBezTo>
                    <a:lnTo>
                      <a:pt x="29" y="7"/>
                    </a:lnTo>
                    <a:cubicBezTo>
                      <a:pt x="26" y="2"/>
                      <a:pt x="22" y="0"/>
                      <a:pt x="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g2d4bd7194ad_0_761"/>
              <p:cNvSpPr/>
              <p:nvPr/>
            </p:nvSpPr>
            <p:spPr>
              <a:xfrm>
                <a:off x="6856975" y="2299200"/>
                <a:ext cx="17225" cy="7400"/>
              </a:xfrm>
              <a:custGeom>
                <a:rect b="b" l="l" r="r" t="t"/>
                <a:pathLst>
                  <a:path extrusionOk="0" h="296" w="689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7"/>
                      <a:pt x="1" y="15"/>
                      <a:pt x="6" y="22"/>
                    </a:cubicBezTo>
                    <a:cubicBezTo>
                      <a:pt x="8" y="30"/>
                      <a:pt x="14" y="44"/>
                      <a:pt x="19" y="54"/>
                    </a:cubicBezTo>
                    <a:cubicBezTo>
                      <a:pt x="53" y="143"/>
                      <a:pt x="108" y="293"/>
                      <a:pt x="256" y="293"/>
                    </a:cubicBezTo>
                    <a:cubicBezTo>
                      <a:pt x="257" y="293"/>
                      <a:pt x="259" y="293"/>
                      <a:pt x="260" y="292"/>
                    </a:cubicBezTo>
                    <a:lnTo>
                      <a:pt x="294" y="292"/>
                    </a:lnTo>
                    <a:cubicBezTo>
                      <a:pt x="310" y="295"/>
                      <a:pt x="329" y="295"/>
                      <a:pt x="350" y="295"/>
                    </a:cubicBezTo>
                    <a:cubicBezTo>
                      <a:pt x="456" y="295"/>
                      <a:pt x="612" y="282"/>
                      <a:pt x="683" y="192"/>
                    </a:cubicBezTo>
                    <a:cubicBezTo>
                      <a:pt x="689" y="184"/>
                      <a:pt x="689" y="176"/>
                      <a:pt x="683" y="171"/>
                    </a:cubicBezTo>
                    <a:cubicBezTo>
                      <a:pt x="680" y="168"/>
                      <a:pt x="676" y="167"/>
                      <a:pt x="673" y="167"/>
                    </a:cubicBezTo>
                    <a:cubicBezTo>
                      <a:pt x="669" y="167"/>
                      <a:pt x="665" y="169"/>
                      <a:pt x="662" y="173"/>
                    </a:cubicBezTo>
                    <a:cubicBezTo>
                      <a:pt x="598" y="253"/>
                      <a:pt x="455" y="264"/>
                      <a:pt x="355" y="264"/>
                    </a:cubicBezTo>
                    <a:cubicBezTo>
                      <a:pt x="332" y="264"/>
                      <a:pt x="311" y="264"/>
                      <a:pt x="294" y="263"/>
                    </a:cubicBezTo>
                    <a:lnTo>
                      <a:pt x="260" y="263"/>
                    </a:lnTo>
                    <a:cubicBezTo>
                      <a:pt x="259" y="263"/>
                      <a:pt x="257" y="263"/>
                      <a:pt x="256" y="263"/>
                    </a:cubicBezTo>
                    <a:cubicBezTo>
                      <a:pt x="129" y="263"/>
                      <a:pt x="77" y="128"/>
                      <a:pt x="46" y="44"/>
                    </a:cubicBezTo>
                    <a:cubicBezTo>
                      <a:pt x="40" y="30"/>
                      <a:pt x="35" y="20"/>
                      <a:pt x="32" y="9"/>
                    </a:cubicBezTo>
                    <a:cubicBezTo>
                      <a:pt x="30" y="5"/>
                      <a:pt x="23" y="1"/>
                      <a:pt x="1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g2d4bd7194ad_0_761"/>
              <p:cNvSpPr/>
              <p:nvPr/>
            </p:nvSpPr>
            <p:spPr>
              <a:xfrm>
                <a:off x="6844925" y="2387300"/>
                <a:ext cx="57000" cy="15450"/>
              </a:xfrm>
              <a:custGeom>
                <a:rect b="b" l="l" r="r" t="t"/>
                <a:pathLst>
                  <a:path extrusionOk="0" h="618" w="2280">
                    <a:moveTo>
                      <a:pt x="1" y="0"/>
                    </a:moveTo>
                    <a:lnTo>
                      <a:pt x="22" y="135"/>
                    </a:lnTo>
                    <a:cubicBezTo>
                      <a:pt x="22" y="135"/>
                      <a:pt x="657" y="239"/>
                      <a:pt x="1099" y="339"/>
                    </a:cubicBezTo>
                    <a:cubicBezTo>
                      <a:pt x="1544" y="442"/>
                      <a:pt x="2280" y="617"/>
                      <a:pt x="2280" y="617"/>
                    </a:cubicBezTo>
                    <a:lnTo>
                      <a:pt x="2243" y="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g2d4bd7194ad_0_761"/>
              <p:cNvSpPr/>
              <p:nvPr/>
            </p:nvSpPr>
            <p:spPr>
              <a:xfrm>
                <a:off x="6879075" y="2322375"/>
                <a:ext cx="46875" cy="75775"/>
              </a:xfrm>
              <a:custGeom>
                <a:rect b="b" l="l" r="r" t="t"/>
                <a:pathLst>
                  <a:path extrusionOk="0" h="3031" w="1875">
                    <a:moveTo>
                      <a:pt x="1284" y="1"/>
                    </a:moveTo>
                    <a:cubicBezTo>
                      <a:pt x="1165" y="112"/>
                      <a:pt x="938" y="329"/>
                      <a:pt x="840" y="469"/>
                    </a:cubicBezTo>
                    <a:cubicBezTo>
                      <a:pt x="988" y="625"/>
                      <a:pt x="1181" y="848"/>
                      <a:pt x="1258" y="1015"/>
                    </a:cubicBezTo>
                    <a:cubicBezTo>
                      <a:pt x="1155" y="1187"/>
                      <a:pt x="1171" y="1094"/>
                      <a:pt x="956" y="1504"/>
                    </a:cubicBezTo>
                    <a:cubicBezTo>
                      <a:pt x="908" y="1597"/>
                      <a:pt x="747" y="2004"/>
                      <a:pt x="644" y="2171"/>
                    </a:cubicBezTo>
                    <a:cubicBezTo>
                      <a:pt x="617" y="2216"/>
                      <a:pt x="347" y="2338"/>
                      <a:pt x="265" y="2386"/>
                    </a:cubicBezTo>
                    <a:cubicBezTo>
                      <a:pt x="181" y="2433"/>
                      <a:pt x="1" y="2592"/>
                      <a:pt x="80" y="2915"/>
                    </a:cubicBezTo>
                    <a:cubicBezTo>
                      <a:pt x="97" y="2991"/>
                      <a:pt x="327" y="3031"/>
                      <a:pt x="499" y="3031"/>
                    </a:cubicBezTo>
                    <a:cubicBezTo>
                      <a:pt x="565" y="3031"/>
                      <a:pt x="623" y="3025"/>
                      <a:pt x="657" y="3013"/>
                    </a:cubicBezTo>
                    <a:cubicBezTo>
                      <a:pt x="631" y="2716"/>
                      <a:pt x="901" y="2656"/>
                      <a:pt x="948" y="2576"/>
                    </a:cubicBezTo>
                    <a:cubicBezTo>
                      <a:pt x="996" y="2494"/>
                      <a:pt x="890" y="2452"/>
                      <a:pt x="1057" y="2235"/>
                    </a:cubicBezTo>
                    <a:cubicBezTo>
                      <a:pt x="1223" y="2018"/>
                      <a:pt x="1486" y="1689"/>
                      <a:pt x="1602" y="1528"/>
                    </a:cubicBezTo>
                    <a:cubicBezTo>
                      <a:pt x="1705" y="1385"/>
                      <a:pt x="1875" y="1075"/>
                      <a:pt x="1848" y="909"/>
                    </a:cubicBezTo>
                    <a:cubicBezTo>
                      <a:pt x="1830" y="790"/>
                      <a:pt x="1480" y="281"/>
                      <a:pt x="1284" y="1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g2d4bd7194ad_0_761"/>
              <p:cNvSpPr/>
              <p:nvPr/>
            </p:nvSpPr>
            <p:spPr>
              <a:xfrm>
                <a:off x="6890400" y="2389675"/>
                <a:ext cx="3000" cy="8375"/>
              </a:xfrm>
              <a:custGeom>
                <a:rect b="b" l="l" r="r" t="t"/>
                <a:pathLst>
                  <a:path extrusionOk="0" h="335" w="120">
                    <a:moveTo>
                      <a:pt x="104" y="0"/>
                    </a:moveTo>
                    <a:cubicBezTo>
                      <a:pt x="99" y="0"/>
                      <a:pt x="94" y="3"/>
                      <a:pt x="93" y="6"/>
                    </a:cubicBezTo>
                    <a:cubicBezTo>
                      <a:pt x="88" y="11"/>
                      <a:pt x="11" y="109"/>
                      <a:pt x="6" y="170"/>
                    </a:cubicBezTo>
                    <a:cubicBezTo>
                      <a:pt x="0" y="226"/>
                      <a:pt x="6" y="316"/>
                      <a:pt x="6" y="321"/>
                    </a:cubicBezTo>
                    <a:cubicBezTo>
                      <a:pt x="6" y="329"/>
                      <a:pt x="13" y="334"/>
                      <a:pt x="21" y="334"/>
                    </a:cubicBezTo>
                    <a:cubicBezTo>
                      <a:pt x="29" y="334"/>
                      <a:pt x="35" y="326"/>
                      <a:pt x="35" y="318"/>
                    </a:cubicBezTo>
                    <a:cubicBezTo>
                      <a:pt x="35" y="318"/>
                      <a:pt x="29" y="228"/>
                      <a:pt x="35" y="173"/>
                    </a:cubicBezTo>
                    <a:cubicBezTo>
                      <a:pt x="40" y="128"/>
                      <a:pt x="93" y="51"/>
                      <a:pt x="114" y="24"/>
                    </a:cubicBezTo>
                    <a:cubicBezTo>
                      <a:pt x="119" y="19"/>
                      <a:pt x="119" y="9"/>
                      <a:pt x="111" y="3"/>
                    </a:cubicBezTo>
                    <a:cubicBezTo>
                      <a:pt x="109" y="1"/>
                      <a:pt x="107" y="0"/>
                      <a:pt x="10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g2d4bd7194ad_0_761"/>
              <p:cNvSpPr/>
              <p:nvPr/>
            </p:nvSpPr>
            <p:spPr>
              <a:xfrm>
                <a:off x="6886625" y="2388750"/>
                <a:ext cx="3075" cy="8950"/>
              </a:xfrm>
              <a:custGeom>
                <a:rect b="b" l="l" r="r" t="t"/>
                <a:pathLst>
                  <a:path extrusionOk="0" h="358" w="123">
                    <a:moveTo>
                      <a:pt x="106" y="0"/>
                    </a:moveTo>
                    <a:cubicBezTo>
                      <a:pt x="102" y="0"/>
                      <a:pt x="96" y="3"/>
                      <a:pt x="93" y="6"/>
                    </a:cubicBezTo>
                    <a:cubicBezTo>
                      <a:pt x="90" y="9"/>
                      <a:pt x="37" y="75"/>
                      <a:pt x="19" y="146"/>
                    </a:cubicBezTo>
                    <a:cubicBezTo>
                      <a:pt x="0" y="218"/>
                      <a:pt x="16" y="342"/>
                      <a:pt x="19" y="347"/>
                    </a:cubicBezTo>
                    <a:cubicBezTo>
                      <a:pt x="19" y="353"/>
                      <a:pt x="24" y="358"/>
                      <a:pt x="32" y="358"/>
                    </a:cubicBezTo>
                    <a:lnTo>
                      <a:pt x="35" y="358"/>
                    </a:lnTo>
                    <a:cubicBezTo>
                      <a:pt x="43" y="358"/>
                      <a:pt x="48" y="350"/>
                      <a:pt x="48" y="342"/>
                    </a:cubicBezTo>
                    <a:cubicBezTo>
                      <a:pt x="45" y="342"/>
                      <a:pt x="29" y="220"/>
                      <a:pt x="45" y="154"/>
                    </a:cubicBezTo>
                    <a:cubicBezTo>
                      <a:pt x="64" y="88"/>
                      <a:pt x="114" y="24"/>
                      <a:pt x="117" y="24"/>
                    </a:cubicBezTo>
                    <a:cubicBezTo>
                      <a:pt x="122" y="19"/>
                      <a:pt x="119" y="9"/>
                      <a:pt x="114" y="3"/>
                    </a:cubicBezTo>
                    <a:cubicBezTo>
                      <a:pt x="112" y="1"/>
                      <a:pt x="109" y="0"/>
                      <a:pt x="10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g2d4bd7194ad_0_761"/>
              <p:cNvSpPr/>
              <p:nvPr/>
            </p:nvSpPr>
            <p:spPr>
              <a:xfrm>
                <a:off x="6883175" y="2387700"/>
                <a:ext cx="2800" cy="8500"/>
              </a:xfrm>
              <a:custGeom>
                <a:rect b="b" l="l" r="r" t="t"/>
                <a:pathLst>
                  <a:path extrusionOk="0" h="340" w="112">
                    <a:moveTo>
                      <a:pt x="96" y="0"/>
                    </a:moveTo>
                    <a:cubicBezTo>
                      <a:pt x="91" y="0"/>
                      <a:pt x="86" y="2"/>
                      <a:pt x="83" y="6"/>
                    </a:cubicBezTo>
                    <a:cubicBezTo>
                      <a:pt x="83" y="8"/>
                      <a:pt x="30" y="80"/>
                      <a:pt x="17" y="148"/>
                    </a:cubicBezTo>
                    <a:cubicBezTo>
                      <a:pt x="3" y="217"/>
                      <a:pt x="1" y="321"/>
                      <a:pt x="1" y="323"/>
                    </a:cubicBezTo>
                    <a:cubicBezTo>
                      <a:pt x="1" y="331"/>
                      <a:pt x="9" y="339"/>
                      <a:pt x="17" y="339"/>
                    </a:cubicBezTo>
                    <a:cubicBezTo>
                      <a:pt x="25" y="339"/>
                      <a:pt x="30" y="331"/>
                      <a:pt x="30" y="323"/>
                    </a:cubicBezTo>
                    <a:cubicBezTo>
                      <a:pt x="30" y="323"/>
                      <a:pt x="32" y="220"/>
                      <a:pt x="46" y="154"/>
                    </a:cubicBezTo>
                    <a:cubicBezTo>
                      <a:pt x="56" y="93"/>
                      <a:pt x="107" y="24"/>
                      <a:pt x="107" y="24"/>
                    </a:cubicBezTo>
                    <a:cubicBezTo>
                      <a:pt x="112" y="16"/>
                      <a:pt x="112" y="8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g2d4bd7194ad_0_761"/>
              <p:cNvSpPr/>
              <p:nvPr/>
            </p:nvSpPr>
            <p:spPr>
              <a:xfrm>
                <a:off x="6900050" y="2322375"/>
                <a:ext cx="11600" cy="13925"/>
              </a:xfrm>
              <a:custGeom>
                <a:rect b="b" l="l" r="r" t="t"/>
                <a:pathLst>
                  <a:path extrusionOk="0" h="557" w="464">
                    <a:moveTo>
                      <a:pt x="445" y="1"/>
                    </a:moveTo>
                    <a:cubicBezTo>
                      <a:pt x="324" y="112"/>
                      <a:pt x="99" y="329"/>
                      <a:pt x="1" y="469"/>
                    </a:cubicBezTo>
                    <a:lnTo>
                      <a:pt x="83" y="557"/>
                    </a:lnTo>
                    <a:cubicBezTo>
                      <a:pt x="83" y="557"/>
                      <a:pt x="120" y="440"/>
                      <a:pt x="157" y="382"/>
                    </a:cubicBezTo>
                    <a:cubicBezTo>
                      <a:pt x="194" y="324"/>
                      <a:pt x="464" y="27"/>
                      <a:pt x="464" y="27"/>
                    </a:cubicBezTo>
                    <a:lnTo>
                      <a:pt x="44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g2d4bd7194ad_0_761"/>
              <p:cNvSpPr/>
              <p:nvPr/>
            </p:nvSpPr>
            <p:spPr>
              <a:xfrm>
                <a:off x="6910250" y="2346875"/>
                <a:ext cx="5175" cy="1475"/>
              </a:xfrm>
              <a:custGeom>
                <a:rect b="b" l="l" r="r" t="t"/>
                <a:pathLst>
                  <a:path extrusionOk="0" h="59" w="207">
                    <a:moveTo>
                      <a:pt x="183" y="0"/>
                    </a:moveTo>
                    <a:lnTo>
                      <a:pt x="19" y="19"/>
                    </a:lnTo>
                    <a:cubicBezTo>
                      <a:pt x="8" y="19"/>
                      <a:pt x="0" y="29"/>
                      <a:pt x="3" y="40"/>
                    </a:cubicBezTo>
                    <a:cubicBezTo>
                      <a:pt x="3" y="50"/>
                      <a:pt x="11" y="58"/>
                      <a:pt x="21" y="58"/>
                    </a:cubicBezTo>
                    <a:lnTo>
                      <a:pt x="24" y="58"/>
                    </a:lnTo>
                    <a:lnTo>
                      <a:pt x="188" y="40"/>
                    </a:lnTo>
                    <a:cubicBezTo>
                      <a:pt x="199" y="40"/>
                      <a:pt x="207" y="29"/>
                      <a:pt x="207" y="19"/>
                    </a:cubicBezTo>
                    <a:cubicBezTo>
                      <a:pt x="204" y="8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g2d4bd7194ad_0_761"/>
              <p:cNvSpPr/>
              <p:nvPr/>
            </p:nvSpPr>
            <p:spPr>
              <a:xfrm>
                <a:off x="6803100" y="2317750"/>
                <a:ext cx="30200" cy="66175"/>
              </a:xfrm>
              <a:custGeom>
                <a:rect b="b" l="l" r="r" t="t"/>
                <a:pathLst>
                  <a:path extrusionOk="0" h="2647" w="1208">
                    <a:moveTo>
                      <a:pt x="835" y="0"/>
                    </a:moveTo>
                    <a:cubicBezTo>
                      <a:pt x="755" y="130"/>
                      <a:pt x="551" y="472"/>
                      <a:pt x="520" y="612"/>
                    </a:cubicBezTo>
                    <a:cubicBezTo>
                      <a:pt x="480" y="787"/>
                      <a:pt x="324" y="1792"/>
                      <a:pt x="300" y="1848"/>
                    </a:cubicBezTo>
                    <a:cubicBezTo>
                      <a:pt x="274" y="1901"/>
                      <a:pt x="144" y="2102"/>
                      <a:pt x="107" y="2147"/>
                    </a:cubicBezTo>
                    <a:cubicBezTo>
                      <a:pt x="1" y="2282"/>
                      <a:pt x="25" y="2534"/>
                      <a:pt x="70" y="2579"/>
                    </a:cubicBezTo>
                    <a:cubicBezTo>
                      <a:pt x="100" y="2609"/>
                      <a:pt x="314" y="2647"/>
                      <a:pt x="447" y="2647"/>
                    </a:cubicBezTo>
                    <a:cubicBezTo>
                      <a:pt x="511" y="2647"/>
                      <a:pt x="557" y="2638"/>
                      <a:pt x="554" y="2616"/>
                    </a:cubicBezTo>
                    <a:cubicBezTo>
                      <a:pt x="533" y="2470"/>
                      <a:pt x="549" y="2441"/>
                      <a:pt x="559" y="2356"/>
                    </a:cubicBezTo>
                    <a:cubicBezTo>
                      <a:pt x="570" y="2275"/>
                      <a:pt x="642" y="2149"/>
                      <a:pt x="718" y="2149"/>
                    </a:cubicBezTo>
                    <a:cubicBezTo>
                      <a:pt x="722" y="2149"/>
                      <a:pt x="725" y="2149"/>
                      <a:pt x="729" y="2150"/>
                    </a:cubicBezTo>
                    <a:cubicBezTo>
                      <a:pt x="764" y="2157"/>
                      <a:pt x="767" y="2157"/>
                      <a:pt x="768" y="2157"/>
                    </a:cubicBezTo>
                    <a:cubicBezTo>
                      <a:pt x="768" y="2157"/>
                      <a:pt x="768" y="2157"/>
                      <a:pt x="769" y="2157"/>
                    </a:cubicBezTo>
                    <a:cubicBezTo>
                      <a:pt x="770" y="2157"/>
                      <a:pt x="775" y="2158"/>
                      <a:pt x="832" y="2168"/>
                    </a:cubicBezTo>
                    <a:cubicBezTo>
                      <a:pt x="832" y="2144"/>
                      <a:pt x="800" y="2065"/>
                      <a:pt x="761" y="2025"/>
                    </a:cubicBezTo>
                    <a:cubicBezTo>
                      <a:pt x="729" y="1994"/>
                      <a:pt x="673" y="1949"/>
                      <a:pt x="663" y="1925"/>
                    </a:cubicBezTo>
                    <a:cubicBezTo>
                      <a:pt x="652" y="1901"/>
                      <a:pt x="779" y="1544"/>
                      <a:pt x="808" y="1379"/>
                    </a:cubicBezTo>
                    <a:cubicBezTo>
                      <a:pt x="837" y="1215"/>
                      <a:pt x="866" y="990"/>
                      <a:pt x="866" y="916"/>
                    </a:cubicBezTo>
                    <a:cubicBezTo>
                      <a:pt x="866" y="858"/>
                      <a:pt x="1099" y="564"/>
                      <a:pt x="1208" y="419"/>
                    </a:cubicBezTo>
                    <a:cubicBezTo>
                      <a:pt x="1139" y="307"/>
                      <a:pt x="967" y="48"/>
                      <a:pt x="859" y="8"/>
                    </a:cubicBezTo>
                    <a:cubicBezTo>
                      <a:pt x="851" y="6"/>
                      <a:pt x="843" y="3"/>
                      <a:pt x="835" y="0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g2d4bd7194ad_0_761"/>
              <p:cNvSpPr/>
              <p:nvPr/>
            </p:nvSpPr>
            <p:spPr>
              <a:xfrm>
                <a:off x="6811900" y="2375300"/>
                <a:ext cx="1900" cy="8575"/>
              </a:xfrm>
              <a:custGeom>
                <a:rect b="b" l="l" r="r" t="t"/>
                <a:pathLst>
                  <a:path extrusionOk="0" h="343" w="76">
                    <a:moveTo>
                      <a:pt x="58" y="1"/>
                    </a:moveTo>
                    <a:cubicBezTo>
                      <a:pt x="51" y="1"/>
                      <a:pt x="45" y="5"/>
                      <a:pt x="43" y="12"/>
                    </a:cubicBezTo>
                    <a:cubicBezTo>
                      <a:pt x="43" y="15"/>
                      <a:pt x="6" y="126"/>
                      <a:pt x="4" y="187"/>
                    </a:cubicBezTo>
                    <a:cubicBezTo>
                      <a:pt x="1" y="247"/>
                      <a:pt x="12" y="327"/>
                      <a:pt x="12" y="329"/>
                    </a:cubicBezTo>
                    <a:cubicBezTo>
                      <a:pt x="14" y="337"/>
                      <a:pt x="19" y="343"/>
                      <a:pt x="27" y="343"/>
                    </a:cubicBezTo>
                    <a:lnTo>
                      <a:pt x="30" y="343"/>
                    </a:lnTo>
                    <a:cubicBezTo>
                      <a:pt x="38" y="340"/>
                      <a:pt x="43" y="335"/>
                      <a:pt x="41" y="327"/>
                    </a:cubicBezTo>
                    <a:cubicBezTo>
                      <a:pt x="41" y="324"/>
                      <a:pt x="30" y="247"/>
                      <a:pt x="33" y="189"/>
                    </a:cubicBezTo>
                    <a:cubicBezTo>
                      <a:pt x="35" y="131"/>
                      <a:pt x="72" y="20"/>
                      <a:pt x="72" y="20"/>
                    </a:cubicBezTo>
                    <a:cubicBezTo>
                      <a:pt x="75" y="12"/>
                      <a:pt x="70" y="4"/>
                      <a:pt x="62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g2d4bd7194ad_0_761"/>
              <p:cNvSpPr/>
              <p:nvPr/>
            </p:nvSpPr>
            <p:spPr>
              <a:xfrm>
                <a:off x="6808525" y="2375300"/>
                <a:ext cx="1625" cy="8575"/>
              </a:xfrm>
              <a:custGeom>
                <a:rect b="b" l="l" r="r" t="t"/>
                <a:pathLst>
                  <a:path extrusionOk="0" h="343" w="65">
                    <a:moveTo>
                      <a:pt x="47" y="1"/>
                    </a:moveTo>
                    <a:cubicBezTo>
                      <a:pt x="41" y="1"/>
                      <a:pt x="35" y="5"/>
                      <a:pt x="35" y="12"/>
                    </a:cubicBezTo>
                    <a:cubicBezTo>
                      <a:pt x="33" y="17"/>
                      <a:pt x="1" y="149"/>
                      <a:pt x="4" y="229"/>
                    </a:cubicBezTo>
                    <a:cubicBezTo>
                      <a:pt x="4" y="306"/>
                      <a:pt x="17" y="332"/>
                      <a:pt x="19" y="335"/>
                    </a:cubicBezTo>
                    <a:cubicBezTo>
                      <a:pt x="22" y="340"/>
                      <a:pt x="27" y="343"/>
                      <a:pt x="33" y="343"/>
                    </a:cubicBezTo>
                    <a:cubicBezTo>
                      <a:pt x="35" y="343"/>
                      <a:pt x="38" y="343"/>
                      <a:pt x="38" y="340"/>
                    </a:cubicBezTo>
                    <a:cubicBezTo>
                      <a:pt x="46" y="337"/>
                      <a:pt x="49" y="327"/>
                      <a:pt x="46" y="322"/>
                    </a:cubicBezTo>
                    <a:cubicBezTo>
                      <a:pt x="46" y="322"/>
                      <a:pt x="33" y="298"/>
                      <a:pt x="33" y="226"/>
                    </a:cubicBezTo>
                    <a:cubicBezTo>
                      <a:pt x="30" y="155"/>
                      <a:pt x="62" y="20"/>
                      <a:pt x="62" y="20"/>
                    </a:cubicBezTo>
                    <a:cubicBezTo>
                      <a:pt x="64" y="12"/>
                      <a:pt x="59" y="4"/>
                      <a:pt x="51" y="1"/>
                    </a:cubicBezTo>
                    <a:cubicBezTo>
                      <a:pt x="50" y="1"/>
                      <a:pt x="48" y="1"/>
                      <a:pt x="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g2d4bd7194ad_0_761"/>
              <p:cNvSpPr/>
              <p:nvPr/>
            </p:nvSpPr>
            <p:spPr>
              <a:xfrm>
                <a:off x="6805550" y="2375300"/>
                <a:ext cx="1300" cy="7600"/>
              </a:xfrm>
              <a:custGeom>
                <a:rect b="b" l="l" r="r" t="t"/>
                <a:pathLst>
                  <a:path extrusionOk="0" h="304" w="52">
                    <a:moveTo>
                      <a:pt x="34" y="1"/>
                    </a:moveTo>
                    <a:cubicBezTo>
                      <a:pt x="27" y="1"/>
                      <a:pt x="22" y="5"/>
                      <a:pt x="19" y="12"/>
                    </a:cubicBezTo>
                    <a:cubicBezTo>
                      <a:pt x="19" y="15"/>
                      <a:pt x="3" y="91"/>
                      <a:pt x="1" y="160"/>
                    </a:cubicBezTo>
                    <a:cubicBezTo>
                      <a:pt x="1" y="229"/>
                      <a:pt x="11" y="290"/>
                      <a:pt x="11" y="292"/>
                    </a:cubicBezTo>
                    <a:cubicBezTo>
                      <a:pt x="11" y="298"/>
                      <a:pt x="19" y="303"/>
                      <a:pt x="25" y="303"/>
                    </a:cubicBezTo>
                    <a:lnTo>
                      <a:pt x="27" y="303"/>
                    </a:lnTo>
                    <a:cubicBezTo>
                      <a:pt x="35" y="303"/>
                      <a:pt x="41" y="295"/>
                      <a:pt x="41" y="287"/>
                    </a:cubicBezTo>
                    <a:cubicBezTo>
                      <a:pt x="41" y="287"/>
                      <a:pt x="30" y="226"/>
                      <a:pt x="30" y="160"/>
                    </a:cubicBezTo>
                    <a:cubicBezTo>
                      <a:pt x="33" y="94"/>
                      <a:pt x="48" y="20"/>
                      <a:pt x="48" y="17"/>
                    </a:cubicBezTo>
                    <a:cubicBezTo>
                      <a:pt x="51" y="9"/>
                      <a:pt x="46" y="1"/>
                      <a:pt x="38" y="1"/>
                    </a:cubicBezTo>
                    <a:cubicBezTo>
                      <a:pt x="36" y="1"/>
                      <a:pt x="35" y="1"/>
                      <a:pt x="3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g2d4bd7194ad_0_761"/>
              <p:cNvSpPr/>
              <p:nvPr/>
            </p:nvSpPr>
            <p:spPr>
              <a:xfrm>
                <a:off x="6823500" y="2317750"/>
                <a:ext cx="9800" cy="13200"/>
              </a:xfrm>
              <a:custGeom>
                <a:rect b="b" l="l" r="r" t="t"/>
                <a:pathLst>
                  <a:path extrusionOk="0" h="528" w="392">
                    <a:moveTo>
                      <a:pt x="19" y="0"/>
                    </a:moveTo>
                    <a:lnTo>
                      <a:pt x="0" y="30"/>
                    </a:lnTo>
                    <a:cubicBezTo>
                      <a:pt x="0" y="30"/>
                      <a:pt x="80" y="43"/>
                      <a:pt x="180" y="191"/>
                    </a:cubicBezTo>
                    <a:cubicBezTo>
                      <a:pt x="228" y="265"/>
                      <a:pt x="270" y="384"/>
                      <a:pt x="286" y="432"/>
                    </a:cubicBezTo>
                    <a:cubicBezTo>
                      <a:pt x="302" y="482"/>
                      <a:pt x="310" y="527"/>
                      <a:pt x="310" y="527"/>
                    </a:cubicBezTo>
                    <a:lnTo>
                      <a:pt x="392" y="419"/>
                    </a:lnTo>
                    <a:cubicBezTo>
                      <a:pt x="323" y="307"/>
                      <a:pt x="151" y="48"/>
                      <a:pt x="43" y="8"/>
                    </a:cubicBezTo>
                    <a:cubicBezTo>
                      <a:pt x="35" y="6"/>
                      <a:pt x="27" y="3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g2d4bd7194ad_0_761"/>
              <p:cNvSpPr/>
              <p:nvPr/>
            </p:nvSpPr>
            <p:spPr>
              <a:xfrm>
                <a:off x="6822375" y="2335625"/>
                <a:ext cx="3600" cy="4050"/>
              </a:xfrm>
              <a:custGeom>
                <a:rect b="b" l="l" r="r" t="t"/>
                <a:pathLst>
                  <a:path extrusionOk="0" h="162" w="144">
                    <a:moveTo>
                      <a:pt x="23" y="1"/>
                    </a:moveTo>
                    <a:cubicBezTo>
                      <a:pt x="18" y="1"/>
                      <a:pt x="14" y="2"/>
                      <a:pt x="11" y="5"/>
                    </a:cubicBezTo>
                    <a:cubicBezTo>
                      <a:pt x="3" y="11"/>
                      <a:pt x="0" y="24"/>
                      <a:pt x="8" y="32"/>
                    </a:cubicBezTo>
                    <a:lnTo>
                      <a:pt x="106" y="154"/>
                    </a:lnTo>
                    <a:cubicBezTo>
                      <a:pt x="109" y="159"/>
                      <a:pt x="114" y="162"/>
                      <a:pt x="119" y="162"/>
                    </a:cubicBezTo>
                    <a:cubicBezTo>
                      <a:pt x="125" y="162"/>
                      <a:pt x="130" y="162"/>
                      <a:pt x="133" y="156"/>
                    </a:cubicBezTo>
                    <a:cubicBezTo>
                      <a:pt x="140" y="151"/>
                      <a:pt x="143" y="138"/>
                      <a:pt x="135" y="130"/>
                    </a:cubicBezTo>
                    <a:lnTo>
                      <a:pt x="37" y="8"/>
                    </a:ln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g2d4bd7194ad_0_761"/>
              <p:cNvSpPr/>
              <p:nvPr/>
            </p:nvSpPr>
            <p:spPr>
              <a:xfrm>
                <a:off x="6748375" y="2578675"/>
                <a:ext cx="103200" cy="60500"/>
              </a:xfrm>
              <a:custGeom>
                <a:rect b="b" l="l" r="r" t="t"/>
                <a:pathLst>
                  <a:path extrusionOk="0" h="2420" w="4128">
                    <a:moveTo>
                      <a:pt x="1" y="0"/>
                    </a:moveTo>
                    <a:lnTo>
                      <a:pt x="109" y="2253"/>
                    </a:lnTo>
                    <a:cubicBezTo>
                      <a:pt x="115" y="2348"/>
                      <a:pt x="191" y="2420"/>
                      <a:pt x="284" y="2420"/>
                    </a:cubicBezTo>
                    <a:lnTo>
                      <a:pt x="3844" y="2420"/>
                    </a:lnTo>
                    <a:cubicBezTo>
                      <a:pt x="3937" y="2420"/>
                      <a:pt x="4014" y="2348"/>
                      <a:pt x="4019" y="2253"/>
                    </a:cubicBezTo>
                    <a:lnTo>
                      <a:pt x="4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g2d4bd7194ad_0_761"/>
              <p:cNvSpPr/>
              <p:nvPr/>
            </p:nvSpPr>
            <p:spPr>
              <a:xfrm>
                <a:off x="6744750" y="2572850"/>
                <a:ext cx="110525" cy="7700"/>
              </a:xfrm>
              <a:custGeom>
                <a:rect b="b" l="l" r="r" t="t"/>
                <a:pathLst>
                  <a:path extrusionOk="0" h="308" w="4421">
                    <a:moveTo>
                      <a:pt x="0" y="0"/>
                    </a:moveTo>
                    <a:lnTo>
                      <a:pt x="0" y="307"/>
                    </a:lnTo>
                    <a:lnTo>
                      <a:pt x="4421" y="307"/>
                    </a:lnTo>
                    <a:lnTo>
                      <a:pt x="4421" y="0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g2d4bd7194ad_0_761"/>
              <p:cNvSpPr/>
              <p:nvPr/>
            </p:nvSpPr>
            <p:spPr>
              <a:xfrm>
                <a:off x="6748725" y="2580050"/>
                <a:ext cx="103250" cy="1625"/>
              </a:xfrm>
              <a:custGeom>
                <a:rect b="b" l="l" r="r" t="t"/>
                <a:pathLst>
                  <a:path extrusionOk="0" h="65" w="4130">
                    <a:moveTo>
                      <a:pt x="21" y="1"/>
                    </a:moveTo>
                    <a:cubicBezTo>
                      <a:pt x="11" y="1"/>
                      <a:pt x="0" y="9"/>
                      <a:pt x="0" y="19"/>
                    </a:cubicBezTo>
                    <a:cubicBezTo>
                      <a:pt x="0" y="30"/>
                      <a:pt x="11" y="38"/>
                      <a:pt x="21" y="38"/>
                    </a:cubicBezTo>
                    <a:lnTo>
                      <a:pt x="4108" y="64"/>
                    </a:lnTo>
                    <a:cubicBezTo>
                      <a:pt x="4121" y="64"/>
                      <a:pt x="4129" y="56"/>
                      <a:pt x="4129" y="46"/>
                    </a:cubicBezTo>
                    <a:cubicBezTo>
                      <a:pt x="4129" y="35"/>
                      <a:pt x="4121" y="27"/>
                      <a:pt x="4111" y="27"/>
                    </a:cubicBez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g2d4bd7194ad_0_761"/>
              <p:cNvSpPr/>
              <p:nvPr/>
            </p:nvSpPr>
            <p:spPr>
              <a:xfrm>
                <a:off x="6665600" y="2591500"/>
                <a:ext cx="65875" cy="67075"/>
              </a:xfrm>
              <a:custGeom>
                <a:rect b="b" l="l" r="r" t="t"/>
                <a:pathLst>
                  <a:path extrusionOk="0" h="2683" w="2635">
                    <a:moveTo>
                      <a:pt x="1" y="1"/>
                    </a:moveTo>
                    <a:lnTo>
                      <a:pt x="363" y="2491"/>
                    </a:lnTo>
                    <a:cubicBezTo>
                      <a:pt x="379" y="2600"/>
                      <a:pt x="472" y="2682"/>
                      <a:pt x="583" y="2682"/>
                    </a:cubicBezTo>
                    <a:lnTo>
                      <a:pt x="2052" y="2682"/>
                    </a:lnTo>
                    <a:cubicBezTo>
                      <a:pt x="2163" y="2682"/>
                      <a:pt x="2256" y="2600"/>
                      <a:pt x="2272" y="2491"/>
                    </a:cubicBez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g2d4bd7194ad_0_761"/>
              <p:cNvSpPr/>
              <p:nvPr/>
            </p:nvSpPr>
            <p:spPr>
              <a:xfrm>
                <a:off x="6664150" y="2585875"/>
                <a:ext cx="68700" cy="5650"/>
              </a:xfrm>
              <a:custGeom>
                <a:rect b="b" l="l" r="r" t="t"/>
                <a:pathLst>
                  <a:path extrusionOk="0" h="226" w="2748">
                    <a:moveTo>
                      <a:pt x="0" y="1"/>
                    </a:moveTo>
                    <a:lnTo>
                      <a:pt x="0" y="226"/>
                    </a:lnTo>
                    <a:lnTo>
                      <a:pt x="2748" y="22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g2d4bd7194ad_0_761"/>
              <p:cNvSpPr/>
              <p:nvPr/>
            </p:nvSpPr>
            <p:spPr>
              <a:xfrm>
                <a:off x="6667325" y="2590500"/>
                <a:ext cx="66400" cy="42325"/>
              </a:xfrm>
              <a:custGeom>
                <a:rect b="b" l="l" r="r" t="t"/>
                <a:pathLst>
                  <a:path extrusionOk="0" h="1693" w="2656">
                    <a:moveTo>
                      <a:pt x="45" y="0"/>
                    </a:moveTo>
                    <a:cubicBezTo>
                      <a:pt x="36" y="0"/>
                      <a:pt x="27" y="4"/>
                      <a:pt x="19" y="12"/>
                    </a:cubicBezTo>
                    <a:cubicBezTo>
                      <a:pt x="3" y="25"/>
                      <a:pt x="0" y="51"/>
                      <a:pt x="16" y="67"/>
                    </a:cubicBezTo>
                    <a:cubicBezTo>
                      <a:pt x="22" y="70"/>
                      <a:pt x="487" y="573"/>
                      <a:pt x="1125" y="1081"/>
                    </a:cubicBezTo>
                    <a:cubicBezTo>
                      <a:pt x="1533" y="1405"/>
                      <a:pt x="2231" y="1693"/>
                      <a:pt x="2331" y="1693"/>
                    </a:cubicBezTo>
                    <a:cubicBezTo>
                      <a:pt x="2333" y="1693"/>
                      <a:pt x="2334" y="1693"/>
                      <a:pt x="2335" y="1692"/>
                    </a:cubicBezTo>
                    <a:lnTo>
                      <a:pt x="2393" y="1692"/>
                    </a:lnTo>
                    <a:cubicBezTo>
                      <a:pt x="2462" y="1692"/>
                      <a:pt x="2560" y="1674"/>
                      <a:pt x="2602" y="1491"/>
                    </a:cubicBezTo>
                    <a:cubicBezTo>
                      <a:pt x="2655" y="1266"/>
                      <a:pt x="2473" y="954"/>
                      <a:pt x="2465" y="941"/>
                    </a:cubicBezTo>
                    <a:cubicBezTo>
                      <a:pt x="2457" y="928"/>
                      <a:pt x="2444" y="920"/>
                      <a:pt x="2430" y="920"/>
                    </a:cubicBezTo>
                    <a:cubicBezTo>
                      <a:pt x="2424" y="920"/>
                      <a:pt x="2417" y="922"/>
                      <a:pt x="2412" y="925"/>
                    </a:cubicBezTo>
                    <a:cubicBezTo>
                      <a:pt x="2393" y="935"/>
                      <a:pt x="2388" y="962"/>
                      <a:pt x="2399" y="980"/>
                    </a:cubicBezTo>
                    <a:cubicBezTo>
                      <a:pt x="2399" y="983"/>
                      <a:pt x="2573" y="1277"/>
                      <a:pt x="2528" y="1473"/>
                    </a:cubicBezTo>
                    <a:cubicBezTo>
                      <a:pt x="2498" y="1599"/>
                      <a:pt x="2449" y="1614"/>
                      <a:pt x="2395" y="1614"/>
                    </a:cubicBezTo>
                    <a:cubicBezTo>
                      <a:pt x="2386" y="1614"/>
                      <a:pt x="2378" y="1613"/>
                      <a:pt x="2369" y="1613"/>
                    </a:cubicBezTo>
                    <a:cubicBezTo>
                      <a:pt x="2354" y="1613"/>
                      <a:pt x="2340" y="1613"/>
                      <a:pt x="2327" y="1616"/>
                    </a:cubicBezTo>
                    <a:cubicBezTo>
                      <a:pt x="2264" y="1613"/>
                      <a:pt x="1589" y="1348"/>
                      <a:pt x="1176" y="1020"/>
                    </a:cubicBezTo>
                    <a:cubicBezTo>
                      <a:pt x="540" y="515"/>
                      <a:pt x="77" y="17"/>
                      <a:pt x="72" y="14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g2d4bd7194ad_0_761"/>
              <p:cNvSpPr/>
              <p:nvPr/>
            </p:nvSpPr>
            <p:spPr>
              <a:xfrm>
                <a:off x="6663675" y="2590975"/>
                <a:ext cx="69175" cy="1025"/>
              </a:xfrm>
              <a:custGeom>
                <a:rect b="b" l="l" r="r" t="t"/>
                <a:pathLst>
                  <a:path extrusionOk="0" h="41" w="2767">
                    <a:moveTo>
                      <a:pt x="19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0"/>
                      <a:pt x="19" y="40"/>
                    </a:cubicBezTo>
                    <a:lnTo>
                      <a:pt x="2748" y="40"/>
                    </a:lnTo>
                    <a:cubicBezTo>
                      <a:pt x="2759" y="40"/>
                      <a:pt x="2767" y="32"/>
                      <a:pt x="2767" y="22"/>
                    </a:cubicBezTo>
                    <a:cubicBezTo>
                      <a:pt x="2767" y="9"/>
                      <a:pt x="2759" y="1"/>
                      <a:pt x="27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g2d4bd7194ad_0_761"/>
              <p:cNvSpPr/>
              <p:nvPr/>
            </p:nvSpPr>
            <p:spPr>
              <a:xfrm>
                <a:off x="6574425" y="2611950"/>
                <a:ext cx="66925" cy="60200"/>
              </a:xfrm>
              <a:custGeom>
                <a:rect b="b" l="l" r="r" t="t"/>
                <a:pathLst>
                  <a:path extrusionOk="0" h="2408" w="2677">
                    <a:moveTo>
                      <a:pt x="0" y="1"/>
                    </a:moveTo>
                    <a:lnTo>
                      <a:pt x="72" y="2243"/>
                    </a:lnTo>
                    <a:cubicBezTo>
                      <a:pt x="74" y="2335"/>
                      <a:pt x="122" y="2407"/>
                      <a:pt x="183" y="2407"/>
                    </a:cubicBezTo>
                    <a:lnTo>
                      <a:pt x="2449" y="2407"/>
                    </a:lnTo>
                    <a:cubicBezTo>
                      <a:pt x="2451" y="2407"/>
                      <a:pt x="2453" y="2407"/>
                      <a:pt x="2455" y="2407"/>
                    </a:cubicBezTo>
                    <a:cubicBezTo>
                      <a:pt x="2677" y="2407"/>
                      <a:pt x="2576" y="98"/>
                      <a:pt x="2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g2d4bd7194ad_0_761"/>
              <p:cNvSpPr/>
              <p:nvPr/>
            </p:nvSpPr>
            <p:spPr>
              <a:xfrm>
                <a:off x="6572100" y="2606200"/>
                <a:ext cx="70425" cy="7625"/>
              </a:xfrm>
              <a:custGeom>
                <a:rect b="b" l="l" r="r" t="t"/>
                <a:pathLst>
                  <a:path extrusionOk="0" h="305" w="2817">
                    <a:moveTo>
                      <a:pt x="0" y="0"/>
                    </a:moveTo>
                    <a:lnTo>
                      <a:pt x="0" y="305"/>
                    </a:lnTo>
                    <a:lnTo>
                      <a:pt x="2817" y="305"/>
                    </a:lnTo>
                    <a:lnTo>
                      <a:pt x="2817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g2d4bd7194ad_0_761"/>
              <p:cNvSpPr/>
              <p:nvPr/>
            </p:nvSpPr>
            <p:spPr>
              <a:xfrm>
                <a:off x="6573950" y="2613200"/>
                <a:ext cx="66525" cy="1150"/>
              </a:xfrm>
              <a:custGeom>
                <a:rect b="b" l="l" r="r" t="t"/>
                <a:pathLst>
                  <a:path extrusionOk="0" h="46" w="2661">
                    <a:moveTo>
                      <a:pt x="22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5"/>
                      <a:pt x="11" y="46"/>
                      <a:pt x="22" y="46"/>
                    </a:cubicBezTo>
                    <a:lnTo>
                      <a:pt x="2640" y="46"/>
                    </a:lnTo>
                    <a:cubicBezTo>
                      <a:pt x="2650" y="46"/>
                      <a:pt x="2661" y="35"/>
                      <a:pt x="2661" y="25"/>
                    </a:cubicBezTo>
                    <a:cubicBezTo>
                      <a:pt x="2661" y="12"/>
                      <a:pt x="2650" y="1"/>
                      <a:pt x="264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2d4c3c84e7f_0_0"/>
          <p:cNvSpPr/>
          <p:nvPr/>
        </p:nvSpPr>
        <p:spPr>
          <a:xfrm flipH="1">
            <a:off x="1021825" y="-307012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g2d4c3c84e7f_0_0"/>
          <p:cNvSpPr/>
          <p:nvPr/>
        </p:nvSpPr>
        <p:spPr>
          <a:xfrm>
            <a:off x="6247165" y="698912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g2d4c3c84e7f_0_0"/>
          <p:cNvSpPr/>
          <p:nvPr/>
        </p:nvSpPr>
        <p:spPr>
          <a:xfrm>
            <a:off x="5771419" y="-184100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8" name="Google Shape;2698;g2d4c3c84e7f_0_0"/>
          <p:cNvGrpSpPr/>
          <p:nvPr/>
        </p:nvGrpSpPr>
        <p:grpSpPr>
          <a:xfrm>
            <a:off x="-6254365" y="789757"/>
            <a:ext cx="8344189" cy="4023269"/>
            <a:chOff x="-6178165" y="789757"/>
            <a:chExt cx="8344189" cy="4023269"/>
          </a:xfrm>
        </p:grpSpPr>
        <p:sp>
          <p:nvSpPr>
            <p:cNvPr id="2699" name="Google Shape;2699;g2d4c3c84e7f_0_0"/>
            <p:cNvSpPr/>
            <p:nvPr/>
          </p:nvSpPr>
          <p:spPr>
            <a:xfrm flipH="1">
              <a:off x="1142888" y="4524800"/>
              <a:ext cx="1023136" cy="288226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0" name="Google Shape;2700;g2d4c3c84e7f_0_0"/>
            <p:cNvGrpSpPr/>
            <p:nvPr/>
          </p:nvGrpSpPr>
          <p:grpSpPr>
            <a:xfrm>
              <a:off x="-6178165" y="789757"/>
              <a:ext cx="8315801" cy="4023267"/>
              <a:chOff x="4234525" y="2047225"/>
              <a:chExt cx="1331700" cy="644300"/>
            </a:xfrm>
          </p:grpSpPr>
          <p:sp>
            <p:nvSpPr>
              <p:cNvPr id="2701" name="Google Shape;2701;g2d4c3c84e7f_0_0"/>
              <p:cNvSpPr/>
              <p:nvPr/>
            </p:nvSpPr>
            <p:spPr>
              <a:xfrm>
                <a:off x="4251075" y="2656875"/>
                <a:ext cx="947875" cy="34650"/>
              </a:xfrm>
              <a:custGeom>
                <a:rect b="b" l="l" r="r" t="t"/>
                <a:pathLst>
                  <a:path extrusionOk="0" h="1386" w="37915">
                    <a:moveTo>
                      <a:pt x="18958" y="1"/>
                    </a:moveTo>
                    <a:cubicBezTo>
                      <a:pt x="8489" y="1"/>
                      <a:pt x="0" y="311"/>
                      <a:pt x="0" y="692"/>
                    </a:cubicBezTo>
                    <a:cubicBezTo>
                      <a:pt x="0" y="1076"/>
                      <a:pt x="8489" y="1385"/>
                      <a:pt x="18958" y="1385"/>
                    </a:cubicBezTo>
                    <a:cubicBezTo>
                      <a:pt x="29426" y="1385"/>
                      <a:pt x="37915" y="1076"/>
                      <a:pt x="37915" y="692"/>
                    </a:cubicBezTo>
                    <a:cubicBezTo>
                      <a:pt x="37915" y="311"/>
                      <a:pt x="29426" y="1"/>
                      <a:pt x="18958" y="1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g2d4c3c84e7f_0_0"/>
              <p:cNvSpPr/>
              <p:nvPr/>
            </p:nvSpPr>
            <p:spPr>
              <a:xfrm>
                <a:off x="5384300" y="2058000"/>
                <a:ext cx="33100" cy="37325"/>
              </a:xfrm>
              <a:custGeom>
                <a:rect b="b" l="l" r="r" t="t"/>
                <a:pathLst>
                  <a:path extrusionOk="0" h="1493" w="1324">
                    <a:moveTo>
                      <a:pt x="589" y="1"/>
                    </a:moveTo>
                    <a:cubicBezTo>
                      <a:pt x="471" y="1"/>
                      <a:pt x="393" y="23"/>
                      <a:pt x="299" y="78"/>
                    </a:cubicBezTo>
                    <a:cubicBezTo>
                      <a:pt x="122" y="176"/>
                      <a:pt x="26" y="462"/>
                      <a:pt x="13" y="562"/>
                    </a:cubicBezTo>
                    <a:cubicBezTo>
                      <a:pt x="0" y="666"/>
                      <a:pt x="117" y="735"/>
                      <a:pt x="134" y="735"/>
                    </a:cubicBezTo>
                    <a:cubicBezTo>
                      <a:pt x="134" y="735"/>
                      <a:pt x="135" y="735"/>
                      <a:pt x="135" y="735"/>
                    </a:cubicBezTo>
                    <a:lnTo>
                      <a:pt x="135" y="735"/>
                    </a:lnTo>
                    <a:cubicBezTo>
                      <a:pt x="124" y="1028"/>
                      <a:pt x="82" y="1219"/>
                      <a:pt x="627" y="1476"/>
                    </a:cubicBezTo>
                    <a:cubicBezTo>
                      <a:pt x="651" y="1487"/>
                      <a:pt x="673" y="1492"/>
                      <a:pt x="693" y="1492"/>
                    </a:cubicBezTo>
                    <a:cubicBezTo>
                      <a:pt x="816" y="1492"/>
                      <a:pt x="872" y="1292"/>
                      <a:pt x="979" y="1139"/>
                    </a:cubicBezTo>
                    <a:cubicBezTo>
                      <a:pt x="1009" y="1153"/>
                      <a:pt x="1035" y="1159"/>
                      <a:pt x="1056" y="1159"/>
                    </a:cubicBezTo>
                    <a:cubicBezTo>
                      <a:pt x="1103" y="1159"/>
                      <a:pt x="1133" y="1133"/>
                      <a:pt x="1149" y="1102"/>
                    </a:cubicBezTo>
                    <a:cubicBezTo>
                      <a:pt x="1247" y="811"/>
                      <a:pt x="1323" y="496"/>
                      <a:pt x="1318" y="438"/>
                    </a:cubicBezTo>
                    <a:cubicBezTo>
                      <a:pt x="1302" y="176"/>
                      <a:pt x="1109" y="54"/>
                      <a:pt x="876" y="25"/>
                    </a:cubicBezTo>
                    <a:cubicBezTo>
                      <a:pt x="755" y="10"/>
                      <a:pt x="664" y="1"/>
                      <a:pt x="5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g2d4c3c84e7f_0_0"/>
              <p:cNvSpPr/>
              <p:nvPr/>
            </p:nvSpPr>
            <p:spPr>
              <a:xfrm>
                <a:off x="5371050" y="2071250"/>
                <a:ext cx="22000" cy="32825"/>
              </a:xfrm>
              <a:custGeom>
                <a:rect b="b" l="l" r="r" t="t"/>
                <a:pathLst>
                  <a:path extrusionOk="0" h="1313" w="880">
                    <a:moveTo>
                      <a:pt x="641" y="1"/>
                    </a:moveTo>
                    <a:cubicBezTo>
                      <a:pt x="641" y="1"/>
                      <a:pt x="371" y="414"/>
                      <a:pt x="236" y="541"/>
                    </a:cubicBezTo>
                    <a:cubicBezTo>
                      <a:pt x="96" y="670"/>
                      <a:pt x="1" y="715"/>
                      <a:pt x="1" y="715"/>
                    </a:cubicBezTo>
                    <a:cubicBezTo>
                      <a:pt x="1" y="715"/>
                      <a:pt x="11" y="731"/>
                      <a:pt x="231" y="975"/>
                    </a:cubicBezTo>
                    <a:cubicBezTo>
                      <a:pt x="439" y="1203"/>
                      <a:pt x="589" y="1312"/>
                      <a:pt x="607" y="1312"/>
                    </a:cubicBezTo>
                    <a:cubicBezTo>
                      <a:pt x="609" y="1312"/>
                      <a:pt x="609" y="1312"/>
                      <a:pt x="609" y="1311"/>
                    </a:cubicBezTo>
                    <a:cubicBezTo>
                      <a:pt x="612" y="1295"/>
                      <a:pt x="660" y="1123"/>
                      <a:pt x="763" y="887"/>
                    </a:cubicBezTo>
                    <a:cubicBezTo>
                      <a:pt x="818" y="763"/>
                      <a:pt x="879" y="649"/>
                      <a:pt x="879" y="649"/>
                    </a:cubicBez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g2d4c3c84e7f_0_0"/>
              <p:cNvSpPr/>
              <p:nvPr/>
            </p:nvSpPr>
            <p:spPr>
              <a:xfrm>
                <a:off x="5406725" y="2074175"/>
                <a:ext cx="5700" cy="1925"/>
              </a:xfrm>
              <a:custGeom>
                <a:rect b="b" l="l" r="r" t="t"/>
                <a:pathLst>
                  <a:path extrusionOk="0" h="77" w="228">
                    <a:moveTo>
                      <a:pt x="114" y="0"/>
                    </a:moveTo>
                    <a:cubicBezTo>
                      <a:pt x="51" y="0"/>
                      <a:pt x="0" y="19"/>
                      <a:pt x="0" y="40"/>
                    </a:cubicBezTo>
                    <a:cubicBezTo>
                      <a:pt x="0" y="58"/>
                      <a:pt x="51" y="77"/>
                      <a:pt x="114" y="77"/>
                    </a:cubicBezTo>
                    <a:cubicBezTo>
                      <a:pt x="178" y="77"/>
                      <a:pt x="228" y="58"/>
                      <a:pt x="228" y="40"/>
                    </a:cubicBezTo>
                    <a:cubicBezTo>
                      <a:pt x="228" y="19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g2d4c3c84e7f_0_0"/>
              <p:cNvSpPr/>
              <p:nvPr/>
            </p:nvSpPr>
            <p:spPr>
              <a:xfrm>
                <a:off x="5406125" y="2077475"/>
                <a:ext cx="3325" cy="2800"/>
              </a:xfrm>
              <a:custGeom>
                <a:rect b="b" l="l" r="r" t="t"/>
                <a:pathLst>
                  <a:path extrusionOk="0" h="112" w="133">
                    <a:moveTo>
                      <a:pt x="67" y="1"/>
                    </a:moveTo>
                    <a:cubicBezTo>
                      <a:pt x="30" y="1"/>
                      <a:pt x="0" y="24"/>
                      <a:pt x="0" y="56"/>
                    </a:cubicBezTo>
                    <a:cubicBezTo>
                      <a:pt x="0" y="88"/>
                      <a:pt x="30" y="112"/>
                      <a:pt x="67" y="112"/>
                    </a:cubicBezTo>
                    <a:cubicBezTo>
                      <a:pt x="104" y="112"/>
                      <a:pt x="133" y="88"/>
                      <a:pt x="133" y="56"/>
                    </a:cubicBezTo>
                    <a:cubicBezTo>
                      <a:pt x="133" y="24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g2d4c3c84e7f_0_0"/>
              <p:cNvSpPr/>
              <p:nvPr/>
            </p:nvSpPr>
            <p:spPr>
              <a:xfrm>
                <a:off x="5407700" y="2078250"/>
                <a:ext cx="1625" cy="1500"/>
              </a:xfrm>
              <a:custGeom>
                <a:rect b="b" l="l" r="r" t="t"/>
                <a:pathLst>
                  <a:path extrusionOk="0" h="60" w="65">
                    <a:moveTo>
                      <a:pt x="33" y="1"/>
                    </a:moveTo>
                    <a:cubicBezTo>
                      <a:pt x="17" y="1"/>
                      <a:pt x="6" y="11"/>
                      <a:pt x="4" y="28"/>
                    </a:cubicBezTo>
                    <a:cubicBezTo>
                      <a:pt x="1" y="44"/>
                      <a:pt x="14" y="57"/>
                      <a:pt x="30" y="60"/>
                    </a:cubicBezTo>
                    <a:cubicBezTo>
                      <a:pt x="31" y="60"/>
                      <a:pt x="33" y="60"/>
                      <a:pt x="34" y="60"/>
                    </a:cubicBezTo>
                    <a:cubicBezTo>
                      <a:pt x="49" y="60"/>
                      <a:pt x="62" y="48"/>
                      <a:pt x="64" y="33"/>
                    </a:cubicBezTo>
                    <a:cubicBezTo>
                      <a:pt x="64" y="17"/>
                      <a:pt x="54" y="4"/>
                      <a:pt x="38" y="1"/>
                    </a:cubicBezTo>
                    <a:cubicBezTo>
                      <a:pt x="36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g2d4c3c84e7f_0_0"/>
              <p:cNvSpPr/>
              <p:nvPr/>
            </p:nvSpPr>
            <p:spPr>
              <a:xfrm>
                <a:off x="5381175" y="2053350"/>
                <a:ext cx="38200" cy="25650"/>
              </a:xfrm>
              <a:custGeom>
                <a:rect b="b" l="l" r="r" t="t"/>
                <a:pathLst>
                  <a:path extrusionOk="0" h="1026" w="1528">
                    <a:moveTo>
                      <a:pt x="763" y="0"/>
                    </a:moveTo>
                    <a:cubicBezTo>
                      <a:pt x="661" y="0"/>
                      <a:pt x="520" y="27"/>
                      <a:pt x="316" y="97"/>
                    </a:cubicBezTo>
                    <a:cubicBezTo>
                      <a:pt x="35" y="193"/>
                      <a:pt x="1" y="613"/>
                      <a:pt x="19" y="717"/>
                    </a:cubicBezTo>
                    <a:cubicBezTo>
                      <a:pt x="51" y="926"/>
                      <a:pt x="150" y="1025"/>
                      <a:pt x="255" y="1025"/>
                    </a:cubicBezTo>
                    <a:cubicBezTo>
                      <a:pt x="305" y="1025"/>
                      <a:pt x="356" y="1002"/>
                      <a:pt x="403" y="958"/>
                    </a:cubicBezTo>
                    <a:cubicBezTo>
                      <a:pt x="441" y="920"/>
                      <a:pt x="462" y="913"/>
                      <a:pt x="487" y="913"/>
                    </a:cubicBezTo>
                    <a:cubicBezTo>
                      <a:pt x="501" y="913"/>
                      <a:pt x="517" y="916"/>
                      <a:pt x="537" y="916"/>
                    </a:cubicBezTo>
                    <a:cubicBezTo>
                      <a:pt x="570" y="916"/>
                      <a:pt x="617" y="910"/>
                      <a:pt x="694" y="881"/>
                    </a:cubicBezTo>
                    <a:cubicBezTo>
                      <a:pt x="938" y="786"/>
                      <a:pt x="853" y="537"/>
                      <a:pt x="1221" y="502"/>
                    </a:cubicBezTo>
                    <a:cubicBezTo>
                      <a:pt x="1528" y="473"/>
                      <a:pt x="1395" y="463"/>
                      <a:pt x="1395" y="463"/>
                    </a:cubicBezTo>
                    <a:cubicBezTo>
                      <a:pt x="1395" y="463"/>
                      <a:pt x="1208" y="211"/>
                      <a:pt x="1152" y="182"/>
                    </a:cubicBezTo>
                    <a:cubicBezTo>
                      <a:pt x="1027" y="114"/>
                      <a:pt x="977" y="0"/>
                      <a:pt x="7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g2d4c3c84e7f_0_0"/>
              <p:cNvSpPr/>
              <p:nvPr/>
            </p:nvSpPr>
            <p:spPr>
              <a:xfrm>
                <a:off x="5388975" y="2047225"/>
                <a:ext cx="35375" cy="26175"/>
              </a:xfrm>
              <a:custGeom>
                <a:rect b="b" l="l" r="r" t="t"/>
                <a:pathLst>
                  <a:path extrusionOk="0" h="1047" w="1415">
                    <a:moveTo>
                      <a:pt x="577" y="1"/>
                    </a:moveTo>
                    <a:cubicBezTo>
                      <a:pt x="378" y="1"/>
                      <a:pt x="220" y="112"/>
                      <a:pt x="154" y="160"/>
                    </a:cubicBezTo>
                    <a:cubicBezTo>
                      <a:pt x="80" y="215"/>
                      <a:pt x="1" y="329"/>
                      <a:pt x="1" y="329"/>
                    </a:cubicBezTo>
                    <a:cubicBezTo>
                      <a:pt x="35" y="406"/>
                      <a:pt x="1176" y="1046"/>
                      <a:pt x="1176" y="1046"/>
                    </a:cubicBezTo>
                    <a:cubicBezTo>
                      <a:pt x="1176" y="1046"/>
                      <a:pt x="1414" y="546"/>
                      <a:pt x="1375" y="453"/>
                    </a:cubicBezTo>
                    <a:cubicBezTo>
                      <a:pt x="1308" y="300"/>
                      <a:pt x="930" y="64"/>
                      <a:pt x="681" y="11"/>
                    </a:cubicBezTo>
                    <a:cubicBezTo>
                      <a:pt x="645" y="4"/>
                      <a:pt x="610" y="1"/>
                      <a:pt x="577" y="1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g2d4c3c84e7f_0_0"/>
              <p:cNvSpPr/>
              <p:nvPr/>
            </p:nvSpPr>
            <p:spPr>
              <a:xfrm>
                <a:off x="5387650" y="2054575"/>
                <a:ext cx="39950" cy="25100"/>
              </a:xfrm>
              <a:custGeom>
                <a:rect b="b" l="l" r="r" t="t"/>
                <a:pathLst>
                  <a:path extrusionOk="0" h="1004" w="1598">
                    <a:moveTo>
                      <a:pt x="56" y="0"/>
                    </a:moveTo>
                    <a:cubicBezTo>
                      <a:pt x="40" y="0"/>
                      <a:pt x="24" y="9"/>
                      <a:pt x="14" y="25"/>
                    </a:cubicBezTo>
                    <a:cubicBezTo>
                      <a:pt x="1" y="46"/>
                      <a:pt x="9" y="75"/>
                      <a:pt x="30" y="88"/>
                    </a:cubicBezTo>
                    <a:lnTo>
                      <a:pt x="1518" y="996"/>
                    </a:lnTo>
                    <a:cubicBezTo>
                      <a:pt x="1526" y="1001"/>
                      <a:pt x="1534" y="1004"/>
                      <a:pt x="1541" y="1004"/>
                    </a:cubicBezTo>
                    <a:cubicBezTo>
                      <a:pt x="1557" y="1004"/>
                      <a:pt x="1573" y="996"/>
                      <a:pt x="1581" y="980"/>
                    </a:cubicBezTo>
                    <a:cubicBezTo>
                      <a:pt x="1597" y="959"/>
                      <a:pt x="1589" y="930"/>
                      <a:pt x="1565" y="917"/>
                    </a:cubicBezTo>
                    <a:lnTo>
                      <a:pt x="80" y="9"/>
                    </a:lnTo>
                    <a:cubicBezTo>
                      <a:pt x="73" y="3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g2d4c3c84e7f_0_0"/>
              <p:cNvSpPr/>
              <p:nvPr/>
            </p:nvSpPr>
            <p:spPr>
              <a:xfrm>
                <a:off x="5390775" y="2072050"/>
                <a:ext cx="7300" cy="9550"/>
              </a:xfrm>
              <a:custGeom>
                <a:rect b="b" l="l" r="r" t="t"/>
                <a:pathLst>
                  <a:path extrusionOk="0" h="382" w="292">
                    <a:moveTo>
                      <a:pt x="146" y="0"/>
                    </a:moveTo>
                    <a:cubicBezTo>
                      <a:pt x="67" y="0"/>
                      <a:pt x="0" y="112"/>
                      <a:pt x="0" y="180"/>
                    </a:cubicBezTo>
                    <a:cubicBezTo>
                      <a:pt x="0" y="252"/>
                      <a:pt x="67" y="382"/>
                      <a:pt x="146" y="382"/>
                    </a:cubicBezTo>
                    <a:cubicBezTo>
                      <a:pt x="228" y="382"/>
                      <a:pt x="292" y="252"/>
                      <a:pt x="292" y="180"/>
                    </a:cubicBezTo>
                    <a:cubicBezTo>
                      <a:pt x="292" y="112"/>
                      <a:pt x="228" y="0"/>
                      <a:pt x="14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g2d4c3c84e7f_0_0"/>
              <p:cNvSpPr/>
              <p:nvPr/>
            </p:nvSpPr>
            <p:spPr>
              <a:xfrm>
                <a:off x="5401300" y="2086750"/>
                <a:ext cx="6250" cy="5300"/>
              </a:xfrm>
              <a:custGeom>
                <a:rect b="b" l="l" r="r" t="t"/>
                <a:pathLst>
                  <a:path extrusionOk="0" h="212" w="25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3"/>
                      <a:pt x="11" y="56"/>
                      <a:pt x="45" y="117"/>
                    </a:cubicBezTo>
                    <a:cubicBezTo>
                      <a:pt x="80" y="180"/>
                      <a:pt x="167" y="212"/>
                      <a:pt x="167" y="212"/>
                    </a:cubicBezTo>
                    <a:lnTo>
                      <a:pt x="249" y="72"/>
                    </a:lnTo>
                    <a:lnTo>
                      <a:pt x="249" y="72"/>
                    </a:lnTo>
                    <a:cubicBezTo>
                      <a:pt x="246" y="72"/>
                      <a:pt x="244" y="72"/>
                      <a:pt x="240" y="72"/>
                    </a:cubicBezTo>
                    <a:cubicBezTo>
                      <a:pt x="198" y="72"/>
                      <a:pt x="100" y="54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g2d4c3c84e7f_0_0"/>
              <p:cNvSpPr/>
              <p:nvPr/>
            </p:nvSpPr>
            <p:spPr>
              <a:xfrm>
                <a:off x="5391425" y="2076175"/>
                <a:ext cx="4475" cy="3450"/>
              </a:xfrm>
              <a:custGeom>
                <a:rect b="b" l="l" r="r" t="t"/>
                <a:pathLst>
                  <a:path extrusionOk="0" h="138" w="179">
                    <a:moveTo>
                      <a:pt x="150" y="0"/>
                    </a:moveTo>
                    <a:cubicBezTo>
                      <a:pt x="145" y="0"/>
                      <a:pt x="140" y="2"/>
                      <a:pt x="136" y="5"/>
                    </a:cubicBezTo>
                    <a:lnTo>
                      <a:pt x="14" y="95"/>
                    </a:lnTo>
                    <a:cubicBezTo>
                      <a:pt x="3" y="103"/>
                      <a:pt x="1" y="119"/>
                      <a:pt x="9" y="129"/>
                    </a:cubicBezTo>
                    <a:cubicBezTo>
                      <a:pt x="14" y="135"/>
                      <a:pt x="22" y="137"/>
                      <a:pt x="30" y="137"/>
                    </a:cubicBezTo>
                    <a:cubicBezTo>
                      <a:pt x="33" y="137"/>
                      <a:pt x="38" y="137"/>
                      <a:pt x="43" y="135"/>
                    </a:cubicBezTo>
                    <a:lnTo>
                      <a:pt x="165" y="42"/>
                    </a:lnTo>
                    <a:cubicBezTo>
                      <a:pt x="176" y="34"/>
                      <a:pt x="178" y="21"/>
                      <a:pt x="170" y="10"/>
                    </a:cubicBezTo>
                    <a:cubicBezTo>
                      <a:pt x="165" y="4"/>
                      <a:pt x="158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g2d4c3c84e7f_0_0"/>
              <p:cNvSpPr/>
              <p:nvPr/>
            </p:nvSpPr>
            <p:spPr>
              <a:xfrm>
                <a:off x="5391825" y="2075750"/>
                <a:ext cx="3075" cy="4075"/>
              </a:xfrm>
              <a:custGeom>
                <a:rect b="b" l="l" r="r" t="t"/>
                <a:pathLst>
                  <a:path extrusionOk="0" h="163" w="123">
                    <a:moveTo>
                      <a:pt x="28" y="1"/>
                    </a:moveTo>
                    <a:cubicBezTo>
                      <a:pt x="24" y="1"/>
                      <a:pt x="20" y="2"/>
                      <a:pt x="17" y="3"/>
                    </a:cubicBezTo>
                    <a:cubicBezTo>
                      <a:pt x="6" y="11"/>
                      <a:pt x="1" y="25"/>
                      <a:pt x="9" y="38"/>
                    </a:cubicBezTo>
                    <a:lnTo>
                      <a:pt x="75" y="149"/>
                    </a:lnTo>
                    <a:cubicBezTo>
                      <a:pt x="80" y="157"/>
                      <a:pt x="88" y="162"/>
                      <a:pt x="96" y="162"/>
                    </a:cubicBezTo>
                    <a:cubicBezTo>
                      <a:pt x="99" y="162"/>
                      <a:pt x="104" y="160"/>
                      <a:pt x="107" y="160"/>
                    </a:cubicBezTo>
                    <a:cubicBezTo>
                      <a:pt x="120" y="152"/>
                      <a:pt x="122" y="138"/>
                      <a:pt x="115" y="125"/>
                    </a:cubicBezTo>
                    <a:lnTo>
                      <a:pt x="48" y="14"/>
                    </a:lnTo>
                    <a:cubicBezTo>
                      <a:pt x="45" y="5"/>
                      <a:pt x="36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g2d4c3c84e7f_0_0"/>
              <p:cNvSpPr/>
              <p:nvPr/>
            </p:nvSpPr>
            <p:spPr>
              <a:xfrm>
                <a:off x="5388925" y="2081250"/>
                <a:ext cx="2875" cy="9950"/>
              </a:xfrm>
              <a:custGeom>
                <a:rect b="b" l="l" r="r" t="t"/>
                <a:pathLst>
                  <a:path extrusionOk="0" h="398" w="115">
                    <a:moveTo>
                      <a:pt x="58" y="0"/>
                    </a:moveTo>
                    <a:cubicBezTo>
                      <a:pt x="58" y="1"/>
                      <a:pt x="0" y="109"/>
                      <a:pt x="11" y="212"/>
                    </a:cubicBezTo>
                    <a:cubicBezTo>
                      <a:pt x="16" y="276"/>
                      <a:pt x="90" y="397"/>
                      <a:pt x="90" y="397"/>
                    </a:cubicBezTo>
                    <a:lnTo>
                      <a:pt x="114" y="347"/>
                    </a:lnTo>
                    <a:cubicBezTo>
                      <a:pt x="114" y="347"/>
                      <a:pt x="72" y="289"/>
                      <a:pt x="48" y="191"/>
                    </a:cubicBezTo>
                    <a:cubicBezTo>
                      <a:pt x="27" y="93"/>
                      <a:pt x="58" y="1"/>
                      <a:pt x="5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g2d4c3c84e7f_0_0"/>
              <p:cNvSpPr/>
              <p:nvPr/>
            </p:nvSpPr>
            <p:spPr>
              <a:xfrm>
                <a:off x="5367750" y="2118175"/>
                <a:ext cx="100075" cy="105350"/>
              </a:xfrm>
              <a:custGeom>
                <a:rect b="b" l="l" r="r" t="t"/>
                <a:pathLst>
                  <a:path extrusionOk="0" h="4214" w="4003">
                    <a:moveTo>
                      <a:pt x="868" y="0"/>
                    </a:moveTo>
                    <a:cubicBezTo>
                      <a:pt x="868" y="0"/>
                      <a:pt x="673" y="43"/>
                      <a:pt x="410" y="122"/>
                    </a:cubicBezTo>
                    <a:cubicBezTo>
                      <a:pt x="191" y="191"/>
                      <a:pt x="0" y="302"/>
                      <a:pt x="0" y="302"/>
                    </a:cubicBezTo>
                    <a:lnTo>
                      <a:pt x="781" y="2038"/>
                    </a:lnTo>
                    <a:cubicBezTo>
                      <a:pt x="815" y="2118"/>
                      <a:pt x="868" y="2189"/>
                      <a:pt x="937" y="2242"/>
                    </a:cubicBezTo>
                    <a:cubicBezTo>
                      <a:pt x="1215" y="2459"/>
                      <a:pt x="1940" y="3073"/>
                      <a:pt x="2200" y="3259"/>
                    </a:cubicBezTo>
                    <a:cubicBezTo>
                      <a:pt x="2536" y="3500"/>
                      <a:pt x="2756" y="3666"/>
                      <a:pt x="3137" y="3995"/>
                    </a:cubicBezTo>
                    <a:cubicBezTo>
                      <a:pt x="3289" y="4127"/>
                      <a:pt x="3431" y="4214"/>
                      <a:pt x="3537" y="4214"/>
                    </a:cubicBezTo>
                    <a:cubicBezTo>
                      <a:pt x="3573" y="4214"/>
                      <a:pt x="3605" y="4204"/>
                      <a:pt x="3632" y="4182"/>
                    </a:cubicBezTo>
                    <a:cubicBezTo>
                      <a:pt x="3724" y="4108"/>
                      <a:pt x="3907" y="3878"/>
                      <a:pt x="3934" y="3828"/>
                    </a:cubicBezTo>
                    <a:cubicBezTo>
                      <a:pt x="3981" y="3735"/>
                      <a:pt x="4002" y="3592"/>
                      <a:pt x="3701" y="3433"/>
                    </a:cubicBezTo>
                    <a:cubicBezTo>
                      <a:pt x="3486" y="3322"/>
                      <a:pt x="3531" y="3320"/>
                      <a:pt x="3182" y="3208"/>
                    </a:cubicBezTo>
                    <a:cubicBezTo>
                      <a:pt x="2946" y="3134"/>
                      <a:pt x="2774" y="3095"/>
                      <a:pt x="2377" y="2571"/>
                    </a:cubicBezTo>
                    <a:cubicBezTo>
                      <a:pt x="2115" y="2224"/>
                      <a:pt x="1668" y="1882"/>
                      <a:pt x="1527" y="1806"/>
                    </a:cubicBezTo>
                    <a:cubicBezTo>
                      <a:pt x="1485" y="1782"/>
                      <a:pt x="1461" y="1676"/>
                      <a:pt x="1443" y="1628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g2d4c3c84e7f_0_0"/>
              <p:cNvSpPr/>
              <p:nvPr/>
            </p:nvSpPr>
            <p:spPr>
              <a:xfrm>
                <a:off x="5455550" y="2206250"/>
                <a:ext cx="11025" cy="6100"/>
              </a:xfrm>
              <a:custGeom>
                <a:rect b="b" l="l" r="r" t="t"/>
                <a:pathLst>
                  <a:path extrusionOk="0" h="244" w="441">
                    <a:moveTo>
                      <a:pt x="30" y="1"/>
                    </a:moveTo>
                    <a:cubicBezTo>
                      <a:pt x="20" y="1"/>
                      <a:pt x="12" y="6"/>
                      <a:pt x="6" y="14"/>
                    </a:cubicBezTo>
                    <a:cubicBezTo>
                      <a:pt x="1" y="27"/>
                      <a:pt x="6" y="40"/>
                      <a:pt x="17" y="45"/>
                    </a:cubicBezTo>
                    <a:lnTo>
                      <a:pt x="400" y="241"/>
                    </a:lnTo>
                    <a:cubicBezTo>
                      <a:pt x="406" y="244"/>
                      <a:pt x="408" y="244"/>
                      <a:pt x="411" y="244"/>
                    </a:cubicBezTo>
                    <a:cubicBezTo>
                      <a:pt x="422" y="244"/>
                      <a:pt x="429" y="239"/>
                      <a:pt x="432" y="231"/>
                    </a:cubicBezTo>
                    <a:cubicBezTo>
                      <a:pt x="440" y="220"/>
                      <a:pt x="435" y="204"/>
                      <a:pt x="422" y="199"/>
                    </a:cubicBezTo>
                    <a:lnTo>
                      <a:pt x="40" y="3"/>
                    </a:lnTo>
                    <a:cubicBezTo>
                      <a:pt x="37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g2d4c3c84e7f_0_0"/>
              <p:cNvSpPr/>
              <p:nvPr/>
            </p:nvSpPr>
            <p:spPr>
              <a:xfrm>
                <a:off x="5450850" y="2210250"/>
                <a:ext cx="12200" cy="6675"/>
              </a:xfrm>
              <a:custGeom>
                <a:rect b="b" l="l" r="r" t="t"/>
                <a:pathLst>
                  <a:path extrusionOk="0" h="267" w="488">
                    <a:moveTo>
                      <a:pt x="28" y="1"/>
                    </a:moveTo>
                    <a:cubicBezTo>
                      <a:pt x="19" y="1"/>
                      <a:pt x="12" y="5"/>
                      <a:pt x="9" y="12"/>
                    </a:cubicBezTo>
                    <a:cubicBezTo>
                      <a:pt x="1" y="26"/>
                      <a:pt x="6" y="39"/>
                      <a:pt x="19" y="47"/>
                    </a:cubicBezTo>
                    <a:lnTo>
                      <a:pt x="448" y="264"/>
                    </a:lnTo>
                    <a:cubicBezTo>
                      <a:pt x="453" y="264"/>
                      <a:pt x="456" y="267"/>
                      <a:pt x="459" y="267"/>
                    </a:cubicBezTo>
                    <a:cubicBezTo>
                      <a:pt x="469" y="267"/>
                      <a:pt x="477" y="261"/>
                      <a:pt x="480" y="253"/>
                    </a:cubicBezTo>
                    <a:cubicBezTo>
                      <a:pt x="488" y="240"/>
                      <a:pt x="483" y="227"/>
                      <a:pt x="469" y="222"/>
                    </a:cubicBezTo>
                    <a:lnTo>
                      <a:pt x="40" y="5"/>
                    </a:lnTo>
                    <a:cubicBezTo>
                      <a:pt x="36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g2d4c3c84e7f_0_0"/>
              <p:cNvSpPr/>
              <p:nvPr/>
            </p:nvSpPr>
            <p:spPr>
              <a:xfrm>
                <a:off x="5448800" y="2214500"/>
                <a:ext cx="10750" cy="6525"/>
              </a:xfrm>
              <a:custGeom>
                <a:rect b="b" l="l" r="r" t="t"/>
                <a:pathLst>
                  <a:path extrusionOk="0" h="261" w="430">
                    <a:moveTo>
                      <a:pt x="29" y="0"/>
                    </a:moveTo>
                    <a:cubicBezTo>
                      <a:pt x="20" y="0"/>
                      <a:pt x="12" y="5"/>
                      <a:pt x="9" y="12"/>
                    </a:cubicBezTo>
                    <a:cubicBezTo>
                      <a:pt x="1" y="22"/>
                      <a:pt x="6" y="38"/>
                      <a:pt x="17" y="44"/>
                    </a:cubicBezTo>
                    <a:cubicBezTo>
                      <a:pt x="77" y="78"/>
                      <a:pt x="377" y="253"/>
                      <a:pt x="392" y="258"/>
                    </a:cubicBezTo>
                    <a:cubicBezTo>
                      <a:pt x="395" y="261"/>
                      <a:pt x="398" y="261"/>
                      <a:pt x="400" y="261"/>
                    </a:cubicBezTo>
                    <a:cubicBezTo>
                      <a:pt x="411" y="261"/>
                      <a:pt x="419" y="255"/>
                      <a:pt x="424" y="247"/>
                    </a:cubicBezTo>
                    <a:cubicBezTo>
                      <a:pt x="430" y="234"/>
                      <a:pt x="424" y="221"/>
                      <a:pt x="411" y="216"/>
                    </a:cubicBezTo>
                    <a:cubicBezTo>
                      <a:pt x="398" y="208"/>
                      <a:pt x="181" y="83"/>
                      <a:pt x="40" y="4"/>
                    </a:cubicBezTo>
                    <a:cubicBezTo>
                      <a:pt x="37" y="1"/>
                      <a:pt x="33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g2d4c3c84e7f_0_0"/>
              <p:cNvSpPr/>
              <p:nvPr/>
            </p:nvSpPr>
            <p:spPr>
              <a:xfrm>
                <a:off x="5442975" y="2196250"/>
                <a:ext cx="24250" cy="6950"/>
              </a:xfrm>
              <a:custGeom>
                <a:rect b="b" l="l" r="r" t="t"/>
                <a:pathLst>
                  <a:path extrusionOk="0" h="278" w="970">
                    <a:moveTo>
                      <a:pt x="338" y="0"/>
                    </a:moveTo>
                    <a:cubicBezTo>
                      <a:pt x="202" y="0"/>
                      <a:pt x="1" y="70"/>
                      <a:pt x="1" y="70"/>
                    </a:cubicBezTo>
                    <a:lnTo>
                      <a:pt x="123" y="107"/>
                    </a:lnTo>
                    <a:cubicBezTo>
                      <a:pt x="123" y="107"/>
                      <a:pt x="472" y="260"/>
                      <a:pt x="475" y="260"/>
                    </a:cubicBezTo>
                    <a:cubicBezTo>
                      <a:pt x="476" y="260"/>
                      <a:pt x="648" y="278"/>
                      <a:pt x="782" y="278"/>
                    </a:cubicBezTo>
                    <a:cubicBezTo>
                      <a:pt x="861" y="278"/>
                      <a:pt x="927" y="272"/>
                      <a:pt x="938" y="252"/>
                    </a:cubicBezTo>
                    <a:cubicBezTo>
                      <a:pt x="970" y="199"/>
                      <a:pt x="919" y="178"/>
                      <a:pt x="909" y="170"/>
                    </a:cubicBezTo>
                    <a:cubicBezTo>
                      <a:pt x="898" y="162"/>
                      <a:pt x="496" y="6"/>
                      <a:pt x="358" y="1"/>
                    </a:cubicBezTo>
                    <a:cubicBezTo>
                      <a:pt x="351" y="0"/>
                      <a:pt x="345" y="0"/>
                      <a:pt x="3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g2d4c3c84e7f_0_0"/>
              <p:cNvSpPr/>
              <p:nvPr/>
            </p:nvSpPr>
            <p:spPr>
              <a:xfrm>
                <a:off x="5360525" y="2146925"/>
                <a:ext cx="121050" cy="121150"/>
              </a:xfrm>
              <a:custGeom>
                <a:rect b="b" l="l" r="r" t="t"/>
                <a:pathLst>
                  <a:path extrusionOk="0" h="4846" w="4842">
                    <a:moveTo>
                      <a:pt x="2910" y="0"/>
                    </a:moveTo>
                    <a:cubicBezTo>
                      <a:pt x="2509" y="0"/>
                      <a:pt x="2112" y="178"/>
                      <a:pt x="1846" y="518"/>
                    </a:cubicBezTo>
                    <a:lnTo>
                      <a:pt x="138" y="2704"/>
                    </a:lnTo>
                    <a:cubicBezTo>
                      <a:pt x="1" y="2884"/>
                      <a:pt x="32" y="3141"/>
                      <a:pt x="210" y="3281"/>
                    </a:cubicBezTo>
                    <a:lnTo>
                      <a:pt x="2102" y="4758"/>
                    </a:lnTo>
                    <a:cubicBezTo>
                      <a:pt x="2177" y="4817"/>
                      <a:pt x="2265" y="4846"/>
                      <a:pt x="2353" y="4846"/>
                    </a:cubicBezTo>
                    <a:cubicBezTo>
                      <a:pt x="2475" y="4846"/>
                      <a:pt x="2595" y="4791"/>
                      <a:pt x="2677" y="4687"/>
                    </a:cubicBezTo>
                    <a:lnTo>
                      <a:pt x="4384" y="2500"/>
                    </a:lnTo>
                    <a:cubicBezTo>
                      <a:pt x="4842" y="1915"/>
                      <a:pt x="4739" y="1068"/>
                      <a:pt x="4151" y="611"/>
                    </a:cubicBezTo>
                    <a:lnTo>
                      <a:pt x="3738" y="285"/>
                    </a:lnTo>
                    <a:cubicBezTo>
                      <a:pt x="3492" y="93"/>
                      <a:pt x="3200" y="0"/>
                      <a:pt x="2910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g2d4c3c84e7f_0_0"/>
              <p:cNvSpPr/>
              <p:nvPr/>
            </p:nvSpPr>
            <p:spPr>
              <a:xfrm>
                <a:off x="5450250" y="2146225"/>
                <a:ext cx="21025" cy="19625"/>
              </a:xfrm>
              <a:custGeom>
                <a:rect b="b" l="l" r="r" t="t"/>
                <a:pathLst>
                  <a:path extrusionOk="0" h="785" w="841">
                    <a:moveTo>
                      <a:pt x="255" y="1"/>
                    </a:moveTo>
                    <a:lnTo>
                      <a:pt x="1" y="329"/>
                    </a:lnTo>
                    <a:lnTo>
                      <a:pt x="586" y="784"/>
                    </a:lnTo>
                    <a:lnTo>
                      <a:pt x="840" y="459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g2d4c3c84e7f_0_0"/>
              <p:cNvSpPr/>
              <p:nvPr/>
            </p:nvSpPr>
            <p:spPr>
              <a:xfrm>
                <a:off x="5370725" y="2212800"/>
                <a:ext cx="58375" cy="46200"/>
              </a:xfrm>
              <a:custGeom>
                <a:rect b="b" l="l" r="r" t="t"/>
                <a:pathLst>
                  <a:path extrusionOk="0" h="1848" w="2335">
                    <a:moveTo>
                      <a:pt x="48" y="0"/>
                    </a:moveTo>
                    <a:lnTo>
                      <a:pt x="0" y="61"/>
                    </a:lnTo>
                    <a:lnTo>
                      <a:pt x="2287" y="1848"/>
                    </a:lnTo>
                    <a:lnTo>
                      <a:pt x="2335" y="178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g2d4c3c84e7f_0_0"/>
              <p:cNvSpPr/>
              <p:nvPr/>
            </p:nvSpPr>
            <p:spPr>
              <a:xfrm>
                <a:off x="5410550" y="2159800"/>
                <a:ext cx="58475" cy="46275"/>
              </a:xfrm>
              <a:custGeom>
                <a:rect b="b" l="l" r="r" t="t"/>
                <a:pathLst>
                  <a:path extrusionOk="0" h="1851" w="2339">
                    <a:moveTo>
                      <a:pt x="48" y="0"/>
                    </a:moveTo>
                    <a:lnTo>
                      <a:pt x="1" y="61"/>
                    </a:lnTo>
                    <a:lnTo>
                      <a:pt x="2290" y="1850"/>
                    </a:lnTo>
                    <a:lnTo>
                      <a:pt x="2338" y="179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g2d4c3c84e7f_0_0"/>
              <p:cNvSpPr/>
              <p:nvPr/>
            </p:nvSpPr>
            <p:spPr>
              <a:xfrm>
                <a:off x="5450725" y="2151675"/>
                <a:ext cx="16575" cy="13050"/>
              </a:xfrm>
              <a:custGeom>
                <a:rect b="b" l="l" r="r" t="t"/>
                <a:pathLst>
                  <a:path extrusionOk="0" h="522" w="663">
                    <a:moveTo>
                      <a:pt x="29" y="0"/>
                    </a:moveTo>
                    <a:cubicBezTo>
                      <a:pt x="21" y="0"/>
                      <a:pt x="13" y="4"/>
                      <a:pt x="8" y="10"/>
                    </a:cubicBezTo>
                    <a:cubicBezTo>
                      <a:pt x="0" y="21"/>
                      <a:pt x="3" y="34"/>
                      <a:pt x="14" y="42"/>
                    </a:cubicBezTo>
                    <a:cubicBezTo>
                      <a:pt x="178" y="172"/>
                      <a:pt x="607" y="505"/>
                      <a:pt x="620" y="516"/>
                    </a:cubicBezTo>
                    <a:cubicBezTo>
                      <a:pt x="625" y="521"/>
                      <a:pt x="630" y="521"/>
                      <a:pt x="636" y="521"/>
                    </a:cubicBezTo>
                    <a:cubicBezTo>
                      <a:pt x="641" y="521"/>
                      <a:pt x="649" y="518"/>
                      <a:pt x="654" y="513"/>
                    </a:cubicBezTo>
                    <a:cubicBezTo>
                      <a:pt x="662" y="505"/>
                      <a:pt x="662" y="489"/>
                      <a:pt x="652" y="481"/>
                    </a:cubicBezTo>
                    <a:cubicBezTo>
                      <a:pt x="641" y="471"/>
                      <a:pt x="143" y="84"/>
                      <a:pt x="43" y="5"/>
                    </a:cubicBezTo>
                    <a:cubicBezTo>
                      <a:pt x="39" y="2"/>
                      <a:pt x="34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g2d4c3c84e7f_0_0"/>
              <p:cNvSpPr/>
              <p:nvPr/>
            </p:nvSpPr>
            <p:spPr>
              <a:xfrm>
                <a:off x="5298800" y="2215375"/>
                <a:ext cx="57775" cy="193250"/>
              </a:xfrm>
              <a:custGeom>
                <a:rect b="b" l="l" r="r" t="t"/>
                <a:pathLst>
                  <a:path extrusionOk="0" h="7730" w="2311">
                    <a:moveTo>
                      <a:pt x="760" y="1"/>
                    </a:moveTo>
                    <a:cubicBezTo>
                      <a:pt x="760" y="1"/>
                      <a:pt x="1027" y="3158"/>
                      <a:pt x="1080" y="3802"/>
                    </a:cubicBezTo>
                    <a:cubicBezTo>
                      <a:pt x="1091" y="3918"/>
                      <a:pt x="1054" y="4032"/>
                      <a:pt x="977" y="4125"/>
                    </a:cubicBezTo>
                    <a:cubicBezTo>
                      <a:pt x="852" y="4270"/>
                      <a:pt x="659" y="4519"/>
                      <a:pt x="514" y="4813"/>
                    </a:cubicBezTo>
                    <a:cubicBezTo>
                      <a:pt x="387" y="5064"/>
                      <a:pt x="0" y="7547"/>
                      <a:pt x="0" y="7547"/>
                    </a:cubicBezTo>
                    <a:cubicBezTo>
                      <a:pt x="0" y="7547"/>
                      <a:pt x="27" y="7634"/>
                      <a:pt x="281" y="7695"/>
                    </a:cubicBezTo>
                    <a:cubicBezTo>
                      <a:pt x="384" y="7721"/>
                      <a:pt x="461" y="7730"/>
                      <a:pt x="517" y="7730"/>
                    </a:cubicBezTo>
                    <a:cubicBezTo>
                      <a:pt x="654" y="7730"/>
                      <a:pt x="672" y="7677"/>
                      <a:pt x="672" y="7677"/>
                    </a:cubicBezTo>
                    <a:cubicBezTo>
                      <a:pt x="672" y="7677"/>
                      <a:pt x="1596" y="5377"/>
                      <a:pt x="1715" y="5117"/>
                    </a:cubicBezTo>
                    <a:cubicBezTo>
                      <a:pt x="1834" y="4860"/>
                      <a:pt x="2205" y="4257"/>
                      <a:pt x="2216" y="4088"/>
                    </a:cubicBezTo>
                    <a:cubicBezTo>
                      <a:pt x="2226" y="3921"/>
                      <a:pt x="2311" y="2412"/>
                      <a:pt x="2311" y="2412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g2d4c3c84e7f_0_0"/>
              <p:cNvSpPr/>
              <p:nvPr/>
            </p:nvSpPr>
            <p:spPr>
              <a:xfrm>
                <a:off x="5304350" y="2254225"/>
                <a:ext cx="34025" cy="145800"/>
              </a:xfrm>
              <a:custGeom>
                <a:rect b="b" l="l" r="r" t="t"/>
                <a:pathLst>
                  <a:path extrusionOk="0" h="5832" w="1361">
                    <a:moveTo>
                      <a:pt x="1337" y="0"/>
                    </a:moveTo>
                    <a:cubicBezTo>
                      <a:pt x="1324" y="0"/>
                      <a:pt x="1313" y="11"/>
                      <a:pt x="1313" y="24"/>
                    </a:cubicBezTo>
                    <a:cubicBezTo>
                      <a:pt x="1311" y="43"/>
                      <a:pt x="1284" y="1848"/>
                      <a:pt x="1255" y="2089"/>
                    </a:cubicBezTo>
                    <a:cubicBezTo>
                      <a:pt x="1234" y="2240"/>
                      <a:pt x="1165" y="2391"/>
                      <a:pt x="1049" y="2639"/>
                    </a:cubicBezTo>
                    <a:cubicBezTo>
                      <a:pt x="982" y="2782"/>
                      <a:pt x="898" y="2957"/>
                      <a:pt x="802" y="3182"/>
                    </a:cubicBezTo>
                    <a:cubicBezTo>
                      <a:pt x="546" y="3791"/>
                      <a:pt x="11" y="5781"/>
                      <a:pt x="6" y="5802"/>
                    </a:cubicBezTo>
                    <a:cubicBezTo>
                      <a:pt x="0" y="5813"/>
                      <a:pt x="8" y="5826"/>
                      <a:pt x="22" y="5832"/>
                    </a:cubicBezTo>
                    <a:lnTo>
                      <a:pt x="27" y="5832"/>
                    </a:lnTo>
                    <a:cubicBezTo>
                      <a:pt x="38" y="5832"/>
                      <a:pt x="48" y="5824"/>
                      <a:pt x="51" y="5813"/>
                    </a:cubicBezTo>
                    <a:cubicBezTo>
                      <a:pt x="56" y="5795"/>
                      <a:pt x="591" y="3807"/>
                      <a:pt x="847" y="3201"/>
                    </a:cubicBezTo>
                    <a:cubicBezTo>
                      <a:pt x="943" y="2978"/>
                      <a:pt x="1025" y="2801"/>
                      <a:pt x="1091" y="2661"/>
                    </a:cubicBezTo>
                    <a:cubicBezTo>
                      <a:pt x="1210" y="2406"/>
                      <a:pt x="1282" y="2253"/>
                      <a:pt x="1303" y="2094"/>
                    </a:cubicBezTo>
                    <a:cubicBezTo>
                      <a:pt x="1332" y="1851"/>
                      <a:pt x="1358" y="98"/>
                      <a:pt x="1361" y="24"/>
                    </a:cubicBezTo>
                    <a:cubicBezTo>
                      <a:pt x="1361" y="11"/>
                      <a:pt x="1350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g2d4c3c84e7f_0_0"/>
              <p:cNvSpPr/>
              <p:nvPr/>
            </p:nvSpPr>
            <p:spPr>
              <a:xfrm>
                <a:off x="5316400" y="2192150"/>
                <a:ext cx="76375" cy="232425"/>
              </a:xfrm>
              <a:custGeom>
                <a:rect b="b" l="l" r="r" t="t"/>
                <a:pathLst>
                  <a:path extrusionOk="0" h="9297" w="3055">
                    <a:moveTo>
                      <a:pt x="453" y="1"/>
                    </a:moveTo>
                    <a:cubicBezTo>
                      <a:pt x="453" y="1"/>
                      <a:pt x="148" y="419"/>
                      <a:pt x="88" y="729"/>
                    </a:cubicBezTo>
                    <a:cubicBezTo>
                      <a:pt x="27" y="1036"/>
                      <a:pt x="0" y="1340"/>
                      <a:pt x="236" y="1711"/>
                    </a:cubicBezTo>
                    <a:cubicBezTo>
                      <a:pt x="516" y="2147"/>
                      <a:pt x="826" y="2648"/>
                      <a:pt x="1006" y="3063"/>
                    </a:cubicBezTo>
                    <a:cubicBezTo>
                      <a:pt x="1157" y="3407"/>
                      <a:pt x="1575" y="4349"/>
                      <a:pt x="1710" y="4654"/>
                    </a:cubicBezTo>
                    <a:cubicBezTo>
                      <a:pt x="1739" y="4715"/>
                      <a:pt x="1745" y="4784"/>
                      <a:pt x="1729" y="4850"/>
                    </a:cubicBezTo>
                    <a:cubicBezTo>
                      <a:pt x="1649" y="5173"/>
                      <a:pt x="1403" y="6221"/>
                      <a:pt x="1406" y="6830"/>
                    </a:cubicBezTo>
                    <a:cubicBezTo>
                      <a:pt x="1406" y="7142"/>
                      <a:pt x="1808" y="9207"/>
                      <a:pt x="1808" y="9207"/>
                    </a:cubicBezTo>
                    <a:cubicBezTo>
                      <a:pt x="1808" y="9207"/>
                      <a:pt x="1849" y="9297"/>
                      <a:pt x="2091" y="9297"/>
                    </a:cubicBezTo>
                    <a:cubicBezTo>
                      <a:pt x="2095" y="9297"/>
                      <a:pt x="2098" y="9297"/>
                      <a:pt x="2102" y="9297"/>
                    </a:cubicBezTo>
                    <a:cubicBezTo>
                      <a:pt x="2509" y="9291"/>
                      <a:pt x="2515" y="9164"/>
                      <a:pt x="2515" y="9164"/>
                    </a:cubicBezTo>
                    <a:cubicBezTo>
                      <a:pt x="2515" y="9164"/>
                      <a:pt x="2869" y="5509"/>
                      <a:pt x="2891" y="5371"/>
                    </a:cubicBezTo>
                    <a:cubicBezTo>
                      <a:pt x="2938" y="5088"/>
                      <a:pt x="3055" y="4633"/>
                      <a:pt x="3007" y="4416"/>
                    </a:cubicBezTo>
                    <a:cubicBezTo>
                      <a:pt x="2970" y="4257"/>
                      <a:pt x="2584" y="1973"/>
                      <a:pt x="2494" y="1673"/>
                    </a:cubicBezTo>
                    <a:cubicBezTo>
                      <a:pt x="2406" y="1372"/>
                      <a:pt x="2438" y="556"/>
                      <a:pt x="2438" y="556"/>
                    </a:cubicBezTo>
                    <a:cubicBezTo>
                      <a:pt x="2438" y="556"/>
                      <a:pt x="2118" y="551"/>
                      <a:pt x="1400" y="300"/>
                    </a:cubicBezTo>
                    <a:cubicBezTo>
                      <a:pt x="680" y="48"/>
                      <a:pt x="453" y="1"/>
                      <a:pt x="453" y="1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g2d4c3c84e7f_0_0"/>
              <p:cNvSpPr/>
              <p:nvPr/>
            </p:nvSpPr>
            <p:spPr>
              <a:xfrm>
                <a:off x="5319575" y="2229000"/>
                <a:ext cx="36350" cy="71175"/>
              </a:xfrm>
              <a:custGeom>
                <a:rect b="b" l="l" r="r" t="t"/>
                <a:pathLst>
                  <a:path extrusionOk="0" h="2847" w="1454">
                    <a:moveTo>
                      <a:pt x="26" y="1"/>
                    </a:moveTo>
                    <a:cubicBezTo>
                      <a:pt x="19" y="1"/>
                      <a:pt x="12" y="3"/>
                      <a:pt x="8" y="9"/>
                    </a:cubicBezTo>
                    <a:cubicBezTo>
                      <a:pt x="0" y="19"/>
                      <a:pt x="3" y="35"/>
                      <a:pt x="13" y="43"/>
                    </a:cubicBezTo>
                    <a:lnTo>
                      <a:pt x="469" y="398"/>
                    </a:lnTo>
                    <a:cubicBezTo>
                      <a:pt x="516" y="435"/>
                      <a:pt x="553" y="485"/>
                      <a:pt x="575" y="544"/>
                    </a:cubicBezTo>
                    <a:lnTo>
                      <a:pt x="1403" y="2830"/>
                    </a:lnTo>
                    <a:cubicBezTo>
                      <a:pt x="1408" y="2841"/>
                      <a:pt x="1416" y="2846"/>
                      <a:pt x="1427" y="2846"/>
                    </a:cubicBezTo>
                    <a:lnTo>
                      <a:pt x="1435" y="2846"/>
                    </a:lnTo>
                    <a:cubicBezTo>
                      <a:pt x="1445" y="2841"/>
                      <a:pt x="1453" y="2828"/>
                      <a:pt x="1448" y="2815"/>
                    </a:cubicBezTo>
                    <a:lnTo>
                      <a:pt x="620" y="528"/>
                    </a:lnTo>
                    <a:cubicBezTo>
                      <a:pt x="596" y="462"/>
                      <a:pt x="553" y="403"/>
                      <a:pt x="498" y="361"/>
                    </a:cubicBezTo>
                    <a:lnTo>
                      <a:pt x="43" y="6"/>
                    </a:lnTo>
                    <a:cubicBezTo>
                      <a:pt x="38" y="3"/>
                      <a:pt x="32" y="1"/>
                      <a:pt x="2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g2d4c3c84e7f_0_0"/>
              <p:cNvSpPr/>
              <p:nvPr/>
            </p:nvSpPr>
            <p:spPr>
              <a:xfrm>
                <a:off x="5357625" y="2206375"/>
                <a:ext cx="22250" cy="217550"/>
              </a:xfrm>
              <a:custGeom>
                <a:rect b="b" l="l" r="r" t="t"/>
                <a:pathLst>
                  <a:path extrusionOk="0" h="8702" w="890">
                    <a:moveTo>
                      <a:pt x="26" y="0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8" y="3"/>
                      <a:pt x="0" y="17"/>
                      <a:pt x="3" y="27"/>
                    </a:cubicBezTo>
                    <a:cubicBezTo>
                      <a:pt x="8" y="51"/>
                      <a:pt x="471" y="2351"/>
                      <a:pt x="572" y="2777"/>
                    </a:cubicBezTo>
                    <a:lnTo>
                      <a:pt x="575" y="2798"/>
                    </a:lnTo>
                    <a:cubicBezTo>
                      <a:pt x="675" y="3225"/>
                      <a:pt x="842" y="3939"/>
                      <a:pt x="781" y="4410"/>
                    </a:cubicBezTo>
                    <a:cubicBezTo>
                      <a:pt x="739" y="4744"/>
                      <a:pt x="675" y="5038"/>
                      <a:pt x="614" y="5324"/>
                    </a:cubicBezTo>
                    <a:cubicBezTo>
                      <a:pt x="556" y="5596"/>
                      <a:pt x="503" y="5853"/>
                      <a:pt x="474" y="6104"/>
                    </a:cubicBezTo>
                    <a:cubicBezTo>
                      <a:pt x="395" y="6814"/>
                      <a:pt x="514" y="8661"/>
                      <a:pt x="514" y="8680"/>
                    </a:cubicBezTo>
                    <a:cubicBezTo>
                      <a:pt x="516" y="8691"/>
                      <a:pt x="527" y="8701"/>
                      <a:pt x="538" y="8701"/>
                    </a:cubicBezTo>
                    <a:lnTo>
                      <a:pt x="540" y="8701"/>
                    </a:lnTo>
                    <a:cubicBezTo>
                      <a:pt x="553" y="8701"/>
                      <a:pt x="561" y="8688"/>
                      <a:pt x="561" y="8675"/>
                    </a:cubicBezTo>
                    <a:cubicBezTo>
                      <a:pt x="561" y="8656"/>
                      <a:pt x="442" y="6814"/>
                      <a:pt x="522" y="6110"/>
                    </a:cubicBezTo>
                    <a:cubicBezTo>
                      <a:pt x="548" y="5861"/>
                      <a:pt x="604" y="5604"/>
                      <a:pt x="662" y="5334"/>
                    </a:cubicBezTo>
                    <a:cubicBezTo>
                      <a:pt x="723" y="5048"/>
                      <a:pt x="786" y="4752"/>
                      <a:pt x="829" y="4416"/>
                    </a:cubicBezTo>
                    <a:cubicBezTo>
                      <a:pt x="890" y="3937"/>
                      <a:pt x="723" y="3217"/>
                      <a:pt x="622" y="2788"/>
                    </a:cubicBezTo>
                    <a:lnTo>
                      <a:pt x="617" y="2767"/>
                    </a:lnTo>
                    <a:cubicBezTo>
                      <a:pt x="519" y="2341"/>
                      <a:pt x="53" y="43"/>
                      <a:pt x="48" y="19"/>
                    </a:cubicBezTo>
                    <a:cubicBezTo>
                      <a:pt x="46" y="8"/>
                      <a:pt x="3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g2d4c3c84e7f_0_0"/>
              <p:cNvSpPr/>
              <p:nvPr/>
            </p:nvSpPr>
            <p:spPr>
              <a:xfrm>
                <a:off x="5373500" y="2086675"/>
                <a:ext cx="14775" cy="12400"/>
              </a:xfrm>
              <a:custGeom>
                <a:rect b="b" l="l" r="r" t="t"/>
                <a:pathLst>
                  <a:path extrusionOk="0" h="496" w="591">
                    <a:moveTo>
                      <a:pt x="51" y="0"/>
                    </a:moveTo>
                    <a:lnTo>
                      <a:pt x="0" y="37"/>
                    </a:lnTo>
                    <a:cubicBezTo>
                      <a:pt x="14" y="75"/>
                      <a:pt x="69" y="191"/>
                      <a:pt x="249" y="292"/>
                    </a:cubicBezTo>
                    <a:cubicBezTo>
                      <a:pt x="363" y="358"/>
                      <a:pt x="490" y="435"/>
                      <a:pt x="580" y="495"/>
                    </a:cubicBezTo>
                    <a:lnTo>
                      <a:pt x="583" y="495"/>
                    </a:lnTo>
                    <a:lnTo>
                      <a:pt x="591" y="456"/>
                    </a:lnTo>
                    <a:cubicBezTo>
                      <a:pt x="591" y="456"/>
                      <a:pt x="249" y="292"/>
                      <a:pt x="114" y="141"/>
                    </a:cubicBezTo>
                    <a:cubicBezTo>
                      <a:pt x="32" y="5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g2d4c3c84e7f_0_0"/>
              <p:cNvSpPr/>
              <p:nvPr/>
            </p:nvSpPr>
            <p:spPr>
              <a:xfrm>
                <a:off x="5322350" y="2087325"/>
                <a:ext cx="76925" cy="120325"/>
              </a:xfrm>
              <a:custGeom>
                <a:rect b="b" l="l" r="r" t="t"/>
                <a:pathLst>
                  <a:path extrusionOk="0" h="4813" w="3077">
                    <a:moveTo>
                      <a:pt x="2044" y="1"/>
                    </a:moveTo>
                    <a:cubicBezTo>
                      <a:pt x="2044" y="1"/>
                      <a:pt x="1575" y="117"/>
                      <a:pt x="1162" y="999"/>
                    </a:cubicBezTo>
                    <a:cubicBezTo>
                      <a:pt x="937" y="1475"/>
                      <a:pt x="850" y="2177"/>
                      <a:pt x="657" y="2643"/>
                    </a:cubicBezTo>
                    <a:cubicBezTo>
                      <a:pt x="464" y="3108"/>
                      <a:pt x="0" y="4225"/>
                      <a:pt x="0" y="4225"/>
                    </a:cubicBezTo>
                    <a:cubicBezTo>
                      <a:pt x="0" y="4225"/>
                      <a:pt x="554" y="4366"/>
                      <a:pt x="887" y="4583"/>
                    </a:cubicBezTo>
                    <a:cubicBezTo>
                      <a:pt x="1218" y="4802"/>
                      <a:pt x="2417" y="4813"/>
                      <a:pt x="2417" y="4813"/>
                    </a:cubicBezTo>
                    <a:cubicBezTo>
                      <a:pt x="2417" y="4813"/>
                      <a:pt x="2528" y="3691"/>
                      <a:pt x="2597" y="3302"/>
                    </a:cubicBezTo>
                    <a:cubicBezTo>
                      <a:pt x="2547" y="3201"/>
                      <a:pt x="2248" y="2182"/>
                      <a:pt x="2129" y="1901"/>
                    </a:cubicBezTo>
                    <a:cubicBezTo>
                      <a:pt x="2387" y="1779"/>
                      <a:pt x="3013" y="1687"/>
                      <a:pt x="3074" y="1687"/>
                    </a:cubicBezTo>
                    <a:cubicBezTo>
                      <a:pt x="3075" y="1687"/>
                      <a:pt x="3076" y="1687"/>
                      <a:pt x="3076" y="1687"/>
                    </a:cubicBezTo>
                    <a:cubicBezTo>
                      <a:pt x="3010" y="763"/>
                      <a:pt x="2759" y="554"/>
                      <a:pt x="2759" y="554"/>
                    </a:cubicBezTo>
                    <a:cubicBezTo>
                      <a:pt x="2759" y="554"/>
                      <a:pt x="2510" y="387"/>
                      <a:pt x="2295" y="266"/>
                    </a:cubicBezTo>
                    <a:cubicBezTo>
                      <a:pt x="2081" y="146"/>
                      <a:pt x="2044" y="1"/>
                      <a:pt x="2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g2d4c3c84e7f_0_0"/>
              <p:cNvSpPr/>
              <p:nvPr/>
            </p:nvSpPr>
            <p:spPr>
              <a:xfrm>
                <a:off x="5367550" y="2098325"/>
                <a:ext cx="15975" cy="36950"/>
              </a:xfrm>
              <a:custGeom>
                <a:rect b="b" l="l" r="r" t="t"/>
                <a:pathLst>
                  <a:path extrusionOk="0" h="1478" w="639">
                    <a:moveTo>
                      <a:pt x="601" y="0"/>
                    </a:moveTo>
                    <a:cubicBezTo>
                      <a:pt x="360" y="14"/>
                      <a:pt x="199" y="125"/>
                      <a:pt x="143" y="315"/>
                    </a:cubicBezTo>
                    <a:cubicBezTo>
                      <a:pt x="0" y="813"/>
                      <a:pt x="217" y="1438"/>
                      <a:pt x="228" y="1464"/>
                    </a:cubicBezTo>
                    <a:cubicBezTo>
                      <a:pt x="231" y="1472"/>
                      <a:pt x="241" y="1477"/>
                      <a:pt x="249" y="1477"/>
                    </a:cubicBezTo>
                    <a:lnTo>
                      <a:pt x="257" y="1477"/>
                    </a:lnTo>
                    <a:cubicBezTo>
                      <a:pt x="270" y="1472"/>
                      <a:pt x="276" y="1459"/>
                      <a:pt x="273" y="1448"/>
                    </a:cubicBezTo>
                    <a:cubicBezTo>
                      <a:pt x="270" y="1440"/>
                      <a:pt x="51" y="810"/>
                      <a:pt x="188" y="329"/>
                    </a:cubicBezTo>
                    <a:cubicBezTo>
                      <a:pt x="254" y="101"/>
                      <a:pt x="477" y="56"/>
                      <a:pt x="604" y="48"/>
                    </a:cubicBezTo>
                    <a:lnTo>
                      <a:pt x="614" y="48"/>
                    </a:lnTo>
                    <a:cubicBezTo>
                      <a:pt x="628" y="45"/>
                      <a:pt x="638" y="32"/>
                      <a:pt x="636" y="19"/>
                    </a:cubicBezTo>
                    <a:cubicBezTo>
                      <a:pt x="633" y="8"/>
                      <a:pt x="620" y="0"/>
                      <a:pt x="6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g2d4c3c84e7f_0_0"/>
              <p:cNvSpPr/>
              <p:nvPr/>
            </p:nvSpPr>
            <p:spPr>
              <a:xfrm>
                <a:off x="5355825" y="2138300"/>
                <a:ext cx="15925" cy="64325"/>
              </a:xfrm>
              <a:custGeom>
                <a:rect b="b" l="l" r="r" t="t"/>
                <a:pathLst>
                  <a:path extrusionOk="0" h="2573" w="637">
                    <a:moveTo>
                      <a:pt x="612" y="0"/>
                    </a:moveTo>
                    <a:cubicBezTo>
                      <a:pt x="602" y="0"/>
                      <a:pt x="588" y="8"/>
                      <a:pt x="586" y="21"/>
                    </a:cubicBezTo>
                    <a:cubicBezTo>
                      <a:pt x="586" y="32"/>
                      <a:pt x="504" y="1056"/>
                      <a:pt x="374" y="1533"/>
                    </a:cubicBezTo>
                    <a:cubicBezTo>
                      <a:pt x="284" y="1853"/>
                      <a:pt x="197" y="2022"/>
                      <a:pt x="133" y="2147"/>
                    </a:cubicBezTo>
                    <a:cubicBezTo>
                      <a:pt x="101" y="2210"/>
                      <a:pt x="75" y="2258"/>
                      <a:pt x="62" y="2305"/>
                    </a:cubicBezTo>
                    <a:cubicBezTo>
                      <a:pt x="19" y="2446"/>
                      <a:pt x="3" y="2541"/>
                      <a:pt x="3" y="2546"/>
                    </a:cubicBezTo>
                    <a:cubicBezTo>
                      <a:pt x="1" y="2560"/>
                      <a:pt x="9" y="2570"/>
                      <a:pt x="22" y="2573"/>
                    </a:cubicBezTo>
                    <a:lnTo>
                      <a:pt x="27" y="2573"/>
                    </a:lnTo>
                    <a:cubicBezTo>
                      <a:pt x="38" y="2573"/>
                      <a:pt x="48" y="2565"/>
                      <a:pt x="48" y="2554"/>
                    </a:cubicBezTo>
                    <a:cubicBezTo>
                      <a:pt x="48" y="2552"/>
                      <a:pt x="64" y="2456"/>
                      <a:pt x="107" y="2321"/>
                    </a:cubicBezTo>
                    <a:cubicBezTo>
                      <a:pt x="120" y="2276"/>
                      <a:pt x="144" y="2229"/>
                      <a:pt x="175" y="2168"/>
                    </a:cubicBezTo>
                    <a:cubicBezTo>
                      <a:pt x="236" y="2049"/>
                      <a:pt x="329" y="1869"/>
                      <a:pt x="419" y="1543"/>
                    </a:cubicBezTo>
                    <a:cubicBezTo>
                      <a:pt x="551" y="1064"/>
                      <a:pt x="633" y="34"/>
                      <a:pt x="633" y="26"/>
                    </a:cubicBezTo>
                    <a:cubicBezTo>
                      <a:pt x="636" y="13"/>
                      <a:pt x="625" y="0"/>
                      <a:pt x="61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g2d4c3c84e7f_0_0"/>
              <p:cNvSpPr/>
              <p:nvPr/>
            </p:nvSpPr>
            <p:spPr>
              <a:xfrm>
                <a:off x="5370400" y="2089125"/>
                <a:ext cx="10150" cy="9350"/>
              </a:xfrm>
              <a:custGeom>
                <a:rect b="b" l="l" r="r" t="t"/>
                <a:pathLst>
                  <a:path extrusionOk="0" h="374" w="406">
                    <a:moveTo>
                      <a:pt x="28" y="0"/>
                    </a:moveTo>
                    <a:cubicBezTo>
                      <a:pt x="24" y="0"/>
                      <a:pt x="20" y="1"/>
                      <a:pt x="16" y="3"/>
                    </a:cubicBezTo>
                    <a:cubicBezTo>
                      <a:pt x="5" y="8"/>
                      <a:pt x="0" y="22"/>
                      <a:pt x="5" y="35"/>
                    </a:cubicBezTo>
                    <a:cubicBezTo>
                      <a:pt x="8" y="37"/>
                      <a:pt x="53" y="127"/>
                      <a:pt x="119" y="199"/>
                    </a:cubicBezTo>
                    <a:cubicBezTo>
                      <a:pt x="185" y="273"/>
                      <a:pt x="360" y="366"/>
                      <a:pt x="368" y="368"/>
                    </a:cubicBezTo>
                    <a:cubicBezTo>
                      <a:pt x="371" y="371"/>
                      <a:pt x="373" y="374"/>
                      <a:pt x="379" y="374"/>
                    </a:cubicBezTo>
                    <a:cubicBezTo>
                      <a:pt x="387" y="374"/>
                      <a:pt x="394" y="368"/>
                      <a:pt x="400" y="360"/>
                    </a:cubicBezTo>
                    <a:cubicBezTo>
                      <a:pt x="405" y="347"/>
                      <a:pt x="400" y="334"/>
                      <a:pt x="389" y="329"/>
                    </a:cubicBezTo>
                    <a:cubicBezTo>
                      <a:pt x="387" y="326"/>
                      <a:pt x="214" y="233"/>
                      <a:pt x="154" y="167"/>
                    </a:cubicBezTo>
                    <a:cubicBezTo>
                      <a:pt x="93" y="101"/>
                      <a:pt x="48" y="14"/>
                      <a:pt x="48" y="14"/>
                    </a:cubicBezTo>
                    <a:cubicBezTo>
                      <a:pt x="44" y="5"/>
                      <a:pt x="37" y="0"/>
                      <a:pt x="2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g2d4c3c84e7f_0_0"/>
              <p:cNvSpPr/>
              <p:nvPr/>
            </p:nvSpPr>
            <p:spPr>
              <a:xfrm>
                <a:off x="5324275" y="2194150"/>
                <a:ext cx="53025" cy="14200"/>
              </a:xfrm>
              <a:custGeom>
                <a:rect b="b" l="l" r="r" t="t"/>
                <a:pathLst>
                  <a:path extrusionOk="0" h="568" w="2121">
                    <a:moveTo>
                      <a:pt x="85" y="0"/>
                    </a:moveTo>
                    <a:lnTo>
                      <a:pt x="0" y="132"/>
                    </a:lnTo>
                    <a:cubicBezTo>
                      <a:pt x="0" y="132"/>
                      <a:pt x="1" y="132"/>
                      <a:pt x="4" y="132"/>
                    </a:cubicBezTo>
                    <a:cubicBezTo>
                      <a:pt x="38" y="132"/>
                      <a:pt x="297" y="137"/>
                      <a:pt x="559" y="273"/>
                    </a:cubicBezTo>
                    <a:cubicBezTo>
                      <a:pt x="839" y="416"/>
                      <a:pt x="905" y="455"/>
                      <a:pt x="1178" y="511"/>
                    </a:cubicBezTo>
                    <a:cubicBezTo>
                      <a:pt x="1347" y="545"/>
                      <a:pt x="1612" y="561"/>
                      <a:pt x="1739" y="566"/>
                    </a:cubicBezTo>
                    <a:cubicBezTo>
                      <a:pt x="1760" y="567"/>
                      <a:pt x="1785" y="568"/>
                      <a:pt x="1812" y="568"/>
                    </a:cubicBezTo>
                    <a:cubicBezTo>
                      <a:pt x="1944" y="568"/>
                      <a:pt x="2120" y="559"/>
                      <a:pt x="2120" y="559"/>
                    </a:cubicBezTo>
                    <a:lnTo>
                      <a:pt x="2120" y="532"/>
                    </a:lnTo>
                    <a:cubicBezTo>
                      <a:pt x="1760" y="519"/>
                      <a:pt x="1051" y="471"/>
                      <a:pt x="810" y="310"/>
                    </a:cubicBezTo>
                    <a:cubicBezTo>
                      <a:pt x="590" y="167"/>
                      <a:pt x="273" y="56"/>
                      <a:pt x="8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g2d4c3c84e7f_0_0"/>
              <p:cNvSpPr/>
              <p:nvPr/>
            </p:nvSpPr>
            <p:spPr>
              <a:xfrm>
                <a:off x="5375550" y="2129550"/>
                <a:ext cx="91075" cy="111725"/>
              </a:xfrm>
              <a:custGeom>
                <a:rect b="b" l="l" r="r" t="t"/>
                <a:pathLst>
                  <a:path extrusionOk="0" h="4469" w="3643">
                    <a:moveTo>
                      <a:pt x="895" y="1"/>
                    </a:moveTo>
                    <a:cubicBezTo>
                      <a:pt x="895" y="1"/>
                      <a:pt x="694" y="22"/>
                      <a:pt x="427" y="75"/>
                    </a:cubicBezTo>
                    <a:cubicBezTo>
                      <a:pt x="202" y="120"/>
                      <a:pt x="1" y="212"/>
                      <a:pt x="1" y="212"/>
                    </a:cubicBezTo>
                    <a:lnTo>
                      <a:pt x="599" y="2020"/>
                    </a:lnTo>
                    <a:cubicBezTo>
                      <a:pt x="623" y="2102"/>
                      <a:pt x="670" y="2176"/>
                      <a:pt x="731" y="2237"/>
                    </a:cubicBezTo>
                    <a:cubicBezTo>
                      <a:pt x="985" y="2481"/>
                      <a:pt x="1644" y="3169"/>
                      <a:pt x="1883" y="3381"/>
                    </a:cubicBezTo>
                    <a:cubicBezTo>
                      <a:pt x="2192" y="3653"/>
                      <a:pt x="2393" y="3841"/>
                      <a:pt x="2740" y="4209"/>
                    </a:cubicBezTo>
                    <a:cubicBezTo>
                      <a:pt x="2885" y="4365"/>
                      <a:pt x="3026" y="4469"/>
                      <a:pt x="3134" y="4469"/>
                    </a:cubicBezTo>
                    <a:cubicBezTo>
                      <a:pt x="3162" y="4469"/>
                      <a:pt x="3188" y="4462"/>
                      <a:pt x="3211" y="4447"/>
                    </a:cubicBezTo>
                    <a:cubicBezTo>
                      <a:pt x="3312" y="4384"/>
                      <a:pt x="3516" y="4172"/>
                      <a:pt x="3547" y="4125"/>
                    </a:cubicBezTo>
                    <a:cubicBezTo>
                      <a:pt x="3606" y="4035"/>
                      <a:pt x="3643" y="3897"/>
                      <a:pt x="3357" y="3709"/>
                    </a:cubicBezTo>
                    <a:cubicBezTo>
                      <a:pt x="3156" y="3574"/>
                      <a:pt x="3201" y="3577"/>
                      <a:pt x="2865" y="3431"/>
                    </a:cubicBezTo>
                    <a:cubicBezTo>
                      <a:pt x="2637" y="3333"/>
                      <a:pt x="2473" y="3275"/>
                      <a:pt x="2131" y="2711"/>
                    </a:cubicBezTo>
                    <a:cubicBezTo>
                      <a:pt x="1906" y="2341"/>
                      <a:pt x="1493" y="1957"/>
                      <a:pt x="1364" y="1864"/>
                    </a:cubicBezTo>
                    <a:cubicBezTo>
                      <a:pt x="1324" y="1835"/>
                      <a:pt x="1311" y="1726"/>
                      <a:pt x="1298" y="1679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g2d4c3c84e7f_0_0"/>
              <p:cNvSpPr/>
              <p:nvPr/>
            </p:nvSpPr>
            <p:spPr>
              <a:xfrm>
                <a:off x="5454500" y="2224075"/>
                <a:ext cx="10400" cy="7075"/>
              </a:xfrm>
              <a:custGeom>
                <a:rect b="b" l="l" r="r" t="t"/>
                <a:pathLst>
                  <a:path extrusionOk="0" h="283" w="416">
                    <a:moveTo>
                      <a:pt x="27" y="0"/>
                    </a:moveTo>
                    <a:cubicBezTo>
                      <a:pt x="20" y="0"/>
                      <a:pt x="13" y="4"/>
                      <a:pt x="8" y="10"/>
                    </a:cubicBezTo>
                    <a:cubicBezTo>
                      <a:pt x="0" y="23"/>
                      <a:pt x="3" y="36"/>
                      <a:pt x="16" y="44"/>
                    </a:cubicBezTo>
                    <a:lnTo>
                      <a:pt x="376" y="277"/>
                    </a:lnTo>
                    <a:cubicBezTo>
                      <a:pt x="382" y="280"/>
                      <a:pt x="384" y="283"/>
                      <a:pt x="389" y="283"/>
                    </a:cubicBezTo>
                    <a:cubicBezTo>
                      <a:pt x="397" y="283"/>
                      <a:pt x="405" y="277"/>
                      <a:pt x="411" y="272"/>
                    </a:cubicBezTo>
                    <a:cubicBezTo>
                      <a:pt x="416" y="261"/>
                      <a:pt x="413" y="246"/>
                      <a:pt x="403" y="238"/>
                    </a:cubicBezTo>
                    <a:lnTo>
                      <a:pt x="40" y="5"/>
                    </a:lnTo>
                    <a:cubicBezTo>
                      <a:pt x="36" y="2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g2d4c3c84e7f_0_0"/>
              <p:cNvSpPr/>
              <p:nvPr/>
            </p:nvSpPr>
            <p:spPr>
              <a:xfrm>
                <a:off x="5449475" y="2227550"/>
                <a:ext cx="11475" cy="7700"/>
              </a:xfrm>
              <a:custGeom>
                <a:rect b="b" l="l" r="r" t="t"/>
                <a:pathLst>
                  <a:path extrusionOk="0" h="308" w="459">
                    <a:moveTo>
                      <a:pt x="27" y="1"/>
                    </a:moveTo>
                    <a:cubicBezTo>
                      <a:pt x="18" y="1"/>
                      <a:pt x="11" y="4"/>
                      <a:pt x="5" y="11"/>
                    </a:cubicBezTo>
                    <a:cubicBezTo>
                      <a:pt x="0" y="22"/>
                      <a:pt x="3" y="38"/>
                      <a:pt x="13" y="46"/>
                    </a:cubicBezTo>
                    <a:lnTo>
                      <a:pt x="418" y="305"/>
                    </a:lnTo>
                    <a:cubicBezTo>
                      <a:pt x="424" y="308"/>
                      <a:pt x="426" y="308"/>
                      <a:pt x="432" y="308"/>
                    </a:cubicBezTo>
                    <a:cubicBezTo>
                      <a:pt x="440" y="308"/>
                      <a:pt x="448" y="305"/>
                      <a:pt x="453" y="297"/>
                    </a:cubicBezTo>
                    <a:cubicBezTo>
                      <a:pt x="458" y="287"/>
                      <a:pt x="455" y="273"/>
                      <a:pt x="445" y="265"/>
                    </a:cubicBezTo>
                    <a:lnTo>
                      <a:pt x="40" y="3"/>
                    </a:lnTo>
                    <a:cubicBezTo>
                      <a:pt x="35" y="2"/>
                      <a:pt x="31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g2d4c3c84e7f_0_0"/>
              <p:cNvSpPr/>
              <p:nvPr/>
            </p:nvSpPr>
            <p:spPr>
              <a:xfrm>
                <a:off x="5446950" y="2231550"/>
                <a:ext cx="10075" cy="7475"/>
              </a:xfrm>
              <a:custGeom>
                <a:rect b="b" l="l" r="r" t="t"/>
                <a:pathLst>
                  <a:path extrusionOk="0" h="299" w="403">
                    <a:moveTo>
                      <a:pt x="27" y="0"/>
                    </a:moveTo>
                    <a:cubicBezTo>
                      <a:pt x="20" y="0"/>
                      <a:pt x="13" y="4"/>
                      <a:pt x="9" y="10"/>
                    </a:cubicBezTo>
                    <a:cubicBezTo>
                      <a:pt x="1" y="21"/>
                      <a:pt x="3" y="37"/>
                      <a:pt x="14" y="45"/>
                    </a:cubicBezTo>
                    <a:cubicBezTo>
                      <a:pt x="69" y="84"/>
                      <a:pt x="350" y="288"/>
                      <a:pt x="366" y="296"/>
                    </a:cubicBezTo>
                    <a:cubicBezTo>
                      <a:pt x="369" y="299"/>
                      <a:pt x="374" y="299"/>
                      <a:pt x="376" y="299"/>
                    </a:cubicBezTo>
                    <a:cubicBezTo>
                      <a:pt x="384" y="299"/>
                      <a:pt x="392" y="293"/>
                      <a:pt x="398" y="285"/>
                    </a:cubicBezTo>
                    <a:cubicBezTo>
                      <a:pt x="403" y="275"/>
                      <a:pt x="400" y="262"/>
                      <a:pt x="390" y="254"/>
                    </a:cubicBezTo>
                    <a:cubicBezTo>
                      <a:pt x="374" y="246"/>
                      <a:pt x="173" y="100"/>
                      <a:pt x="40" y="5"/>
                    </a:cubicBezTo>
                    <a:cubicBezTo>
                      <a:pt x="36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g2d4c3c84e7f_0_0"/>
              <p:cNvSpPr/>
              <p:nvPr/>
            </p:nvSpPr>
            <p:spPr>
              <a:xfrm>
                <a:off x="5442925" y="2213525"/>
                <a:ext cx="23775" cy="8275"/>
              </a:xfrm>
              <a:custGeom>
                <a:rect b="b" l="l" r="r" t="t"/>
                <a:pathLst>
                  <a:path extrusionOk="0" h="331" w="951">
                    <a:moveTo>
                      <a:pt x="289" y="1"/>
                    </a:moveTo>
                    <a:cubicBezTo>
                      <a:pt x="158" y="1"/>
                      <a:pt x="0" y="38"/>
                      <a:pt x="0" y="38"/>
                    </a:cubicBezTo>
                    <a:lnTo>
                      <a:pt x="117" y="85"/>
                    </a:lnTo>
                    <a:cubicBezTo>
                      <a:pt x="117" y="85"/>
                      <a:pt x="450" y="276"/>
                      <a:pt x="453" y="276"/>
                    </a:cubicBezTo>
                    <a:cubicBezTo>
                      <a:pt x="453" y="276"/>
                      <a:pt x="713" y="331"/>
                      <a:pt x="843" y="331"/>
                    </a:cubicBezTo>
                    <a:cubicBezTo>
                      <a:pt x="880" y="331"/>
                      <a:pt x="906" y="327"/>
                      <a:pt x="913" y="316"/>
                    </a:cubicBezTo>
                    <a:cubicBezTo>
                      <a:pt x="950" y="268"/>
                      <a:pt x="903" y="241"/>
                      <a:pt x="892" y="231"/>
                    </a:cubicBezTo>
                    <a:cubicBezTo>
                      <a:pt x="884" y="220"/>
                      <a:pt x="498" y="24"/>
                      <a:pt x="363" y="6"/>
                    </a:cubicBezTo>
                    <a:cubicBezTo>
                      <a:pt x="340" y="2"/>
                      <a:pt x="315" y="1"/>
                      <a:pt x="2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g2d4c3c84e7f_0_0"/>
              <p:cNvSpPr/>
              <p:nvPr/>
            </p:nvSpPr>
            <p:spPr>
              <a:xfrm>
                <a:off x="5375550" y="2129550"/>
                <a:ext cx="22600" cy="7575"/>
              </a:xfrm>
              <a:custGeom>
                <a:rect b="b" l="l" r="r" t="t"/>
                <a:pathLst>
                  <a:path extrusionOk="0" h="303" w="904">
                    <a:moveTo>
                      <a:pt x="895" y="1"/>
                    </a:moveTo>
                    <a:cubicBezTo>
                      <a:pt x="726" y="22"/>
                      <a:pt x="226" y="107"/>
                      <a:pt x="1" y="212"/>
                    </a:cubicBezTo>
                    <a:cubicBezTo>
                      <a:pt x="8" y="236"/>
                      <a:pt x="22" y="268"/>
                      <a:pt x="35" y="302"/>
                    </a:cubicBezTo>
                    <a:cubicBezTo>
                      <a:pt x="61" y="286"/>
                      <a:pt x="223" y="199"/>
                      <a:pt x="458" y="130"/>
                    </a:cubicBezTo>
                    <a:cubicBezTo>
                      <a:pt x="604" y="85"/>
                      <a:pt x="903" y="32"/>
                      <a:pt x="903" y="32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g2d4c3c84e7f_0_0"/>
              <p:cNvSpPr/>
              <p:nvPr/>
            </p:nvSpPr>
            <p:spPr>
              <a:xfrm>
                <a:off x="5402550" y="2175075"/>
                <a:ext cx="6300" cy="2600"/>
              </a:xfrm>
              <a:custGeom>
                <a:rect b="b" l="l" r="r" t="t"/>
                <a:pathLst>
                  <a:path extrusionOk="0" h="104" w="252">
                    <a:moveTo>
                      <a:pt x="225" y="0"/>
                    </a:moveTo>
                    <a:cubicBezTo>
                      <a:pt x="224" y="0"/>
                      <a:pt x="222" y="0"/>
                      <a:pt x="220" y="1"/>
                    </a:cubicBezTo>
                    <a:lnTo>
                      <a:pt x="19" y="56"/>
                    </a:lnTo>
                    <a:cubicBezTo>
                      <a:pt x="6" y="59"/>
                      <a:pt x="0" y="72"/>
                      <a:pt x="3" y="85"/>
                    </a:cubicBezTo>
                    <a:cubicBezTo>
                      <a:pt x="6" y="96"/>
                      <a:pt x="16" y="104"/>
                      <a:pt x="27" y="104"/>
                    </a:cubicBezTo>
                    <a:cubicBezTo>
                      <a:pt x="27" y="104"/>
                      <a:pt x="30" y="104"/>
                      <a:pt x="32" y="101"/>
                    </a:cubicBezTo>
                    <a:lnTo>
                      <a:pt x="233" y="48"/>
                    </a:lnTo>
                    <a:cubicBezTo>
                      <a:pt x="244" y="43"/>
                      <a:pt x="252" y="30"/>
                      <a:pt x="249" y="19"/>
                    </a:cubicBezTo>
                    <a:cubicBezTo>
                      <a:pt x="247" y="8"/>
                      <a:pt x="237" y="0"/>
                      <a:pt x="2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g2d4c3c84e7f_0_0"/>
              <p:cNvSpPr/>
              <p:nvPr/>
            </p:nvSpPr>
            <p:spPr>
              <a:xfrm>
                <a:off x="5515325" y="231185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487" y="1"/>
                    </a:moveTo>
                    <a:cubicBezTo>
                      <a:pt x="487" y="1"/>
                      <a:pt x="447" y="59"/>
                      <a:pt x="426" y="207"/>
                    </a:cubicBezTo>
                    <a:cubicBezTo>
                      <a:pt x="370" y="599"/>
                      <a:pt x="18" y="898"/>
                      <a:pt x="3" y="909"/>
                    </a:cubicBezTo>
                    <a:cubicBezTo>
                      <a:pt x="1" y="910"/>
                      <a:pt x="3" y="910"/>
                      <a:pt x="9" y="910"/>
                    </a:cubicBezTo>
                    <a:cubicBezTo>
                      <a:pt x="30" y="910"/>
                      <a:pt x="90" y="905"/>
                      <a:pt x="179" y="905"/>
                    </a:cubicBezTo>
                    <a:cubicBezTo>
                      <a:pt x="290" y="905"/>
                      <a:pt x="444" y="913"/>
                      <a:pt x="617" y="951"/>
                    </a:cubicBezTo>
                    <a:cubicBezTo>
                      <a:pt x="688" y="966"/>
                      <a:pt x="742" y="973"/>
                      <a:pt x="783" y="973"/>
                    </a:cubicBezTo>
                    <a:cubicBezTo>
                      <a:pt x="948" y="973"/>
                      <a:pt x="908" y="874"/>
                      <a:pt x="908" y="874"/>
                    </a:cubicBezTo>
                    <a:cubicBezTo>
                      <a:pt x="908" y="874"/>
                      <a:pt x="926" y="723"/>
                      <a:pt x="961" y="522"/>
                    </a:cubicBezTo>
                    <a:cubicBezTo>
                      <a:pt x="998" y="321"/>
                      <a:pt x="1027" y="64"/>
                      <a:pt x="1027" y="64"/>
                    </a:cubicBez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g2d4c3c84e7f_0_0"/>
              <p:cNvSpPr/>
              <p:nvPr/>
            </p:nvSpPr>
            <p:spPr>
              <a:xfrm>
                <a:off x="5520275" y="2324575"/>
                <a:ext cx="19150" cy="4650"/>
              </a:xfrm>
              <a:custGeom>
                <a:rect b="b" l="l" r="r" t="t"/>
                <a:pathLst>
                  <a:path extrusionOk="0" h="186" w="766">
                    <a:moveTo>
                      <a:pt x="765" y="0"/>
                    </a:moveTo>
                    <a:cubicBezTo>
                      <a:pt x="765" y="0"/>
                      <a:pt x="636" y="61"/>
                      <a:pt x="487" y="101"/>
                    </a:cubicBezTo>
                    <a:cubicBezTo>
                      <a:pt x="339" y="138"/>
                      <a:pt x="37" y="143"/>
                      <a:pt x="37" y="143"/>
                    </a:cubicBezTo>
                    <a:lnTo>
                      <a:pt x="0" y="185"/>
                    </a:lnTo>
                    <a:cubicBezTo>
                      <a:pt x="114" y="175"/>
                      <a:pt x="276" y="164"/>
                      <a:pt x="419" y="159"/>
                    </a:cubicBezTo>
                    <a:cubicBezTo>
                      <a:pt x="609" y="154"/>
                      <a:pt x="715" y="87"/>
                      <a:pt x="757" y="56"/>
                    </a:cubicBez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g2d4c3c84e7f_0_0"/>
              <p:cNvSpPr/>
              <p:nvPr/>
            </p:nvSpPr>
            <p:spPr>
              <a:xfrm>
                <a:off x="5488775" y="2528775"/>
                <a:ext cx="48200" cy="133675"/>
              </a:xfrm>
              <a:custGeom>
                <a:rect b="b" l="l" r="r" t="t"/>
                <a:pathLst>
                  <a:path extrusionOk="0" h="5347" w="1928">
                    <a:moveTo>
                      <a:pt x="1104" y="0"/>
                    </a:moveTo>
                    <a:lnTo>
                      <a:pt x="186" y="175"/>
                    </a:lnTo>
                    <a:cubicBezTo>
                      <a:pt x="186" y="175"/>
                      <a:pt x="1369" y="3553"/>
                      <a:pt x="800" y="4558"/>
                    </a:cubicBezTo>
                    <a:cubicBezTo>
                      <a:pt x="800" y="4558"/>
                      <a:pt x="464" y="4826"/>
                      <a:pt x="228" y="5027"/>
                    </a:cubicBezTo>
                    <a:cubicBezTo>
                      <a:pt x="125" y="5114"/>
                      <a:pt x="0" y="5167"/>
                      <a:pt x="6" y="5212"/>
                    </a:cubicBezTo>
                    <a:cubicBezTo>
                      <a:pt x="22" y="5294"/>
                      <a:pt x="312" y="5346"/>
                      <a:pt x="456" y="5346"/>
                    </a:cubicBezTo>
                    <a:cubicBezTo>
                      <a:pt x="480" y="5346"/>
                      <a:pt x="500" y="5345"/>
                      <a:pt x="514" y="5342"/>
                    </a:cubicBezTo>
                    <a:cubicBezTo>
                      <a:pt x="638" y="5315"/>
                      <a:pt x="1004" y="5096"/>
                      <a:pt x="1268" y="5011"/>
                    </a:cubicBezTo>
                    <a:cubicBezTo>
                      <a:pt x="1507" y="4937"/>
                      <a:pt x="1676" y="4969"/>
                      <a:pt x="1763" y="4868"/>
                    </a:cubicBezTo>
                    <a:cubicBezTo>
                      <a:pt x="1927" y="4685"/>
                      <a:pt x="1814" y="4474"/>
                      <a:pt x="1761" y="4394"/>
                    </a:cubicBezTo>
                    <a:cubicBezTo>
                      <a:pt x="1303" y="3709"/>
                      <a:pt x="1724" y="2481"/>
                      <a:pt x="1607" y="1271"/>
                    </a:cubicBezTo>
                    <a:cubicBezTo>
                      <a:pt x="1538" y="554"/>
                      <a:pt x="1104" y="0"/>
                      <a:pt x="110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g2d4c3c84e7f_0_0"/>
              <p:cNvSpPr/>
              <p:nvPr/>
            </p:nvSpPr>
            <p:spPr>
              <a:xfrm>
                <a:off x="5488650" y="2636575"/>
                <a:ext cx="48325" cy="27425"/>
              </a:xfrm>
              <a:custGeom>
                <a:rect b="b" l="l" r="r" t="t"/>
                <a:pathLst>
                  <a:path extrusionOk="0" h="1097" w="1933">
                    <a:moveTo>
                      <a:pt x="1709" y="1"/>
                    </a:moveTo>
                    <a:cubicBezTo>
                      <a:pt x="1698" y="1"/>
                      <a:pt x="1687" y="5"/>
                      <a:pt x="1678" y="14"/>
                    </a:cubicBezTo>
                    <a:cubicBezTo>
                      <a:pt x="1631" y="61"/>
                      <a:pt x="1512" y="149"/>
                      <a:pt x="1223" y="236"/>
                    </a:cubicBezTo>
                    <a:cubicBezTo>
                      <a:pt x="1169" y="252"/>
                      <a:pt x="1119" y="258"/>
                      <a:pt x="1073" y="258"/>
                    </a:cubicBezTo>
                    <a:cubicBezTo>
                      <a:pt x="942" y="258"/>
                      <a:pt x="848" y="208"/>
                      <a:pt x="813" y="191"/>
                    </a:cubicBezTo>
                    <a:cubicBezTo>
                      <a:pt x="733" y="194"/>
                      <a:pt x="559" y="448"/>
                      <a:pt x="487" y="501"/>
                    </a:cubicBezTo>
                    <a:cubicBezTo>
                      <a:pt x="299" y="641"/>
                      <a:pt x="64" y="723"/>
                      <a:pt x="0" y="898"/>
                    </a:cubicBezTo>
                    <a:cubicBezTo>
                      <a:pt x="5" y="951"/>
                      <a:pt x="11" y="966"/>
                      <a:pt x="11" y="1001"/>
                    </a:cubicBezTo>
                    <a:cubicBezTo>
                      <a:pt x="34" y="1042"/>
                      <a:pt x="189" y="1096"/>
                      <a:pt x="435" y="1096"/>
                    </a:cubicBezTo>
                    <a:cubicBezTo>
                      <a:pt x="441" y="1096"/>
                      <a:pt x="447" y="1096"/>
                      <a:pt x="453" y="1096"/>
                    </a:cubicBezTo>
                    <a:cubicBezTo>
                      <a:pt x="691" y="1093"/>
                      <a:pt x="966" y="985"/>
                      <a:pt x="1313" y="863"/>
                    </a:cubicBezTo>
                    <a:cubicBezTo>
                      <a:pt x="1654" y="744"/>
                      <a:pt x="1932" y="649"/>
                      <a:pt x="1932" y="649"/>
                    </a:cubicBezTo>
                    <a:cubicBezTo>
                      <a:pt x="1932" y="649"/>
                      <a:pt x="1922" y="530"/>
                      <a:pt x="1885" y="305"/>
                    </a:cubicBezTo>
                    <a:cubicBezTo>
                      <a:pt x="1866" y="180"/>
                      <a:pt x="1789" y="72"/>
                      <a:pt x="1742" y="16"/>
                    </a:cubicBezTo>
                    <a:cubicBezTo>
                      <a:pt x="1733" y="6"/>
                      <a:pt x="1721" y="1"/>
                      <a:pt x="1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g2d4c3c84e7f_0_0"/>
              <p:cNvSpPr/>
              <p:nvPr/>
            </p:nvSpPr>
            <p:spPr>
              <a:xfrm>
                <a:off x="5488175" y="2647875"/>
                <a:ext cx="46950" cy="13325"/>
              </a:xfrm>
              <a:custGeom>
                <a:rect b="b" l="l" r="r" t="t"/>
                <a:pathLst>
                  <a:path extrusionOk="0" h="533" w="1878">
                    <a:moveTo>
                      <a:pt x="1861" y="1"/>
                    </a:moveTo>
                    <a:lnTo>
                      <a:pt x="935" y="345"/>
                    </a:lnTo>
                    <a:cubicBezTo>
                      <a:pt x="768" y="409"/>
                      <a:pt x="562" y="485"/>
                      <a:pt x="424" y="485"/>
                    </a:cubicBezTo>
                    <a:lnTo>
                      <a:pt x="419" y="485"/>
                    </a:lnTo>
                    <a:cubicBezTo>
                      <a:pt x="112" y="480"/>
                      <a:pt x="48" y="409"/>
                      <a:pt x="48" y="409"/>
                    </a:cubicBezTo>
                    <a:cubicBezTo>
                      <a:pt x="43" y="402"/>
                      <a:pt x="36" y="399"/>
                      <a:pt x="28" y="399"/>
                    </a:cubicBezTo>
                    <a:cubicBezTo>
                      <a:pt x="23" y="399"/>
                      <a:pt x="18" y="400"/>
                      <a:pt x="14" y="403"/>
                    </a:cubicBezTo>
                    <a:cubicBezTo>
                      <a:pt x="3" y="411"/>
                      <a:pt x="1" y="427"/>
                      <a:pt x="9" y="438"/>
                    </a:cubicBezTo>
                    <a:cubicBezTo>
                      <a:pt x="17" y="446"/>
                      <a:pt x="85" y="528"/>
                      <a:pt x="419" y="533"/>
                    </a:cubicBezTo>
                    <a:lnTo>
                      <a:pt x="424" y="533"/>
                    </a:lnTo>
                    <a:cubicBezTo>
                      <a:pt x="570" y="533"/>
                      <a:pt x="774" y="456"/>
                      <a:pt x="951" y="390"/>
                    </a:cubicBezTo>
                    <a:lnTo>
                      <a:pt x="1877" y="43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g2d4c3c84e7f_0_0"/>
              <p:cNvSpPr/>
              <p:nvPr/>
            </p:nvSpPr>
            <p:spPr>
              <a:xfrm>
                <a:off x="5495650" y="2642400"/>
                <a:ext cx="17625" cy="11200"/>
              </a:xfrm>
              <a:custGeom>
                <a:rect b="b" l="l" r="r" t="t"/>
                <a:pathLst>
                  <a:path extrusionOk="0" h="448" w="705">
                    <a:moveTo>
                      <a:pt x="434" y="0"/>
                    </a:moveTo>
                    <a:cubicBezTo>
                      <a:pt x="425" y="0"/>
                      <a:pt x="417" y="4"/>
                      <a:pt x="414" y="11"/>
                    </a:cubicBezTo>
                    <a:cubicBezTo>
                      <a:pt x="406" y="24"/>
                      <a:pt x="411" y="37"/>
                      <a:pt x="422" y="45"/>
                    </a:cubicBezTo>
                    <a:lnTo>
                      <a:pt x="594" y="146"/>
                    </a:lnTo>
                    <a:cubicBezTo>
                      <a:pt x="583" y="159"/>
                      <a:pt x="570" y="172"/>
                      <a:pt x="557" y="185"/>
                    </a:cubicBezTo>
                    <a:cubicBezTo>
                      <a:pt x="549" y="180"/>
                      <a:pt x="517" y="162"/>
                      <a:pt x="350" y="77"/>
                    </a:cubicBezTo>
                    <a:cubicBezTo>
                      <a:pt x="347" y="75"/>
                      <a:pt x="343" y="74"/>
                      <a:pt x="339" y="74"/>
                    </a:cubicBezTo>
                    <a:cubicBezTo>
                      <a:pt x="331" y="74"/>
                      <a:pt x="322" y="79"/>
                      <a:pt x="318" y="88"/>
                    </a:cubicBezTo>
                    <a:cubicBezTo>
                      <a:pt x="313" y="98"/>
                      <a:pt x="316" y="111"/>
                      <a:pt x="329" y="119"/>
                    </a:cubicBezTo>
                    <a:cubicBezTo>
                      <a:pt x="411" y="162"/>
                      <a:pt x="506" y="209"/>
                      <a:pt x="525" y="223"/>
                    </a:cubicBezTo>
                    <a:cubicBezTo>
                      <a:pt x="504" y="244"/>
                      <a:pt x="482" y="265"/>
                      <a:pt x="464" y="283"/>
                    </a:cubicBezTo>
                    <a:lnTo>
                      <a:pt x="271" y="172"/>
                    </a:lnTo>
                    <a:cubicBezTo>
                      <a:pt x="267" y="170"/>
                      <a:pt x="263" y="168"/>
                      <a:pt x="259" y="168"/>
                    </a:cubicBezTo>
                    <a:cubicBezTo>
                      <a:pt x="251" y="168"/>
                      <a:pt x="242" y="173"/>
                      <a:pt x="239" y="180"/>
                    </a:cubicBezTo>
                    <a:cubicBezTo>
                      <a:pt x="231" y="191"/>
                      <a:pt x="236" y="207"/>
                      <a:pt x="247" y="212"/>
                    </a:cubicBezTo>
                    <a:lnTo>
                      <a:pt x="427" y="318"/>
                    </a:lnTo>
                    <a:cubicBezTo>
                      <a:pt x="422" y="323"/>
                      <a:pt x="414" y="328"/>
                      <a:pt x="408" y="334"/>
                    </a:cubicBezTo>
                    <a:cubicBezTo>
                      <a:pt x="392" y="344"/>
                      <a:pt x="379" y="355"/>
                      <a:pt x="363" y="363"/>
                    </a:cubicBezTo>
                    <a:cubicBezTo>
                      <a:pt x="363" y="360"/>
                      <a:pt x="361" y="358"/>
                      <a:pt x="358" y="358"/>
                    </a:cubicBezTo>
                    <a:lnTo>
                      <a:pt x="197" y="246"/>
                    </a:lnTo>
                    <a:cubicBezTo>
                      <a:pt x="192" y="243"/>
                      <a:pt x="187" y="242"/>
                      <a:pt x="182" y="242"/>
                    </a:cubicBezTo>
                    <a:cubicBezTo>
                      <a:pt x="175" y="242"/>
                      <a:pt x="167" y="245"/>
                      <a:pt x="162" y="252"/>
                    </a:cubicBezTo>
                    <a:cubicBezTo>
                      <a:pt x="157" y="262"/>
                      <a:pt x="160" y="278"/>
                      <a:pt x="170" y="286"/>
                    </a:cubicBezTo>
                    <a:lnTo>
                      <a:pt x="313" y="384"/>
                    </a:lnTo>
                    <a:cubicBezTo>
                      <a:pt x="287" y="392"/>
                      <a:pt x="260" y="397"/>
                      <a:pt x="234" y="397"/>
                    </a:cubicBezTo>
                    <a:lnTo>
                      <a:pt x="115" y="318"/>
                    </a:lnTo>
                    <a:cubicBezTo>
                      <a:pt x="110" y="315"/>
                      <a:pt x="106" y="313"/>
                      <a:pt x="101" y="313"/>
                    </a:cubicBezTo>
                    <a:cubicBezTo>
                      <a:pt x="94" y="313"/>
                      <a:pt x="88" y="317"/>
                      <a:pt x="83" y="323"/>
                    </a:cubicBezTo>
                    <a:cubicBezTo>
                      <a:pt x="75" y="334"/>
                      <a:pt x="77" y="350"/>
                      <a:pt x="88" y="358"/>
                    </a:cubicBezTo>
                    <a:lnTo>
                      <a:pt x="146" y="395"/>
                    </a:lnTo>
                    <a:cubicBezTo>
                      <a:pt x="83" y="387"/>
                      <a:pt x="38" y="371"/>
                      <a:pt x="38" y="368"/>
                    </a:cubicBezTo>
                    <a:cubicBezTo>
                      <a:pt x="36" y="368"/>
                      <a:pt x="33" y="367"/>
                      <a:pt x="31" y="367"/>
                    </a:cubicBezTo>
                    <a:cubicBezTo>
                      <a:pt x="20" y="367"/>
                      <a:pt x="10" y="373"/>
                      <a:pt x="6" y="381"/>
                    </a:cubicBezTo>
                    <a:cubicBezTo>
                      <a:pt x="1" y="395"/>
                      <a:pt x="9" y="408"/>
                      <a:pt x="19" y="413"/>
                    </a:cubicBezTo>
                    <a:cubicBezTo>
                      <a:pt x="25" y="416"/>
                      <a:pt x="107" y="448"/>
                      <a:pt x="207" y="448"/>
                    </a:cubicBezTo>
                    <a:lnTo>
                      <a:pt x="228" y="448"/>
                    </a:lnTo>
                    <a:cubicBezTo>
                      <a:pt x="297" y="442"/>
                      <a:pt x="371" y="424"/>
                      <a:pt x="437" y="371"/>
                    </a:cubicBezTo>
                    <a:cubicBezTo>
                      <a:pt x="514" y="310"/>
                      <a:pt x="689" y="114"/>
                      <a:pt x="694" y="103"/>
                    </a:cubicBezTo>
                    <a:cubicBezTo>
                      <a:pt x="705" y="96"/>
                      <a:pt x="702" y="80"/>
                      <a:pt x="694" y="72"/>
                    </a:cubicBezTo>
                    <a:cubicBezTo>
                      <a:pt x="689" y="68"/>
                      <a:pt x="683" y="66"/>
                      <a:pt x="677" y="66"/>
                    </a:cubicBezTo>
                    <a:cubicBezTo>
                      <a:pt x="671" y="66"/>
                      <a:pt x="664" y="69"/>
                      <a:pt x="660" y="74"/>
                    </a:cubicBezTo>
                    <a:cubicBezTo>
                      <a:pt x="660" y="74"/>
                      <a:pt x="647" y="88"/>
                      <a:pt x="625" y="111"/>
                    </a:cubicBezTo>
                    <a:lnTo>
                      <a:pt x="445" y="3"/>
                    </a:lnTo>
                    <a:cubicBezTo>
                      <a:pt x="442" y="1"/>
                      <a:pt x="438" y="0"/>
                      <a:pt x="4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g2d4c3c84e7f_0_0"/>
              <p:cNvSpPr/>
              <p:nvPr/>
            </p:nvSpPr>
            <p:spPr>
              <a:xfrm>
                <a:off x="5514975" y="2637900"/>
                <a:ext cx="17375" cy="8025"/>
              </a:xfrm>
              <a:custGeom>
                <a:rect b="b" l="l" r="r" t="t"/>
                <a:pathLst>
                  <a:path extrusionOk="0" h="321" w="695">
                    <a:moveTo>
                      <a:pt x="666" y="0"/>
                    </a:moveTo>
                    <a:cubicBezTo>
                      <a:pt x="658" y="0"/>
                      <a:pt x="650" y="4"/>
                      <a:pt x="646" y="11"/>
                    </a:cubicBezTo>
                    <a:cubicBezTo>
                      <a:pt x="646" y="11"/>
                      <a:pt x="599" y="88"/>
                      <a:pt x="448" y="156"/>
                    </a:cubicBezTo>
                    <a:cubicBezTo>
                      <a:pt x="294" y="228"/>
                      <a:pt x="24" y="273"/>
                      <a:pt x="22" y="273"/>
                    </a:cubicBezTo>
                    <a:cubicBezTo>
                      <a:pt x="9" y="276"/>
                      <a:pt x="1" y="289"/>
                      <a:pt x="3" y="299"/>
                    </a:cubicBezTo>
                    <a:cubicBezTo>
                      <a:pt x="6" y="313"/>
                      <a:pt x="14" y="320"/>
                      <a:pt x="27" y="320"/>
                    </a:cubicBezTo>
                    <a:lnTo>
                      <a:pt x="30" y="320"/>
                    </a:lnTo>
                    <a:cubicBezTo>
                      <a:pt x="40" y="318"/>
                      <a:pt x="308" y="273"/>
                      <a:pt x="469" y="199"/>
                    </a:cubicBezTo>
                    <a:cubicBezTo>
                      <a:pt x="633" y="125"/>
                      <a:pt x="684" y="40"/>
                      <a:pt x="686" y="35"/>
                    </a:cubicBezTo>
                    <a:cubicBezTo>
                      <a:pt x="694" y="24"/>
                      <a:pt x="689" y="8"/>
                      <a:pt x="678" y="3"/>
                    </a:cubicBezTo>
                    <a:cubicBezTo>
                      <a:pt x="675" y="1"/>
                      <a:pt x="671" y="0"/>
                      <a:pt x="6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g2d4c3c84e7f_0_0"/>
              <p:cNvSpPr/>
              <p:nvPr/>
            </p:nvSpPr>
            <p:spPr>
              <a:xfrm>
                <a:off x="5494400" y="2532225"/>
                <a:ext cx="25375" cy="5700"/>
              </a:xfrm>
              <a:custGeom>
                <a:rect b="b" l="l" r="r" t="t"/>
                <a:pathLst>
                  <a:path extrusionOk="0" h="228" w="1015">
                    <a:moveTo>
                      <a:pt x="977" y="0"/>
                    </a:moveTo>
                    <a:cubicBezTo>
                      <a:pt x="853" y="53"/>
                      <a:pt x="736" y="98"/>
                      <a:pt x="728" y="101"/>
                    </a:cubicBezTo>
                    <a:cubicBezTo>
                      <a:pt x="559" y="154"/>
                      <a:pt x="373" y="170"/>
                      <a:pt x="212" y="170"/>
                    </a:cubicBezTo>
                    <a:cubicBezTo>
                      <a:pt x="134" y="170"/>
                      <a:pt x="62" y="167"/>
                      <a:pt x="0" y="162"/>
                    </a:cubicBezTo>
                    <a:lnTo>
                      <a:pt x="0" y="162"/>
                    </a:lnTo>
                    <a:lnTo>
                      <a:pt x="19" y="217"/>
                    </a:lnTo>
                    <a:cubicBezTo>
                      <a:pt x="19" y="217"/>
                      <a:pt x="125" y="227"/>
                      <a:pt x="265" y="227"/>
                    </a:cubicBezTo>
                    <a:cubicBezTo>
                      <a:pt x="349" y="227"/>
                      <a:pt x="445" y="224"/>
                      <a:pt x="538" y="212"/>
                    </a:cubicBezTo>
                    <a:cubicBezTo>
                      <a:pt x="784" y="180"/>
                      <a:pt x="1014" y="64"/>
                      <a:pt x="1014" y="64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g2d4c3c84e7f_0_0"/>
              <p:cNvSpPr/>
              <p:nvPr/>
            </p:nvSpPr>
            <p:spPr>
              <a:xfrm>
                <a:off x="5430800" y="2523550"/>
                <a:ext cx="48525" cy="149600"/>
              </a:xfrm>
              <a:custGeom>
                <a:rect b="b" l="l" r="r" t="t"/>
                <a:pathLst>
                  <a:path extrusionOk="0" h="5984" w="1941">
                    <a:moveTo>
                      <a:pt x="316" y="0"/>
                    </a:moveTo>
                    <a:cubicBezTo>
                      <a:pt x="316" y="0"/>
                      <a:pt x="226" y="286"/>
                      <a:pt x="228" y="384"/>
                    </a:cubicBezTo>
                    <a:cubicBezTo>
                      <a:pt x="255" y="1094"/>
                      <a:pt x="673" y="1835"/>
                      <a:pt x="914" y="3137"/>
                    </a:cubicBezTo>
                    <a:cubicBezTo>
                      <a:pt x="1075" y="4021"/>
                      <a:pt x="1144" y="4836"/>
                      <a:pt x="914" y="5085"/>
                    </a:cubicBezTo>
                    <a:cubicBezTo>
                      <a:pt x="906" y="5090"/>
                      <a:pt x="475" y="5522"/>
                      <a:pt x="234" y="5718"/>
                    </a:cubicBezTo>
                    <a:cubicBezTo>
                      <a:pt x="128" y="5802"/>
                      <a:pt x="1" y="5853"/>
                      <a:pt x="9" y="5895"/>
                    </a:cubicBezTo>
                    <a:cubicBezTo>
                      <a:pt x="18" y="5963"/>
                      <a:pt x="246" y="5984"/>
                      <a:pt x="416" y="5984"/>
                    </a:cubicBezTo>
                    <a:cubicBezTo>
                      <a:pt x="490" y="5984"/>
                      <a:pt x="553" y="5980"/>
                      <a:pt x="583" y="5974"/>
                    </a:cubicBezTo>
                    <a:cubicBezTo>
                      <a:pt x="710" y="5951"/>
                      <a:pt x="1007" y="5808"/>
                      <a:pt x="1274" y="5728"/>
                    </a:cubicBezTo>
                    <a:cubicBezTo>
                      <a:pt x="1515" y="5659"/>
                      <a:pt x="1682" y="5694"/>
                      <a:pt x="1774" y="5596"/>
                    </a:cubicBezTo>
                    <a:cubicBezTo>
                      <a:pt x="1941" y="5419"/>
                      <a:pt x="1819" y="5262"/>
                      <a:pt x="1745" y="5202"/>
                    </a:cubicBezTo>
                    <a:cubicBezTo>
                      <a:pt x="1644" y="5119"/>
                      <a:pt x="1613" y="4709"/>
                      <a:pt x="1623" y="4582"/>
                    </a:cubicBezTo>
                    <a:cubicBezTo>
                      <a:pt x="1732" y="3290"/>
                      <a:pt x="1724" y="2298"/>
                      <a:pt x="1663" y="1702"/>
                    </a:cubicBezTo>
                    <a:cubicBezTo>
                      <a:pt x="1573" y="797"/>
                      <a:pt x="1216" y="591"/>
                      <a:pt x="1216" y="591"/>
                    </a:cubicBezTo>
                    <a:lnTo>
                      <a:pt x="1398" y="98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g2d4c3c84e7f_0_0"/>
              <p:cNvSpPr/>
              <p:nvPr/>
            </p:nvSpPr>
            <p:spPr>
              <a:xfrm>
                <a:off x="5428875" y="2650300"/>
                <a:ext cx="48750" cy="24300"/>
              </a:xfrm>
              <a:custGeom>
                <a:rect b="b" l="l" r="r" t="t"/>
                <a:pathLst>
                  <a:path extrusionOk="0" h="972" w="1950">
                    <a:moveTo>
                      <a:pt x="1783" y="1"/>
                    </a:moveTo>
                    <a:cubicBezTo>
                      <a:pt x="1774" y="1"/>
                      <a:pt x="1764" y="4"/>
                      <a:pt x="1756" y="10"/>
                    </a:cubicBezTo>
                    <a:cubicBezTo>
                      <a:pt x="1706" y="55"/>
                      <a:pt x="1579" y="129"/>
                      <a:pt x="1285" y="187"/>
                    </a:cubicBezTo>
                    <a:cubicBezTo>
                      <a:pt x="1247" y="194"/>
                      <a:pt x="1212" y="198"/>
                      <a:pt x="1179" y="198"/>
                    </a:cubicBezTo>
                    <a:cubicBezTo>
                      <a:pt x="1023" y="198"/>
                      <a:pt x="916" y="127"/>
                      <a:pt x="877" y="105"/>
                    </a:cubicBezTo>
                    <a:cubicBezTo>
                      <a:pt x="876" y="105"/>
                      <a:pt x="875" y="105"/>
                      <a:pt x="873" y="105"/>
                    </a:cubicBezTo>
                    <a:cubicBezTo>
                      <a:pt x="794" y="105"/>
                      <a:pt x="601" y="336"/>
                      <a:pt x="525" y="380"/>
                    </a:cubicBezTo>
                    <a:cubicBezTo>
                      <a:pt x="324" y="502"/>
                      <a:pt x="83" y="560"/>
                      <a:pt x="1" y="727"/>
                    </a:cubicBezTo>
                    <a:cubicBezTo>
                      <a:pt x="1" y="780"/>
                      <a:pt x="6" y="799"/>
                      <a:pt x="1" y="833"/>
                    </a:cubicBezTo>
                    <a:cubicBezTo>
                      <a:pt x="22" y="875"/>
                      <a:pt x="178" y="947"/>
                      <a:pt x="432" y="968"/>
                    </a:cubicBezTo>
                    <a:cubicBezTo>
                      <a:pt x="459" y="970"/>
                      <a:pt x="486" y="971"/>
                      <a:pt x="513" y="971"/>
                    </a:cubicBezTo>
                    <a:cubicBezTo>
                      <a:pt x="734" y="971"/>
                      <a:pt x="994" y="900"/>
                      <a:pt x="1311" y="822"/>
                    </a:cubicBezTo>
                    <a:cubicBezTo>
                      <a:pt x="1663" y="735"/>
                      <a:pt x="1949" y="666"/>
                      <a:pt x="1949" y="666"/>
                    </a:cubicBezTo>
                    <a:cubicBezTo>
                      <a:pt x="1949" y="666"/>
                      <a:pt x="1949" y="547"/>
                      <a:pt x="1936" y="319"/>
                    </a:cubicBezTo>
                    <a:cubicBezTo>
                      <a:pt x="1928" y="192"/>
                      <a:pt x="1862" y="79"/>
                      <a:pt x="1822" y="20"/>
                    </a:cubicBezTo>
                    <a:cubicBezTo>
                      <a:pt x="1812" y="8"/>
                      <a:pt x="1798" y="1"/>
                      <a:pt x="17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g2d4c3c84e7f_0_0"/>
              <p:cNvSpPr/>
              <p:nvPr/>
            </p:nvSpPr>
            <p:spPr>
              <a:xfrm>
                <a:off x="5428500" y="2661850"/>
                <a:ext cx="47650" cy="9875"/>
              </a:xfrm>
              <a:custGeom>
                <a:rect b="b" l="l" r="r" t="t"/>
                <a:pathLst>
                  <a:path extrusionOk="0" h="395" w="1906">
                    <a:moveTo>
                      <a:pt x="1893" y="0"/>
                    </a:moveTo>
                    <a:lnTo>
                      <a:pt x="937" y="255"/>
                    </a:lnTo>
                    <a:cubicBezTo>
                      <a:pt x="785" y="297"/>
                      <a:pt x="597" y="347"/>
                      <a:pt x="461" y="347"/>
                    </a:cubicBezTo>
                    <a:cubicBezTo>
                      <a:pt x="443" y="347"/>
                      <a:pt x="426" y="346"/>
                      <a:pt x="410" y="345"/>
                    </a:cubicBezTo>
                    <a:cubicBezTo>
                      <a:pt x="106" y="310"/>
                      <a:pt x="48" y="233"/>
                      <a:pt x="48" y="231"/>
                    </a:cubicBezTo>
                    <a:cubicBezTo>
                      <a:pt x="45" y="224"/>
                      <a:pt x="37" y="221"/>
                      <a:pt x="30" y="221"/>
                    </a:cubicBezTo>
                    <a:cubicBezTo>
                      <a:pt x="25" y="221"/>
                      <a:pt x="20" y="222"/>
                      <a:pt x="16" y="225"/>
                    </a:cubicBezTo>
                    <a:cubicBezTo>
                      <a:pt x="5" y="231"/>
                      <a:pt x="0" y="244"/>
                      <a:pt x="8" y="257"/>
                    </a:cubicBezTo>
                    <a:cubicBezTo>
                      <a:pt x="13" y="265"/>
                      <a:pt x="74" y="355"/>
                      <a:pt x="405" y="392"/>
                    </a:cubicBezTo>
                    <a:cubicBezTo>
                      <a:pt x="424" y="392"/>
                      <a:pt x="442" y="395"/>
                      <a:pt x="461" y="395"/>
                    </a:cubicBezTo>
                    <a:cubicBezTo>
                      <a:pt x="601" y="395"/>
                      <a:pt x="786" y="345"/>
                      <a:pt x="950" y="302"/>
                    </a:cubicBezTo>
                    <a:lnTo>
                      <a:pt x="1906" y="45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g2d4c3c84e7f_0_0"/>
              <p:cNvSpPr/>
              <p:nvPr/>
            </p:nvSpPr>
            <p:spPr>
              <a:xfrm>
                <a:off x="5436575" y="2653650"/>
                <a:ext cx="18200" cy="10675"/>
              </a:xfrm>
              <a:custGeom>
                <a:rect b="b" l="l" r="r" t="t"/>
                <a:pathLst>
                  <a:path extrusionOk="0" h="427" w="728">
                    <a:moveTo>
                      <a:pt x="466" y="1"/>
                    </a:moveTo>
                    <a:cubicBezTo>
                      <a:pt x="459" y="1"/>
                      <a:pt x="452" y="4"/>
                      <a:pt x="447" y="11"/>
                    </a:cubicBezTo>
                    <a:cubicBezTo>
                      <a:pt x="439" y="21"/>
                      <a:pt x="442" y="37"/>
                      <a:pt x="453" y="45"/>
                    </a:cubicBezTo>
                    <a:lnTo>
                      <a:pt x="614" y="162"/>
                    </a:lnTo>
                    <a:cubicBezTo>
                      <a:pt x="601" y="175"/>
                      <a:pt x="588" y="185"/>
                      <a:pt x="572" y="199"/>
                    </a:cubicBezTo>
                    <a:cubicBezTo>
                      <a:pt x="566" y="193"/>
                      <a:pt x="535" y="170"/>
                      <a:pt x="379" y="69"/>
                    </a:cubicBezTo>
                    <a:cubicBezTo>
                      <a:pt x="374" y="66"/>
                      <a:pt x="370" y="65"/>
                      <a:pt x="365" y="65"/>
                    </a:cubicBezTo>
                    <a:cubicBezTo>
                      <a:pt x="357" y="65"/>
                      <a:pt x="349" y="70"/>
                      <a:pt x="344" y="77"/>
                    </a:cubicBezTo>
                    <a:cubicBezTo>
                      <a:pt x="339" y="88"/>
                      <a:pt x="341" y="103"/>
                      <a:pt x="352" y="109"/>
                    </a:cubicBezTo>
                    <a:cubicBezTo>
                      <a:pt x="431" y="159"/>
                      <a:pt x="519" y="217"/>
                      <a:pt x="537" y="230"/>
                    </a:cubicBezTo>
                    <a:cubicBezTo>
                      <a:pt x="514" y="249"/>
                      <a:pt x="492" y="270"/>
                      <a:pt x="471" y="286"/>
                    </a:cubicBezTo>
                    <a:lnTo>
                      <a:pt x="289" y="156"/>
                    </a:lnTo>
                    <a:cubicBezTo>
                      <a:pt x="284" y="153"/>
                      <a:pt x="280" y="152"/>
                      <a:pt x="275" y="152"/>
                    </a:cubicBezTo>
                    <a:cubicBezTo>
                      <a:pt x="268" y="152"/>
                      <a:pt x="262" y="155"/>
                      <a:pt x="257" y="162"/>
                    </a:cubicBezTo>
                    <a:cubicBezTo>
                      <a:pt x="249" y="172"/>
                      <a:pt x="251" y="188"/>
                      <a:pt x="262" y="196"/>
                    </a:cubicBezTo>
                    <a:lnTo>
                      <a:pt x="431" y="315"/>
                    </a:lnTo>
                    <a:cubicBezTo>
                      <a:pt x="424" y="323"/>
                      <a:pt x="416" y="328"/>
                      <a:pt x="410" y="331"/>
                    </a:cubicBezTo>
                    <a:cubicBezTo>
                      <a:pt x="394" y="342"/>
                      <a:pt x="379" y="350"/>
                      <a:pt x="365" y="355"/>
                    </a:cubicBezTo>
                    <a:cubicBezTo>
                      <a:pt x="363" y="352"/>
                      <a:pt x="363" y="352"/>
                      <a:pt x="360" y="350"/>
                    </a:cubicBezTo>
                    <a:lnTo>
                      <a:pt x="209" y="223"/>
                    </a:lnTo>
                    <a:cubicBezTo>
                      <a:pt x="205" y="219"/>
                      <a:pt x="200" y="218"/>
                      <a:pt x="195" y="218"/>
                    </a:cubicBezTo>
                    <a:cubicBezTo>
                      <a:pt x="187" y="218"/>
                      <a:pt x="180" y="221"/>
                      <a:pt x="175" y="228"/>
                    </a:cubicBezTo>
                    <a:cubicBezTo>
                      <a:pt x="167" y="236"/>
                      <a:pt x="167" y="252"/>
                      <a:pt x="177" y="260"/>
                    </a:cubicBezTo>
                    <a:lnTo>
                      <a:pt x="312" y="371"/>
                    </a:lnTo>
                    <a:cubicBezTo>
                      <a:pt x="283" y="379"/>
                      <a:pt x="257" y="379"/>
                      <a:pt x="230" y="379"/>
                    </a:cubicBezTo>
                    <a:lnTo>
                      <a:pt x="122" y="286"/>
                    </a:lnTo>
                    <a:cubicBezTo>
                      <a:pt x="117" y="282"/>
                      <a:pt x="111" y="280"/>
                      <a:pt x="105" y="280"/>
                    </a:cubicBezTo>
                    <a:cubicBezTo>
                      <a:pt x="98" y="280"/>
                      <a:pt x="92" y="283"/>
                      <a:pt x="87" y="289"/>
                    </a:cubicBezTo>
                    <a:cubicBezTo>
                      <a:pt x="79" y="299"/>
                      <a:pt x="79" y="315"/>
                      <a:pt x="90" y="323"/>
                    </a:cubicBezTo>
                    <a:lnTo>
                      <a:pt x="143" y="365"/>
                    </a:lnTo>
                    <a:cubicBezTo>
                      <a:pt x="82" y="352"/>
                      <a:pt x="40" y="331"/>
                      <a:pt x="37" y="331"/>
                    </a:cubicBezTo>
                    <a:cubicBezTo>
                      <a:pt x="34" y="329"/>
                      <a:pt x="30" y="328"/>
                      <a:pt x="26" y="328"/>
                    </a:cubicBezTo>
                    <a:cubicBezTo>
                      <a:pt x="19" y="328"/>
                      <a:pt x="11" y="333"/>
                      <a:pt x="5" y="342"/>
                    </a:cubicBezTo>
                    <a:cubicBezTo>
                      <a:pt x="0" y="352"/>
                      <a:pt x="5" y="365"/>
                      <a:pt x="16" y="373"/>
                    </a:cubicBezTo>
                    <a:cubicBezTo>
                      <a:pt x="21" y="376"/>
                      <a:pt x="109" y="418"/>
                      <a:pt x="217" y="426"/>
                    </a:cubicBezTo>
                    <a:lnTo>
                      <a:pt x="241" y="426"/>
                    </a:lnTo>
                    <a:cubicBezTo>
                      <a:pt x="304" y="426"/>
                      <a:pt x="373" y="413"/>
                      <a:pt x="437" y="371"/>
                    </a:cubicBezTo>
                    <a:cubicBezTo>
                      <a:pt x="519" y="318"/>
                      <a:pt x="709" y="138"/>
                      <a:pt x="717" y="130"/>
                    </a:cubicBezTo>
                    <a:cubicBezTo>
                      <a:pt x="728" y="122"/>
                      <a:pt x="728" y="106"/>
                      <a:pt x="720" y="98"/>
                    </a:cubicBezTo>
                    <a:cubicBezTo>
                      <a:pt x="714" y="92"/>
                      <a:pt x="708" y="90"/>
                      <a:pt x="702" y="90"/>
                    </a:cubicBezTo>
                    <a:cubicBezTo>
                      <a:pt x="696" y="90"/>
                      <a:pt x="690" y="92"/>
                      <a:pt x="686" y="95"/>
                    </a:cubicBezTo>
                    <a:cubicBezTo>
                      <a:pt x="686" y="95"/>
                      <a:pt x="672" y="109"/>
                      <a:pt x="649" y="130"/>
                    </a:cubicBezTo>
                    <a:lnTo>
                      <a:pt x="479" y="5"/>
                    </a:lnTo>
                    <a:cubicBezTo>
                      <a:pt x="475" y="2"/>
                      <a:pt x="470" y="1"/>
                      <a:pt x="4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g2d4c3c84e7f_0_0"/>
              <p:cNvSpPr/>
              <p:nvPr/>
            </p:nvSpPr>
            <p:spPr>
              <a:xfrm>
                <a:off x="5456475" y="2651600"/>
                <a:ext cx="17900" cy="6500"/>
              </a:xfrm>
              <a:custGeom>
                <a:rect b="b" l="l" r="r" t="t"/>
                <a:pathLst>
                  <a:path extrusionOk="0" h="260" w="716">
                    <a:moveTo>
                      <a:pt x="688" y="1"/>
                    </a:moveTo>
                    <a:cubicBezTo>
                      <a:pt x="680" y="1"/>
                      <a:pt x="673" y="4"/>
                      <a:pt x="668" y="11"/>
                    </a:cubicBezTo>
                    <a:cubicBezTo>
                      <a:pt x="668" y="13"/>
                      <a:pt x="615" y="82"/>
                      <a:pt x="459" y="135"/>
                    </a:cubicBezTo>
                    <a:cubicBezTo>
                      <a:pt x="297" y="191"/>
                      <a:pt x="27" y="212"/>
                      <a:pt x="22" y="212"/>
                    </a:cubicBezTo>
                    <a:cubicBezTo>
                      <a:pt x="11" y="212"/>
                      <a:pt x="1" y="222"/>
                      <a:pt x="1" y="236"/>
                    </a:cubicBezTo>
                    <a:cubicBezTo>
                      <a:pt x="1" y="249"/>
                      <a:pt x="11" y="260"/>
                      <a:pt x="25" y="260"/>
                    </a:cubicBezTo>
                    <a:lnTo>
                      <a:pt x="27" y="260"/>
                    </a:lnTo>
                    <a:cubicBezTo>
                      <a:pt x="38" y="257"/>
                      <a:pt x="308" y="238"/>
                      <a:pt x="475" y="180"/>
                    </a:cubicBezTo>
                    <a:cubicBezTo>
                      <a:pt x="647" y="122"/>
                      <a:pt x="705" y="42"/>
                      <a:pt x="707" y="40"/>
                    </a:cubicBezTo>
                    <a:cubicBezTo>
                      <a:pt x="715" y="29"/>
                      <a:pt x="713" y="13"/>
                      <a:pt x="702" y="5"/>
                    </a:cubicBezTo>
                    <a:cubicBezTo>
                      <a:pt x="698" y="2"/>
                      <a:pt x="693" y="1"/>
                      <a:pt x="68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g2d4c3c84e7f_0_0"/>
              <p:cNvSpPr/>
              <p:nvPr/>
            </p:nvSpPr>
            <p:spPr>
              <a:xfrm>
                <a:off x="5436950" y="2528300"/>
                <a:ext cx="25500" cy="8650"/>
              </a:xfrm>
              <a:custGeom>
                <a:rect b="b" l="l" r="r" t="t"/>
                <a:pathLst>
                  <a:path extrusionOk="0" h="346" w="1020">
                    <a:moveTo>
                      <a:pt x="14" y="1"/>
                    </a:moveTo>
                    <a:lnTo>
                      <a:pt x="1" y="67"/>
                    </a:lnTo>
                    <a:cubicBezTo>
                      <a:pt x="1" y="67"/>
                      <a:pt x="4" y="67"/>
                      <a:pt x="11" y="67"/>
                    </a:cubicBezTo>
                    <a:cubicBezTo>
                      <a:pt x="63" y="67"/>
                      <a:pt x="310" y="75"/>
                      <a:pt x="676" y="221"/>
                    </a:cubicBezTo>
                    <a:cubicBezTo>
                      <a:pt x="816" y="276"/>
                      <a:pt x="991" y="345"/>
                      <a:pt x="991" y="345"/>
                    </a:cubicBezTo>
                    <a:lnTo>
                      <a:pt x="1020" y="268"/>
                    </a:lnTo>
                    <a:cubicBezTo>
                      <a:pt x="676" y="160"/>
                      <a:pt x="279" y="49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g2d4c3c84e7f_0_0"/>
              <p:cNvSpPr/>
              <p:nvPr/>
            </p:nvSpPr>
            <p:spPr>
              <a:xfrm>
                <a:off x="5431800" y="2416550"/>
                <a:ext cx="106900" cy="121525"/>
              </a:xfrm>
              <a:custGeom>
                <a:rect b="b" l="l" r="r" t="t"/>
                <a:pathLst>
                  <a:path extrusionOk="0" h="4861" w="4276">
                    <a:moveTo>
                      <a:pt x="4018" y="0"/>
                    </a:moveTo>
                    <a:cubicBezTo>
                      <a:pt x="4018" y="0"/>
                      <a:pt x="3780" y="21"/>
                      <a:pt x="3013" y="183"/>
                    </a:cubicBezTo>
                    <a:cubicBezTo>
                      <a:pt x="2472" y="299"/>
                      <a:pt x="2149" y="316"/>
                      <a:pt x="2006" y="316"/>
                    </a:cubicBezTo>
                    <a:cubicBezTo>
                      <a:pt x="1945" y="316"/>
                      <a:pt x="1917" y="313"/>
                      <a:pt x="1917" y="313"/>
                    </a:cubicBezTo>
                    <a:cubicBezTo>
                      <a:pt x="1917" y="313"/>
                      <a:pt x="1845" y="1149"/>
                      <a:pt x="1716" y="1446"/>
                    </a:cubicBezTo>
                    <a:cubicBezTo>
                      <a:pt x="1586" y="1739"/>
                      <a:pt x="45" y="4288"/>
                      <a:pt x="0" y="4447"/>
                    </a:cubicBezTo>
                    <a:cubicBezTo>
                      <a:pt x="5" y="4447"/>
                      <a:pt x="11" y="4447"/>
                      <a:pt x="16" y="4447"/>
                    </a:cubicBezTo>
                    <a:cubicBezTo>
                      <a:pt x="291" y="4447"/>
                      <a:pt x="1137" y="4702"/>
                      <a:pt x="1604" y="4860"/>
                    </a:cubicBezTo>
                    <a:cubicBezTo>
                      <a:pt x="1631" y="4834"/>
                      <a:pt x="1906" y="4394"/>
                      <a:pt x="2179" y="3952"/>
                    </a:cubicBezTo>
                    <a:cubicBezTo>
                      <a:pt x="2213" y="4299"/>
                      <a:pt x="2253" y="4624"/>
                      <a:pt x="2290" y="4762"/>
                    </a:cubicBezTo>
                    <a:cubicBezTo>
                      <a:pt x="2290" y="4762"/>
                      <a:pt x="2474" y="4797"/>
                      <a:pt x="2713" y="4797"/>
                    </a:cubicBezTo>
                    <a:cubicBezTo>
                      <a:pt x="2874" y="4797"/>
                      <a:pt x="3061" y="4781"/>
                      <a:pt x="3232" y="4728"/>
                    </a:cubicBezTo>
                    <a:cubicBezTo>
                      <a:pt x="3248" y="4722"/>
                      <a:pt x="3796" y="4503"/>
                      <a:pt x="3791" y="4487"/>
                    </a:cubicBezTo>
                    <a:cubicBezTo>
                      <a:pt x="3661" y="4005"/>
                      <a:pt x="3656" y="3703"/>
                      <a:pt x="3595" y="3341"/>
                    </a:cubicBezTo>
                    <a:cubicBezTo>
                      <a:pt x="3571" y="3195"/>
                      <a:pt x="3460" y="2507"/>
                      <a:pt x="3502" y="2356"/>
                    </a:cubicBezTo>
                    <a:cubicBezTo>
                      <a:pt x="3659" y="2232"/>
                      <a:pt x="3812" y="2105"/>
                      <a:pt x="3928" y="1967"/>
                    </a:cubicBezTo>
                    <a:cubicBezTo>
                      <a:pt x="4220" y="1620"/>
                      <a:pt x="4275" y="1181"/>
                      <a:pt x="4254" y="858"/>
                    </a:cubicBezTo>
                    <a:cubicBezTo>
                      <a:pt x="4233" y="535"/>
                      <a:pt x="4018" y="0"/>
                      <a:pt x="4018" y="0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g2d4c3c84e7f_0_0"/>
              <p:cNvSpPr/>
              <p:nvPr/>
            </p:nvSpPr>
            <p:spPr>
              <a:xfrm>
                <a:off x="5485600" y="2474825"/>
                <a:ext cx="34425" cy="41075"/>
              </a:xfrm>
              <a:custGeom>
                <a:rect b="b" l="l" r="r" t="t"/>
                <a:pathLst>
                  <a:path extrusionOk="0" h="1643" w="1377">
                    <a:moveTo>
                      <a:pt x="1348" y="1"/>
                    </a:moveTo>
                    <a:cubicBezTo>
                      <a:pt x="1346" y="1"/>
                      <a:pt x="1344" y="1"/>
                      <a:pt x="1342" y="1"/>
                    </a:cubicBezTo>
                    <a:lnTo>
                      <a:pt x="961" y="139"/>
                    </a:lnTo>
                    <a:cubicBezTo>
                      <a:pt x="959" y="142"/>
                      <a:pt x="953" y="144"/>
                      <a:pt x="951" y="149"/>
                    </a:cubicBezTo>
                    <a:lnTo>
                      <a:pt x="6" y="1608"/>
                    </a:lnTo>
                    <a:cubicBezTo>
                      <a:pt x="0" y="1618"/>
                      <a:pt x="3" y="1632"/>
                      <a:pt x="14" y="1640"/>
                    </a:cubicBezTo>
                    <a:cubicBezTo>
                      <a:pt x="16" y="1642"/>
                      <a:pt x="22" y="1642"/>
                      <a:pt x="27" y="1642"/>
                    </a:cubicBezTo>
                    <a:cubicBezTo>
                      <a:pt x="35" y="1642"/>
                      <a:pt x="43" y="1640"/>
                      <a:pt x="45" y="1632"/>
                    </a:cubicBezTo>
                    <a:lnTo>
                      <a:pt x="985" y="181"/>
                    </a:lnTo>
                    <a:lnTo>
                      <a:pt x="1358" y="46"/>
                    </a:lnTo>
                    <a:cubicBezTo>
                      <a:pt x="1369" y="44"/>
                      <a:pt x="1377" y="30"/>
                      <a:pt x="1372" y="17"/>
                    </a:cubicBezTo>
                    <a:cubicBezTo>
                      <a:pt x="1367" y="6"/>
                      <a:pt x="1357" y="1"/>
                      <a:pt x="13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g2d4c3c84e7f_0_0"/>
              <p:cNvSpPr/>
              <p:nvPr/>
            </p:nvSpPr>
            <p:spPr>
              <a:xfrm>
                <a:off x="5454175" y="2437975"/>
                <a:ext cx="51700" cy="88650"/>
              </a:xfrm>
              <a:custGeom>
                <a:rect b="b" l="l" r="r" t="t"/>
                <a:pathLst>
                  <a:path extrusionOk="0" h="3546" w="2068">
                    <a:moveTo>
                      <a:pt x="2046" y="1"/>
                    </a:moveTo>
                    <a:cubicBezTo>
                      <a:pt x="2033" y="1"/>
                      <a:pt x="2020" y="9"/>
                      <a:pt x="2020" y="22"/>
                    </a:cubicBezTo>
                    <a:cubicBezTo>
                      <a:pt x="2009" y="170"/>
                      <a:pt x="1975" y="419"/>
                      <a:pt x="1927" y="469"/>
                    </a:cubicBezTo>
                    <a:cubicBezTo>
                      <a:pt x="1901" y="496"/>
                      <a:pt x="1858" y="520"/>
                      <a:pt x="1819" y="541"/>
                    </a:cubicBezTo>
                    <a:cubicBezTo>
                      <a:pt x="1771" y="567"/>
                      <a:pt x="1736" y="586"/>
                      <a:pt x="1731" y="615"/>
                    </a:cubicBezTo>
                    <a:cubicBezTo>
                      <a:pt x="1729" y="623"/>
                      <a:pt x="1729" y="636"/>
                      <a:pt x="1742" y="652"/>
                    </a:cubicBezTo>
                    <a:lnTo>
                      <a:pt x="1747" y="657"/>
                    </a:lnTo>
                    <a:cubicBezTo>
                      <a:pt x="1779" y="697"/>
                      <a:pt x="1792" y="713"/>
                      <a:pt x="1784" y="766"/>
                    </a:cubicBezTo>
                    <a:cubicBezTo>
                      <a:pt x="1776" y="803"/>
                      <a:pt x="1689" y="829"/>
                      <a:pt x="1647" y="837"/>
                    </a:cubicBezTo>
                    <a:cubicBezTo>
                      <a:pt x="1633" y="840"/>
                      <a:pt x="1625" y="851"/>
                      <a:pt x="1625" y="864"/>
                    </a:cubicBezTo>
                    <a:cubicBezTo>
                      <a:pt x="1625" y="864"/>
                      <a:pt x="1641" y="1076"/>
                      <a:pt x="1546" y="1216"/>
                    </a:cubicBezTo>
                    <a:cubicBezTo>
                      <a:pt x="1443" y="1367"/>
                      <a:pt x="21" y="3484"/>
                      <a:pt x="5" y="3508"/>
                    </a:cubicBezTo>
                    <a:cubicBezTo>
                      <a:pt x="0" y="3519"/>
                      <a:pt x="3" y="3532"/>
                      <a:pt x="13" y="3540"/>
                    </a:cubicBezTo>
                    <a:cubicBezTo>
                      <a:pt x="16" y="3542"/>
                      <a:pt x="21" y="3545"/>
                      <a:pt x="27" y="3545"/>
                    </a:cubicBezTo>
                    <a:cubicBezTo>
                      <a:pt x="35" y="3545"/>
                      <a:pt x="40" y="3540"/>
                      <a:pt x="45" y="3535"/>
                    </a:cubicBezTo>
                    <a:cubicBezTo>
                      <a:pt x="61" y="3511"/>
                      <a:pt x="1482" y="1393"/>
                      <a:pt x="1586" y="1242"/>
                    </a:cubicBezTo>
                    <a:cubicBezTo>
                      <a:pt x="1673" y="1113"/>
                      <a:pt x="1676" y="941"/>
                      <a:pt x="1676" y="880"/>
                    </a:cubicBezTo>
                    <a:cubicBezTo>
                      <a:pt x="1721" y="869"/>
                      <a:pt x="1819" y="840"/>
                      <a:pt x="1832" y="774"/>
                    </a:cubicBezTo>
                    <a:cubicBezTo>
                      <a:pt x="1845" y="700"/>
                      <a:pt x="1816" y="668"/>
                      <a:pt x="1781" y="626"/>
                    </a:cubicBezTo>
                    <a:lnTo>
                      <a:pt x="1776" y="620"/>
                    </a:lnTo>
                    <a:cubicBezTo>
                      <a:pt x="1781" y="615"/>
                      <a:pt x="1819" y="594"/>
                      <a:pt x="1842" y="581"/>
                    </a:cubicBezTo>
                    <a:cubicBezTo>
                      <a:pt x="1882" y="559"/>
                      <a:pt x="1930" y="536"/>
                      <a:pt x="1961" y="501"/>
                    </a:cubicBezTo>
                    <a:cubicBezTo>
                      <a:pt x="2036" y="424"/>
                      <a:pt x="2065" y="67"/>
                      <a:pt x="2067" y="27"/>
                    </a:cubicBezTo>
                    <a:cubicBezTo>
                      <a:pt x="2067" y="14"/>
                      <a:pt x="2059" y="1"/>
                      <a:pt x="20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g2d4c3c84e7f_0_0"/>
              <p:cNvSpPr/>
              <p:nvPr/>
            </p:nvSpPr>
            <p:spPr>
              <a:xfrm>
                <a:off x="5436300" y="2522950"/>
                <a:ext cx="36475" cy="9675"/>
              </a:xfrm>
              <a:custGeom>
                <a:rect b="b" l="l" r="r" t="t"/>
                <a:pathLst>
                  <a:path extrusionOk="0" h="387" w="1459">
                    <a:moveTo>
                      <a:pt x="25" y="0"/>
                    </a:moveTo>
                    <a:cubicBezTo>
                      <a:pt x="14" y="0"/>
                      <a:pt x="5" y="10"/>
                      <a:pt x="3" y="19"/>
                    </a:cubicBezTo>
                    <a:cubicBezTo>
                      <a:pt x="0" y="32"/>
                      <a:pt x="8" y="46"/>
                      <a:pt x="22" y="48"/>
                    </a:cubicBezTo>
                    <a:cubicBezTo>
                      <a:pt x="24" y="48"/>
                      <a:pt x="376" y="109"/>
                      <a:pt x="609" y="143"/>
                    </a:cubicBezTo>
                    <a:cubicBezTo>
                      <a:pt x="842" y="181"/>
                      <a:pt x="1417" y="384"/>
                      <a:pt x="1424" y="387"/>
                    </a:cubicBezTo>
                    <a:lnTo>
                      <a:pt x="1432" y="387"/>
                    </a:lnTo>
                    <a:cubicBezTo>
                      <a:pt x="1440" y="387"/>
                      <a:pt x="1451" y="382"/>
                      <a:pt x="1454" y="371"/>
                    </a:cubicBezTo>
                    <a:cubicBezTo>
                      <a:pt x="1459" y="358"/>
                      <a:pt x="1451" y="345"/>
                      <a:pt x="1440" y="342"/>
                    </a:cubicBezTo>
                    <a:cubicBezTo>
                      <a:pt x="1417" y="331"/>
                      <a:pt x="853" y="133"/>
                      <a:pt x="617" y="98"/>
                    </a:cubicBezTo>
                    <a:cubicBezTo>
                      <a:pt x="384" y="61"/>
                      <a:pt x="32" y="1"/>
                      <a:pt x="30" y="1"/>
                    </a:cubicBezTo>
                    <a:cubicBezTo>
                      <a:pt x="28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g2d4c3c84e7f_0_0"/>
              <p:cNvSpPr/>
              <p:nvPr/>
            </p:nvSpPr>
            <p:spPr>
              <a:xfrm>
                <a:off x="5499900" y="2494750"/>
                <a:ext cx="5450" cy="31875"/>
              </a:xfrm>
              <a:custGeom>
                <a:rect b="b" l="l" r="r" t="t"/>
                <a:pathLst>
                  <a:path extrusionOk="0" h="1275" w="218">
                    <a:moveTo>
                      <a:pt x="24" y="1"/>
                    </a:moveTo>
                    <a:cubicBezTo>
                      <a:pt x="11" y="4"/>
                      <a:pt x="0" y="17"/>
                      <a:pt x="3" y="30"/>
                    </a:cubicBezTo>
                    <a:cubicBezTo>
                      <a:pt x="3" y="35"/>
                      <a:pt x="85" y="552"/>
                      <a:pt x="93" y="729"/>
                    </a:cubicBezTo>
                    <a:cubicBezTo>
                      <a:pt x="101" y="911"/>
                      <a:pt x="164" y="1240"/>
                      <a:pt x="167" y="1253"/>
                    </a:cubicBezTo>
                    <a:cubicBezTo>
                      <a:pt x="170" y="1266"/>
                      <a:pt x="180" y="1274"/>
                      <a:pt x="191" y="1274"/>
                    </a:cubicBezTo>
                    <a:cubicBezTo>
                      <a:pt x="191" y="1274"/>
                      <a:pt x="193" y="1271"/>
                      <a:pt x="196" y="1271"/>
                    </a:cubicBezTo>
                    <a:cubicBezTo>
                      <a:pt x="207" y="1269"/>
                      <a:pt x="217" y="1258"/>
                      <a:pt x="215" y="1245"/>
                    </a:cubicBezTo>
                    <a:cubicBezTo>
                      <a:pt x="212" y="1242"/>
                      <a:pt x="148" y="906"/>
                      <a:pt x="140" y="726"/>
                    </a:cubicBezTo>
                    <a:cubicBezTo>
                      <a:pt x="132" y="546"/>
                      <a:pt x="53" y="43"/>
                      <a:pt x="50" y="22"/>
                    </a:cubicBezTo>
                    <a:cubicBezTo>
                      <a:pt x="48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g2d4c3c84e7f_0_0"/>
              <p:cNvSpPr/>
              <p:nvPr/>
            </p:nvSpPr>
            <p:spPr>
              <a:xfrm>
                <a:off x="5489500" y="2525375"/>
                <a:ext cx="34775" cy="7275"/>
              </a:xfrm>
              <a:custGeom>
                <a:rect b="b" l="l" r="r" t="t"/>
                <a:pathLst>
                  <a:path extrusionOk="0" h="291" w="1391">
                    <a:moveTo>
                      <a:pt x="1364" y="0"/>
                    </a:moveTo>
                    <a:cubicBezTo>
                      <a:pt x="1359" y="0"/>
                      <a:pt x="1355" y="1"/>
                      <a:pt x="1351" y="4"/>
                    </a:cubicBezTo>
                    <a:cubicBezTo>
                      <a:pt x="1348" y="7"/>
                      <a:pt x="1012" y="200"/>
                      <a:pt x="728" y="213"/>
                    </a:cubicBezTo>
                    <a:cubicBezTo>
                      <a:pt x="435" y="224"/>
                      <a:pt x="175" y="234"/>
                      <a:pt x="43" y="242"/>
                    </a:cubicBezTo>
                    <a:cubicBezTo>
                      <a:pt x="9" y="245"/>
                      <a:pt x="1" y="290"/>
                      <a:pt x="43" y="290"/>
                    </a:cubicBezTo>
                    <a:cubicBezTo>
                      <a:pt x="53" y="290"/>
                      <a:pt x="63" y="290"/>
                      <a:pt x="73" y="290"/>
                    </a:cubicBezTo>
                    <a:cubicBezTo>
                      <a:pt x="241" y="290"/>
                      <a:pt x="454" y="271"/>
                      <a:pt x="731" y="261"/>
                    </a:cubicBezTo>
                    <a:cubicBezTo>
                      <a:pt x="1025" y="248"/>
                      <a:pt x="1361" y="52"/>
                      <a:pt x="1374" y="44"/>
                    </a:cubicBezTo>
                    <a:cubicBezTo>
                      <a:pt x="1388" y="39"/>
                      <a:pt x="1390" y="23"/>
                      <a:pt x="1385" y="12"/>
                    </a:cubicBezTo>
                    <a:cubicBezTo>
                      <a:pt x="1380" y="5"/>
                      <a:pt x="1372" y="0"/>
                      <a:pt x="13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g2d4c3c84e7f_0_0"/>
              <p:cNvSpPr/>
              <p:nvPr/>
            </p:nvSpPr>
            <p:spPr>
              <a:xfrm>
                <a:off x="5429150" y="2251450"/>
                <a:ext cx="92875" cy="110250"/>
              </a:xfrm>
              <a:custGeom>
                <a:rect b="b" l="l" r="r" t="t"/>
                <a:pathLst>
                  <a:path extrusionOk="0" h="4410" w="3715">
                    <a:moveTo>
                      <a:pt x="460" y="1"/>
                    </a:moveTo>
                    <a:cubicBezTo>
                      <a:pt x="452" y="1"/>
                      <a:pt x="445" y="2"/>
                      <a:pt x="437" y="6"/>
                    </a:cubicBezTo>
                    <a:cubicBezTo>
                      <a:pt x="395" y="21"/>
                      <a:pt x="218" y="66"/>
                      <a:pt x="101" y="125"/>
                    </a:cubicBezTo>
                    <a:cubicBezTo>
                      <a:pt x="80" y="135"/>
                      <a:pt x="14" y="204"/>
                      <a:pt x="6" y="307"/>
                    </a:cubicBezTo>
                    <a:cubicBezTo>
                      <a:pt x="1" y="379"/>
                      <a:pt x="14" y="919"/>
                      <a:pt x="265" y="1146"/>
                    </a:cubicBezTo>
                    <a:cubicBezTo>
                      <a:pt x="586" y="1438"/>
                      <a:pt x="681" y="1885"/>
                      <a:pt x="964" y="2375"/>
                    </a:cubicBezTo>
                    <a:cubicBezTo>
                      <a:pt x="1178" y="2742"/>
                      <a:pt x="1512" y="3269"/>
                      <a:pt x="1700" y="3579"/>
                    </a:cubicBezTo>
                    <a:cubicBezTo>
                      <a:pt x="1745" y="3656"/>
                      <a:pt x="1808" y="3719"/>
                      <a:pt x="1888" y="3764"/>
                    </a:cubicBezTo>
                    <a:lnTo>
                      <a:pt x="3622" y="4410"/>
                    </a:lnTo>
                    <a:lnTo>
                      <a:pt x="3714" y="3521"/>
                    </a:lnTo>
                    <a:lnTo>
                      <a:pt x="2391" y="3139"/>
                    </a:lnTo>
                    <a:cubicBezTo>
                      <a:pt x="2343" y="3116"/>
                      <a:pt x="2250" y="3073"/>
                      <a:pt x="2219" y="3031"/>
                    </a:cubicBezTo>
                    <a:cubicBezTo>
                      <a:pt x="1920" y="2631"/>
                      <a:pt x="1822" y="2491"/>
                      <a:pt x="1570" y="2120"/>
                    </a:cubicBezTo>
                    <a:cubicBezTo>
                      <a:pt x="1276" y="1692"/>
                      <a:pt x="866" y="1215"/>
                      <a:pt x="853" y="1112"/>
                    </a:cubicBezTo>
                    <a:cubicBezTo>
                      <a:pt x="848" y="1088"/>
                      <a:pt x="853" y="1064"/>
                      <a:pt x="856" y="1046"/>
                    </a:cubicBezTo>
                    <a:cubicBezTo>
                      <a:pt x="887" y="958"/>
                      <a:pt x="940" y="808"/>
                      <a:pt x="948" y="739"/>
                    </a:cubicBezTo>
                    <a:cubicBezTo>
                      <a:pt x="961" y="638"/>
                      <a:pt x="967" y="350"/>
                      <a:pt x="967" y="350"/>
                    </a:cubicBezTo>
                    <a:cubicBezTo>
                      <a:pt x="967" y="350"/>
                      <a:pt x="934" y="317"/>
                      <a:pt x="895" y="317"/>
                    </a:cubicBezTo>
                    <a:cubicBezTo>
                      <a:pt x="879" y="317"/>
                      <a:pt x="861" y="323"/>
                      <a:pt x="845" y="339"/>
                    </a:cubicBezTo>
                    <a:cubicBezTo>
                      <a:pt x="818" y="366"/>
                      <a:pt x="787" y="474"/>
                      <a:pt x="763" y="572"/>
                    </a:cubicBezTo>
                    <a:cubicBezTo>
                      <a:pt x="763" y="567"/>
                      <a:pt x="760" y="561"/>
                      <a:pt x="760" y="556"/>
                    </a:cubicBezTo>
                    <a:cubicBezTo>
                      <a:pt x="686" y="275"/>
                      <a:pt x="562" y="1"/>
                      <a:pt x="46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g2d4c3c84e7f_0_0"/>
              <p:cNvSpPr/>
              <p:nvPr/>
            </p:nvSpPr>
            <p:spPr>
              <a:xfrm>
                <a:off x="5435700" y="2255275"/>
                <a:ext cx="4800" cy="10475"/>
              </a:xfrm>
              <a:custGeom>
                <a:rect b="b" l="l" r="r" t="t"/>
                <a:pathLst>
                  <a:path extrusionOk="0" h="419" w="192">
                    <a:moveTo>
                      <a:pt x="30" y="1"/>
                    </a:moveTo>
                    <a:cubicBezTo>
                      <a:pt x="16" y="1"/>
                      <a:pt x="3" y="9"/>
                      <a:pt x="3" y="22"/>
                    </a:cubicBezTo>
                    <a:cubicBezTo>
                      <a:pt x="1" y="30"/>
                      <a:pt x="1" y="40"/>
                      <a:pt x="144" y="403"/>
                    </a:cubicBezTo>
                    <a:cubicBezTo>
                      <a:pt x="146" y="414"/>
                      <a:pt x="157" y="419"/>
                      <a:pt x="165" y="419"/>
                    </a:cubicBezTo>
                    <a:cubicBezTo>
                      <a:pt x="167" y="419"/>
                      <a:pt x="170" y="419"/>
                      <a:pt x="175" y="416"/>
                    </a:cubicBezTo>
                    <a:cubicBezTo>
                      <a:pt x="186" y="414"/>
                      <a:pt x="191" y="398"/>
                      <a:pt x="189" y="387"/>
                    </a:cubicBezTo>
                    <a:cubicBezTo>
                      <a:pt x="138" y="258"/>
                      <a:pt x="56" y="48"/>
                      <a:pt x="51" y="22"/>
                    </a:cubicBezTo>
                    <a:cubicBezTo>
                      <a:pt x="48" y="11"/>
                      <a:pt x="40" y="3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g2d4c3c84e7f_0_0"/>
              <p:cNvSpPr/>
              <p:nvPr/>
            </p:nvSpPr>
            <p:spPr>
              <a:xfrm>
                <a:off x="5439275" y="2253575"/>
                <a:ext cx="5000" cy="12175"/>
              </a:xfrm>
              <a:custGeom>
                <a:rect b="b" l="l" r="r" t="t"/>
                <a:pathLst>
                  <a:path extrusionOk="0" h="487" w="200">
                    <a:moveTo>
                      <a:pt x="27" y="1"/>
                    </a:moveTo>
                    <a:cubicBezTo>
                      <a:pt x="25" y="1"/>
                      <a:pt x="22" y="1"/>
                      <a:pt x="19" y="3"/>
                    </a:cubicBezTo>
                    <a:cubicBezTo>
                      <a:pt x="8" y="8"/>
                      <a:pt x="1" y="21"/>
                      <a:pt x="6" y="32"/>
                    </a:cubicBezTo>
                    <a:lnTo>
                      <a:pt x="151" y="471"/>
                    </a:lnTo>
                    <a:cubicBezTo>
                      <a:pt x="154" y="479"/>
                      <a:pt x="162" y="487"/>
                      <a:pt x="173" y="487"/>
                    </a:cubicBezTo>
                    <a:cubicBezTo>
                      <a:pt x="175" y="487"/>
                      <a:pt x="178" y="487"/>
                      <a:pt x="181" y="484"/>
                    </a:cubicBezTo>
                    <a:cubicBezTo>
                      <a:pt x="194" y="482"/>
                      <a:pt x="199" y="468"/>
                      <a:pt x="196" y="455"/>
                    </a:cubicBezTo>
                    <a:lnTo>
                      <a:pt x="51" y="18"/>
                    </a:lnTo>
                    <a:cubicBezTo>
                      <a:pt x="47" y="8"/>
                      <a:pt x="38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g2d4c3c84e7f_0_0"/>
              <p:cNvSpPr/>
              <p:nvPr/>
            </p:nvSpPr>
            <p:spPr>
              <a:xfrm>
                <a:off x="5431875" y="2256125"/>
                <a:ext cx="4050" cy="10950"/>
              </a:xfrm>
              <a:custGeom>
                <a:rect b="b" l="l" r="r" t="t"/>
                <a:pathLst>
                  <a:path extrusionOk="0" h="438" w="162">
                    <a:moveTo>
                      <a:pt x="25" y="1"/>
                    </a:moveTo>
                    <a:cubicBezTo>
                      <a:pt x="23" y="1"/>
                      <a:pt x="21" y="1"/>
                      <a:pt x="19" y="1"/>
                    </a:cubicBezTo>
                    <a:cubicBezTo>
                      <a:pt x="5" y="4"/>
                      <a:pt x="0" y="17"/>
                      <a:pt x="3" y="30"/>
                    </a:cubicBezTo>
                    <a:lnTo>
                      <a:pt x="111" y="422"/>
                    </a:lnTo>
                    <a:cubicBezTo>
                      <a:pt x="114" y="430"/>
                      <a:pt x="124" y="438"/>
                      <a:pt x="135" y="438"/>
                    </a:cubicBezTo>
                    <a:lnTo>
                      <a:pt x="140" y="438"/>
                    </a:lnTo>
                    <a:cubicBezTo>
                      <a:pt x="154" y="433"/>
                      <a:pt x="162" y="419"/>
                      <a:pt x="159" y="409"/>
                    </a:cubicBezTo>
                    <a:lnTo>
                      <a:pt x="48" y="17"/>
                    </a:lnTo>
                    <a:cubicBezTo>
                      <a:pt x="46" y="6"/>
                      <a:pt x="36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g2d4c3c84e7f_0_0"/>
              <p:cNvSpPr/>
              <p:nvPr/>
            </p:nvSpPr>
            <p:spPr>
              <a:xfrm>
                <a:off x="5441400" y="2265400"/>
                <a:ext cx="6825" cy="11225"/>
              </a:xfrm>
              <a:custGeom>
                <a:rect b="b" l="l" r="r" t="t"/>
                <a:pathLst>
                  <a:path extrusionOk="0" h="449" w="273">
                    <a:moveTo>
                      <a:pt x="246" y="1"/>
                    </a:moveTo>
                    <a:cubicBezTo>
                      <a:pt x="191" y="3"/>
                      <a:pt x="77" y="38"/>
                      <a:pt x="43" y="160"/>
                    </a:cubicBezTo>
                    <a:cubicBezTo>
                      <a:pt x="0" y="305"/>
                      <a:pt x="40" y="427"/>
                      <a:pt x="43" y="432"/>
                    </a:cubicBezTo>
                    <a:cubicBezTo>
                      <a:pt x="45" y="440"/>
                      <a:pt x="53" y="448"/>
                      <a:pt x="64" y="448"/>
                    </a:cubicBezTo>
                    <a:cubicBezTo>
                      <a:pt x="66" y="448"/>
                      <a:pt x="69" y="448"/>
                      <a:pt x="72" y="445"/>
                    </a:cubicBezTo>
                    <a:cubicBezTo>
                      <a:pt x="85" y="443"/>
                      <a:pt x="90" y="430"/>
                      <a:pt x="88" y="416"/>
                    </a:cubicBezTo>
                    <a:cubicBezTo>
                      <a:pt x="88" y="416"/>
                      <a:pt x="51" y="302"/>
                      <a:pt x="88" y="173"/>
                    </a:cubicBezTo>
                    <a:cubicBezTo>
                      <a:pt x="122" y="54"/>
                      <a:pt x="244" y="48"/>
                      <a:pt x="249" y="48"/>
                    </a:cubicBezTo>
                    <a:cubicBezTo>
                      <a:pt x="262" y="48"/>
                      <a:pt x="273" y="38"/>
                      <a:pt x="270" y="25"/>
                    </a:cubicBezTo>
                    <a:cubicBezTo>
                      <a:pt x="270" y="11"/>
                      <a:pt x="260" y="1"/>
                      <a:pt x="2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g2d4c3c84e7f_0_0"/>
              <p:cNvSpPr/>
              <p:nvPr/>
            </p:nvSpPr>
            <p:spPr>
              <a:xfrm>
                <a:off x="5403875" y="2255850"/>
                <a:ext cx="100675" cy="101425"/>
              </a:xfrm>
              <a:custGeom>
                <a:rect b="b" l="l" r="r" t="t"/>
                <a:pathLst>
                  <a:path extrusionOk="0" h="4057" w="4027">
                    <a:moveTo>
                      <a:pt x="427" y="0"/>
                    </a:moveTo>
                    <a:cubicBezTo>
                      <a:pt x="417" y="0"/>
                      <a:pt x="409" y="2"/>
                      <a:pt x="400" y="7"/>
                    </a:cubicBezTo>
                    <a:cubicBezTo>
                      <a:pt x="360" y="28"/>
                      <a:pt x="188" y="92"/>
                      <a:pt x="80" y="160"/>
                    </a:cubicBezTo>
                    <a:cubicBezTo>
                      <a:pt x="59" y="174"/>
                      <a:pt x="0" y="250"/>
                      <a:pt x="3" y="354"/>
                    </a:cubicBezTo>
                    <a:cubicBezTo>
                      <a:pt x="3" y="425"/>
                      <a:pt x="75" y="960"/>
                      <a:pt x="347" y="1161"/>
                    </a:cubicBezTo>
                    <a:cubicBezTo>
                      <a:pt x="697" y="1418"/>
                      <a:pt x="845" y="1849"/>
                      <a:pt x="1170" y="2310"/>
                    </a:cubicBezTo>
                    <a:cubicBezTo>
                      <a:pt x="1681" y="3030"/>
                      <a:pt x="1808" y="3143"/>
                      <a:pt x="2028" y="3432"/>
                    </a:cubicBezTo>
                    <a:cubicBezTo>
                      <a:pt x="2081" y="3503"/>
                      <a:pt x="2152" y="3559"/>
                      <a:pt x="2232" y="3596"/>
                    </a:cubicBezTo>
                    <a:lnTo>
                      <a:pt x="4026" y="4057"/>
                    </a:lnTo>
                    <a:lnTo>
                      <a:pt x="4026" y="3162"/>
                    </a:lnTo>
                    <a:lnTo>
                      <a:pt x="2669" y="2921"/>
                    </a:lnTo>
                    <a:cubicBezTo>
                      <a:pt x="2621" y="2905"/>
                      <a:pt x="2523" y="2871"/>
                      <a:pt x="2489" y="2834"/>
                    </a:cubicBezTo>
                    <a:cubicBezTo>
                      <a:pt x="2147" y="2466"/>
                      <a:pt x="2036" y="2336"/>
                      <a:pt x="1747" y="1995"/>
                    </a:cubicBezTo>
                    <a:cubicBezTo>
                      <a:pt x="1411" y="1598"/>
                      <a:pt x="953" y="1166"/>
                      <a:pt x="927" y="1066"/>
                    </a:cubicBezTo>
                    <a:cubicBezTo>
                      <a:pt x="922" y="1042"/>
                      <a:pt x="924" y="1018"/>
                      <a:pt x="924" y="997"/>
                    </a:cubicBezTo>
                    <a:cubicBezTo>
                      <a:pt x="945" y="909"/>
                      <a:pt x="982" y="756"/>
                      <a:pt x="985" y="684"/>
                    </a:cubicBezTo>
                    <a:cubicBezTo>
                      <a:pt x="988" y="584"/>
                      <a:pt x="961" y="295"/>
                      <a:pt x="961" y="295"/>
                    </a:cubicBezTo>
                    <a:cubicBezTo>
                      <a:pt x="961" y="295"/>
                      <a:pt x="930" y="270"/>
                      <a:pt x="894" y="270"/>
                    </a:cubicBezTo>
                    <a:cubicBezTo>
                      <a:pt x="877" y="270"/>
                      <a:pt x="858" y="276"/>
                      <a:pt x="842" y="295"/>
                    </a:cubicBezTo>
                    <a:cubicBezTo>
                      <a:pt x="816" y="327"/>
                      <a:pt x="797" y="438"/>
                      <a:pt x="784" y="539"/>
                    </a:cubicBezTo>
                    <a:cubicBezTo>
                      <a:pt x="781" y="534"/>
                      <a:pt x="779" y="528"/>
                      <a:pt x="779" y="523"/>
                    </a:cubicBezTo>
                    <a:cubicBezTo>
                      <a:pt x="677" y="256"/>
                      <a:pt x="528" y="0"/>
                      <a:pt x="42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g2d4c3c84e7f_0_0"/>
              <p:cNvSpPr/>
              <p:nvPr/>
            </p:nvSpPr>
            <p:spPr>
              <a:xfrm>
                <a:off x="5410025" y="2260100"/>
                <a:ext cx="5725" cy="10100"/>
              </a:xfrm>
              <a:custGeom>
                <a:rect b="b" l="l" r="r" t="t"/>
                <a:pathLst>
                  <a:path extrusionOk="0" h="404" w="229">
                    <a:moveTo>
                      <a:pt x="24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3"/>
                      <a:pt x="1" y="43"/>
                      <a:pt x="181" y="390"/>
                    </a:cubicBezTo>
                    <a:cubicBezTo>
                      <a:pt x="183" y="398"/>
                      <a:pt x="194" y="403"/>
                      <a:pt x="202" y="403"/>
                    </a:cubicBezTo>
                    <a:cubicBezTo>
                      <a:pt x="204" y="403"/>
                      <a:pt x="210" y="403"/>
                      <a:pt x="212" y="401"/>
                    </a:cubicBezTo>
                    <a:cubicBezTo>
                      <a:pt x="223" y="395"/>
                      <a:pt x="228" y="380"/>
                      <a:pt x="223" y="369"/>
                    </a:cubicBezTo>
                    <a:cubicBezTo>
                      <a:pt x="159" y="245"/>
                      <a:pt x="56" y="46"/>
                      <a:pt x="48" y="22"/>
                    </a:cubicBezTo>
                    <a:cubicBezTo>
                      <a:pt x="46" y="12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g2d4c3c84e7f_0_0"/>
              <p:cNvSpPr/>
              <p:nvPr/>
            </p:nvSpPr>
            <p:spPr>
              <a:xfrm>
                <a:off x="5413325" y="2258075"/>
                <a:ext cx="6125" cy="11725"/>
              </a:xfrm>
              <a:custGeom>
                <a:rect b="b" l="l" r="r" t="t"/>
                <a:pathLst>
                  <a:path extrusionOk="0" h="469" w="245">
                    <a:moveTo>
                      <a:pt x="29" y="1"/>
                    </a:moveTo>
                    <a:cubicBezTo>
                      <a:pt x="26" y="1"/>
                      <a:pt x="22" y="1"/>
                      <a:pt x="19" y="3"/>
                    </a:cubicBezTo>
                    <a:cubicBezTo>
                      <a:pt x="6" y="8"/>
                      <a:pt x="1" y="21"/>
                      <a:pt x="6" y="34"/>
                    </a:cubicBezTo>
                    <a:lnTo>
                      <a:pt x="197" y="453"/>
                    </a:lnTo>
                    <a:cubicBezTo>
                      <a:pt x="202" y="463"/>
                      <a:pt x="210" y="468"/>
                      <a:pt x="218" y="468"/>
                    </a:cubicBezTo>
                    <a:cubicBezTo>
                      <a:pt x="221" y="468"/>
                      <a:pt x="226" y="466"/>
                      <a:pt x="229" y="466"/>
                    </a:cubicBezTo>
                    <a:cubicBezTo>
                      <a:pt x="239" y="461"/>
                      <a:pt x="244" y="445"/>
                      <a:pt x="239" y="434"/>
                    </a:cubicBezTo>
                    <a:lnTo>
                      <a:pt x="51" y="13"/>
                    </a:lnTo>
                    <a:cubicBezTo>
                      <a:pt x="47" y="5"/>
                      <a:pt x="38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g2d4c3c84e7f_0_0"/>
              <p:cNvSpPr/>
              <p:nvPr/>
            </p:nvSpPr>
            <p:spPr>
              <a:xfrm>
                <a:off x="5406200" y="2261325"/>
                <a:ext cx="5100" cy="10650"/>
              </a:xfrm>
              <a:custGeom>
                <a:rect b="b" l="l" r="r" t="t"/>
                <a:pathLst>
                  <a:path extrusionOk="0" h="426" w="204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5" y="8"/>
                      <a:pt x="0" y="21"/>
                      <a:pt x="5" y="34"/>
                    </a:cubicBezTo>
                    <a:lnTo>
                      <a:pt x="156" y="410"/>
                    </a:lnTo>
                    <a:cubicBezTo>
                      <a:pt x="159" y="420"/>
                      <a:pt x="167" y="426"/>
                      <a:pt x="177" y="426"/>
                    </a:cubicBezTo>
                    <a:cubicBezTo>
                      <a:pt x="180" y="426"/>
                      <a:pt x="183" y="426"/>
                      <a:pt x="185" y="423"/>
                    </a:cubicBezTo>
                    <a:cubicBezTo>
                      <a:pt x="199" y="420"/>
                      <a:pt x="204" y="405"/>
                      <a:pt x="199" y="394"/>
                    </a:cubicBezTo>
                    <a:lnTo>
                      <a:pt x="50" y="16"/>
                    </a:lnTo>
                    <a:cubicBezTo>
                      <a:pt x="46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g2d4c3c84e7f_0_0"/>
              <p:cNvSpPr/>
              <p:nvPr/>
            </p:nvSpPr>
            <p:spPr>
              <a:xfrm>
                <a:off x="5464750" y="2329000"/>
                <a:ext cx="9500" cy="19475"/>
              </a:xfrm>
              <a:custGeom>
                <a:rect b="b" l="l" r="r" t="t"/>
                <a:pathLst>
                  <a:path extrusionOk="0" h="779" w="380">
                    <a:moveTo>
                      <a:pt x="324" y="0"/>
                    </a:moveTo>
                    <a:cubicBezTo>
                      <a:pt x="324" y="0"/>
                      <a:pt x="260" y="305"/>
                      <a:pt x="218" y="448"/>
                    </a:cubicBezTo>
                    <a:cubicBezTo>
                      <a:pt x="151" y="673"/>
                      <a:pt x="1" y="723"/>
                      <a:pt x="1" y="723"/>
                    </a:cubicBezTo>
                    <a:lnTo>
                      <a:pt x="215" y="779"/>
                    </a:lnTo>
                    <a:cubicBezTo>
                      <a:pt x="297" y="543"/>
                      <a:pt x="363" y="175"/>
                      <a:pt x="379" y="11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g2d4c3c84e7f_0_0"/>
              <p:cNvSpPr/>
              <p:nvPr/>
            </p:nvSpPr>
            <p:spPr>
              <a:xfrm>
                <a:off x="5452975" y="2312250"/>
                <a:ext cx="21400" cy="17825"/>
              </a:xfrm>
              <a:custGeom>
                <a:rect b="b" l="l" r="r" t="t"/>
                <a:pathLst>
                  <a:path extrusionOk="0" h="713" w="856">
                    <a:moveTo>
                      <a:pt x="27" y="0"/>
                    </a:moveTo>
                    <a:cubicBezTo>
                      <a:pt x="21" y="0"/>
                      <a:pt x="16" y="2"/>
                      <a:pt x="11" y="6"/>
                    </a:cubicBezTo>
                    <a:cubicBezTo>
                      <a:pt x="0" y="14"/>
                      <a:pt x="0" y="30"/>
                      <a:pt x="8" y="40"/>
                    </a:cubicBezTo>
                    <a:lnTo>
                      <a:pt x="32" y="67"/>
                    </a:lnTo>
                    <a:cubicBezTo>
                      <a:pt x="210" y="279"/>
                      <a:pt x="210" y="279"/>
                      <a:pt x="302" y="377"/>
                    </a:cubicBezTo>
                    <a:cubicBezTo>
                      <a:pt x="345" y="419"/>
                      <a:pt x="405" y="482"/>
                      <a:pt x="506" y="594"/>
                    </a:cubicBezTo>
                    <a:cubicBezTo>
                      <a:pt x="540" y="628"/>
                      <a:pt x="612" y="657"/>
                      <a:pt x="683" y="684"/>
                    </a:cubicBezTo>
                    <a:lnTo>
                      <a:pt x="697" y="689"/>
                    </a:lnTo>
                    <a:lnTo>
                      <a:pt x="824" y="710"/>
                    </a:lnTo>
                    <a:cubicBezTo>
                      <a:pt x="826" y="713"/>
                      <a:pt x="826" y="713"/>
                      <a:pt x="829" y="713"/>
                    </a:cubicBezTo>
                    <a:cubicBezTo>
                      <a:pt x="840" y="713"/>
                      <a:pt x="850" y="705"/>
                      <a:pt x="853" y="692"/>
                    </a:cubicBezTo>
                    <a:cubicBezTo>
                      <a:pt x="855" y="678"/>
                      <a:pt x="845" y="668"/>
                      <a:pt x="832" y="665"/>
                    </a:cubicBezTo>
                    <a:lnTo>
                      <a:pt x="699" y="639"/>
                    </a:lnTo>
                    <a:cubicBezTo>
                      <a:pt x="654" y="623"/>
                      <a:pt x="570" y="591"/>
                      <a:pt x="540" y="559"/>
                    </a:cubicBezTo>
                    <a:cubicBezTo>
                      <a:pt x="440" y="451"/>
                      <a:pt x="379" y="387"/>
                      <a:pt x="337" y="345"/>
                    </a:cubicBezTo>
                    <a:cubicBezTo>
                      <a:pt x="247" y="247"/>
                      <a:pt x="247" y="247"/>
                      <a:pt x="69" y="38"/>
                    </a:cubicBezTo>
                    <a:lnTo>
                      <a:pt x="45" y="9"/>
                    </a:lnTo>
                    <a:cubicBezTo>
                      <a:pt x="40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g2d4c3c84e7f_0_0"/>
              <p:cNvSpPr/>
              <p:nvPr/>
            </p:nvSpPr>
            <p:spPr>
              <a:xfrm>
                <a:off x="5467725" y="2323950"/>
                <a:ext cx="80100" cy="117175"/>
              </a:xfrm>
              <a:custGeom>
                <a:rect b="b" l="l" r="r" t="t"/>
                <a:pathLst>
                  <a:path extrusionOk="0" h="4687" w="3204">
                    <a:moveTo>
                      <a:pt x="704" y="1"/>
                    </a:moveTo>
                    <a:cubicBezTo>
                      <a:pt x="638" y="1"/>
                      <a:pt x="595" y="120"/>
                      <a:pt x="572" y="171"/>
                    </a:cubicBezTo>
                    <a:cubicBezTo>
                      <a:pt x="509" y="163"/>
                      <a:pt x="371" y="142"/>
                      <a:pt x="260" y="126"/>
                    </a:cubicBezTo>
                    <a:lnTo>
                      <a:pt x="260" y="126"/>
                    </a:lnTo>
                    <a:cubicBezTo>
                      <a:pt x="292" y="139"/>
                      <a:pt x="149" y="1020"/>
                      <a:pt x="1" y="1166"/>
                    </a:cubicBezTo>
                    <a:cubicBezTo>
                      <a:pt x="358" y="1235"/>
                      <a:pt x="948" y="1327"/>
                      <a:pt x="1226" y="1351"/>
                    </a:cubicBezTo>
                    <a:cubicBezTo>
                      <a:pt x="1089" y="1701"/>
                      <a:pt x="943" y="1949"/>
                      <a:pt x="742" y="2709"/>
                    </a:cubicBezTo>
                    <a:cubicBezTo>
                      <a:pt x="620" y="3096"/>
                      <a:pt x="345" y="4686"/>
                      <a:pt x="345" y="4686"/>
                    </a:cubicBezTo>
                    <a:cubicBezTo>
                      <a:pt x="345" y="4686"/>
                      <a:pt x="1337" y="4448"/>
                      <a:pt x="1742" y="4408"/>
                    </a:cubicBezTo>
                    <a:cubicBezTo>
                      <a:pt x="1787" y="4404"/>
                      <a:pt x="1836" y="4402"/>
                      <a:pt x="1888" y="4402"/>
                    </a:cubicBezTo>
                    <a:cubicBezTo>
                      <a:pt x="2308" y="4402"/>
                      <a:pt x="2912" y="4530"/>
                      <a:pt x="2912" y="4530"/>
                    </a:cubicBezTo>
                    <a:cubicBezTo>
                      <a:pt x="2912" y="4530"/>
                      <a:pt x="2822" y="4019"/>
                      <a:pt x="2820" y="3757"/>
                    </a:cubicBezTo>
                    <a:cubicBezTo>
                      <a:pt x="2814" y="3238"/>
                      <a:pt x="3204" y="2884"/>
                      <a:pt x="3201" y="1396"/>
                    </a:cubicBezTo>
                    <a:cubicBezTo>
                      <a:pt x="3198" y="396"/>
                      <a:pt x="2878" y="65"/>
                      <a:pt x="2878" y="65"/>
                    </a:cubicBezTo>
                    <a:cubicBezTo>
                      <a:pt x="2878" y="65"/>
                      <a:pt x="2772" y="179"/>
                      <a:pt x="2521" y="184"/>
                    </a:cubicBezTo>
                    <a:cubicBezTo>
                      <a:pt x="2269" y="192"/>
                      <a:pt x="1959" y="224"/>
                      <a:pt x="1959" y="224"/>
                    </a:cubicBezTo>
                    <a:cubicBezTo>
                      <a:pt x="1959" y="224"/>
                      <a:pt x="1314" y="102"/>
                      <a:pt x="713" y="1"/>
                    </a:cubicBezTo>
                    <a:cubicBezTo>
                      <a:pt x="710" y="1"/>
                      <a:pt x="707" y="1"/>
                      <a:pt x="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g2d4c3c84e7f_0_0"/>
              <p:cNvSpPr/>
              <p:nvPr/>
            </p:nvSpPr>
            <p:spPr>
              <a:xfrm>
                <a:off x="5497375" y="2331000"/>
                <a:ext cx="37225" cy="28925"/>
              </a:xfrm>
              <a:custGeom>
                <a:rect b="b" l="l" r="r" t="t"/>
                <a:pathLst>
                  <a:path extrusionOk="0" h="1157" w="1489">
                    <a:moveTo>
                      <a:pt x="1127" y="1"/>
                    </a:moveTo>
                    <a:cubicBezTo>
                      <a:pt x="1120" y="1"/>
                      <a:pt x="1112" y="4"/>
                      <a:pt x="1107" y="10"/>
                    </a:cubicBezTo>
                    <a:cubicBezTo>
                      <a:pt x="1099" y="21"/>
                      <a:pt x="1102" y="34"/>
                      <a:pt x="1112" y="42"/>
                    </a:cubicBezTo>
                    <a:cubicBezTo>
                      <a:pt x="1168" y="85"/>
                      <a:pt x="1438" y="307"/>
                      <a:pt x="1409" y="593"/>
                    </a:cubicBezTo>
                    <a:cubicBezTo>
                      <a:pt x="1361" y="1057"/>
                      <a:pt x="549" y="1107"/>
                      <a:pt x="192" y="1107"/>
                    </a:cubicBezTo>
                    <a:cubicBezTo>
                      <a:pt x="94" y="1107"/>
                      <a:pt x="30" y="1104"/>
                      <a:pt x="27" y="1104"/>
                    </a:cubicBezTo>
                    <a:cubicBezTo>
                      <a:pt x="25" y="1103"/>
                      <a:pt x="24" y="1103"/>
                      <a:pt x="22" y="1103"/>
                    </a:cubicBezTo>
                    <a:cubicBezTo>
                      <a:pt x="10" y="1103"/>
                      <a:pt x="3" y="1113"/>
                      <a:pt x="1" y="1125"/>
                    </a:cubicBezTo>
                    <a:cubicBezTo>
                      <a:pt x="1" y="1138"/>
                      <a:pt x="11" y="1149"/>
                      <a:pt x="24" y="1151"/>
                    </a:cubicBezTo>
                    <a:cubicBezTo>
                      <a:pt x="35" y="1151"/>
                      <a:pt x="106" y="1157"/>
                      <a:pt x="212" y="1157"/>
                    </a:cubicBezTo>
                    <a:cubicBezTo>
                      <a:pt x="591" y="1157"/>
                      <a:pt x="1403" y="1098"/>
                      <a:pt x="1456" y="598"/>
                    </a:cubicBezTo>
                    <a:cubicBezTo>
                      <a:pt x="1488" y="288"/>
                      <a:pt x="1200" y="50"/>
                      <a:pt x="1141" y="5"/>
                    </a:cubicBezTo>
                    <a:cubicBezTo>
                      <a:pt x="1137" y="2"/>
                      <a:pt x="1132" y="1"/>
                      <a:pt x="11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g2d4c3c84e7f_0_0"/>
              <p:cNvSpPr/>
              <p:nvPr/>
            </p:nvSpPr>
            <p:spPr>
              <a:xfrm>
                <a:off x="5473625" y="2326475"/>
                <a:ext cx="37200" cy="4000"/>
              </a:xfrm>
              <a:custGeom>
                <a:rect b="b" l="l" r="r" t="t"/>
                <a:pathLst>
                  <a:path extrusionOk="0" h="160" w="1488">
                    <a:moveTo>
                      <a:pt x="23" y="0"/>
                    </a:moveTo>
                    <a:cubicBezTo>
                      <a:pt x="11" y="0"/>
                      <a:pt x="3" y="10"/>
                      <a:pt x="0" y="22"/>
                    </a:cubicBezTo>
                    <a:cubicBezTo>
                      <a:pt x="0" y="35"/>
                      <a:pt x="8" y="46"/>
                      <a:pt x="21" y="48"/>
                    </a:cubicBezTo>
                    <a:cubicBezTo>
                      <a:pt x="37" y="48"/>
                      <a:pt x="1406" y="154"/>
                      <a:pt x="1461" y="160"/>
                    </a:cubicBezTo>
                    <a:lnTo>
                      <a:pt x="1464" y="160"/>
                    </a:lnTo>
                    <a:cubicBezTo>
                      <a:pt x="1477" y="160"/>
                      <a:pt x="1488" y="149"/>
                      <a:pt x="1488" y="138"/>
                    </a:cubicBezTo>
                    <a:cubicBezTo>
                      <a:pt x="1488" y="125"/>
                      <a:pt x="1480" y="112"/>
                      <a:pt x="1467" y="112"/>
                    </a:cubicBezTo>
                    <a:cubicBezTo>
                      <a:pt x="1408" y="109"/>
                      <a:pt x="40" y="1"/>
                      <a:pt x="27" y="1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g2d4c3c84e7f_0_0"/>
              <p:cNvSpPr/>
              <p:nvPr/>
            </p:nvSpPr>
            <p:spPr>
              <a:xfrm>
                <a:off x="5528150" y="2327625"/>
                <a:ext cx="12850" cy="4050"/>
              </a:xfrm>
              <a:custGeom>
                <a:rect b="b" l="l" r="r" t="t"/>
                <a:pathLst>
                  <a:path extrusionOk="0" h="162" w="514">
                    <a:moveTo>
                      <a:pt x="486" y="1"/>
                    </a:moveTo>
                    <a:cubicBezTo>
                      <a:pt x="479" y="1"/>
                      <a:pt x="471" y="4"/>
                      <a:pt x="466" y="10"/>
                    </a:cubicBezTo>
                    <a:cubicBezTo>
                      <a:pt x="466" y="10"/>
                      <a:pt x="448" y="34"/>
                      <a:pt x="387" y="58"/>
                    </a:cubicBezTo>
                    <a:cubicBezTo>
                      <a:pt x="252" y="114"/>
                      <a:pt x="27" y="114"/>
                      <a:pt x="24" y="114"/>
                    </a:cubicBezTo>
                    <a:cubicBezTo>
                      <a:pt x="11" y="114"/>
                      <a:pt x="0" y="124"/>
                      <a:pt x="0" y="137"/>
                    </a:cubicBezTo>
                    <a:cubicBezTo>
                      <a:pt x="0" y="151"/>
                      <a:pt x="11" y="161"/>
                      <a:pt x="24" y="161"/>
                    </a:cubicBezTo>
                    <a:cubicBezTo>
                      <a:pt x="32" y="161"/>
                      <a:pt x="260" y="161"/>
                      <a:pt x="405" y="103"/>
                    </a:cubicBezTo>
                    <a:cubicBezTo>
                      <a:pt x="479" y="74"/>
                      <a:pt x="503" y="42"/>
                      <a:pt x="506" y="40"/>
                    </a:cubicBezTo>
                    <a:cubicBezTo>
                      <a:pt x="514" y="29"/>
                      <a:pt x="511" y="13"/>
                      <a:pt x="501" y="5"/>
                    </a:cubicBezTo>
                    <a:cubicBezTo>
                      <a:pt x="496" y="2"/>
                      <a:pt x="491" y="1"/>
                      <a:pt x="4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g2d4c3c84e7f_0_0"/>
              <p:cNvSpPr/>
              <p:nvPr/>
            </p:nvSpPr>
            <p:spPr>
              <a:xfrm>
                <a:off x="5503675" y="2362875"/>
                <a:ext cx="12375" cy="70375"/>
              </a:xfrm>
              <a:custGeom>
                <a:rect b="b" l="l" r="r" t="t"/>
                <a:pathLst>
                  <a:path extrusionOk="0" h="2815" w="495">
                    <a:moveTo>
                      <a:pt x="466" y="0"/>
                    </a:moveTo>
                    <a:cubicBezTo>
                      <a:pt x="454" y="0"/>
                      <a:pt x="447" y="10"/>
                      <a:pt x="445" y="22"/>
                    </a:cubicBezTo>
                    <a:cubicBezTo>
                      <a:pt x="445" y="30"/>
                      <a:pt x="400" y="842"/>
                      <a:pt x="310" y="1147"/>
                    </a:cubicBezTo>
                    <a:cubicBezTo>
                      <a:pt x="217" y="1456"/>
                      <a:pt x="50" y="2076"/>
                      <a:pt x="37" y="2145"/>
                    </a:cubicBezTo>
                    <a:cubicBezTo>
                      <a:pt x="21" y="2211"/>
                      <a:pt x="74" y="2248"/>
                      <a:pt x="101" y="2266"/>
                    </a:cubicBezTo>
                    <a:cubicBezTo>
                      <a:pt x="101" y="2266"/>
                      <a:pt x="103" y="2269"/>
                      <a:pt x="103" y="2269"/>
                    </a:cubicBezTo>
                    <a:cubicBezTo>
                      <a:pt x="95" y="2280"/>
                      <a:pt x="79" y="2296"/>
                      <a:pt x="69" y="2306"/>
                    </a:cubicBezTo>
                    <a:cubicBezTo>
                      <a:pt x="53" y="2325"/>
                      <a:pt x="34" y="2343"/>
                      <a:pt x="21" y="2362"/>
                    </a:cubicBezTo>
                    <a:cubicBezTo>
                      <a:pt x="0" y="2391"/>
                      <a:pt x="5" y="2436"/>
                      <a:pt x="11" y="2489"/>
                    </a:cubicBezTo>
                    <a:cubicBezTo>
                      <a:pt x="16" y="2523"/>
                      <a:pt x="19" y="2563"/>
                      <a:pt x="19" y="2603"/>
                    </a:cubicBezTo>
                    <a:cubicBezTo>
                      <a:pt x="13" y="2706"/>
                      <a:pt x="5" y="2788"/>
                      <a:pt x="5" y="2788"/>
                    </a:cubicBezTo>
                    <a:cubicBezTo>
                      <a:pt x="5" y="2801"/>
                      <a:pt x="13" y="2812"/>
                      <a:pt x="26" y="2814"/>
                    </a:cubicBezTo>
                    <a:lnTo>
                      <a:pt x="29" y="2814"/>
                    </a:lnTo>
                    <a:cubicBezTo>
                      <a:pt x="42" y="2814"/>
                      <a:pt x="53" y="2804"/>
                      <a:pt x="53" y="2793"/>
                    </a:cubicBezTo>
                    <a:cubicBezTo>
                      <a:pt x="53" y="2790"/>
                      <a:pt x="61" y="2708"/>
                      <a:pt x="66" y="2605"/>
                    </a:cubicBezTo>
                    <a:cubicBezTo>
                      <a:pt x="66" y="2560"/>
                      <a:pt x="61" y="2521"/>
                      <a:pt x="58" y="2483"/>
                    </a:cubicBezTo>
                    <a:cubicBezTo>
                      <a:pt x="53" y="2441"/>
                      <a:pt x="50" y="2404"/>
                      <a:pt x="61" y="2388"/>
                    </a:cubicBezTo>
                    <a:cubicBezTo>
                      <a:pt x="71" y="2375"/>
                      <a:pt x="87" y="2356"/>
                      <a:pt x="103" y="2341"/>
                    </a:cubicBezTo>
                    <a:cubicBezTo>
                      <a:pt x="140" y="2301"/>
                      <a:pt x="169" y="2272"/>
                      <a:pt x="148" y="2248"/>
                    </a:cubicBezTo>
                    <a:cubicBezTo>
                      <a:pt x="143" y="2240"/>
                      <a:pt x="138" y="2235"/>
                      <a:pt x="127" y="2227"/>
                    </a:cubicBezTo>
                    <a:cubicBezTo>
                      <a:pt x="98" y="2208"/>
                      <a:pt x="77" y="2187"/>
                      <a:pt x="82" y="2153"/>
                    </a:cubicBezTo>
                    <a:cubicBezTo>
                      <a:pt x="98" y="2084"/>
                      <a:pt x="262" y="1470"/>
                      <a:pt x="355" y="1160"/>
                    </a:cubicBezTo>
                    <a:cubicBezTo>
                      <a:pt x="447" y="850"/>
                      <a:pt x="492" y="59"/>
                      <a:pt x="492" y="24"/>
                    </a:cubicBezTo>
                    <a:cubicBezTo>
                      <a:pt x="495" y="11"/>
                      <a:pt x="484" y="1"/>
                      <a:pt x="471" y="1"/>
                    </a:cubicBezTo>
                    <a:cubicBezTo>
                      <a:pt x="470" y="0"/>
                      <a:pt x="468" y="0"/>
                      <a:pt x="4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g2d4c3c84e7f_0_0"/>
              <p:cNvSpPr/>
              <p:nvPr/>
            </p:nvSpPr>
            <p:spPr>
              <a:xfrm>
                <a:off x="5480825" y="2428825"/>
                <a:ext cx="58125" cy="7675"/>
              </a:xfrm>
              <a:custGeom>
                <a:rect b="b" l="l" r="r" t="t"/>
                <a:pathLst>
                  <a:path extrusionOk="0" h="307" w="2325">
                    <a:moveTo>
                      <a:pt x="1330" y="0"/>
                    </a:moveTo>
                    <a:cubicBezTo>
                      <a:pt x="1272" y="0"/>
                      <a:pt x="1215" y="3"/>
                      <a:pt x="1160" y="10"/>
                    </a:cubicBezTo>
                    <a:cubicBezTo>
                      <a:pt x="681" y="63"/>
                      <a:pt x="27" y="256"/>
                      <a:pt x="19" y="258"/>
                    </a:cubicBezTo>
                    <a:cubicBezTo>
                      <a:pt x="6" y="264"/>
                      <a:pt x="1" y="274"/>
                      <a:pt x="3" y="287"/>
                    </a:cubicBezTo>
                    <a:cubicBezTo>
                      <a:pt x="6" y="298"/>
                      <a:pt x="17" y="306"/>
                      <a:pt x="27" y="306"/>
                    </a:cubicBezTo>
                    <a:cubicBezTo>
                      <a:pt x="27" y="306"/>
                      <a:pt x="30" y="306"/>
                      <a:pt x="33" y="303"/>
                    </a:cubicBezTo>
                    <a:cubicBezTo>
                      <a:pt x="41" y="303"/>
                      <a:pt x="692" y="110"/>
                      <a:pt x="1165" y="57"/>
                    </a:cubicBezTo>
                    <a:cubicBezTo>
                      <a:pt x="1218" y="51"/>
                      <a:pt x="1273" y="49"/>
                      <a:pt x="1328" y="49"/>
                    </a:cubicBezTo>
                    <a:cubicBezTo>
                      <a:pt x="1774" y="49"/>
                      <a:pt x="2283" y="216"/>
                      <a:pt x="2290" y="219"/>
                    </a:cubicBezTo>
                    <a:cubicBezTo>
                      <a:pt x="2293" y="220"/>
                      <a:pt x="2295" y="220"/>
                      <a:pt x="2298" y="220"/>
                    </a:cubicBezTo>
                    <a:cubicBezTo>
                      <a:pt x="2306" y="220"/>
                      <a:pt x="2315" y="214"/>
                      <a:pt x="2320" y="205"/>
                    </a:cubicBezTo>
                    <a:cubicBezTo>
                      <a:pt x="2325" y="192"/>
                      <a:pt x="2317" y="179"/>
                      <a:pt x="2304" y="174"/>
                    </a:cubicBezTo>
                    <a:cubicBezTo>
                      <a:pt x="2299" y="171"/>
                      <a:pt x="1782" y="0"/>
                      <a:pt x="13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g2d4c3c84e7f_0_0"/>
              <p:cNvSpPr/>
              <p:nvPr/>
            </p:nvSpPr>
            <p:spPr>
              <a:xfrm>
                <a:off x="5511925" y="2278825"/>
                <a:ext cx="42175" cy="36125"/>
              </a:xfrm>
              <a:custGeom>
                <a:rect b="b" l="l" r="r" t="t"/>
                <a:pathLst>
                  <a:path extrusionOk="0" h="1445" w="1687">
                    <a:moveTo>
                      <a:pt x="1093" y="0"/>
                    </a:moveTo>
                    <a:cubicBezTo>
                      <a:pt x="1002" y="0"/>
                      <a:pt x="901" y="29"/>
                      <a:pt x="792" y="83"/>
                    </a:cubicBezTo>
                    <a:cubicBezTo>
                      <a:pt x="734" y="112"/>
                      <a:pt x="716" y="115"/>
                      <a:pt x="652" y="160"/>
                    </a:cubicBezTo>
                    <a:cubicBezTo>
                      <a:pt x="618" y="184"/>
                      <a:pt x="578" y="290"/>
                      <a:pt x="506" y="350"/>
                    </a:cubicBezTo>
                    <a:cubicBezTo>
                      <a:pt x="422" y="422"/>
                      <a:pt x="393" y="438"/>
                      <a:pt x="207" y="499"/>
                    </a:cubicBezTo>
                    <a:cubicBezTo>
                      <a:pt x="154" y="515"/>
                      <a:pt x="207" y="626"/>
                      <a:pt x="297" y="689"/>
                    </a:cubicBezTo>
                    <a:cubicBezTo>
                      <a:pt x="199" y="906"/>
                      <a:pt x="1" y="1089"/>
                      <a:pt x="173" y="1208"/>
                    </a:cubicBezTo>
                    <a:cubicBezTo>
                      <a:pt x="425" y="1382"/>
                      <a:pt x="594" y="1444"/>
                      <a:pt x="730" y="1444"/>
                    </a:cubicBezTo>
                    <a:cubicBezTo>
                      <a:pt x="888" y="1444"/>
                      <a:pt x="1000" y="1360"/>
                      <a:pt x="1147" y="1269"/>
                    </a:cubicBezTo>
                    <a:cubicBezTo>
                      <a:pt x="1153" y="1278"/>
                      <a:pt x="1219" y="1320"/>
                      <a:pt x="1289" y="1320"/>
                    </a:cubicBezTo>
                    <a:cubicBezTo>
                      <a:pt x="1320" y="1320"/>
                      <a:pt x="1352" y="1312"/>
                      <a:pt x="1380" y="1290"/>
                    </a:cubicBezTo>
                    <a:cubicBezTo>
                      <a:pt x="1467" y="1224"/>
                      <a:pt x="1687" y="972"/>
                      <a:pt x="1682" y="750"/>
                    </a:cubicBezTo>
                    <a:cubicBezTo>
                      <a:pt x="1684" y="557"/>
                      <a:pt x="1626" y="448"/>
                      <a:pt x="1414" y="173"/>
                    </a:cubicBezTo>
                    <a:cubicBezTo>
                      <a:pt x="1326" y="54"/>
                      <a:pt x="1218" y="0"/>
                      <a:pt x="10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g2d4c3c84e7f_0_0"/>
              <p:cNvSpPr/>
              <p:nvPr/>
            </p:nvSpPr>
            <p:spPr>
              <a:xfrm>
                <a:off x="5525300" y="2290600"/>
                <a:ext cx="4800" cy="4375"/>
              </a:xfrm>
              <a:custGeom>
                <a:rect b="b" l="l" r="r" t="t"/>
                <a:pathLst>
                  <a:path extrusionOk="0" h="175" w="192">
                    <a:moveTo>
                      <a:pt x="91" y="0"/>
                    </a:moveTo>
                    <a:cubicBezTo>
                      <a:pt x="74" y="0"/>
                      <a:pt x="57" y="6"/>
                      <a:pt x="43" y="17"/>
                    </a:cubicBezTo>
                    <a:cubicBezTo>
                      <a:pt x="6" y="44"/>
                      <a:pt x="1" y="99"/>
                      <a:pt x="30" y="139"/>
                    </a:cubicBezTo>
                    <a:cubicBezTo>
                      <a:pt x="47" y="161"/>
                      <a:pt x="75" y="174"/>
                      <a:pt x="101" y="174"/>
                    </a:cubicBezTo>
                    <a:cubicBezTo>
                      <a:pt x="119" y="174"/>
                      <a:pt x="135" y="169"/>
                      <a:pt x="149" y="157"/>
                    </a:cubicBezTo>
                    <a:cubicBezTo>
                      <a:pt x="186" y="131"/>
                      <a:pt x="191" y="75"/>
                      <a:pt x="162" y="36"/>
                    </a:cubicBezTo>
                    <a:cubicBezTo>
                      <a:pt x="144" y="13"/>
                      <a:pt x="118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g2d4c3c84e7f_0_0"/>
              <p:cNvSpPr/>
              <p:nvPr/>
            </p:nvSpPr>
            <p:spPr>
              <a:xfrm>
                <a:off x="5525700" y="2291325"/>
                <a:ext cx="1875" cy="1650"/>
              </a:xfrm>
              <a:custGeom>
                <a:rect b="b" l="l" r="r" t="t"/>
                <a:pathLst>
                  <a:path extrusionOk="0" h="66" w="75">
                    <a:moveTo>
                      <a:pt x="36" y="0"/>
                    </a:moveTo>
                    <a:cubicBezTo>
                      <a:pt x="29" y="0"/>
                      <a:pt x="23" y="2"/>
                      <a:pt x="16" y="7"/>
                    </a:cubicBezTo>
                    <a:cubicBezTo>
                      <a:pt x="3" y="17"/>
                      <a:pt x="0" y="38"/>
                      <a:pt x="11" y="52"/>
                    </a:cubicBezTo>
                    <a:cubicBezTo>
                      <a:pt x="19" y="61"/>
                      <a:pt x="29" y="66"/>
                      <a:pt x="39" y="66"/>
                    </a:cubicBezTo>
                    <a:cubicBezTo>
                      <a:pt x="46" y="66"/>
                      <a:pt x="52" y="64"/>
                      <a:pt x="59" y="60"/>
                    </a:cubicBezTo>
                    <a:cubicBezTo>
                      <a:pt x="72" y="49"/>
                      <a:pt x="75" y="28"/>
                      <a:pt x="64" y="15"/>
                    </a:cubicBezTo>
                    <a:cubicBezTo>
                      <a:pt x="56" y="5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g2d4c3c84e7f_0_0"/>
              <p:cNvSpPr/>
              <p:nvPr/>
            </p:nvSpPr>
            <p:spPr>
              <a:xfrm>
                <a:off x="5528475" y="2286300"/>
                <a:ext cx="5450" cy="7850"/>
              </a:xfrm>
              <a:custGeom>
                <a:rect b="b" l="l" r="r" t="t"/>
                <a:pathLst>
                  <a:path extrusionOk="0" h="314" w="218">
                    <a:moveTo>
                      <a:pt x="23" y="1"/>
                    </a:moveTo>
                    <a:cubicBezTo>
                      <a:pt x="12" y="1"/>
                      <a:pt x="3" y="10"/>
                      <a:pt x="1" y="20"/>
                    </a:cubicBezTo>
                    <a:cubicBezTo>
                      <a:pt x="1" y="33"/>
                      <a:pt x="9" y="44"/>
                      <a:pt x="22" y="46"/>
                    </a:cubicBezTo>
                    <a:cubicBezTo>
                      <a:pt x="24" y="49"/>
                      <a:pt x="56" y="59"/>
                      <a:pt x="109" y="136"/>
                    </a:cubicBezTo>
                    <a:cubicBezTo>
                      <a:pt x="167" y="221"/>
                      <a:pt x="165" y="290"/>
                      <a:pt x="165" y="290"/>
                    </a:cubicBezTo>
                    <a:cubicBezTo>
                      <a:pt x="162" y="303"/>
                      <a:pt x="173" y="314"/>
                      <a:pt x="186" y="314"/>
                    </a:cubicBezTo>
                    <a:lnTo>
                      <a:pt x="189" y="314"/>
                    </a:lnTo>
                    <a:cubicBezTo>
                      <a:pt x="199" y="314"/>
                      <a:pt x="210" y="306"/>
                      <a:pt x="212" y="292"/>
                    </a:cubicBezTo>
                    <a:cubicBezTo>
                      <a:pt x="212" y="290"/>
                      <a:pt x="218" y="210"/>
                      <a:pt x="146" y="110"/>
                    </a:cubicBezTo>
                    <a:cubicBezTo>
                      <a:pt x="80" y="12"/>
                      <a:pt x="40" y="1"/>
                      <a:pt x="27" y="1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g2d4c3c84e7f_0_0"/>
              <p:cNvSpPr/>
              <p:nvPr/>
            </p:nvSpPr>
            <p:spPr>
              <a:xfrm>
                <a:off x="5525575" y="2312975"/>
                <a:ext cx="8550" cy="2275"/>
              </a:xfrm>
              <a:custGeom>
                <a:rect b="b" l="l" r="r" t="t"/>
                <a:pathLst>
                  <a:path extrusionOk="0" h="91" w="342">
                    <a:moveTo>
                      <a:pt x="314" y="1"/>
                    </a:moveTo>
                    <a:cubicBezTo>
                      <a:pt x="310" y="1"/>
                      <a:pt x="306" y="2"/>
                      <a:pt x="302" y="4"/>
                    </a:cubicBezTo>
                    <a:cubicBezTo>
                      <a:pt x="302" y="4"/>
                      <a:pt x="235" y="43"/>
                      <a:pt x="175" y="43"/>
                    </a:cubicBezTo>
                    <a:cubicBezTo>
                      <a:pt x="173" y="43"/>
                      <a:pt x="171" y="43"/>
                      <a:pt x="170" y="43"/>
                    </a:cubicBezTo>
                    <a:cubicBezTo>
                      <a:pt x="103" y="43"/>
                      <a:pt x="29" y="30"/>
                      <a:pt x="29" y="30"/>
                    </a:cubicBezTo>
                    <a:cubicBezTo>
                      <a:pt x="28" y="30"/>
                      <a:pt x="26" y="30"/>
                      <a:pt x="25" y="30"/>
                    </a:cubicBezTo>
                    <a:cubicBezTo>
                      <a:pt x="13" y="30"/>
                      <a:pt x="3" y="39"/>
                      <a:pt x="3" y="49"/>
                    </a:cubicBezTo>
                    <a:cubicBezTo>
                      <a:pt x="0" y="62"/>
                      <a:pt x="8" y="75"/>
                      <a:pt x="21" y="78"/>
                    </a:cubicBezTo>
                    <a:cubicBezTo>
                      <a:pt x="24" y="78"/>
                      <a:pt x="98" y="91"/>
                      <a:pt x="167" y="91"/>
                    </a:cubicBezTo>
                    <a:lnTo>
                      <a:pt x="170" y="91"/>
                    </a:lnTo>
                    <a:cubicBezTo>
                      <a:pt x="244" y="91"/>
                      <a:pt x="323" y="46"/>
                      <a:pt x="326" y="46"/>
                    </a:cubicBezTo>
                    <a:cubicBezTo>
                      <a:pt x="336" y="38"/>
                      <a:pt x="342" y="25"/>
                      <a:pt x="334" y="14"/>
                    </a:cubicBezTo>
                    <a:cubicBezTo>
                      <a:pt x="330" y="5"/>
                      <a:pt x="323" y="1"/>
                      <a:pt x="3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g2d4c3c84e7f_0_0"/>
              <p:cNvSpPr/>
              <p:nvPr/>
            </p:nvSpPr>
            <p:spPr>
              <a:xfrm>
                <a:off x="5530925" y="2277925"/>
                <a:ext cx="32650" cy="49625"/>
              </a:xfrm>
              <a:custGeom>
                <a:rect b="b" l="l" r="r" t="t"/>
                <a:pathLst>
                  <a:path extrusionOk="0" h="1985" w="1306">
                    <a:moveTo>
                      <a:pt x="326" y="0"/>
                    </a:moveTo>
                    <a:lnTo>
                      <a:pt x="345" y="302"/>
                    </a:lnTo>
                    <a:cubicBezTo>
                      <a:pt x="345" y="302"/>
                      <a:pt x="445" y="551"/>
                      <a:pt x="408" y="686"/>
                    </a:cubicBezTo>
                    <a:cubicBezTo>
                      <a:pt x="342" y="924"/>
                      <a:pt x="159" y="924"/>
                      <a:pt x="159" y="924"/>
                    </a:cubicBezTo>
                    <a:cubicBezTo>
                      <a:pt x="159" y="924"/>
                      <a:pt x="185" y="1150"/>
                      <a:pt x="311" y="1150"/>
                    </a:cubicBezTo>
                    <a:cubicBezTo>
                      <a:pt x="342" y="1150"/>
                      <a:pt x="378" y="1137"/>
                      <a:pt x="421" y="1104"/>
                    </a:cubicBezTo>
                    <a:lnTo>
                      <a:pt x="421" y="1104"/>
                    </a:lnTo>
                    <a:cubicBezTo>
                      <a:pt x="469" y="1154"/>
                      <a:pt x="429" y="1226"/>
                      <a:pt x="310" y="1310"/>
                    </a:cubicBezTo>
                    <a:cubicBezTo>
                      <a:pt x="191" y="1392"/>
                      <a:pt x="1" y="1411"/>
                      <a:pt x="1" y="1411"/>
                    </a:cubicBezTo>
                    <a:cubicBezTo>
                      <a:pt x="1" y="1411"/>
                      <a:pt x="108" y="1692"/>
                      <a:pt x="324" y="1692"/>
                    </a:cubicBezTo>
                    <a:cubicBezTo>
                      <a:pt x="331" y="1692"/>
                      <a:pt x="338" y="1692"/>
                      <a:pt x="345" y="1691"/>
                    </a:cubicBezTo>
                    <a:cubicBezTo>
                      <a:pt x="371" y="1682"/>
                      <a:pt x="384" y="1677"/>
                      <a:pt x="391" y="1677"/>
                    </a:cubicBezTo>
                    <a:cubicBezTo>
                      <a:pt x="410" y="1677"/>
                      <a:pt x="365" y="1724"/>
                      <a:pt x="419" y="1845"/>
                    </a:cubicBezTo>
                    <a:cubicBezTo>
                      <a:pt x="473" y="1969"/>
                      <a:pt x="652" y="1984"/>
                      <a:pt x="737" y="1984"/>
                    </a:cubicBezTo>
                    <a:cubicBezTo>
                      <a:pt x="764" y="1984"/>
                      <a:pt x="781" y="1983"/>
                      <a:pt x="781" y="1983"/>
                    </a:cubicBezTo>
                    <a:cubicBezTo>
                      <a:pt x="781" y="1983"/>
                      <a:pt x="586" y="1776"/>
                      <a:pt x="758" y="1617"/>
                    </a:cubicBezTo>
                    <a:cubicBezTo>
                      <a:pt x="930" y="1456"/>
                      <a:pt x="1017" y="1472"/>
                      <a:pt x="1088" y="1371"/>
                    </a:cubicBezTo>
                    <a:cubicBezTo>
                      <a:pt x="1292" y="1085"/>
                      <a:pt x="1237" y="942"/>
                      <a:pt x="1242" y="818"/>
                    </a:cubicBezTo>
                    <a:cubicBezTo>
                      <a:pt x="1242" y="789"/>
                      <a:pt x="1305" y="773"/>
                      <a:pt x="1239" y="720"/>
                    </a:cubicBezTo>
                    <a:cubicBezTo>
                      <a:pt x="953" y="500"/>
                      <a:pt x="797" y="172"/>
                      <a:pt x="601" y="50"/>
                    </a:cubicBezTo>
                    <a:cubicBezTo>
                      <a:pt x="541" y="13"/>
                      <a:pt x="326" y="0"/>
                      <a:pt x="3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g2d4c3c84e7f_0_0"/>
              <p:cNvSpPr/>
              <p:nvPr/>
            </p:nvSpPr>
            <p:spPr>
              <a:xfrm>
                <a:off x="5526150" y="2270425"/>
                <a:ext cx="40075" cy="40075"/>
              </a:xfrm>
              <a:custGeom>
                <a:rect b="b" l="l" r="r" t="t"/>
                <a:pathLst>
                  <a:path extrusionOk="0" h="1603" w="1603">
                    <a:moveTo>
                      <a:pt x="859" y="1"/>
                    </a:moveTo>
                    <a:lnTo>
                      <a:pt x="469" y="165"/>
                    </a:lnTo>
                    <a:lnTo>
                      <a:pt x="117" y="25"/>
                    </a:lnTo>
                    <a:lnTo>
                      <a:pt x="117" y="25"/>
                    </a:lnTo>
                    <a:cubicBezTo>
                      <a:pt x="117" y="25"/>
                      <a:pt x="1" y="178"/>
                      <a:pt x="199" y="565"/>
                    </a:cubicBezTo>
                    <a:cubicBezTo>
                      <a:pt x="398" y="951"/>
                      <a:pt x="517" y="959"/>
                      <a:pt x="726" y="1168"/>
                    </a:cubicBezTo>
                    <a:cubicBezTo>
                      <a:pt x="1077" y="1521"/>
                      <a:pt x="1279" y="1602"/>
                      <a:pt x="1391" y="1602"/>
                    </a:cubicBezTo>
                    <a:cubicBezTo>
                      <a:pt x="1488" y="1602"/>
                      <a:pt x="1518" y="1541"/>
                      <a:pt x="1518" y="1541"/>
                    </a:cubicBezTo>
                    <a:lnTo>
                      <a:pt x="1446" y="1179"/>
                    </a:lnTo>
                    <a:lnTo>
                      <a:pt x="1602" y="792"/>
                    </a:lnTo>
                    <a:cubicBezTo>
                      <a:pt x="1602" y="792"/>
                      <a:pt x="1491" y="504"/>
                      <a:pt x="1375" y="379"/>
                    </a:cubicBezTo>
                    <a:cubicBezTo>
                      <a:pt x="1062" y="46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g2d4c3c84e7f_0_0"/>
              <p:cNvSpPr/>
              <p:nvPr/>
            </p:nvSpPr>
            <p:spPr>
              <a:xfrm>
                <a:off x="5536950" y="2275125"/>
                <a:ext cx="25375" cy="24525"/>
              </a:xfrm>
              <a:custGeom>
                <a:rect b="b" l="l" r="r" t="t"/>
                <a:pathLst>
                  <a:path extrusionOk="0" h="981" w="1015">
                    <a:moveTo>
                      <a:pt x="48" y="0"/>
                    </a:moveTo>
                    <a:cubicBezTo>
                      <a:pt x="37" y="0"/>
                      <a:pt x="27" y="8"/>
                      <a:pt x="24" y="17"/>
                    </a:cubicBezTo>
                    <a:cubicBezTo>
                      <a:pt x="22" y="30"/>
                      <a:pt x="0" y="146"/>
                      <a:pt x="329" y="488"/>
                    </a:cubicBezTo>
                    <a:cubicBezTo>
                      <a:pt x="657" y="827"/>
                      <a:pt x="974" y="975"/>
                      <a:pt x="977" y="978"/>
                    </a:cubicBezTo>
                    <a:cubicBezTo>
                      <a:pt x="980" y="978"/>
                      <a:pt x="982" y="980"/>
                      <a:pt x="988" y="980"/>
                    </a:cubicBezTo>
                    <a:cubicBezTo>
                      <a:pt x="996" y="980"/>
                      <a:pt x="1004" y="975"/>
                      <a:pt x="1009" y="964"/>
                    </a:cubicBezTo>
                    <a:cubicBezTo>
                      <a:pt x="1014" y="954"/>
                      <a:pt x="1009" y="940"/>
                      <a:pt x="996" y="933"/>
                    </a:cubicBezTo>
                    <a:cubicBezTo>
                      <a:pt x="993" y="933"/>
                      <a:pt x="683" y="787"/>
                      <a:pt x="363" y="453"/>
                    </a:cubicBezTo>
                    <a:cubicBezTo>
                      <a:pt x="56" y="138"/>
                      <a:pt x="69" y="30"/>
                      <a:pt x="69" y="30"/>
                    </a:cubicBezTo>
                    <a:cubicBezTo>
                      <a:pt x="75" y="17"/>
                      <a:pt x="67" y="3"/>
                      <a:pt x="53" y="1"/>
                    </a:cubicBezTo>
                    <a:cubicBezTo>
                      <a:pt x="52" y="0"/>
                      <a:pt x="50" y="0"/>
                      <a:pt x="4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g2d4c3c84e7f_0_0"/>
              <p:cNvSpPr/>
              <p:nvPr/>
            </p:nvSpPr>
            <p:spPr>
              <a:xfrm>
                <a:off x="5547475" y="2271500"/>
                <a:ext cx="17300" cy="17550"/>
              </a:xfrm>
              <a:custGeom>
                <a:rect b="b" l="l" r="r" t="t"/>
                <a:pathLst>
                  <a:path extrusionOk="0" h="702" w="692">
                    <a:moveTo>
                      <a:pt x="28" y="1"/>
                    </a:moveTo>
                    <a:cubicBezTo>
                      <a:pt x="21" y="1"/>
                      <a:pt x="13" y="4"/>
                      <a:pt x="8" y="11"/>
                    </a:cubicBezTo>
                    <a:cubicBezTo>
                      <a:pt x="0" y="21"/>
                      <a:pt x="3" y="35"/>
                      <a:pt x="14" y="43"/>
                    </a:cubicBezTo>
                    <a:cubicBezTo>
                      <a:pt x="14" y="45"/>
                      <a:pt x="170" y="162"/>
                      <a:pt x="273" y="273"/>
                    </a:cubicBezTo>
                    <a:cubicBezTo>
                      <a:pt x="376" y="384"/>
                      <a:pt x="643" y="691"/>
                      <a:pt x="646" y="694"/>
                    </a:cubicBezTo>
                    <a:cubicBezTo>
                      <a:pt x="651" y="699"/>
                      <a:pt x="659" y="702"/>
                      <a:pt x="665" y="702"/>
                    </a:cubicBezTo>
                    <a:cubicBezTo>
                      <a:pt x="670" y="702"/>
                      <a:pt x="675" y="702"/>
                      <a:pt x="681" y="696"/>
                    </a:cubicBezTo>
                    <a:cubicBezTo>
                      <a:pt x="691" y="688"/>
                      <a:pt x="691" y="673"/>
                      <a:pt x="683" y="662"/>
                    </a:cubicBezTo>
                    <a:cubicBezTo>
                      <a:pt x="681" y="659"/>
                      <a:pt x="411" y="352"/>
                      <a:pt x="307" y="238"/>
                    </a:cubicBezTo>
                    <a:cubicBezTo>
                      <a:pt x="201" y="127"/>
                      <a:pt x="48" y="11"/>
                      <a:pt x="43" y="6"/>
                    </a:cubicBezTo>
                    <a:cubicBezTo>
                      <a:pt x="38" y="2"/>
                      <a:pt x="33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g2d4c3c84e7f_0_0"/>
              <p:cNvSpPr/>
              <p:nvPr/>
            </p:nvSpPr>
            <p:spPr>
              <a:xfrm>
                <a:off x="5516025" y="2300150"/>
                <a:ext cx="8650" cy="5050"/>
              </a:xfrm>
              <a:custGeom>
                <a:rect b="b" l="l" r="r" t="t"/>
                <a:pathLst>
                  <a:path extrusionOk="0" h="202" w="346">
                    <a:moveTo>
                      <a:pt x="27" y="0"/>
                    </a:moveTo>
                    <a:cubicBezTo>
                      <a:pt x="20" y="0"/>
                      <a:pt x="13" y="3"/>
                      <a:pt x="9" y="8"/>
                    </a:cubicBezTo>
                    <a:cubicBezTo>
                      <a:pt x="1" y="19"/>
                      <a:pt x="4" y="35"/>
                      <a:pt x="14" y="43"/>
                    </a:cubicBezTo>
                    <a:cubicBezTo>
                      <a:pt x="22" y="48"/>
                      <a:pt x="207" y="186"/>
                      <a:pt x="316" y="202"/>
                    </a:cubicBezTo>
                    <a:lnTo>
                      <a:pt x="319" y="202"/>
                    </a:lnTo>
                    <a:cubicBezTo>
                      <a:pt x="329" y="202"/>
                      <a:pt x="340" y="194"/>
                      <a:pt x="342" y="180"/>
                    </a:cubicBezTo>
                    <a:cubicBezTo>
                      <a:pt x="345" y="167"/>
                      <a:pt x="335" y="157"/>
                      <a:pt x="321" y="154"/>
                    </a:cubicBezTo>
                    <a:cubicBezTo>
                      <a:pt x="226" y="141"/>
                      <a:pt x="46" y="6"/>
                      <a:pt x="43" y="6"/>
                    </a:cubicBezTo>
                    <a:cubicBezTo>
                      <a:pt x="38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g2d4c3c84e7f_0_0"/>
              <p:cNvSpPr/>
              <p:nvPr/>
            </p:nvSpPr>
            <p:spPr>
              <a:xfrm>
                <a:off x="5479050" y="2324625"/>
                <a:ext cx="4325" cy="3600"/>
              </a:xfrm>
              <a:custGeom>
                <a:rect b="b" l="l" r="r" t="t"/>
                <a:pathLst>
                  <a:path extrusionOk="0" h="144" w="173">
                    <a:moveTo>
                      <a:pt x="146" y="1"/>
                    </a:moveTo>
                    <a:cubicBezTo>
                      <a:pt x="146" y="1"/>
                      <a:pt x="101" y="75"/>
                      <a:pt x="67" y="93"/>
                    </a:cubicBezTo>
                    <a:cubicBezTo>
                      <a:pt x="29" y="112"/>
                      <a:pt x="0" y="128"/>
                      <a:pt x="0" y="128"/>
                    </a:cubicBezTo>
                    <a:lnTo>
                      <a:pt x="119" y="144"/>
                    </a:lnTo>
                    <a:cubicBezTo>
                      <a:pt x="119" y="144"/>
                      <a:pt x="135" y="112"/>
                      <a:pt x="146" y="88"/>
                    </a:cubicBezTo>
                    <a:cubicBezTo>
                      <a:pt x="154" y="62"/>
                      <a:pt x="172" y="35"/>
                      <a:pt x="172" y="35"/>
                    </a:cubicBez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g2d4c3c84e7f_0_0"/>
              <p:cNvSpPr/>
              <p:nvPr/>
            </p:nvSpPr>
            <p:spPr>
              <a:xfrm>
                <a:off x="5477400" y="2434000"/>
                <a:ext cx="60700" cy="8450"/>
              </a:xfrm>
              <a:custGeom>
                <a:rect b="b" l="l" r="r" t="t"/>
                <a:pathLst>
                  <a:path extrusionOk="0" h="338" w="2428">
                    <a:moveTo>
                      <a:pt x="1494" y="1"/>
                    </a:moveTo>
                    <a:cubicBezTo>
                      <a:pt x="1445" y="1"/>
                      <a:pt x="1398" y="2"/>
                      <a:pt x="1355" y="6"/>
                    </a:cubicBezTo>
                    <a:cubicBezTo>
                      <a:pt x="1003" y="41"/>
                      <a:pt x="215" y="223"/>
                      <a:pt x="8" y="274"/>
                    </a:cubicBezTo>
                    <a:lnTo>
                      <a:pt x="0" y="337"/>
                    </a:lnTo>
                    <a:cubicBezTo>
                      <a:pt x="0" y="337"/>
                      <a:pt x="855" y="88"/>
                      <a:pt x="1520" y="62"/>
                    </a:cubicBezTo>
                    <a:cubicBezTo>
                      <a:pt x="1522" y="62"/>
                      <a:pt x="1524" y="62"/>
                      <a:pt x="1526" y="62"/>
                    </a:cubicBezTo>
                    <a:cubicBezTo>
                      <a:pt x="1655" y="62"/>
                      <a:pt x="2427" y="128"/>
                      <a:pt x="2427" y="128"/>
                    </a:cubicBezTo>
                    <a:lnTo>
                      <a:pt x="2425" y="110"/>
                    </a:lnTo>
                    <a:cubicBezTo>
                      <a:pt x="2235" y="73"/>
                      <a:pt x="1811" y="1"/>
                      <a:pt x="14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g2d4c3c84e7f_0_0"/>
              <p:cNvSpPr/>
              <p:nvPr/>
            </p:nvSpPr>
            <p:spPr>
              <a:xfrm>
                <a:off x="5189150" y="2338325"/>
                <a:ext cx="81000" cy="113525"/>
              </a:xfrm>
              <a:custGeom>
                <a:rect b="b" l="l" r="r" t="t"/>
                <a:pathLst>
                  <a:path extrusionOk="0" h="4541" w="3240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8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1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g2d4c3c84e7f_0_0"/>
              <p:cNvSpPr/>
              <p:nvPr/>
            </p:nvSpPr>
            <p:spPr>
              <a:xfrm>
                <a:off x="521997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g2d4c3c84e7f_0_0"/>
              <p:cNvSpPr/>
              <p:nvPr/>
            </p:nvSpPr>
            <p:spPr>
              <a:xfrm>
                <a:off x="5194775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g2d4c3c84e7f_0_0"/>
              <p:cNvSpPr/>
              <p:nvPr/>
            </p:nvSpPr>
            <p:spPr>
              <a:xfrm>
                <a:off x="519317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g2d4c3c84e7f_0_0"/>
              <p:cNvSpPr/>
              <p:nvPr/>
            </p:nvSpPr>
            <p:spPr>
              <a:xfrm>
                <a:off x="52194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g2d4c3c84e7f_0_0"/>
              <p:cNvSpPr/>
              <p:nvPr/>
            </p:nvSpPr>
            <p:spPr>
              <a:xfrm>
                <a:off x="510225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3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g2d4c3c84e7f_0_0"/>
              <p:cNvSpPr/>
              <p:nvPr/>
            </p:nvSpPr>
            <p:spPr>
              <a:xfrm>
                <a:off x="5133100" y="2330525"/>
                <a:ext cx="18600" cy="10475"/>
              </a:xfrm>
              <a:custGeom>
                <a:rect b="b" l="l" r="r" t="t"/>
                <a:pathLst>
                  <a:path extrusionOk="0" h="419" w="744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g2d4c3c84e7f_0_0"/>
              <p:cNvSpPr/>
              <p:nvPr/>
            </p:nvSpPr>
            <p:spPr>
              <a:xfrm>
                <a:off x="510787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g2d4c3c84e7f_0_0"/>
              <p:cNvSpPr/>
              <p:nvPr/>
            </p:nvSpPr>
            <p:spPr>
              <a:xfrm>
                <a:off x="5106300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g2d4c3c84e7f_0_0"/>
              <p:cNvSpPr/>
              <p:nvPr/>
            </p:nvSpPr>
            <p:spPr>
              <a:xfrm>
                <a:off x="51325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2" y="1"/>
                      <a:pt x="1" y="11"/>
                      <a:pt x="1" y="25"/>
                    </a:cubicBezTo>
                    <a:cubicBezTo>
                      <a:pt x="1" y="38"/>
                      <a:pt x="12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g2d4c3c84e7f_0_0"/>
              <p:cNvSpPr/>
              <p:nvPr/>
            </p:nvSpPr>
            <p:spPr>
              <a:xfrm>
                <a:off x="50153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g2d4c3c84e7f_0_0"/>
              <p:cNvSpPr/>
              <p:nvPr/>
            </p:nvSpPr>
            <p:spPr>
              <a:xfrm>
                <a:off x="504620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g2d4c3c84e7f_0_0"/>
              <p:cNvSpPr/>
              <p:nvPr/>
            </p:nvSpPr>
            <p:spPr>
              <a:xfrm>
                <a:off x="5021000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g2d4c3c84e7f_0_0"/>
              <p:cNvSpPr/>
              <p:nvPr/>
            </p:nvSpPr>
            <p:spPr>
              <a:xfrm>
                <a:off x="501940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g2d4c3c84e7f_0_0"/>
              <p:cNvSpPr/>
              <p:nvPr/>
            </p:nvSpPr>
            <p:spPr>
              <a:xfrm>
                <a:off x="504567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4" y="48"/>
                    </a:cubicBezTo>
                    <a:lnTo>
                      <a:pt x="766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g2d4c3c84e7f_0_0"/>
              <p:cNvSpPr/>
              <p:nvPr/>
            </p:nvSpPr>
            <p:spPr>
              <a:xfrm>
                <a:off x="49284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g2d4c3c84e7f_0_0"/>
              <p:cNvSpPr/>
              <p:nvPr/>
            </p:nvSpPr>
            <p:spPr>
              <a:xfrm>
                <a:off x="49593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g2d4c3c84e7f_0_0"/>
              <p:cNvSpPr/>
              <p:nvPr/>
            </p:nvSpPr>
            <p:spPr>
              <a:xfrm>
                <a:off x="4934100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g2d4c3c84e7f_0_0"/>
              <p:cNvSpPr/>
              <p:nvPr/>
            </p:nvSpPr>
            <p:spPr>
              <a:xfrm>
                <a:off x="4932525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g2d4c3c84e7f_0_0"/>
              <p:cNvSpPr/>
              <p:nvPr/>
            </p:nvSpPr>
            <p:spPr>
              <a:xfrm>
                <a:off x="4958800" y="2337725"/>
                <a:ext cx="19725" cy="1225"/>
              </a:xfrm>
              <a:custGeom>
                <a:rect b="b" l="l" r="r" t="t"/>
                <a:pathLst>
                  <a:path extrusionOk="0" h="49" w="789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g2d4c3c84e7f_0_0"/>
              <p:cNvSpPr/>
              <p:nvPr/>
            </p:nvSpPr>
            <p:spPr>
              <a:xfrm>
                <a:off x="48416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g2d4c3c84e7f_0_0"/>
              <p:cNvSpPr/>
              <p:nvPr/>
            </p:nvSpPr>
            <p:spPr>
              <a:xfrm>
                <a:off x="48724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4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g2d4c3c84e7f_0_0"/>
              <p:cNvSpPr/>
              <p:nvPr/>
            </p:nvSpPr>
            <p:spPr>
              <a:xfrm>
                <a:off x="48472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g2d4c3c84e7f_0_0"/>
              <p:cNvSpPr/>
              <p:nvPr/>
            </p:nvSpPr>
            <p:spPr>
              <a:xfrm>
                <a:off x="484562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5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5" y="77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g2d4c3c84e7f_0_0"/>
              <p:cNvSpPr/>
              <p:nvPr/>
            </p:nvSpPr>
            <p:spPr>
              <a:xfrm>
                <a:off x="487190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g2d4c3c84e7f_0_0"/>
              <p:cNvSpPr/>
              <p:nvPr/>
            </p:nvSpPr>
            <p:spPr>
              <a:xfrm>
                <a:off x="47547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6" y="3"/>
                    </a:lnTo>
                    <a:cubicBezTo>
                      <a:pt x="602" y="9"/>
                      <a:pt x="1" y="615"/>
                      <a:pt x="4" y="1359"/>
                    </a:cubicBezTo>
                    <a:lnTo>
                      <a:pt x="20" y="4132"/>
                    </a:lnTo>
                    <a:cubicBezTo>
                      <a:pt x="22" y="4358"/>
                      <a:pt x="205" y="4540"/>
                      <a:pt x="428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g2d4c3c84e7f_0_0"/>
              <p:cNvSpPr/>
              <p:nvPr/>
            </p:nvSpPr>
            <p:spPr>
              <a:xfrm>
                <a:off x="478555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g2d4c3c84e7f_0_0"/>
              <p:cNvSpPr/>
              <p:nvPr/>
            </p:nvSpPr>
            <p:spPr>
              <a:xfrm>
                <a:off x="47603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g2d4c3c84e7f_0_0"/>
              <p:cNvSpPr/>
              <p:nvPr/>
            </p:nvSpPr>
            <p:spPr>
              <a:xfrm>
                <a:off x="475875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g2d4c3c84e7f_0_0"/>
              <p:cNvSpPr/>
              <p:nvPr/>
            </p:nvSpPr>
            <p:spPr>
              <a:xfrm>
                <a:off x="478502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g2d4c3c84e7f_0_0"/>
              <p:cNvSpPr/>
              <p:nvPr/>
            </p:nvSpPr>
            <p:spPr>
              <a:xfrm>
                <a:off x="474532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g2d4c3c84e7f_0_0"/>
              <p:cNvSpPr/>
              <p:nvPr/>
            </p:nvSpPr>
            <p:spPr>
              <a:xfrm>
                <a:off x="474532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g2d4c3c84e7f_0_0"/>
              <p:cNvSpPr/>
              <p:nvPr/>
            </p:nvSpPr>
            <p:spPr>
              <a:xfrm>
                <a:off x="4843375" y="2276400"/>
                <a:ext cx="27100" cy="180875"/>
              </a:xfrm>
              <a:custGeom>
                <a:rect b="b" l="l" r="r" t="t"/>
                <a:pathLst>
                  <a:path extrusionOk="0" h="7235" w="1084">
                    <a:moveTo>
                      <a:pt x="1" y="0"/>
                    </a:moveTo>
                    <a:lnTo>
                      <a:pt x="1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g2d4c3c84e7f_0_0"/>
              <p:cNvSpPr/>
              <p:nvPr/>
            </p:nvSpPr>
            <p:spPr>
              <a:xfrm>
                <a:off x="4843375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g2d4c3c84e7f_0_0"/>
              <p:cNvSpPr/>
              <p:nvPr/>
            </p:nvSpPr>
            <p:spPr>
              <a:xfrm>
                <a:off x="500147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g2d4c3c84e7f_0_0"/>
              <p:cNvSpPr/>
              <p:nvPr/>
            </p:nvSpPr>
            <p:spPr>
              <a:xfrm>
                <a:off x="500147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g2d4c3c84e7f_0_0"/>
              <p:cNvSpPr/>
              <p:nvPr/>
            </p:nvSpPr>
            <p:spPr>
              <a:xfrm>
                <a:off x="515950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g2d4c3c84e7f_0_0"/>
              <p:cNvSpPr/>
              <p:nvPr/>
            </p:nvSpPr>
            <p:spPr>
              <a:xfrm>
                <a:off x="5159500" y="2276400"/>
                <a:ext cx="9550" cy="122225"/>
              </a:xfrm>
              <a:custGeom>
                <a:rect b="b" l="l" r="r" t="t"/>
                <a:pathLst>
                  <a:path extrusionOk="0" h="4889" w="382">
                    <a:moveTo>
                      <a:pt x="0" y="0"/>
                    </a:moveTo>
                    <a:lnTo>
                      <a:pt x="0" y="4889"/>
                    </a:lnTo>
                    <a:lnTo>
                      <a:pt x="381" y="48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g2d4c3c84e7f_0_0"/>
              <p:cNvSpPr/>
              <p:nvPr/>
            </p:nvSpPr>
            <p:spPr>
              <a:xfrm>
                <a:off x="5317575" y="2276400"/>
                <a:ext cx="27025" cy="180875"/>
              </a:xfrm>
              <a:custGeom>
                <a:rect b="b" l="l" r="r" t="t"/>
                <a:pathLst>
                  <a:path extrusionOk="0" h="7235" w="1081">
                    <a:moveTo>
                      <a:pt x="1" y="0"/>
                    </a:moveTo>
                    <a:lnTo>
                      <a:pt x="1" y="7234"/>
                    </a:lnTo>
                    <a:lnTo>
                      <a:pt x="1081" y="723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g2d4c3c84e7f_0_0"/>
              <p:cNvSpPr/>
              <p:nvPr/>
            </p:nvSpPr>
            <p:spPr>
              <a:xfrm>
                <a:off x="5317575" y="2276400"/>
                <a:ext cx="9500" cy="122225"/>
              </a:xfrm>
              <a:custGeom>
                <a:rect b="b" l="l" r="r" t="t"/>
                <a:pathLst>
                  <a:path extrusionOk="0" h="4889" w="380">
                    <a:moveTo>
                      <a:pt x="1" y="0"/>
                    </a:moveTo>
                    <a:lnTo>
                      <a:pt x="1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g2d4c3c84e7f_0_0"/>
              <p:cNvSpPr/>
              <p:nvPr/>
            </p:nvSpPr>
            <p:spPr>
              <a:xfrm>
                <a:off x="537655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g2d4c3c84e7f_0_0"/>
              <p:cNvSpPr/>
              <p:nvPr/>
            </p:nvSpPr>
            <p:spPr>
              <a:xfrm>
                <a:off x="5376600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g2d4c3c84e7f_0_0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g2d4c3c84e7f_0_0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512"/>
                    </a:lnTo>
                    <a:lnTo>
                      <a:pt x="379" y="1512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g2d4c3c84e7f_0_0"/>
              <p:cNvSpPr/>
              <p:nvPr/>
            </p:nvSpPr>
            <p:spPr>
              <a:xfrm>
                <a:off x="4744125" y="2397425"/>
                <a:ext cx="657050" cy="2400"/>
              </a:xfrm>
              <a:custGeom>
                <a:rect b="b" l="l" r="r" t="t"/>
                <a:pathLst>
                  <a:path extrusionOk="0" h="96" w="26282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74"/>
                      <a:pt x="22" y="96"/>
                      <a:pt x="48" y="96"/>
                    </a:cubicBezTo>
                    <a:lnTo>
                      <a:pt x="26234" y="96"/>
                    </a:lnTo>
                    <a:cubicBezTo>
                      <a:pt x="26261" y="96"/>
                      <a:pt x="26282" y="74"/>
                      <a:pt x="26282" y="48"/>
                    </a:cubicBezTo>
                    <a:cubicBezTo>
                      <a:pt x="26282" y="22"/>
                      <a:pt x="26261" y="0"/>
                      <a:pt x="262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g2d4c3c84e7f_0_0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g2d4c3c84e7f_0_0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096"/>
                    </a:lnTo>
                    <a:lnTo>
                      <a:pt x="379" y="1096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g2d4c3c84e7f_0_0"/>
              <p:cNvSpPr/>
              <p:nvPr/>
            </p:nvSpPr>
            <p:spPr>
              <a:xfrm>
                <a:off x="4744725" y="2318400"/>
                <a:ext cx="659500" cy="1225"/>
              </a:xfrm>
              <a:custGeom>
                <a:rect b="b" l="l" r="r" t="t"/>
                <a:pathLst>
                  <a:path extrusionOk="0" h="49" w="26380">
                    <a:moveTo>
                      <a:pt x="24" y="1"/>
                    </a:moveTo>
                    <a:cubicBezTo>
                      <a:pt x="11" y="1"/>
                      <a:pt x="0" y="12"/>
                      <a:pt x="0" y="25"/>
                    </a:cubicBezTo>
                    <a:cubicBezTo>
                      <a:pt x="0" y="38"/>
                      <a:pt x="11" y="49"/>
                      <a:pt x="24" y="49"/>
                    </a:cubicBezTo>
                    <a:lnTo>
                      <a:pt x="26356" y="49"/>
                    </a:lnTo>
                    <a:cubicBezTo>
                      <a:pt x="26369" y="49"/>
                      <a:pt x="26380" y="38"/>
                      <a:pt x="26380" y="25"/>
                    </a:cubicBezTo>
                    <a:cubicBezTo>
                      <a:pt x="26380" y="12"/>
                      <a:pt x="26369" y="1"/>
                      <a:pt x="2635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g2d4c3c84e7f_0_0"/>
              <p:cNvSpPr/>
              <p:nvPr/>
            </p:nvSpPr>
            <p:spPr>
              <a:xfrm>
                <a:off x="4745650" y="2283400"/>
                <a:ext cx="658575" cy="1225"/>
              </a:xfrm>
              <a:custGeom>
                <a:rect b="b" l="l" r="r" t="t"/>
                <a:pathLst>
                  <a:path extrusionOk="0" h="49" w="26343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6319" y="48"/>
                    </a:lnTo>
                    <a:cubicBezTo>
                      <a:pt x="26332" y="48"/>
                      <a:pt x="26343" y="38"/>
                      <a:pt x="26343" y="25"/>
                    </a:cubicBezTo>
                    <a:cubicBezTo>
                      <a:pt x="26343" y="11"/>
                      <a:pt x="26332" y="1"/>
                      <a:pt x="2631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g2d4c3c84e7f_0_0"/>
              <p:cNvSpPr/>
              <p:nvPr/>
            </p:nvSpPr>
            <p:spPr>
              <a:xfrm>
                <a:off x="4264425" y="2222925"/>
                <a:ext cx="478075" cy="374375"/>
              </a:xfrm>
              <a:custGeom>
                <a:rect b="b" l="l" r="r" t="t"/>
                <a:pathLst>
                  <a:path extrusionOk="0" h="14975" w="19123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1277" y="14106"/>
                    </a:lnTo>
                    <a:cubicBezTo>
                      <a:pt x="1417" y="12287"/>
                      <a:pt x="3002" y="10885"/>
                      <a:pt x="5178" y="10850"/>
                    </a:cubicBezTo>
                    <a:cubicBezTo>
                      <a:pt x="5205" y="10850"/>
                      <a:pt x="5232" y="10849"/>
                      <a:pt x="5259" y="10849"/>
                    </a:cubicBezTo>
                    <a:cubicBezTo>
                      <a:pt x="7501" y="10849"/>
                      <a:pt x="8899" y="12484"/>
                      <a:pt x="9035" y="14106"/>
                    </a:cubicBezTo>
                    <a:lnTo>
                      <a:pt x="9607" y="14106"/>
                    </a:lnTo>
                    <a:lnTo>
                      <a:pt x="9607" y="14974"/>
                    </a:lnTo>
                    <a:lnTo>
                      <a:pt x="19122" y="14974"/>
                    </a:lnTo>
                    <a:lnTo>
                      <a:pt x="19122" y="1983"/>
                    </a:lnTo>
                    <a:cubicBezTo>
                      <a:pt x="19122" y="887"/>
                      <a:pt x="18236" y="0"/>
                      <a:pt x="17140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g2d4c3c84e7f_0_0"/>
              <p:cNvSpPr/>
              <p:nvPr/>
            </p:nvSpPr>
            <p:spPr>
              <a:xfrm>
                <a:off x="4504575" y="2579850"/>
                <a:ext cx="1625" cy="17450"/>
              </a:xfrm>
              <a:custGeom>
                <a:rect b="b" l="l" r="r" t="t"/>
                <a:pathLst>
                  <a:path extrusionOk="0" h="698" w="65">
                    <a:moveTo>
                      <a:pt x="1" y="1"/>
                    </a:moveTo>
                    <a:lnTo>
                      <a:pt x="1" y="697"/>
                    </a:lnTo>
                    <a:lnTo>
                      <a:pt x="64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g2d4c3c84e7f_0_0"/>
              <p:cNvSpPr/>
              <p:nvPr/>
            </p:nvSpPr>
            <p:spPr>
              <a:xfrm>
                <a:off x="4264425" y="2222925"/>
                <a:ext cx="475700" cy="352650"/>
              </a:xfrm>
              <a:custGeom>
                <a:rect b="b" l="l" r="r" t="t"/>
                <a:pathLst>
                  <a:path extrusionOk="0" h="14106" w="19028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64" y="14106"/>
                    </a:lnTo>
                    <a:lnTo>
                      <a:pt x="64" y="10016"/>
                    </a:lnTo>
                    <a:cubicBezTo>
                      <a:pt x="64" y="7830"/>
                      <a:pt x="864" y="6057"/>
                      <a:pt x="3050" y="6057"/>
                    </a:cubicBezTo>
                    <a:lnTo>
                      <a:pt x="8050" y="6057"/>
                    </a:lnTo>
                    <a:cubicBezTo>
                      <a:pt x="9435" y="6057"/>
                      <a:pt x="9670" y="2155"/>
                      <a:pt x="9670" y="2155"/>
                    </a:cubicBezTo>
                    <a:cubicBezTo>
                      <a:pt x="9956" y="593"/>
                      <a:pt x="10559" y="172"/>
                      <a:pt x="11655" y="172"/>
                    </a:cubicBezTo>
                    <a:lnTo>
                      <a:pt x="17203" y="172"/>
                    </a:lnTo>
                    <a:cubicBezTo>
                      <a:pt x="18021" y="172"/>
                      <a:pt x="18723" y="667"/>
                      <a:pt x="19027" y="1372"/>
                    </a:cubicBezTo>
                    <a:cubicBezTo>
                      <a:pt x="18768" y="575"/>
                      <a:pt x="18021" y="0"/>
                      <a:pt x="17140" y="0"/>
                    </a:cubicBezTo>
                    <a:close/>
                  </a:path>
                </a:pathLst>
              </a:custGeom>
              <a:solidFill>
                <a:srgbClr val="E8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g2d4c3c84e7f_0_0"/>
              <p:cNvSpPr/>
              <p:nvPr/>
            </p:nvSpPr>
            <p:spPr>
              <a:xfrm>
                <a:off x="4485975" y="2555500"/>
                <a:ext cx="5450" cy="20075"/>
              </a:xfrm>
              <a:custGeom>
                <a:rect b="b" l="l" r="r" t="t"/>
                <a:pathLst>
                  <a:path extrusionOk="0" h="803" w="218">
                    <a:moveTo>
                      <a:pt x="1" y="1"/>
                    </a:moveTo>
                    <a:cubicBezTo>
                      <a:pt x="91" y="263"/>
                      <a:pt x="149" y="533"/>
                      <a:pt x="173" y="803"/>
                    </a:cubicBezTo>
                    <a:lnTo>
                      <a:pt x="218" y="803"/>
                    </a:lnTo>
                    <a:cubicBezTo>
                      <a:pt x="181" y="533"/>
                      <a:pt x="107" y="263"/>
                      <a:pt x="1" y="1"/>
                    </a:cubicBez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g2d4c3c84e7f_0_0"/>
              <p:cNvSpPr/>
              <p:nvPr/>
            </p:nvSpPr>
            <p:spPr>
              <a:xfrm>
                <a:off x="4539525" y="2246550"/>
                <a:ext cx="168025" cy="117600"/>
              </a:xfrm>
              <a:custGeom>
                <a:rect b="b" l="l" r="r" t="t"/>
                <a:pathLst>
                  <a:path extrusionOk="0" h="4704" w="6721">
                    <a:moveTo>
                      <a:pt x="776" y="0"/>
                    </a:moveTo>
                    <a:cubicBezTo>
                      <a:pt x="347" y="0"/>
                      <a:pt x="0" y="350"/>
                      <a:pt x="0" y="776"/>
                    </a:cubicBezTo>
                    <a:lnTo>
                      <a:pt x="0" y="4704"/>
                    </a:lnTo>
                    <a:lnTo>
                      <a:pt x="6721" y="4704"/>
                    </a:lnTo>
                    <a:lnTo>
                      <a:pt x="6721" y="776"/>
                    </a:lnTo>
                    <a:cubicBezTo>
                      <a:pt x="6721" y="350"/>
                      <a:pt x="6374" y="0"/>
                      <a:pt x="5945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g2d4c3c84e7f_0_0"/>
              <p:cNvSpPr/>
              <p:nvPr/>
            </p:nvSpPr>
            <p:spPr>
              <a:xfrm>
                <a:off x="4538325" y="2245425"/>
                <a:ext cx="170425" cy="119925"/>
              </a:xfrm>
              <a:custGeom>
                <a:rect b="b" l="l" r="r" t="t"/>
                <a:pathLst>
                  <a:path extrusionOk="0" h="4797" w="6817">
                    <a:moveTo>
                      <a:pt x="5678" y="93"/>
                    </a:moveTo>
                    <a:cubicBezTo>
                      <a:pt x="6253" y="93"/>
                      <a:pt x="6721" y="562"/>
                      <a:pt x="6721" y="1136"/>
                    </a:cubicBezTo>
                    <a:lnTo>
                      <a:pt x="6721" y="4701"/>
                    </a:lnTo>
                    <a:lnTo>
                      <a:pt x="96" y="4701"/>
                    </a:lnTo>
                    <a:lnTo>
                      <a:pt x="96" y="1136"/>
                    </a:lnTo>
                    <a:cubicBezTo>
                      <a:pt x="96" y="562"/>
                      <a:pt x="564" y="93"/>
                      <a:pt x="1139" y="93"/>
                    </a:cubicBezTo>
                    <a:close/>
                    <a:moveTo>
                      <a:pt x="1139" y="0"/>
                    </a:moveTo>
                    <a:cubicBezTo>
                      <a:pt x="511" y="0"/>
                      <a:pt x="1" y="509"/>
                      <a:pt x="1" y="1136"/>
                    </a:cubicBezTo>
                    <a:lnTo>
                      <a:pt x="1" y="4797"/>
                    </a:lnTo>
                    <a:lnTo>
                      <a:pt x="6816" y="4797"/>
                    </a:lnTo>
                    <a:lnTo>
                      <a:pt x="6816" y="1136"/>
                    </a:lnTo>
                    <a:cubicBezTo>
                      <a:pt x="6816" y="509"/>
                      <a:pt x="6306" y="0"/>
                      <a:pt x="5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g2d4c3c84e7f_0_0"/>
              <p:cNvSpPr/>
              <p:nvPr/>
            </p:nvSpPr>
            <p:spPr>
              <a:xfrm>
                <a:off x="4237625" y="2562000"/>
                <a:ext cx="47600" cy="13575"/>
              </a:xfrm>
              <a:custGeom>
                <a:rect b="b" l="l" r="r" t="t"/>
                <a:pathLst>
                  <a:path extrusionOk="0" h="543" w="1904">
                    <a:moveTo>
                      <a:pt x="1" y="0"/>
                    </a:moveTo>
                    <a:lnTo>
                      <a:pt x="1" y="543"/>
                    </a:lnTo>
                    <a:lnTo>
                      <a:pt x="1904" y="543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g2d4c3c84e7f_0_0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0" y="1"/>
                    </a:move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g2d4c3c84e7f_0_0"/>
              <p:cNvSpPr/>
              <p:nvPr/>
            </p:nvSpPr>
            <p:spPr>
              <a:xfrm>
                <a:off x="4269125" y="2431900"/>
                <a:ext cx="267250" cy="143625"/>
              </a:xfrm>
              <a:custGeom>
                <a:rect b="b" l="l" r="r" t="t"/>
                <a:pathLst>
                  <a:path extrusionOk="0" h="5745" w="10690">
                    <a:moveTo>
                      <a:pt x="1391" y="1"/>
                    </a:moveTo>
                    <a:cubicBezTo>
                      <a:pt x="530" y="1"/>
                      <a:pt x="53" y="78"/>
                      <a:pt x="43" y="80"/>
                    </a:cubicBezTo>
                    <a:cubicBezTo>
                      <a:pt x="17" y="82"/>
                      <a:pt x="1" y="109"/>
                      <a:pt x="3" y="133"/>
                    </a:cubicBezTo>
                    <a:cubicBezTo>
                      <a:pt x="8" y="156"/>
                      <a:pt x="27" y="173"/>
                      <a:pt x="50" y="173"/>
                    </a:cubicBezTo>
                    <a:cubicBezTo>
                      <a:pt x="53" y="173"/>
                      <a:pt x="56" y="173"/>
                      <a:pt x="59" y="172"/>
                    </a:cubicBezTo>
                    <a:cubicBezTo>
                      <a:pt x="68" y="171"/>
                      <a:pt x="540" y="94"/>
                      <a:pt x="1391" y="94"/>
                    </a:cubicBezTo>
                    <a:cubicBezTo>
                      <a:pt x="2203" y="94"/>
                      <a:pt x="3362" y="164"/>
                      <a:pt x="4794" y="437"/>
                    </a:cubicBezTo>
                    <a:cubicBezTo>
                      <a:pt x="7735" y="996"/>
                      <a:pt x="9236" y="1509"/>
                      <a:pt x="9339" y="1618"/>
                    </a:cubicBezTo>
                    <a:cubicBezTo>
                      <a:pt x="9755" y="2062"/>
                      <a:pt x="10583" y="5673"/>
                      <a:pt x="10591" y="5707"/>
                    </a:cubicBezTo>
                    <a:cubicBezTo>
                      <a:pt x="10596" y="5731"/>
                      <a:pt x="10615" y="5744"/>
                      <a:pt x="10636" y="5744"/>
                    </a:cubicBezTo>
                    <a:lnTo>
                      <a:pt x="10647" y="5744"/>
                    </a:lnTo>
                    <a:cubicBezTo>
                      <a:pt x="10673" y="5739"/>
                      <a:pt x="10689" y="5712"/>
                      <a:pt x="10684" y="5686"/>
                    </a:cubicBezTo>
                    <a:cubicBezTo>
                      <a:pt x="10649" y="5538"/>
                      <a:pt x="9839" y="2015"/>
                      <a:pt x="9408" y="1554"/>
                    </a:cubicBezTo>
                    <a:cubicBezTo>
                      <a:pt x="9278" y="1414"/>
                      <a:pt x="7754" y="903"/>
                      <a:pt x="4813" y="344"/>
                    </a:cubicBezTo>
                    <a:cubicBezTo>
                      <a:pt x="3374" y="71"/>
                      <a:pt x="2209" y="1"/>
                      <a:pt x="13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g2d4c3c84e7f_0_0"/>
              <p:cNvSpPr/>
              <p:nvPr/>
            </p:nvSpPr>
            <p:spPr>
              <a:xfrm>
                <a:off x="4706350" y="2364200"/>
                <a:ext cx="3325" cy="221700"/>
              </a:xfrm>
              <a:custGeom>
                <a:rect b="b" l="l" r="r" t="t"/>
                <a:pathLst>
                  <a:path extrusionOk="0" h="8868" w="133">
                    <a:moveTo>
                      <a:pt x="48" y="1"/>
                    </a:moveTo>
                    <a:cubicBezTo>
                      <a:pt x="21" y="1"/>
                      <a:pt x="0" y="22"/>
                      <a:pt x="0" y="48"/>
                    </a:cubicBezTo>
                    <a:lnTo>
                      <a:pt x="37" y="8820"/>
                    </a:lnTo>
                    <a:cubicBezTo>
                      <a:pt x="37" y="8847"/>
                      <a:pt x="58" y="8868"/>
                      <a:pt x="85" y="8868"/>
                    </a:cubicBezTo>
                    <a:cubicBezTo>
                      <a:pt x="111" y="8868"/>
                      <a:pt x="132" y="8847"/>
                      <a:pt x="132" y="8820"/>
                    </a:cubicBezTo>
                    <a:lnTo>
                      <a:pt x="95" y="48"/>
                    </a:lnTo>
                    <a:cubicBezTo>
                      <a:pt x="95" y="22"/>
                      <a:pt x="74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g2d4c3c84e7f_0_0"/>
              <p:cNvSpPr/>
              <p:nvPr/>
            </p:nvSpPr>
            <p:spPr>
              <a:xfrm>
                <a:off x="4538325" y="2364125"/>
                <a:ext cx="5050" cy="219675"/>
              </a:xfrm>
              <a:custGeom>
                <a:rect b="b" l="l" r="r" t="t"/>
                <a:pathLst>
                  <a:path extrusionOk="0" h="8787" w="202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lnTo>
                      <a:pt x="106" y="8738"/>
                    </a:lnTo>
                    <a:cubicBezTo>
                      <a:pt x="106" y="8765"/>
                      <a:pt x="128" y="8786"/>
                      <a:pt x="154" y="8786"/>
                    </a:cubicBezTo>
                    <a:cubicBezTo>
                      <a:pt x="181" y="8786"/>
                      <a:pt x="202" y="8765"/>
                      <a:pt x="202" y="8738"/>
                    </a:cubicBezTo>
                    <a:lnTo>
                      <a:pt x="96" y="49"/>
                    </a:lnTo>
                    <a:cubicBezTo>
                      <a:pt x="96" y="22"/>
                      <a:pt x="75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g2d4c3c84e7f_0_0"/>
              <p:cNvSpPr/>
              <p:nvPr/>
            </p:nvSpPr>
            <p:spPr>
              <a:xfrm>
                <a:off x="4549650" y="2381475"/>
                <a:ext cx="32700" cy="12000"/>
              </a:xfrm>
              <a:custGeom>
                <a:rect b="b" l="l" r="r" t="t"/>
                <a:pathLst>
                  <a:path extrusionOk="0" h="480" w="1308">
                    <a:moveTo>
                      <a:pt x="238" y="0"/>
                    </a:move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1"/>
                      <a:pt x="106" y="480"/>
                      <a:pt x="238" y="480"/>
                    </a:cubicBezTo>
                    <a:lnTo>
                      <a:pt x="1067" y="480"/>
                    </a:lnTo>
                    <a:cubicBezTo>
                      <a:pt x="1199" y="480"/>
                      <a:pt x="1308" y="371"/>
                      <a:pt x="1308" y="239"/>
                    </a:cubicBezTo>
                    <a:cubicBezTo>
                      <a:pt x="1308" y="106"/>
                      <a:pt x="1199" y="0"/>
                      <a:pt x="10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g2d4c3c84e7f_0_0"/>
              <p:cNvSpPr/>
              <p:nvPr/>
            </p:nvSpPr>
            <p:spPr>
              <a:xfrm>
                <a:off x="4296400" y="2403450"/>
                <a:ext cx="432000" cy="10925"/>
              </a:xfrm>
              <a:custGeom>
                <a:rect b="b" l="l" r="r" t="t"/>
                <a:pathLst>
                  <a:path extrusionOk="0" h="437" w="17280">
                    <a:moveTo>
                      <a:pt x="217" y="0"/>
                    </a:moveTo>
                    <a:cubicBezTo>
                      <a:pt x="98" y="0"/>
                      <a:pt x="0" y="98"/>
                      <a:pt x="0" y="220"/>
                    </a:cubicBezTo>
                    <a:cubicBezTo>
                      <a:pt x="0" y="339"/>
                      <a:pt x="98" y="437"/>
                      <a:pt x="217" y="437"/>
                    </a:cubicBezTo>
                    <a:lnTo>
                      <a:pt x="17060" y="437"/>
                    </a:lnTo>
                    <a:cubicBezTo>
                      <a:pt x="17182" y="437"/>
                      <a:pt x="17280" y="339"/>
                      <a:pt x="17280" y="220"/>
                    </a:cubicBezTo>
                    <a:cubicBezTo>
                      <a:pt x="17280" y="98"/>
                      <a:pt x="17182" y="0"/>
                      <a:pt x="1706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g2d4c3c84e7f_0_0"/>
              <p:cNvSpPr/>
              <p:nvPr/>
            </p:nvSpPr>
            <p:spPr>
              <a:xfrm>
                <a:off x="4300625" y="2413175"/>
                <a:ext cx="423475" cy="2400"/>
              </a:xfrm>
              <a:custGeom>
                <a:rect b="b" l="l" r="r" t="t"/>
                <a:pathLst>
                  <a:path extrusionOk="0" h="96" w="16939">
                    <a:moveTo>
                      <a:pt x="48" y="0"/>
                    </a:moveTo>
                    <a:cubicBezTo>
                      <a:pt x="22" y="0"/>
                      <a:pt x="1" y="21"/>
                      <a:pt x="1" y="48"/>
                    </a:cubicBezTo>
                    <a:cubicBezTo>
                      <a:pt x="1" y="74"/>
                      <a:pt x="22" y="96"/>
                      <a:pt x="48" y="96"/>
                    </a:cubicBezTo>
                    <a:lnTo>
                      <a:pt x="16891" y="96"/>
                    </a:lnTo>
                    <a:cubicBezTo>
                      <a:pt x="16917" y="96"/>
                      <a:pt x="16938" y="74"/>
                      <a:pt x="16938" y="48"/>
                    </a:cubicBezTo>
                    <a:cubicBezTo>
                      <a:pt x="16938" y="21"/>
                      <a:pt x="16917" y="0"/>
                      <a:pt x="168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g2d4c3c84e7f_0_0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967" y="1"/>
                    </a:moveTo>
                    <a:lnTo>
                      <a:pt x="967" y="1401"/>
                    </a:lnTo>
                    <a:lnTo>
                      <a:pt x="0" y="1401"/>
                    </a:ln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g2d4c3c84e7f_0_0"/>
              <p:cNvSpPr/>
              <p:nvPr/>
            </p:nvSpPr>
            <p:spPr>
              <a:xfrm>
                <a:off x="4566725" y="2247750"/>
                <a:ext cx="133425" cy="115225"/>
              </a:xfrm>
              <a:custGeom>
                <a:rect b="b" l="l" r="r" t="t"/>
                <a:pathLst>
                  <a:path extrusionOk="0" h="4609" w="5337">
                    <a:moveTo>
                      <a:pt x="1803" y="0"/>
                    </a:moveTo>
                    <a:lnTo>
                      <a:pt x="0" y="3"/>
                    </a:lnTo>
                    <a:lnTo>
                      <a:pt x="228" y="4608"/>
                    </a:lnTo>
                    <a:lnTo>
                      <a:pt x="5336" y="4608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g2d4c3c84e7f_0_0"/>
              <p:cNvSpPr/>
              <p:nvPr/>
            </p:nvSpPr>
            <p:spPr>
              <a:xfrm>
                <a:off x="4742475" y="2451825"/>
                <a:ext cx="661150" cy="125400"/>
              </a:xfrm>
              <a:custGeom>
                <a:rect b="b" l="l" r="r" t="t"/>
                <a:pathLst>
                  <a:path extrusionOk="0" h="5016" w="26446">
                    <a:moveTo>
                      <a:pt x="0" y="0"/>
                    </a:moveTo>
                    <a:lnTo>
                      <a:pt x="0" y="654"/>
                    </a:lnTo>
                    <a:lnTo>
                      <a:pt x="0" y="1308"/>
                    </a:lnTo>
                    <a:lnTo>
                      <a:pt x="0" y="2054"/>
                    </a:lnTo>
                    <a:lnTo>
                      <a:pt x="0" y="2615"/>
                    </a:lnTo>
                    <a:lnTo>
                      <a:pt x="0" y="3359"/>
                    </a:lnTo>
                    <a:lnTo>
                      <a:pt x="0" y="3653"/>
                    </a:lnTo>
                    <a:lnTo>
                      <a:pt x="0" y="5016"/>
                    </a:lnTo>
                    <a:lnTo>
                      <a:pt x="20387" y="5016"/>
                    </a:lnTo>
                    <a:lnTo>
                      <a:pt x="20387" y="3653"/>
                    </a:lnTo>
                    <a:lnTo>
                      <a:pt x="23005" y="3653"/>
                    </a:lnTo>
                    <a:lnTo>
                      <a:pt x="23005" y="2615"/>
                    </a:lnTo>
                    <a:lnTo>
                      <a:pt x="24649" y="2615"/>
                    </a:lnTo>
                    <a:lnTo>
                      <a:pt x="24649" y="1308"/>
                    </a:lnTo>
                    <a:lnTo>
                      <a:pt x="26446" y="1308"/>
                    </a:lnTo>
                    <a:lnTo>
                      <a:pt x="264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g2d4c3c84e7f_0_0"/>
              <p:cNvSpPr/>
              <p:nvPr/>
            </p:nvSpPr>
            <p:spPr>
              <a:xfrm>
                <a:off x="4741875" y="2483900"/>
                <a:ext cx="617425" cy="1225"/>
              </a:xfrm>
              <a:custGeom>
                <a:rect b="b" l="l" r="r" t="t"/>
                <a:pathLst>
                  <a:path extrusionOk="0" h="49" w="24697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4673" y="48"/>
                    </a:lnTo>
                    <a:cubicBezTo>
                      <a:pt x="24686" y="48"/>
                      <a:pt x="24696" y="38"/>
                      <a:pt x="24696" y="25"/>
                    </a:cubicBezTo>
                    <a:cubicBezTo>
                      <a:pt x="24696" y="11"/>
                      <a:pt x="24686" y="1"/>
                      <a:pt x="24673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g2d4c3c84e7f_0_0"/>
              <p:cNvSpPr/>
              <p:nvPr/>
            </p:nvSpPr>
            <p:spPr>
              <a:xfrm>
                <a:off x="4503250" y="2576100"/>
                <a:ext cx="477075" cy="24575"/>
              </a:xfrm>
              <a:custGeom>
                <a:rect b="b" l="l" r="r" t="t"/>
                <a:pathLst>
                  <a:path extrusionOk="0" h="983" w="19083">
                    <a:moveTo>
                      <a:pt x="1" y="0"/>
                    </a:moveTo>
                    <a:lnTo>
                      <a:pt x="1" y="982"/>
                    </a:lnTo>
                    <a:lnTo>
                      <a:pt x="19082" y="982"/>
                    </a:lnTo>
                    <a:lnTo>
                      <a:pt x="19082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g2d4c3c84e7f_0_0"/>
              <p:cNvSpPr/>
              <p:nvPr/>
            </p:nvSpPr>
            <p:spPr>
              <a:xfrm>
                <a:off x="4777150" y="2499250"/>
                <a:ext cx="182450" cy="61375"/>
              </a:xfrm>
              <a:custGeom>
                <a:rect b="b" l="l" r="r" t="t"/>
                <a:pathLst>
                  <a:path extrusionOk="0" h="2455" w="7298">
                    <a:moveTo>
                      <a:pt x="48" y="49"/>
                    </a:moveTo>
                    <a:lnTo>
                      <a:pt x="7218" y="78"/>
                    </a:lnTo>
                    <a:cubicBezTo>
                      <a:pt x="7118" y="194"/>
                      <a:pt x="6819" y="541"/>
                      <a:pt x="6575" y="898"/>
                    </a:cubicBezTo>
                    <a:cubicBezTo>
                      <a:pt x="6099" y="1600"/>
                      <a:pt x="6056" y="2272"/>
                      <a:pt x="6054" y="2407"/>
                    </a:cubicBezTo>
                    <a:lnTo>
                      <a:pt x="48" y="2407"/>
                    </a:lnTo>
                    <a:lnTo>
                      <a:pt x="48" y="49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4" y="4"/>
                      <a:pt x="8" y="6"/>
                    </a:cubicBezTo>
                    <a:cubicBezTo>
                      <a:pt x="3" y="12"/>
                      <a:pt x="0" y="17"/>
                      <a:pt x="0" y="25"/>
                    </a:cubicBezTo>
                    <a:lnTo>
                      <a:pt x="0" y="2431"/>
                    </a:lnTo>
                    <a:cubicBezTo>
                      <a:pt x="0" y="2444"/>
                      <a:pt x="11" y="2455"/>
                      <a:pt x="24" y="2455"/>
                    </a:cubicBezTo>
                    <a:lnTo>
                      <a:pt x="6078" y="2455"/>
                    </a:lnTo>
                    <a:cubicBezTo>
                      <a:pt x="6086" y="2455"/>
                      <a:pt x="6091" y="2452"/>
                      <a:pt x="6096" y="2447"/>
                    </a:cubicBezTo>
                    <a:cubicBezTo>
                      <a:pt x="6099" y="2441"/>
                      <a:pt x="6101" y="2436"/>
                      <a:pt x="6101" y="2428"/>
                    </a:cubicBezTo>
                    <a:cubicBezTo>
                      <a:pt x="6101" y="2423"/>
                      <a:pt x="6094" y="1692"/>
                      <a:pt x="6615" y="925"/>
                    </a:cubicBezTo>
                    <a:cubicBezTo>
                      <a:pt x="6909" y="493"/>
                      <a:pt x="7285" y="75"/>
                      <a:pt x="7290" y="70"/>
                    </a:cubicBezTo>
                    <a:cubicBezTo>
                      <a:pt x="7295" y="64"/>
                      <a:pt x="7298" y="54"/>
                      <a:pt x="7293" y="46"/>
                    </a:cubicBezTo>
                    <a:cubicBezTo>
                      <a:pt x="7290" y="38"/>
                      <a:pt x="7282" y="30"/>
                      <a:pt x="7271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g2d4c3c84e7f_0_0"/>
              <p:cNvSpPr/>
              <p:nvPr/>
            </p:nvSpPr>
            <p:spPr>
              <a:xfrm>
                <a:off x="4502650" y="2574975"/>
                <a:ext cx="478000" cy="2850"/>
              </a:xfrm>
              <a:custGeom>
                <a:rect b="b" l="l" r="r" t="t"/>
                <a:pathLst>
                  <a:path extrusionOk="0" h="114" w="1912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7"/>
                      <a:pt x="11" y="48"/>
                      <a:pt x="25" y="48"/>
                    </a:cubicBezTo>
                    <a:lnTo>
                      <a:pt x="19096" y="114"/>
                    </a:lnTo>
                    <a:cubicBezTo>
                      <a:pt x="19109" y="114"/>
                      <a:pt x="19120" y="103"/>
                      <a:pt x="19120" y="90"/>
                    </a:cubicBezTo>
                    <a:cubicBezTo>
                      <a:pt x="19120" y="77"/>
                      <a:pt x="19109" y="66"/>
                      <a:pt x="19096" y="6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g2d4c3c84e7f_0_0"/>
              <p:cNvSpPr/>
              <p:nvPr/>
            </p:nvSpPr>
            <p:spPr>
              <a:xfrm>
                <a:off x="4489525" y="2237675"/>
                <a:ext cx="252975" cy="359625"/>
              </a:xfrm>
              <a:custGeom>
                <a:rect b="b" l="l" r="r" t="t"/>
                <a:pathLst>
                  <a:path extrusionOk="0" h="14385" w="10119">
                    <a:moveTo>
                      <a:pt x="9547" y="1"/>
                    </a:moveTo>
                    <a:lnTo>
                      <a:pt x="9547" y="1"/>
                    </a:lnTo>
                    <a:cubicBezTo>
                      <a:pt x="9552" y="51"/>
                      <a:pt x="9555" y="99"/>
                      <a:pt x="9555" y="149"/>
                    </a:cubicBezTo>
                    <a:lnTo>
                      <a:pt x="9555" y="13140"/>
                    </a:lnTo>
                    <a:lnTo>
                      <a:pt x="36" y="13140"/>
                    </a:lnTo>
                    <a:cubicBezTo>
                      <a:pt x="36" y="13140"/>
                      <a:pt x="35" y="13138"/>
                      <a:pt x="33" y="13138"/>
                    </a:cubicBezTo>
                    <a:cubicBezTo>
                      <a:pt x="23" y="13138"/>
                      <a:pt x="1" y="13170"/>
                      <a:pt x="31" y="13516"/>
                    </a:cubicBezTo>
                    <a:lnTo>
                      <a:pt x="603" y="13516"/>
                    </a:lnTo>
                    <a:lnTo>
                      <a:pt x="603" y="14384"/>
                    </a:lnTo>
                    <a:lnTo>
                      <a:pt x="10118" y="14384"/>
                    </a:lnTo>
                    <a:lnTo>
                      <a:pt x="10118" y="1393"/>
                    </a:lnTo>
                    <a:cubicBezTo>
                      <a:pt x="10118" y="850"/>
                      <a:pt x="9901" y="358"/>
                      <a:pt x="95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g2d4c3c84e7f_0_0"/>
              <p:cNvSpPr/>
              <p:nvPr/>
            </p:nvSpPr>
            <p:spPr>
              <a:xfrm>
                <a:off x="4264425" y="2463050"/>
                <a:ext cx="226025" cy="112525"/>
              </a:xfrm>
              <a:custGeom>
                <a:rect b="b" l="l" r="r" t="t"/>
                <a:pathLst>
                  <a:path extrusionOk="0" h="4501" w="9041">
                    <a:moveTo>
                      <a:pt x="4700" y="0"/>
                    </a:moveTo>
                    <a:cubicBezTo>
                      <a:pt x="4671" y="0"/>
                      <a:pt x="4641" y="1"/>
                      <a:pt x="4612" y="1"/>
                    </a:cubicBezTo>
                    <a:cubicBezTo>
                      <a:pt x="2439" y="35"/>
                      <a:pt x="851" y="1438"/>
                      <a:pt x="710" y="3257"/>
                    </a:cubicBezTo>
                    <a:lnTo>
                      <a:pt x="1" y="3257"/>
                    </a:lnTo>
                    <a:lnTo>
                      <a:pt x="1" y="4501"/>
                    </a:lnTo>
                    <a:lnTo>
                      <a:pt x="1277" y="4501"/>
                    </a:lnTo>
                    <a:cubicBezTo>
                      <a:pt x="1417" y="2682"/>
                      <a:pt x="3002" y="1280"/>
                      <a:pt x="5178" y="1245"/>
                    </a:cubicBezTo>
                    <a:cubicBezTo>
                      <a:pt x="5198" y="1245"/>
                      <a:pt x="5219" y="1245"/>
                      <a:pt x="5239" y="1245"/>
                    </a:cubicBezTo>
                    <a:cubicBezTo>
                      <a:pt x="6692" y="1245"/>
                      <a:pt x="8651" y="2089"/>
                      <a:pt x="9040" y="4355"/>
                    </a:cubicBezTo>
                    <a:cubicBezTo>
                      <a:pt x="8991" y="1187"/>
                      <a:pt x="6752" y="0"/>
                      <a:pt x="47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g2d4c3c84e7f_0_0"/>
              <p:cNvSpPr/>
              <p:nvPr/>
            </p:nvSpPr>
            <p:spPr>
              <a:xfrm>
                <a:off x="49865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0" y="1"/>
                    </a:moveTo>
                    <a:cubicBezTo>
                      <a:pt x="1612" y="1"/>
                      <a:pt x="0" y="1613"/>
                      <a:pt x="0" y="3601"/>
                    </a:cubicBezTo>
                    <a:cubicBezTo>
                      <a:pt x="0" y="5588"/>
                      <a:pt x="1612" y="7198"/>
                      <a:pt x="3600" y="7198"/>
                    </a:cubicBezTo>
                    <a:cubicBezTo>
                      <a:pt x="5585" y="7198"/>
                      <a:pt x="7197" y="5588"/>
                      <a:pt x="7197" y="3601"/>
                    </a:cubicBezTo>
                    <a:cubicBezTo>
                      <a:pt x="7197" y="1613"/>
                      <a:pt x="5585" y="1"/>
                      <a:pt x="360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g2d4c3c84e7f_0_0"/>
              <p:cNvSpPr/>
              <p:nvPr/>
            </p:nvSpPr>
            <p:spPr>
              <a:xfrm>
                <a:off x="5027475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59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59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59" y="95"/>
                    </a:cubicBezTo>
                    <a:close/>
                    <a:moveTo>
                      <a:pt x="1959" y="0"/>
                    </a:moveTo>
                    <a:cubicBezTo>
                      <a:pt x="879" y="0"/>
                      <a:pt x="1" y="882"/>
                      <a:pt x="1" y="1962"/>
                    </a:cubicBezTo>
                    <a:cubicBezTo>
                      <a:pt x="1" y="3041"/>
                      <a:pt x="879" y="3923"/>
                      <a:pt x="1959" y="3923"/>
                    </a:cubicBezTo>
                    <a:cubicBezTo>
                      <a:pt x="3042" y="3923"/>
                      <a:pt x="3921" y="3041"/>
                      <a:pt x="3921" y="1962"/>
                    </a:cubicBezTo>
                    <a:cubicBezTo>
                      <a:pt x="3921" y="882"/>
                      <a:pt x="3042" y="0"/>
                      <a:pt x="1959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g2d4c3c84e7f_0_0"/>
              <p:cNvSpPr/>
              <p:nvPr/>
            </p:nvSpPr>
            <p:spPr>
              <a:xfrm>
                <a:off x="50405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0" y="0"/>
                    </a:moveTo>
                    <a:cubicBezTo>
                      <a:pt x="646" y="0"/>
                      <a:pt x="0" y="643"/>
                      <a:pt x="0" y="1438"/>
                    </a:cubicBezTo>
                    <a:cubicBezTo>
                      <a:pt x="0" y="2232"/>
                      <a:pt x="646" y="2875"/>
                      <a:pt x="1440" y="2875"/>
                    </a:cubicBezTo>
                    <a:cubicBezTo>
                      <a:pt x="2231" y="2875"/>
                      <a:pt x="2877" y="2232"/>
                      <a:pt x="2877" y="1438"/>
                    </a:cubicBezTo>
                    <a:cubicBezTo>
                      <a:pt x="2877" y="643"/>
                      <a:pt x="2231" y="0"/>
                      <a:pt x="144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g2d4c3c84e7f_0_0"/>
              <p:cNvSpPr/>
              <p:nvPr/>
            </p:nvSpPr>
            <p:spPr>
              <a:xfrm>
                <a:off x="5048725" y="2560075"/>
                <a:ext cx="55550" cy="55475"/>
              </a:xfrm>
              <a:custGeom>
                <a:rect b="b" l="l" r="r" t="t"/>
                <a:pathLst>
                  <a:path extrusionOk="0" h="2219" w="2222">
                    <a:moveTo>
                      <a:pt x="1112" y="0"/>
                    </a:moveTo>
                    <a:cubicBezTo>
                      <a:pt x="498" y="0"/>
                      <a:pt x="0" y="498"/>
                      <a:pt x="0" y="1110"/>
                    </a:cubicBezTo>
                    <a:cubicBezTo>
                      <a:pt x="0" y="1721"/>
                      <a:pt x="498" y="2219"/>
                      <a:pt x="1112" y="2219"/>
                    </a:cubicBezTo>
                    <a:cubicBezTo>
                      <a:pt x="1723" y="2219"/>
                      <a:pt x="2221" y="1721"/>
                      <a:pt x="2221" y="1110"/>
                    </a:cubicBezTo>
                    <a:cubicBezTo>
                      <a:pt x="2221" y="498"/>
                      <a:pt x="1723" y="0"/>
                      <a:pt x="111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g2d4c3c84e7f_0_0"/>
              <p:cNvSpPr/>
              <p:nvPr/>
            </p:nvSpPr>
            <p:spPr>
              <a:xfrm>
                <a:off x="5048125" y="2559475"/>
                <a:ext cx="56725" cy="56675"/>
              </a:xfrm>
              <a:custGeom>
                <a:rect b="b" l="l" r="r" t="t"/>
                <a:pathLst>
                  <a:path extrusionOk="0" h="2267" w="2269">
                    <a:moveTo>
                      <a:pt x="1136" y="48"/>
                    </a:moveTo>
                    <a:cubicBezTo>
                      <a:pt x="1734" y="48"/>
                      <a:pt x="2221" y="535"/>
                      <a:pt x="2221" y="1134"/>
                    </a:cubicBezTo>
                    <a:cubicBezTo>
                      <a:pt x="2221" y="1732"/>
                      <a:pt x="1734" y="2219"/>
                      <a:pt x="1136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6" y="48"/>
                    </a:cubicBezTo>
                    <a:close/>
                    <a:moveTo>
                      <a:pt x="1136" y="1"/>
                    </a:moveTo>
                    <a:cubicBezTo>
                      <a:pt x="511" y="1"/>
                      <a:pt x="1" y="509"/>
                      <a:pt x="1" y="1134"/>
                    </a:cubicBezTo>
                    <a:cubicBezTo>
                      <a:pt x="1" y="1758"/>
                      <a:pt x="511" y="2266"/>
                      <a:pt x="1136" y="2266"/>
                    </a:cubicBezTo>
                    <a:cubicBezTo>
                      <a:pt x="1761" y="2266"/>
                      <a:pt x="2269" y="1758"/>
                      <a:pt x="2269" y="1134"/>
                    </a:cubicBezTo>
                    <a:cubicBezTo>
                      <a:pt x="2269" y="509"/>
                      <a:pt x="1761" y="1"/>
                      <a:pt x="1136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g2d4c3c84e7f_0_0"/>
              <p:cNvSpPr/>
              <p:nvPr/>
            </p:nvSpPr>
            <p:spPr>
              <a:xfrm>
                <a:off x="5060625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4" y="0"/>
                      <a:pt x="1" y="286"/>
                      <a:pt x="1" y="636"/>
                    </a:cubicBezTo>
                    <a:cubicBezTo>
                      <a:pt x="1" y="985"/>
                      <a:pt x="284" y="1271"/>
                      <a:pt x="636" y="1271"/>
                    </a:cubicBezTo>
                    <a:cubicBezTo>
                      <a:pt x="985" y="1271"/>
                      <a:pt x="1269" y="985"/>
                      <a:pt x="1269" y="636"/>
                    </a:cubicBezTo>
                    <a:cubicBezTo>
                      <a:pt x="1269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g2d4c3c84e7f_0_0"/>
              <p:cNvSpPr/>
              <p:nvPr/>
            </p:nvSpPr>
            <p:spPr>
              <a:xfrm>
                <a:off x="5072475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1" y="74"/>
                      <a:pt x="1" y="162"/>
                    </a:cubicBezTo>
                    <a:cubicBezTo>
                      <a:pt x="1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62"/>
                    </a:cubicBezTo>
                    <a:cubicBezTo>
                      <a:pt x="321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g2d4c3c84e7f_0_0"/>
              <p:cNvSpPr/>
              <p:nvPr/>
            </p:nvSpPr>
            <p:spPr>
              <a:xfrm>
                <a:off x="5073075" y="25621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9" y="321"/>
                      <a:pt x="321" y="249"/>
                      <a:pt x="321" y="162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g2d4c3c84e7f_0_0"/>
              <p:cNvSpPr/>
              <p:nvPr/>
            </p:nvSpPr>
            <p:spPr>
              <a:xfrm>
                <a:off x="5052625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1" y="250"/>
                      <a:pt x="321" y="160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g2d4c3c84e7f_0_0"/>
              <p:cNvSpPr/>
              <p:nvPr/>
            </p:nvSpPr>
            <p:spPr>
              <a:xfrm>
                <a:off x="5053950" y="25950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59"/>
                    </a:cubicBezTo>
                    <a:cubicBezTo>
                      <a:pt x="321" y="71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g2d4c3c84e7f_0_0"/>
              <p:cNvSpPr/>
              <p:nvPr/>
            </p:nvSpPr>
            <p:spPr>
              <a:xfrm>
                <a:off x="5090350" y="25962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6" y="321"/>
                      <a:pt x="321" y="249"/>
                      <a:pt x="321" y="162"/>
                    </a:cubicBezTo>
                    <a:cubicBezTo>
                      <a:pt x="321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g2d4c3c84e7f_0_0"/>
              <p:cNvSpPr/>
              <p:nvPr/>
            </p:nvSpPr>
            <p:spPr>
              <a:xfrm>
                <a:off x="5092325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50"/>
                      <a:pt x="72" y="321"/>
                      <a:pt x="162" y="321"/>
                    </a:cubicBezTo>
                    <a:cubicBezTo>
                      <a:pt x="249" y="321"/>
                      <a:pt x="321" y="250"/>
                      <a:pt x="321" y="162"/>
                    </a:cubicBezTo>
                    <a:cubicBezTo>
                      <a:pt x="321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g2d4c3c84e7f_0_0"/>
              <p:cNvSpPr/>
              <p:nvPr/>
            </p:nvSpPr>
            <p:spPr>
              <a:xfrm>
                <a:off x="5071275" y="26056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2" y="0"/>
                    </a:moveTo>
                    <a:cubicBezTo>
                      <a:pt x="75" y="0"/>
                      <a:pt x="1" y="72"/>
                      <a:pt x="1" y="162"/>
                    </a:cubicBezTo>
                    <a:cubicBezTo>
                      <a:pt x="1" y="249"/>
                      <a:pt x="75" y="320"/>
                      <a:pt x="162" y="320"/>
                    </a:cubicBezTo>
                    <a:cubicBezTo>
                      <a:pt x="250" y="320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g2d4c3c84e7f_0_0"/>
              <p:cNvSpPr/>
              <p:nvPr/>
            </p:nvSpPr>
            <p:spPr>
              <a:xfrm>
                <a:off x="4985925" y="2497200"/>
                <a:ext cx="181150" cy="91225"/>
              </a:xfrm>
              <a:custGeom>
                <a:rect b="b" l="l" r="r" t="t"/>
                <a:pathLst>
                  <a:path extrusionOk="0" h="3649" w="7246">
                    <a:moveTo>
                      <a:pt x="3624" y="1"/>
                    </a:moveTo>
                    <a:cubicBezTo>
                      <a:pt x="1626" y="1"/>
                      <a:pt x="0" y="1626"/>
                      <a:pt x="0" y="3625"/>
                    </a:cubicBezTo>
                    <a:cubicBezTo>
                      <a:pt x="0" y="3638"/>
                      <a:pt x="11" y="3648"/>
                      <a:pt x="24" y="3648"/>
                    </a:cubicBezTo>
                    <a:cubicBezTo>
                      <a:pt x="37" y="3648"/>
                      <a:pt x="48" y="3638"/>
                      <a:pt x="48" y="3625"/>
                    </a:cubicBezTo>
                    <a:cubicBezTo>
                      <a:pt x="48" y="1653"/>
                      <a:pt x="1652" y="49"/>
                      <a:pt x="3624" y="49"/>
                    </a:cubicBezTo>
                    <a:cubicBezTo>
                      <a:pt x="5593" y="49"/>
                      <a:pt x="7197" y="1653"/>
                      <a:pt x="7197" y="3625"/>
                    </a:cubicBezTo>
                    <a:cubicBezTo>
                      <a:pt x="7197" y="3638"/>
                      <a:pt x="7208" y="3648"/>
                      <a:pt x="7221" y="3648"/>
                    </a:cubicBezTo>
                    <a:cubicBezTo>
                      <a:pt x="7234" y="3648"/>
                      <a:pt x="7245" y="3638"/>
                      <a:pt x="7245" y="3625"/>
                    </a:cubicBezTo>
                    <a:cubicBezTo>
                      <a:pt x="7245" y="1626"/>
                      <a:pt x="5620" y="1"/>
                      <a:pt x="3624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g2d4c3c84e7f_0_0"/>
              <p:cNvSpPr/>
              <p:nvPr/>
            </p:nvSpPr>
            <p:spPr>
              <a:xfrm>
                <a:off x="43049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1" y="1"/>
                    </a:moveTo>
                    <a:cubicBezTo>
                      <a:pt x="1613" y="1"/>
                      <a:pt x="1" y="1613"/>
                      <a:pt x="1" y="3601"/>
                    </a:cubicBezTo>
                    <a:cubicBezTo>
                      <a:pt x="1" y="5588"/>
                      <a:pt x="1613" y="7198"/>
                      <a:pt x="3601" y="7198"/>
                    </a:cubicBezTo>
                    <a:cubicBezTo>
                      <a:pt x="5588" y="7198"/>
                      <a:pt x="7198" y="5588"/>
                      <a:pt x="7198" y="3601"/>
                    </a:cubicBezTo>
                    <a:cubicBezTo>
                      <a:pt x="7198" y="1613"/>
                      <a:pt x="5588" y="1"/>
                      <a:pt x="3601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g2d4c3c84e7f_0_0"/>
              <p:cNvSpPr/>
              <p:nvPr/>
            </p:nvSpPr>
            <p:spPr>
              <a:xfrm>
                <a:off x="4345900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62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62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62" y="95"/>
                    </a:cubicBezTo>
                    <a:close/>
                    <a:moveTo>
                      <a:pt x="1962" y="0"/>
                    </a:moveTo>
                    <a:cubicBezTo>
                      <a:pt x="879" y="0"/>
                      <a:pt x="0" y="882"/>
                      <a:pt x="0" y="1962"/>
                    </a:cubicBezTo>
                    <a:cubicBezTo>
                      <a:pt x="0" y="3041"/>
                      <a:pt x="879" y="3923"/>
                      <a:pt x="1962" y="3923"/>
                    </a:cubicBezTo>
                    <a:cubicBezTo>
                      <a:pt x="3042" y="3923"/>
                      <a:pt x="3920" y="3041"/>
                      <a:pt x="3920" y="1962"/>
                    </a:cubicBezTo>
                    <a:cubicBezTo>
                      <a:pt x="3920" y="882"/>
                      <a:pt x="3042" y="0"/>
                      <a:pt x="19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g2d4c3c84e7f_0_0"/>
              <p:cNvSpPr/>
              <p:nvPr/>
            </p:nvSpPr>
            <p:spPr>
              <a:xfrm>
                <a:off x="43589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1" y="0"/>
                    </a:moveTo>
                    <a:cubicBezTo>
                      <a:pt x="647" y="0"/>
                      <a:pt x="1" y="643"/>
                      <a:pt x="1" y="1438"/>
                    </a:cubicBezTo>
                    <a:cubicBezTo>
                      <a:pt x="1" y="2232"/>
                      <a:pt x="647" y="2875"/>
                      <a:pt x="1441" y="2875"/>
                    </a:cubicBezTo>
                    <a:cubicBezTo>
                      <a:pt x="2232" y="2875"/>
                      <a:pt x="2878" y="2232"/>
                      <a:pt x="2878" y="1438"/>
                    </a:cubicBezTo>
                    <a:cubicBezTo>
                      <a:pt x="2878" y="643"/>
                      <a:pt x="2232" y="0"/>
                      <a:pt x="1441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g2d4c3c84e7f_0_0"/>
              <p:cNvSpPr/>
              <p:nvPr/>
            </p:nvSpPr>
            <p:spPr>
              <a:xfrm>
                <a:off x="4367200" y="2560075"/>
                <a:ext cx="55475" cy="55475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496" y="0"/>
                      <a:pt x="1" y="498"/>
                      <a:pt x="1" y="1110"/>
                    </a:cubicBezTo>
                    <a:cubicBezTo>
                      <a:pt x="1" y="1721"/>
                      <a:pt x="496" y="2219"/>
                      <a:pt x="1110" y="2219"/>
                    </a:cubicBezTo>
                    <a:cubicBezTo>
                      <a:pt x="1721" y="2219"/>
                      <a:pt x="2219" y="1721"/>
                      <a:pt x="2219" y="1110"/>
                    </a:cubicBezTo>
                    <a:cubicBezTo>
                      <a:pt x="2219" y="498"/>
                      <a:pt x="1721" y="0"/>
                      <a:pt x="111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g2d4c3c84e7f_0_0"/>
              <p:cNvSpPr/>
              <p:nvPr/>
            </p:nvSpPr>
            <p:spPr>
              <a:xfrm>
                <a:off x="4366600" y="2559475"/>
                <a:ext cx="56675" cy="56675"/>
              </a:xfrm>
              <a:custGeom>
                <a:rect b="b" l="l" r="r" t="t"/>
                <a:pathLst>
                  <a:path extrusionOk="0" h="2267" w="2267">
                    <a:moveTo>
                      <a:pt x="1134" y="48"/>
                    </a:moveTo>
                    <a:cubicBezTo>
                      <a:pt x="1732" y="48"/>
                      <a:pt x="2219" y="535"/>
                      <a:pt x="2219" y="1134"/>
                    </a:cubicBezTo>
                    <a:cubicBezTo>
                      <a:pt x="2219" y="1732"/>
                      <a:pt x="1732" y="2219"/>
                      <a:pt x="1134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4" y="48"/>
                    </a:cubicBezTo>
                    <a:close/>
                    <a:moveTo>
                      <a:pt x="1134" y="1"/>
                    </a:moveTo>
                    <a:cubicBezTo>
                      <a:pt x="509" y="1"/>
                      <a:pt x="1" y="509"/>
                      <a:pt x="1" y="1134"/>
                    </a:cubicBezTo>
                    <a:cubicBezTo>
                      <a:pt x="1" y="1758"/>
                      <a:pt x="509" y="2266"/>
                      <a:pt x="1134" y="2266"/>
                    </a:cubicBezTo>
                    <a:cubicBezTo>
                      <a:pt x="1758" y="2266"/>
                      <a:pt x="2266" y="1758"/>
                      <a:pt x="2266" y="1134"/>
                    </a:cubicBezTo>
                    <a:cubicBezTo>
                      <a:pt x="2266" y="509"/>
                      <a:pt x="1758" y="1"/>
                      <a:pt x="1134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g2d4c3c84e7f_0_0"/>
              <p:cNvSpPr/>
              <p:nvPr/>
            </p:nvSpPr>
            <p:spPr>
              <a:xfrm>
                <a:off x="4379050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6" y="0"/>
                      <a:pt x="0" y="286"/>
                      <a:pt x="0" y="636"/>
                    </a:cubicBezTo>
                    <a:cubicBezTo>
                      <a:pt x="0" y="985"/>
                      <a:pt x="286" y="1271"/>
                      <a:pt x="636" y="1271"/>
                    </a:cubicBezTo>
                    <a:cubicBezTo>
                      <a:pt x="985" y="1271"/>
                      <a:pt x="1268" y="985"/>
                      <a:pt x="1268" y="636"/>
                    </a:cubicBezTo>
                    <a:cubicBezTo>
                      <a:pt x="1268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g2d4c3c84e7f_0_0"/>
              <p:cNvSpPr/>
              <p:nvPr/>
            </p:nvSpPr>
            <p:spPr>
              <a:xfrm>
                <a:off x="4390900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4"/>
                      <a:pt x="0" y="162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0" y="249"/>
                      <a:pt x="320" y="162"/>
                    </a:cubicBezTo>
                    <a:cubicBezTo>
                      <a:pt x="320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g2d4c3c84e7f_0_0"/>
              <p:cNvSpPr/>
              <p:nvPr/>
            </p:nvSpPr>
            <p:spPr>
              <a:xfrm>
                <a:off x="4391475" y="256212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1"/>
                      <a:pt x="16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g2d4c3c84e7f_0_0"/>
              <p:cNvSpPr/>
              <p:nvPr/>
            </p:nvSpPr>
            <p:spPr>
              <a:xfrm>
                <a:off x="4371050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0" y="250"/>
                      <a:pt x="320" y="160"/>
                    </a:cubicBezTo>
                    <a:cubicBezTo>
                      <a:pt x="320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g2d4c3c84e7f_0_0"/>
              <p:cNvSpPr/>
              <p:nvPr/>
            </p:nvSpPr>
            <p:spPr>
              <a:xfrm>
                <a:off x="4372425" y="2595025"/>
                <a:ext cx="7975" cy="8025"/>
              </a:xfrm>
              <a:custGeom>
                <a:rect b="b" l="l" r="r" t="t"/>
                <a:pathLst>
                  <a:path extrusionOk="0" h="321" w="319">
                    <a:moveTo>
                      <a:pt x="159" y="0"/>
                    </a:moveTo>
                    <a:cubicBezTo>
                      <a:pt x="72" y="0"/>
                      <a:pt x="1" y="71"/>
                      <a:pt x="1" y="159"/>
                    </a:cubicBezTo>
                    <a:cubicBezTo>
                      <a:pt x="1" y="249"/>
                      <a:pt x="72" y="320"/>
                      <a:pt x="159" y="320"/>
                    </a:cubicBezTo>
                    <a:cubicBezTo>
                      <a:pt x="247" y="320"/>
                      <a:pt x="318" y="249"/>
                      <a:pt x="318" y="159"/>
                    </a:cubicBezTo>
                    <a:cubicBezTo>
                      <a:pt x="318" y="71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g2d4c3c84e7f_0_0"/>
              <p:cNvSpPr/>
              <p:nvPr/>
            </p:nvSpPr>
            <p:spPr>
              <a:xfrm>
                <a:off x="4408750" y="25962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0"/>
                    </a:moveTo>
                    <a:cubicBezTo>
                      <a:pt x="72" y="0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0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g2d4c3c84e7f_0_0"/>
              <p:cNvSpPr/>
              <p:nvPr/>
            </p:nvSpPr>
            <p:spPr>
              <a:xfrm>
                <a:off x="4410750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4" y="1"/>
                      <a:pt x="0" y="72"/>
                      <a:pt x="0" y="162"/>
                    </a:cubicBezTo>
                    <a:cubicBezTo>
                      <a:pt x="0" y="250"/>
                      <a:pt x="74" y="321"/>
                      <a:pt x="162" y="321"/>
                    </a:cubicBezTo>
                    <a:cubicBezTo>
                      <a:pt x="249" y="321"/>
                      <a:pt x="320" y="250"/>
                      <a:pt x="320" y="162"/>
                    </a:cubicBezTo>
                    <a:cubicBezTo>
                      <a:pt x="320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g2d4c3c84e7f_0_0"/>
              <p:cNvSpPr/>
              <p:nvPr/>
            </p:nvSpPr>
            <p:spPr>
              <a:xfrm>
                <a:off x="4389775" y="26056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0"/>
                      <a:pt x="159" y="320"/>
                    </a:cubicBezTo>
                    <a:cubicBezTo>
                      <a:pt x="246" y="320"/>
                      <a:pt x="320" y="249"/>
                      <a:pt x="320" y="162"/>
                    </a:cubicBezTo>
                    <a:cubicBezTo>
                      <a:pt x="320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91" name="Google Shape;2891;g2d4c3c84e7f_0_0"/>
          <p:cNvGrpSpPr/>
          <p:nvPr/>
        </p:nvGrpSpPr>
        <p:grpSpPr>
          <a:xfrm>
            <a:off x="7234497" y="2188434"/>
            <a:ext cx="1250437" cy="2775841"/>
            <a:chOff x="2341338" y="2211609"/>
            <a:chExt cx="1250437" cy="2775841"/>
          </a:xfrm>
        </p:grpSpPr>
        <p:sp>
          <p:nvSpPr>
            <p:cNvPr id="2892" name="Google Shape;2892;g2d4c3c84e7f_0_0"/>
            <p:cNvSpPr/>
            <p:nvPr/>
          </p:nvSpPr>
          <p:spPr>
            <a:xfrm flipH="1">
              <a:off x="2341338" y="4621750"/>
              <a:ext cx="1250437" cy="365700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3" name="Google Shape;2893;g2d4c3c84e7f_0_0"/>
            <p:cNvGrpSpPr/>
            <p:nvPr/>
          </p:nvGrpSpPr>
          <p:grpSpPr>
            <a:xfrm>
              <a:off x="2475481" y="2211609"/>
              <a:ext cx="898427" cy="2708352"/>
              <a:chOff x="5620325" y="2274925"/>
              <a:chExt cx="143875" cy="433725"/>
            </a:xfrm>
          </p:grpSpPr>
          <p:sp>
            <p:nvSpPr>
              <p:cNvPr id="2894" name="Google Shape;2894;g2d4c3c84e7f_0_0"/>
              <p:cNvSpPr/>
              <p:nvPr/>
            </p:nvSpPr>
            <p:spPr>
              <a:xfrm>
                <a:off x="5675250" y="2308675"/>
                <a:ext cx="30125" cy="35175"/>
              </a:xfrm>
              <a:custGeom>
                <a:rect b="b" l="l" r="r" t="t"/>
                <a:pathLst>
                  <a:path extrusionOk="0" h="1407" w="1205">
                    <a:moveTo>
                      <a:pt x="877" y="1"/>
                    </a:moveTo>
                    <a:cubicBezTo>
                      <a:pt x="877" y="1"/>
                      <a:pt x="652" y="88"/>
                      <a:pt x="644" y="109"/>
                    </a:cubicBezTo>
                    <a:cubicBezTo>
                      <a:pt x="638" y="131"/>
                      <a:pt x="223" y="504"/>
                      <a:pt x="223" y="504"/>
                    </a:cubicBezTo>
                    <a:cubicBezTo>
                      <a:pt x="223" y="504"/>
                      <a:pt x="366" y="708"/>
                      <a:pt x="337" y="888"/>
                    </a:cubicBezTo>
                    <a:cubicBezTo>
                      <a:pt x="310" y="1068"/>
                      <a:pt x="167" y="1197"/>
                      <a:pt x="85" y="1224"/>
                    </a:cubicBezTo>
                    <a:cubicBezTo>
                      <a:pt x="1" y="1248"/>
                      <a:pt x="445" y="1210"/>
                      <a:pt x="866" y="1343"/>
                    </a:cubicBezTo>
                    <a:cubicBezTo>
                      <a:pt x="1020" y="1391"/>
                      <a:pt x="1099" y="1406"/>
                      <a:pt x="1137" y="1406"/>
                    </a:cubicBezTo>
                    <a:cubicBezTo>
                      <a:pt x="1205" y="1406"/>
                      <a:pt x="1147" y="1359"/>
                      <a:pt x="1147" y="1359"/>
                    </a:cubicBezTo>
                    <a:cubicBezTo>
                      <a:pt x="1147" y="1359"/>
                      <a:pt x="1022" y="943"/>
                      <a:pt x="972" y="745"/>
                    </a:cubicBezTo>
                    <a:cubicBezTo>
                      <a:pt x="922" y="543"/>
                      <a:pt x="964" y="218"/>
                      <a:pt x="964" y="218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g2d4c3c84e7f_0_0"/>
              <p:cNvSpPr/>
              <p:nvPr/>
            </p:nvSpPr>
            <p:spPr>
              <a:xfrm>
                <a:off x="5683250" y="2330400"/>
                <a:ext cx="18625" cy="5375"/>
              </a:xfrm>
              <a:custGeom>
                <a:rect b="b" l="l" r="r" t="t"/>
                <a:pathLst>
                  <a:path extrusionOk="0" h="215" w="745">
                    <a:moveTo>
                      <a:pt x="19" y="0"/>
                    </a:moveTo>
                    <a:lnTo>
                      <a:pt x="1" y="90"/>
                    </a:lnTo>
                    <a:cubicBezTo>
                      <a:pt x="22" y="88"/>
                      <a:pt x="40" y="87"/>
                      <a:pt x="57" y="87"/>
                    </a:cubicBezTo>
                    <a:cubicBezTo>
                      <a:pt x="142" y="87"/>
                      <a:pt x="172" y="112"/>
                      <a:pt x="220" y="132"/>
                    </a:cubicBezTo>
                    <a:cubicBezTo>
                      <a:pt x="251" y="131"/>
                      <a:pt x="280" y="130"/>
                      <a:pt x="307" y="130"/>
                    </a:cubicBezTo>
                    <a:cubicBezTo>
                      <a:pt x="528" y="130"/>
                      <a:pt x="665" y="174"/>
                      <a:pt x="745" y="214"/>
                    </a:cubicBezTo>
                    <a:cubicBezTo>
                      <a:pt x="745" y="209"/>
                      <a:pt x="745" y="206"/>
                      <a:pt x="745" y="206"/>
                    </a:cubicBezTo>
                    <a:lnTo>
                      <a:pt x="729" y="151"/>
                    </a:lnTo>
                    <a:cubicBezTo>
                      <a:pt x="729" y="151"/>
                      <a:pt x="567" y="103"/>
                      <a:pt x="443" y="82"/>
                    </a:cubicBezTo>
                    <a:cubicBezTo>
                      <a:pt x="318" y="61"/>
                      <a:pt x="178" y="58"/>
                      <a:pt x="146" y="48"/>
                    </a:cubicBezTo>
                    <a:cubicBezTo>
                      <a:pt x="112" y="34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g2d4c3c84e7f_0_0"/>
              <p:cNvSpPr/>
              <p:nvPr/>
            </p:nvSpPr>
            <p:spPr>
              <a:xfrm>
                <a:off x="5666925" y="2286225"/>
                <a:ext cx="38525" cy="37600"/>
              </a:xfrm>
              <a:custGeom>
                <a:rect b="b" l="l" r="r" t="t"/>
                <a:pathLst>
                  <a:path extrusionOk="0" h="1504" w="1541">
                    <a:moveTo>
                      <a:pt x="797" y="0"/>
                    </a:moveTo>
                    <a:cubicBezTo>
                      <a:pt x="674" y="0"/>
                      <a:pt x="550" y="69"/>
                      <a:pt x="421" y="195"/>
                    </a:cubicBezTo>
                    <a:cubicBezTo>
                      <a:pt x="376" y="240"/>
                      <a:pt x="360" y="250"/>
                      <a:pt x="312" y="309"/>
                    </a:cubicBezTo>
                    <a:cubicBezTo>
                      <a:pt x="286" y="343"/>
                      <a:pt x="320" y="491"/>
                      <a:pt x="294" y="528"/>
                    </a:cubicBezTo>
                    <a:cubicBezTo>
                      <a:pt x="212" y="645"/>
                      <a:pt x="64" y="594"/>
                      <a:pt x="21" y="719"/>
                    </a:cubicBezTo>
                    <a:cubicBezTo>
                      <a:pt x="0" y="782"/>
                      <a:pt x="111" y="788"/>
                      <a:pt x="103" y="846"/>
                    </a:cubicBezTo>
                    <a:cubicBezTo>
                      <a:pt x="66" y="1079"/>
                      <a:pt x="26" y="1349"/>
                      <a:pt x="214" y="1410"/>
                    </a:cubicBezTo>
                    <a:cubicBezTo>
                      <a:pt x="423" y="1476"/>
                      <a:pt x="575" y="1504"/>
                      <a:pt x="689" y="1504"/>
                    </a:cubicBezTo>
                    <a:cubicBezTo>
                      <a:pt x="948" y="1504"/>
                      <a:pt x="1009" y="1359"/>
                      <a:pt x="1088" y="1190"/>
                    </a:cubicBezTo>
                    <a:cubicBezTo>
                      <a:pt x="1092" y="1194"/>
                      <a:pt x="1108" y="1198"/>
                      <a:pt x="1130" y="1198"/>
                    </a:cubicBezTo>
                    <a:cubicBezTo>
                      <a:pt x="1170" y="1198"/>
                      <a:pt x="1231" y="1184"/>
                      <a:pt x="1273" y="1124"/>
                    </a:cubicBezTo>
                    <a:cubicBezTo>
                      <a:pt x="1337" y="1031"/>
                      <a:pt x="1541" y="666"/>
                      <a:pt x="1432" y="653"/>
                    </a:cubicBezTo>
                    <a:cubicBezTo>
                      <a:pt x="1458" y="616"/>
                      <a:pt x="1284" y="266"/>
                      <a:pt x="1019" y="78"/>
                    </a:cubicBezTo>
                    <a:cubicBezTo>
                      <a:pt x="945" y="25"/>
                      <a:pt x="872" y="0"/>
                      <a:pt x="79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g2d4c3c84e7f_0_0"/>
              <p:cNvSpPr/>
              <p:nvPr/>
            </p:nvSpPr>
            <p:spPr>
              <a:xfrm>
                <a:off x="5675850" y="2298625"/>
                <a:ext cx="4775" cy="4175"/>
              </a:xfrm>
              <a:custGeom>
                <a:rect b="b" l="l" r="r" t="t"/>
                <a:pathLst>
                  <a:path extrusionOk="0" h="167" w="191">
                    <a:moveTo>
                      <a:pt x="94" y="1"/>
                    </a:moveTo>
                    <a:cubicBezTo>
                      <a:pt x="68" y="1"/>
                      <a:pt x="43" y="13"/>
                      <a:pt x="27" y="35"/>
                    </a:cubicBezTo>
                    <a:cubicBezTo>
                      <a:pt x="0" y="72"/>
                      <a:pt x="8" y="125"/>
                      <a:pt x="48" y="151"/>
                    </a:cubicBezTo>
                    <a:cubicBezTo>
                      <a:pt x="63" y="162"/>
                      <a:pt x="79" y="167"/>
                      <a:pt x="96" y="167"/>
                    </a:cubicBezTo>
                    <a:cubicBezTo>
                      <a:pt x="121" y="167"/>
                      <a:pt x="146" y="155"/>
                      <a:pt x="162" y="133"/>
                    </a:cubicBezTo>
                    <a:cubicBezTo>
                      <a:pt x="191" y="96"/>
                      <a:pt x="180" y="43"/>
                      <a:pt x="143" y="16"/>
                    </a:cubicBezTo>
                    <a:cubicBezTo>
                      <a:pt x="129" y="6"/>
                      <a:pt x="111" y="1"/>
                      <a:pt x="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g2d4c3c84e7f_0_0"/>
              <p:cNvSpPr/>
              <p:nvPr/>
            </p:nvSpPr>
            <p:spPr>
              <a:xfrm>
                <a:off x="5676175" y="2299675"/>
                <a:ext cx="1825" cy="1600"/>
              </a:xfrm>
              <a:custGeom>
                <a:rect b="b" l="l" r="r" t="t"/>
                <a:pathLst>
                  <a:path extrusionOk="0" h="64" w="73">
                    <a:moveTo>
                      <a:pt x="38" y="1"/>
                    </a:moveTo>
                    <a:cubicBezTo>
                      <a:pt x="28" y="1"/>
                      <a:pt x="18" y="6"/>
                      <a:pt x="11" y="14"/>
                    </a:cubicBezTo>
                    <a:cubicBezTo>
                      <a:pt x="1" y="27"/>
                      <a:pt x="3" y="48"/>
                      <a:pt x="19" y="59"/>
                    </a:cubicBezTo>
                    <a:cubicBezTo>
                      <a:pt x="24" y="62"/>
                      <a:pt x="30" y="64"/>
                      <a:pt x="36" y="64"/>
                    </a:cubicBezTo>
                    <a:cubicBezTo>
                      <a:pt x="45" y="64"/>
                      <a:pt x="55" y="59"/>
                      <a:pt x="61" y="51"/>
                    </a:cubicBezTo>
                    <a:cubicBezTo>
                      <a:pt x="72" y="35"/>
                      <a:pt x="69" y="17"/>
                      <a:pt x="56" y="6"/>
                    </a:cubicBezTo>
                    <a:cubicBezTo>
                      <a:pt x="50" y="2"/>
                      <a:pt x="44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g2d4c3c84e7f_0_0"/>
              <p:cNvSpPr/>
              <p:nvPr/>
            </p:nvSpPr>
            <p:spPr>
              <a:xfrm>
                <a:off x="5668700" y="2312375"/>
                <a:ext cx="6975" cy="2850"/>
              </a:xfrm>
              <a:custGeom>
                <a:rect b="b" l="l" r="r" t="t"/>
                <a:pathLst>
                  <a:path extrusionOk="0" h="114" w="279">
                    <a:moveTo>
                      <a:pt x="32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3"/>
                      <a:pt x="6" y="46"/>
                      <a:pt x="14" y="51"/>
                    </a:cubicBezTo>
                    <a:cubicBezTo>
                      <a:pt x="16" y="54"/>
                      <a:pt x="19" y="54"/>
                      <a:pt x="22" y="57"/>
                    </a:cubicBezTo>
                    <a:lnTo>
                      <a:pt x="241" y="112"/>
                    </a:lnTo>
                    <a:cubicBezTo>
                      <a:pt x="244" y="113"/>
                      <a:pt x="247" y="114"/>
                      <a:pt x="250" y="114"/>
                    </a:cubicBezTo>
                    <a:cubicBezTo>
                      <a:pt x="261" y="114"/>
                      <a:pt x="272" y="106"/>
                      <a:pt x="276" y="94"/>
                    </a:cubicBezTo>
                    <a:cubicBezTo>
                      <a:pt x="278" y="78"/>
                      <a:pt x="270" y="65"/>
                      <a:pt x="255" y="59"/>
                    </a:cubicBezTo>
                    <a:lnTo>
                      <a:pt x="38" y="1"/>
                    </a:lnTo>
                    <a:cubicBezTo>
                      <a:pt x="36" y="1"/>
                      <a:pt x="33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g2d4c3c84e7f_0_0"/>
              <p:cNvSpPr/>
              <p:nvPr/>
            </p:nvSpPr>
            <p:spPr>
              <a:xfrm>
                <a:off x="5675900" y="2293225"/>
                <a:ext cx="9425" cy="6475"/>
              </a:xfrm>
              <a:custGeom>
                <a:rect b="b" l="l" r="r" t="t"/>
                <a:pathLst>
                  <a:path extrusionOk="0" h="259" w="377">
                    <a:moveTo>
                      <a:pt x="35" y="0"/>
                    </a:moveTo>
                    <a:cubicBezTo>
                      <a:pt x="23" y="0"/>
                      <a:pt x="14" y="3"/>
                      <a:pt x="9" y="10"/>
                    </a:cubicBezTo>
                    <a:cubicBezTo>
                      <a:pt x="1" y="18"/>
                      <a:pt x="4" y="31"/>
                      <a:pt x="14" y="39"/>
                    </a:cubicBezTo>
                    <a:cubicBezTo>
                      <a:pt x="18" y="41"/>
                      <a:pt x="23" y="43"/>
                      <a:pt x="28" y="43"/>
                    </a:cubicBezTo>
                    <a:cubicBezTo>
                      <a:pt x="29" y="43"/>
                      <a:pt x="31" y="43"/>
                      <a:pt x="33" y="42"/>
                    </a:cubicBezTo>
                    <a:cubicBezTo>
                      <a:pt x="46" y="42"/>
                      <a:pt x="96" y="50"/>
                      <a:pt x="168" y="95"/>
                    </a:cubicBezTo>
                    <a:cubicBezTo>
                      <a:pt x="282" y="166"/>
                      <a:pt x="337" y="248"/>
                      <a:pt x="337" y="248"/>
                    </a:cubicBezTo>
                    <a:cubicBezTo>
                      <a:pt x="341" y="255"/>
                      <a:pt x="348" y="259"/>
                      <a:pt x="355" y="259"/>
                    </a:cubicBezTo>
                    <a:cubicBezTo>
                      <a:pt x="359" y="259"/>
                      <a:pt x="363" y="258"/>
                      <a:pt x="366" y="256"/>
                    </a:cubicBezTo>
                    <a:cubicBezTo>
                      <a:pt x="374" y="248"/>
                      <a:pt x="377" y="235"/>
                      <a:pt x="372" y="227"/>
                    </a:cubicBezTo>
                    <a:cubicBezTo>
                      <a:pt x="369" y="222"/>
                      <a:pt x="313" y="137"/>
                      <a:pt x="192" y="60"/>
                    </a:cubicBezTo>
                    <a:cubicBezTo>
                      <a:pt x="136" y="27"/>
                      <a:pt x="72" y="0"/>
                      <a:pt x="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g2d4c3c84e7f_0_0"/>
              <p:cNvSpPr/>
              <p:nvPr/>
            </p:nvSpPr>
            <p:spPr>
              <a:xfrm>
                <a:off x="5694050" y="2310925"/>
                <a:ext cx="2275" cy="3575"/>
              </a:xfrm>
              <a:custGeom>
                <a:rect b="b" l="l" r="r" t="t"/>
                <a:pathLst>
                  <a:path extrusionOk="0" h="143" w="91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6"/>
                      <a:pt x="0" y="19"/>
                      <a:pt x="6" y="30"/>
                    </a:cubicBezTo>
                    <a:lnTo>
                      <a:pt x="45" y="131"/>
                    </a:lnTo>
                    <a:cubicBezTo>
                      <a:pt x="48" y="133"/>
                      <a:pt x="51" y="136"/>
                      <a:pt x="53" y="138"/>
                    </a:cubicBezTo>
                    <a:cubicBezTo>
                      <a:pt x="57" y="140"/>
                      <a:pt x="62" y="142"/>
                      <a:pt x="67" y="142"/>
                    </a:cubicBezTo>
                    <a:cubicBezTo>
                      <a:pt x="70" y="142"/>
                      <a:pt x="72" y="142"/>
                      <a:pt x="74" y="141"/>
                    </a:cubicBezTo>
                    <a:cubicBezTo>
                      <a:pt x="85" y="136"/>
                      <a:pt x="90" y="125"/>
                      <a:pt x="85" y="115"/>
                    </a:cubicBezTo>
                    <a:lnTo>
                      <a:pt x="43" y="14"/>
                    </a:lnTo>
                    <a:cubicBezTo>
                      <a:pt x="40" y="5"/>
                      <a:pt x="31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g2d4c3c84e7f_0_0"/>
              <p:cNvSpPr/>
              <p:nvPr/>
            </p:nvSpPr>
            <p:spPr>
              <a:xfrm>
                <a:off x="5693525" y="2311275"/>
                <a:ext cx="3725" cy="2625"/>
              </a:xfrm>
              <a:custGeom>
                <a:rect b="b" l="l" r="r" t="t"/>
                <a:pathLst>
                  <a:path extrusionOk="0" h="105" w="149">
                    <a:moveTo>
                      <a:pt x="126" y="1"/>
                    </a:moveTo>
                    <a:cubicBezTo>
                      <a:pt x="122" y="1"/>
                      <a:pt x="118" y="2"/>
                      <a:pt x="114" y="5"/>
                    </a:cubicBezTo>
                    <a:lnTo>
                      <a:pt x="13" y="66"/>
                    </a:lnTo>
                    <a:cubicBezTo>
                      <a:pt x="3" y="72"/>
                      <a:pt x="0" y="85"/>
                      <a:pt x="5" y="95"/>
                    </a:cubicBezTo>
                    <a:cubicBezTo>
                      <a:pt x="8" y="98"/>
                      <a:pt x="11" y="101"/>
                      <a:pt x="11" y="101"/>
                    </a:cubicBezTo>
                    <a:cubicBezTo>
                      <a:pt x="15" y="103"/>
                      <a:pt x="19" y="105"/>
                      <a:pt x="23" y="105"/>
                    </a:cubicBezTo>
                    <a:cubicBezTo>
                      <a:pt x="27" y="105"/>
                      <a:pt x="31" y="103"/>
                      <a:pt x="34" y="101"/>
                    </a:cubicBezTo>
                    <a:lnTo>
                      <a:pt x="135" y="40"/>
                    </a:lnTo>
                    <a:cubicBezTo>
                      <a:pt x="146" y="34"/>
                      <a:pt x="148" y="21"/>
                      <a:pt x="143" y="11"/>
                    </a:cubicBezTo>
                    <a:cubicBezTo>
                      <a:pt x="138" y="4"/>
                      <a:pt x="132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g2d4c3c84e7f_0_0"/>
              <p:cNvSpPr/>
              <p:nvPr/>
            </p:nvSpPr>
            <p:spPr>
              <a:xfrm>
                <a:off x="5671675" y="2313775"/>
                <a:ext cx="27675" cy="10600"/>
              </a:xfrm>
              <a:custGeom>
                <a:rect b="b" l="l" r="r" t="t"/>
                <a:pathLst>
                  <a:path extrusionOk="0" h="424" w="1107">
                    <a:moveTo>
                      <a:pt x="1085" y="1"/>
                    </a:moveTo>
                    <a:cubicBezTo>
                      <a:pt x="1077" y="1"/>
                      <a:pt x="1071" y="3"/>
                      <a:pt x="1067" y="9"/>
                    </a:cubicBezTo>
                    <a:cubicBezTo>
                      <a:pt x="1025" y="68"/>
                      <a:pt x="967" y="76"/>
                      <a:pt x="935" y="76"/>
                    </a:cubicBezTo>
                    <a:cubicBezTo>
                      <a:pt x="923" y="76"/>
                      <a:pt x="915" y="75"/>
                      <a:pt x="914" y="75"/>
                    </a:cubicBezTo>
                    <a:cubicBezTo>
                      <a:pt x="911" y="69"/>
                      <a:pt x="903" y="67"/>
                      <a:pt x="895" y="67"/>
                    </a:cubicBezTo>
                    <a:cubicBezTo>
                      <a:pt x="890" y="69"/>
                      <a:pt x="885" y="72"/>
                      <a:pt x="879" y="80"/>
                    </a:cubicBezTo>
                    <a:lnTo>
                      <a:pt x="874" y="93"/>
                    </a:lnTo>
                    <a:cubicBezTo>
                      <a:pt x="800" y="252"/>
                      <a:pt x="739" y="381"/>
                      <a:pt x="502" y="381"/>
                    </a:cubicBezTo>
                    <a:cubicBezTo>
                      <a:pt x="487" y="381"/>
                      <a:pt x="470" y="380"/>
                      <a:pt x="453" y="379"/>
                    </a:cubicBezTo>
                    <a:cubicBezTo>
                      <a:pt x="342" y="374"/>
                      <a:pt x="204" y="342"/>
                      <a:pt x="30" y="287"/>
                    </a:cubicBezTo>
                    <a:cubicBezTo>
                      <a:pt x="28" y="286"/>
                      <a:pt x="26" y="286"/>
                      <a:pt x="24" y="286"/>
                    </a:cubicBezTo>
                    <a:cubicBezTo>
                      <a:pt x="16" y="286"/>
                      <a:pt x="8" y="291"/>
                      <a:pt x="3" y="302"/>
                    </a:cubicBezTo>
                    <a:cubicBezTo>
                      <a:pt x="1" y="310"/>
                      <a:pt x="6" y="318"/>
                      <a:pt x="11" y="324"/>
                    </a:cubicBezTo>
                    <a:cubicBezTo>
                      <a:pt x="14" y="326"/>
                      <a:pt x="16" y="326"/>
                      <a:pt x="16" y="326"/>
                    </a:cubicBezTo>
                    <a:cubicBezTo>
                      <a:pt x="194" y="384"/>
                      <a:pt x="337" y="414"/>
                      <a:pt x="451" y="421"/>
                    </a:cubicBezTo>
                    <a:cubicBezTo>
                      <a:pt x="467" y="423"/>
                      <a:pt x="484" y="423"/>
                      <a:pt x="499" y="423"/>
                    </a:cubicBezTo>
                    <a:cubicBezTo>
                      <a:pt x="761" y="423"/>
                      <a:pt x="831" y="279"/>
                      <a:pt x="908" y="114"/>
                    </a:cubicBezTo>
                    <a:cubicBezTo>
                      <a:pt x="927" y="117"/>
                      <a:pt x="943" y="117"/>
                      <a:pt x="948" y="117"/>
                    </a:cubicBezTo>
                    <a:cubicBezTo>
                      <a:pt x="985" y="114"/>
                      <a:pt x="1051" y="101"/>
                      <a:pt x="1102" y="32"/>
                    </a:cubicBezTo>
                    <a:cubicBezTo>
                      <a:pt x="1107" y="24"/>
                      <a:pt x="1104" y="11"/>
                      <a:pt x="1096" y="3"/>
                    </a:cubicBezTo>
                    <a:cubicBezTo>
                      <a:pt x="1093" y="1"/>
                      <a:pt x="1089" y="1"/>
                      <a:pt x="10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g2d4c3c84e7f_0_0"/>
              <p:cNvSpPr/>
              <p:nvPr/>
            </p:nvSpPr>
            <p:spPr>
              <a:xfrm>
                <a:off x="5676850" y="2274925"/>
                <a:ext cx="48975" cy="46025"/>
              </a:xfrm>
              <a:custGeom>
                <a:rect b="b" l="l" r="r" t="t"/>
                <a:pathLst>
                  <a:path extrusionOk="0" h="1841" w="1959">
                    <a:moveTo>
                      <a:pt x="640" y="0"/>
                    </a:moveTo>
                    <a:cubicBezTo>
                      <a:pt x="581" y="0"/>
                      <a:pt x="527" y="22"/>
                      <a:pt x="455" y="72"/>
                    </a:cubicBezTo>
                    <a:cubicBezTo>
                      <a:pt x="249" y="215"/>
                      <a:pt x="0" y="416"/>
                      <a:pt x="13" y="483"/>
                    </a:cubicBezTo>
                    <a:cubicBezTo>
                      <a:pt x="24" y="551"/>
                      <a:pt x="37" y="581"/>
                      <a:pt x="37" y="581"/>
                    </a:cubicBezTo>
                    <a:cubicBezTo>
                      <a:pt x="50" y="589"/>
                      <a:pt x="439" y="747"/>
                      <a:pt x="611" y="988"/>
                    </a:cubicBezTo>
                    <a:cubicBezTo>
                      <a:pt x="784" y="1229"/>
                      <a:pt x="871" y="1594"/>
                      <a:pt x="871" y="1594"/>
                    </a:cubicBezTo>
                    <a:lnTo>
                      <a:pt x="919" y="1841"/>
                    </a:lnTo>
                    <a:cubicBezTo>
                      <a:pt x="919" y="1841"/>
                      <a:pt x="1083" y="1785"/>
                      <a:pt x="1236" y="1756"/>
                    </a:cubicBezTo>
                    <a:cubicBezTo>
                      <a:pt x="1390" y="1727"/>
                      <a:pt x="1464" y="1631"/>
                      <a:pt x="1583" y="1491"/>
                    </a:cubicBezTo>
                    <a:cubicBezTo>
                      <a:pt x="1702" y="1351"/>
                      <a:pt x="1959" y="1083"/>
                      <a:pt x="1747" y="769"/>
                    </a:cubicBezTo>
                    <a:cubicBezTo>
                      <a:pt x="1535" y="454"/>
                      <a:pt x="1678" y="369"/>
                      <a:pt x="1199" y="194"/>
                    </a:cubicBezTo>
                    <a:cubicBezTo>
                      <a:pt x="883" y="80"/>
                      <a:pt x="752" y="0"/>
                      <a:pt x="64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g2d4c3c84e7f_0_0"/>
              <p:cNvSpPr/>
              <p:nvPr/>
            </p:nvSpPr>
            <p:spPr>
              <a:xfrm>
                <a:off x="5712375" y="2310700"/>
                <a:ext cx="24700" cy="9325"/>
              </a:xfrm>
              <a:custGeom>
                <a:rect b="b" l="l" r="r" t="t"/>
                <a:pathLst>
                  <a:path extrusionOk="0" h="373" w="988">
                    <a:moveTo>
                      <a:pt x="430" y="0"/>
                    </a:moveTo>
                    <a:cubicBezTo>
                      <a:pt x="409" y="0"/>
                      <a:pt x="392" y="9"/>
                      <a:pt x="352" y="9"/>
                    </a:cubicBezTo>
                    <a:cubicBezTo>
                      <a:pt x="342" y="9"/>
                      <a:pt x="331" y="8"/>
                      <a:pt x="318" y="7"/>
                    </a:cubicBezTo>
                    <a:cubicBezTo>
                      <a:pt x="314" y="7"/>
                      <a:pt x="309" y="7"/>
                      <a:pt x="304" y="7"/>
                    </a:cubicBezTo>
                    <a:cubicBezTo>
                      <a:pt x="182" y="7"/>
                      <a:pt x="69" y="140"/>
                      <a:pt x="69" y="140"/>
                    </a:cubicBezTo>
                    <a:lnTo>
                      <a:pt x="0" y="203"/>
                    </a:lnTo>
                    <a:cubicBezTo>
                      <a:pt x="0" y="203"/>
                      <a:pt x="40" y="208"/>
                      <a:pt x="98" y="232"/>
                    </a:cubicBezTo>
                    <a:cubicBezTo>
                      <a:pt x="125" y="245"/>
                      <a:pt x="154" y="261"/>
                      <a:pt x="186" y="282"/>
                    </a:cubicBezTo>
                    <a:cubicBezTo>
                      <a:pt x="207" y="298"/>
                      <a:pt x="230" y="304"/>
                      <a:pt x="251" y="304"/>
                    </a:cubicBezTo>
                    <a:cubicBezTo>
                      <a:pt x="323" y="304"/>
                      <a:pt x="389" y="240"/>
                      <a:pt x="404" y="240"/>
                    </a:cubicBezTo>
                    <a:cubicBezTo>
                      <a:pt x="404" y="240"/>
                      <a:pt x="405" y="240"/>
                      <a:pt x="405" y="240"/>
                    </a:cubicBezTo>
                    <a:cubicBezTo>
                      <a:pt x="416" y="248"/>
                      <a:pt x="678" y="359"/>
                      <a:pt x="710" y="370"/>
                    </a:cubicBezTo>
                    <a:cubicBezTo>
                      <a:pt x="715" y="372"/>
                      <a:pt x="724" y="373"/>
                      <a:pt x="737" y="373"/>
                    </a:cubicBezTo>
                    <a:cubicBezTo>
                      <a:pt x="811" y="373"/>
                      <a:pt x="988" y="346"/>
                      <a:pt x="988" y="346"/>
                    </a:cubicBezTo>
                    <a:cubicBezTo>
                      <a:pt x="988" y="346"/>
                      <a:pt x="739" y="187"/>
                      <a:pt x="570" y="71"/>
                    </a:cubicBezTo>
                    <a:cubicBezTo>
                      <a:pt x="486" y="13"/>
                      <a:pt x="455" y="0"/>
                      <a:pt x="43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g2d4c3c84e7f_0_0"/>
              <p:cNvSpPr/>
              <p:nvPr/>
            </p:nvSpPr>
            <p:spPr>
              <a:xfrm>
                <a:off x="5709400" y="2315050"/>
                <a:ext cx="9950" cy="19000"/>
              </a:xfrm>
              <a:custGeom>
                <a:rect b="b" l="l" r="r" t="t"/>
                <a:pathLst>
                  <a:path extrusionOk="0" h="760" w="398">
                    <a:moveTo>
                      <a:pt x="102" y="0"/>
                    </a:moveTo>
                    <a:cubicBezTo>
                      <a:pt x="50" y="0"/>
                      <a:pt x="13" y="59"/>
                      <a:pt x="6" y="63"/>
                    </a:cubicBezTo>
                    <a:cubicBezTo>
                      <a:pt x="0" y="66"/>
                      <a:pt x="72" y="233"/>
                      <a:pt x="64" y="328"/>
                    </a:cubicBezTo>
                    <a:cubicBezTo>
                      <a:pt x="59" y="426"/>
                      <a:pt x="85" y="545"/>
                      <a:pt x="183" y="651"/>
                    </a:cubicBezTo>
                    <a:cubicBezTo>
                      <a:pt x="281" y="757"/>
                      <a:pt x="397" y="760"/>
                      <a:pt x="397" y="760"/>
                    </a:cubicBezTo>
                    <a:lnTo>
                      <a:pt x="334" y="670"/>
                    </a:lnTo>
                    <a:lnTo>
                      <a:pt x="299" y="381"/>
                    </a:lnTo>
                    <a:cubicBezTo>
                      <a:pt x="299" y="381"/>
                      <a:pt x="326" y="283"/>
                      <a:pt x="305" y="183"/>
                    </a:cubicBezTo>
                    <a:lnTo>
                      <a:pt x="307" y="82"/>
                    </a:lnTo>
                    <a:cubicBezTo>
                      <a:pt x="307" y="82"/>
                      <a:pt x="180" y="18"/>
                      <a:pt x="119" y="3"/>
                    </a:cubicBezTo>
                    <a:cubicBezTo>
                      <a:pt x="113" y="1"/>
                      <a:pt x="107" y="0"/>
                      <a:pt x="102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g2d4c3c84e7f_0_0"/>
              <p:cNvSpPr/>
              <p:nvPr/>
            </p:nvSpPr>
            <p:spPr>
              <a:xfrm>
                <a:off x="5681600" y="2282625"/>
                <a:ext cx="25450" cy="34650"/>
              </a:xfrm>
              <a:custGeom>
                <a:rect b="b" l="l" r="r" t="t"/>
                <a:pathLst>
                  <a:path extrusionOk="0" h="1386" w="1018">
                    <a:moveTo>
                      <a:pt x="25" y="1"/>
                    </a:moveTo>
                    <a:cubicBezTo>
                      <a:pt x="18" y="1"/>
                      <a:pt x="12" y="4"/>
                      <a:pt x="9" y="11"/>
                    </a:cubicBezTo>
                    <a:cubicBezTo>
                      <a:pt x="1" y="18"/>
                      <a:pt x="3" y="32"/>
                      <a:pt x="14" y="40"/>
                    </a:cubicBezTo>
                    <a:cubicBezTo>
                      <a:pt x="19" y="42"/>
                      <a:pt x="32" y="50"/>
                      <a:pt x="54" y="61"/>
                    </a:cubicBezTo>
                    <a:cubicBezTo>
                      <a:pt x="170" y="130"/>
                      <a:pt x="530" y="339"/>
                      <a:pt x="662" y="585"/>
                    </a:cubicBezTo>
                    <a:cubicBezTo>
                      <a:pt x="819" y="868"/>
                      <a:pt x="972" y="1366"/>
                      <a:pt x="975" y="1371"/>
                    </a:cubicBezTo>
                    <a:cubicBezTo>
                      <a:pt x="975" y="1374"/>
                      <a:pt x="977" y="1379"/>
                      <a:pt x="983" y="1382"/>
                    </a:cubicBezTo>
                    <a:cubicBezTo>
                      <a:pt x="986" y="1384"/>
                      <a:pt x="990" y="1385"/>
                      <a:pt x="995" y="1385"/>
                    </a:cubicBezTo>
                    <a:cubicBezTo>
                      <a:pt x="997" y="1385"/>
                      <a:pt x="999" y="1385"/>
                      <a:pt x="1001" y="1384"/>
                    </a:cubicBezTo>
                    <a:cubicBezTo>
                      <a:pt x="1012" y="1382"/>
                      <a:pt x="1017" y="1368"/>
                      <a:pt x="1014" y="1358"/>
                    </a:cubicBezTo>
                    <a:cubicBezTo>
                      <a:pt x="1012" y="1353"/>
                      <a:pt x="858" y="852"/>
                      <a:pt x="699" y="564"/>
                    </a:cubicBezTo>
                    <a:cubicBezTo>
                      <a:pt x="562" y="307"/>
                      <a:pt x="194" y="95"/>
                      <a:pt x="75" y="26"/>
                    </a:cubicBezTo>
                    <a:cubicBezTo>
                      <a:pt x="56" y="16"/>
                      <a:pt x="43" y="8"/>
                      <a:pt x="38" y="5"/>
                    </a:cubicBezTo>
                    <a:cubicBezTo>
                      <a:pt x="34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g2d4c3c84e7f_0_0"/>
              <p:cNvSpPr/>
              <p:nvPr/>
            </p:nvSpPr>
            <p:spPr>
              <a:xfrm>
                <a:off x="5695700" y="2277925"/>
                <a:ext cx="15100" cy="41425"/>
              </a:xfrm>
              <a:custGeom>
                <a:rect b="b" l="l" r="r" t="t"/>
                <a:pathLst>
                  <a:path extrusionOk="0" h="1657" w="604">
                    <a:moveTo>
                      <a:pt x="23" y="0"/>
                    </a:moveTo>
                    <a:cubicBezTo>
                      <a:pt x="20" y="0"/>
                      <a:pt x="16" y="1"/>
                      <a:pt x="14" y="3"/>
                    </a:cubicBezTo>
                    <a:cubicBezTo>
                      <a:pt x="3" y="8"/>
                      <a:pt x="0" y="21"/>
                      <a:pt x="6" y="32"/>
                    </a:cubicBezTo>
                    <a:cubicBezTo>
                      <a:pt x="11" y="40"/>
                      <a:pt x="559" y="918"/>
                      <a:pt x="559" y="1143"/>
                    </a:cubicBezTo>
                    <a:cubicBezTo>
                      <a:pt x="562" y="1368"/>
                      <a:pt x="464" y="1625"/>
                      <a:pt x="464" y="1628"/>
                    </a:cubicBezTo>
                    <a:cubicBezTo>
                      <a:pt x="461" y="1638"/>
                      <a:pt x="464" y="1646"/>
                      <a:pt x="472" y="1652"/>
                    </a:cubicBezTo>
                    <a:cubicBezTo>
                      <a:pt x="472" y="1654"/>
                      <a:pt x="474" y="1654"/>
                      <a:pt x="477" y="1654"/>
                    </a:cubicBezTo>
                    <a:cubicBezTo>
                      <a:pt x="480" y="1656"/>
                      <a:pt x="483" y="1656"/>
                      <a:pt x="485" y="1656"/>
                    </a:cubicBezTo>
                    <a:cubicBezTo>
                      <a:pt x="493" y="1656"/>
                      <a:pt x="499" y="1651"/>
                      <a:pt x="503" y="1644"/>
                    </a:cubicBezTo>
                    <a:cubicBezTo>
                      <a:pt x="506" y="1633"/>
                      <a:pt x="604" y="1376"/>
                      <a:pt x="601" y="1143"/>
                    </a:cubicBezTo>
                    <a:cubicBezTo>
                      <a:pt x="599" y="908"/>
                      <a:pt x="64" y="45"/>
                      <a:pt x="40" y="11"/>
                    </a:cubicBezTo>
                    <a:cubicBezTo>
                      <a:pt x="37" y="4"/>
                      <a:pt x="30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g2d4c3c84e7f_0_0"/>
              <p:cNvSpPr/>
              <p:nvPr/>
            </p:nvSpPr>
            <p:spPr>
              <a:xfrm>
                <a:off x="5714425" y="2291275"/>
                <a:ext cx="4525" cy="24050"/>
              </a:xfrm>
              <a:custGeom>
                <a:rect b="b" l="l" r="r" t="t"/>
                <a:pathLst>
                  <a:path extrusionOk="0" h="962" w="181">
                    <a:moveTo>
                      <a:pt x="112" y="1"/>
                    </a:moveTo>
                    <a:cubicBezTo>
                      <a:pt x="101" y="1"/>
                      <a:pt x="91" y="9"/>
                      <a:pt x="91" y="19"/>
                    </a:cubicBezTo>
                    <a:cubicBezTo>
                      <a:pt x="91" y="22"/>
                      <a:pt x="77" y="279"/>
                      <a:pt x="106" y="485"/>
                    </a:cubicBezTo>
                    <a:cubicBezTo>
                      <a:pt x="138" y="684"/>
                      <a:pt x="6" y="930"/>
                      <a:pt x="3" y="930"/>
                    </a:cubicBezTo>
                    <a:cubicBezTo>
                      <a:pt x="1" y="940"/>
                      <a:pt x="3" y="951"/>
                      <a:pt x="11" y="959"/>
                    </a:cubicBezTo>
                    <a:lnTo>
                      <a:pt x="14" y="959"/>
                    </a:lnTo>
                    <a:cubicBezTo>
                      <a:pt x="16" y="961"/>
                      <a:pt x="20" y="962"/>
                      <a:pt x="23" y="962"/>
                    </a:cubicBezTo>
                    <a:cubicBezTo>
                      <a:pt x="30" y="962"/>
                      <a:pt x="37" y="958"/>
                      <a:pt x="40" y="951"/>
                    </a:cubicBezTo>
                    <a:cubicBezTo>
                      <a:pt x="46" y="940"/>
                      <a:pt x="181" y="692"/>
                      <a:pt x="149" y="480"/>
                    </a:cubicBezTo>
                    <a:cubicBezTo>
                      <a:pt x="117" y="276"/>
                      <a:pt x="133" y="25"/>
                      <a:pt x="133" y="22"/>
                    </a:cubicBezTo>
                    <a:cubicBezTo>
                      <a:pt x="133" y="11"/>
                      <a:pt x="125" y="1"/>
                      <a:pt x="1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g2d4c3c84e7f_0_0"/>
              <p:cNvSpPr/>
              <p:nvPr/>
            </p:nvSpPr>
            <p:spPr>
              <a:xfrm>
                <a:off x="5687900" y="2296050"/>
                <a:ext cx="7900" cy="11125"/>
              </a:xfrm>
              <a:custGeom>
                <a:rect b="b" l="l" r="r" t="t"/>
                <a:pathLst>
                  <a:path extrusionOk="0" h="445" w="316">
                    <a:moveTo>
                      <a:pt x="37" y="0"/>
                    </a:moveTo>
                    <a:cubicBezTo>
                      <a:pt x="0" y="48"/>
                      <a:pt x="3" y="125"/>
                      <a:pt x="48" y="191"/>
                    </a:cubicBezTo>
                    <a:cubicBezTo>
                      <a:pt x="72" y="225"/>
                      <a:pt x="101" y="252"/>
                      <a:pt x="132" y="265"/>
                    </a:cubicBezTo>
                    <a:cubicBezTo>
                      <a:pt x="109" y="305"/>
                      <a:pt x="106" y="355"/>
                      <a:pt x="132" y="392"/>
                    </a:cubicBezTo>
                    <a:cubicBezTo>
                      <a:pt x="155" y="426"/>
                      <a:pt x="191" y="444"/>
                      <a:pt x="230" y="444"/>
                    </a:cubicBezTo>
                    <a:cubicBezTo>
                      <a:pt x="254" y="444"/>
                      <a:pt x="279" y="437"/>
                      <a:pt x="302" y="421"/>
                    </a:cubicBezTo>
                    <a:cubicBezTo>
                      <a:pt x="307" y="418"/>
                      <a:pt x="310" y="413"/>
                      <a:pt x="315" y="411"/>
                    </a:cubicBezTo>
                    <a:cubicBezTo>
                      <a:pt x="275" y="321"/>
                      <a:pt x="228" y="225"/>
                      <a:pt x="169" y="143"/>
                    </a:cubicBezTo>
                    <a:cubicBezTo>
                      <a:pt x="132" y="93"/>
                      <a:pt x="87" y="45"/>
                      <a:pt x="3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g2d4c3c84e7f_0_0"/>
              <p:cNvSpPr/>
              <p:nvPr/>
            </p:nvSpPr>
            <p:spPr>
              <a:xfrm>
                <a:off x="5673275" y="2304825"/>
                <a:ext cx="7825" cy="4300"/>
              </a:xfrm>
              <a:custGeom>
                <a:rect b="b" l="l" r="r" t="t"/>
                <a:pathLst>
                  <a:path extrusionOk="0" h="172" w="313">
                    <a:moveTo>
                      <a:pt x="80" y="0"/>
                    </a:moveTo>
                    <a:cubicBezTo>
                      <a:pt x="47" y="0"/>
                      <a:pt x="22" y="10"/>
                      <a:pt x="13" y="28"/>
                    </a:cubicBezTo>
                    <a:cubicBezTo>
                      <a:pt x="0" y="62"/>
                      <a:pt x="53" y="118"/>
                      <a:pt x="130" y="150"/>
                    </a:cubicBezTo>
                    <a:cubicBezTo>
                      <a:pt x="166" y="164"/>
                      <a:pt x="202" y="172"/>
                      <a:pt x="231" y="172"/>
                    </a:cubicBezTo>
                    <a:cubicBezTo>
                      <a:pt x="265" y="172"/>
                      <a:pt x="291" y="162"/>
                      <a:pt x="299" y="142"/>
                    </a:cubicBezTo>
                    <a:cubicBezTo>
                      <a:pt x="312" y="107"/>
                      <a:pt x="260" y="54"/>
                      <a:pt x="183" y="22"/>
                    </a:cubicBezTo>
                    <a:cubicBezTo>
                      <a:pt x="145" y="8"/>
                      <a:pt x="109" y="0"/>
                      <a:pt x="80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g2d4c3c84e7f_0_0"/>
              <p:cNvSpPr/>
              <p:nvPr/>
            </p:nvSpPr>
            <p:spPr>
              <a:xfrm>
                <a:off x="5643300" y="2421925"/>
                <a:ext cx="100525" cy="228500"/>
              </a:xfrm>
              <a:custGeom>
                <a:rect b="b" l="l" r="r" t="t"/>
                <a:pathLst>
                  <a:path extrusionOk="0" h="9140" w="4021">
                    <a:moveTo>
                      <a:pt x="1876" y="1"/>
                    </a:moveTo>
                    <a:cubicBezTo>
                      <a:pt x="1435" y="1"/>
                      <a:pt x="1226" y="69"/>
                      <a:pt x="1226" y="69"/>
                    </a:cubicBezTo>
                    <a:cubicBezTo>
                      <a:pt x="1226" y="69"/>
                      <a:pt x="1040" y="1183"/>
                      <a:pt x="971" y="1514"/>
                    </a:cubicBezTo>
                    <a:cubicBezTo>
                      <a:pt x="283" y="4799"/>
                      <a:pt x="355" y="6596"/>
                      <a:pt x="291" y="7048"/>
                    </a:cubicBezTo>
                    <a:cubicBezTo>
                      <a:pt x="228" y="7501"/>
                      <a:pt x="0" y="8753"/>
                      <a:pt x="0" y="8753"/>
                    </a:cubicBezTo>
                    <a:cubicBezTo>
                      <a:pt x="0" y="8753"/>
                      <a:pt x="291" y="8764"/>
                      <a:pt x="551" y="8851"/>
                    </a:cubicBezTo>
                    <a:cubicBezTo>
                      <a:pt x="810" y="8936"/>
                      <a:pt x="1694" y="9065"/>
                      <a:pt x="2049" y="9129"/>
                    </a:cubicBezTo>
                    <a:cubicBezTo>
                      <a:pt x="2088" y="9136"/>
                      <a:pt x="2129" y="9140"/>
                      <a:pt x="2171" y="9140"/>
                    </a:cubicBezTo>
                    <a:cubicBezTo>
                      <a:pt x="2510" y="9140"/>
                      <a:pt x="2925" y="8914"/>
                      <a:pt x="3115" y="8655"/>
                    </a:cubicBezTo>
                    <a:cubicBezTo>
                      <a:pt x="3251" y="8473"/>
                      <a:pt x="3294" y="8460"/>
                      <a:pt x="3354" y="8460"/>
                    </a:cubicBezTo>
                    <a:cubicBezTo>
                      <a:pt x="3364" y="8460"/>
                      <a:pt x="3375" y="8460"/>
                      <a:pt x="3387" y="8460"/>
                    </a:cubicBezTo>
                    <a:cubicBezTo>
                      <a:pt x="3417" y="8460"/>
                      <a:pt x="3453" y="8458"/>
                      <a:pt x="3505" y="8441"/>
                    </a:cubicBezTo>
                    <a:cubicBezTo>
                      <a:pt x="3698" y="8375"/>
                      <a:pt x="4021" y="8316"/>
                      <a:pt x="4021" y="8316"/>
                    </a:cubicBezTo>
                    <a:cubicBezTo>
                      <a:pt x="4021" y="8316"/>
                      <a:pt x="3806" y="7035"/>
                      <a:pt x="3751" y="6344"/>
                    </a:cubicBezTo>
                    <a:cubicBezTo>
                      <a:pt x="3693" y="5651"/>
                      <a:pt x="3547" y="4402"/>
                      <a:pt x="3573" y="3711"/>
                    </a:cubicBezTo>
                    <a:cubicBezTo>
                      <a:pt x="3600" y="3020"/>
                      <a:pt x="3576" y="2488"/>
                      <a:pt x="3573" y="2093"/>
                    </a:cubicBezTo>
                    <a:cubicBezTo>
                      <a:pt x="3573" y="1696"/>
                      <a:pt x="3573" y="624"/>
                      <a:pt x="3573" y="624"/>
                    </a:cubicBezTo>
                    <a:lnTo>
                      <a:pt x="3092" y="275"/>
                    </a:lnTo>
                    <a:cubicBezTo>
                      <a:pt x="3092" y="275"/>
                      <a:pt x="2509" y="16"/>
                      <a:pt x="1991" y="2"/>
                    </a:cubicBezTo>
                    <a:cubicBezTo>
                      <a:pt x="1951" y="1"/>
                      <a:pt x="1912" y="1"/>
                      <a:pt x="1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g2d4c3c84e7f_0_0"/>
              <p:cNvSpPr/>
              <p:nvPr/>
            </p:nvSpPr>
            <p:spPr>
              <a:xfrm>
                <a:off x="5698275" y="2429650"/>
                <a:ext cx="3275" cy="214025"/>
              </a:xfrm>
              <a:custGeom>
                <a:rect b="b" l="l" r="r" t="t"/>
                <a:pathLst>
                  <a:path extrusionOk="0" h="8561" w="131">
                    <a:moveTo>
                      <a:pt x="109" y="0"/>
                    </a:moveTo>
                    <a:cubicBezTo>
                      <a:pt x="96" y="0"/>
                      <a:pt x="88" y="8"/>
                      <a:pt x="88" y="22"/>
                    </a:cubicBezTo>
                    <a:cubicBezTo>
                      <a:pt x="88" y="85"/>
                      <a:pt x="43" y="6586"/>
                      <a:pt x="22" y="7213"/>
                    </a:cubicBezTo>
                    <a:cubicBezTo>
                      <a:pt x="1" y="7843"/>
                      <a:pt x="22" y="8534"/>
                      <a:pt x="22" y="8542"/>
                    </a:cubicBezTo>
                    <a:cubicBezTo>
                      <a:pt x="24" y="8553"/>
                      <a:pt x="32" y="8561"/>
                      <a:pt x="43" y="8561"/>
                    </a:cubicBezTo>
                    <a:lnTo>
                      <a:pt x="46" y="8561"/>
                    </a:lnTo>
                    <a:cubicBezTo>
                      <a:pt x="56" y="8561"/>
                      <a:pt x="64" y="8553"/>
                      <a:pt x="64" y="8539"/>
                    </a:cubicBezTo>
                    <a:cubicBezTo>
                      <a:pt x="64" y="8534"/>
                      <a:pt x="43" y="7843"/>
                      <a:pt x="64" y="7216"/>
                    </a:cubicBezTo>
                    <a:cubicBezTo>
                      <a:pt x="85" y="6586"/>
                      <a:pt x="128" y="85"/>
                      <a:pt x="130" y="22"/>
                    </a:cubicBezTo>
                    <a:cubicBezTo>
                      <a:pt x="130" y="8"/>
                      <a:pt x="120" y="0"/>
                      <a:pt x="1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g2d4c3c84e7f_0_0"/>
              <p:cNvSpPr/>
              <p:nvPr/>
            </p:nvSpPr>
            <p:spPr>
              <a:xfrm>
                <a:off x="5716275" y="2485625"/>
                <a:ext cx="18700" cy="101725"/>
              </a:xfrm>
              <a:custGeom>
                <a:rect b="b" l="l" r="r" t="t"/>
                <a:pathLst>
                  <a:path extrusionOk="0" h="4069" w="748">
                    <a:moveTo>
                      <a:pt x="22" y="1"/>
                    </a:moveTo>
                    <a:cubicBezTo>
                      <a:pt x="11" y="1"/>
                      <a:pt x="1" y="11"/>
                      <a:pt x="3" y="24"/>
                    </a:cubicBezTo>
                    <a:cubicBezTo>
                      <a:pt x="6" y="40"/>
                      <a:pt x="181" y="1681"/>
                      <a:pt x="263" y="2168"/>
                    </a:cubicBezTo>
                    <a:cubicBezTo>
                      <a:pt x="347" y="2656"/>
                      <a:pt x="702" y="4040"/>
                      <a:pt x="705" y="4053"/>
                    </a:cubicBezTo>
                    <a:cubicBezTo>
                      <a:pt x="707" y="4064"/>
                      <a:pt x="715" y="4069"/>
                      <a:pt x="726" y="4069"/>
                    </a:cubicBezTo>
                    <a:lnTo>
                      <a:pt x="731" y="4069"/>
                    </a:lnTo>
                    <a:cubicBezTo>
                      <a:pt x="742" y="4066"/>
                      <a:pt x="747" y="4056"/>
                      <a:pt x="744" y="4043"/>
                    </a:cubicBezTo>
                    <a:cubicBezTo>
                      <a:pt x="742" y="4029"/>
                      <a:pt x="390" y="2648"/>
                      <a:pt x="305" y="2161"/>
                    </a:cubicBezTo>
                    <a:cubicBezTo>
                      <a:pt x="220" y="1676"/>
                      <a:pt x="46" y="35"/>
                      <a:pt x="43" y="19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g2d4c3c84e7f_0_0"/>
              <p:cNvSpPr/>
              <p:nvPr/>
            </p:nvSpPr>
            <p:spPr>
              <a:xfrm>
                <a:off x="5712775" y="2514725"/>
                <a:ext cx="14650" cy="116300"/>
              </a:xfrm>
              <a:custGeom>
                <a:rect b="b" l="l" r="r" t="t"/>
                <a:pathLst>
                  <a:path extrusionOk="0" h="4652" w="586">
                    <a:moveTo>
                      <a:pt x="25" y="1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8" y="1"/>
                      <a:pt x="0" y="12"/>
                      <a:pt x="0" y="22"/>
                    </a:cubicBezTo>
                    <a:cubicBezTo>
                      <a:pt x="3" y="49"/>
                      <a:pt x="167" y="2659"/>
                      <a:pt x="278" y="3331"/>
                    </a:cubicBezTo>
                    <a:cubicBezTo>
                      <a:pt x="392" y="4003"/>
                      <a:pt x="543" y="4631"/>
                      <a:pt x="543" y="4636"/>
                    </a:cubicBezTo>
                    <a:cubicBezTo>
                      <a:pt x="546" y="4647"/>
                      <a:pt x="554" y="4652"/>
                      <a:pt x="564" y="4652"/>
                    </a:cubicBezTo>
                    <a:lnTo>
                      <a:pt x="569" y="4652"/>
                    </a:lnTo>
                    <a:cubicBezTo>
                      <a:pt x="580" y="4649"/>
                      <a:pt x="585" y="4639"/>
                      <a:pt x="583" y="4625"/>
                    </a:cubicBezTo>
                    <a:cubicBezTo>
                      <a:pt x="583" y="4620"/>
                      <a:pt x="432" y="3993"/>
                      <a:pt x="321" y="3323"/>
                    </a:cubicBezTo>
                    <a:cubicBezTo>
                      <a:pt x="207" y="2654"/>
                      <a:pt x="43" y="46"/>
                      <a:pt x="43" y="20"/>
                    </a:cubicBezTo>
                    <a:cubicBezTo>
                      <a:pt x="43" y="10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g2d4c3c84e7f_0_0"/>
              <p:cNvSpPr/>
              <p:nvPr/>
            </p:nvSpPr>
            <p:spPr>
              <a:xfrm>
                <a:off x="5657250" y="2548300"/>
                <a:ext cx="9225" cy="90400"/>
              </a:xfrm>
              <a:custGeom>
                <a:rect b="b" l="l" r="r" t="t"/>
                <a:pathLst>
                  <a:path extrusionOk="0" h="3616" w="369">
                    <a:moveTo>
                      <a:pt x="350" y="0"/>
                    </a:moveTo>
                    <a:cubicBezTo>
                      <a:pt x="337" y="0"/>
                      <a:pt x="329" y="8"/>
                      <a:pt x="326" y="21"/>
                    </a:cubicBezTo>
                    <a:cubicBezTo>
                      <a:pt x="326" y="45"/>
                      <a:pt x="228" y="2449"/>
                      <a:pt x="175" y="2756"/>
                    </a:cubicBezTo>
                    <a:cubicBezTo>
                      <a:pt x="122" y="3065"/>
                      <a:pt x="6" y="3587"/>
                      <a:pt x="3" y="3592"/>
                    </a:cubicBezTo>
                    <a:cubicBezTo>
                      <a:pt x="1" y="3603"/>
                      <a:pt x="8" y="3613"/>
                      <a:pt x="19" y="3616"/>
                    </a:cubicBezTo>
                    <a:lnTo>
                      <a:pt x="24" y="3616"/>
                    </a:lnTo>
                    <a:cubicBezTo>
                      <a:pt x="35" y="3616"/>
                      <a:pt x="43" y="3611"/>
                      <a:pt x="46" y="3600"/>
                    </a:cubicBezTo>
                    <a:cubicBezTo>
                      <a:pt x="46" y="3595"/>
                      <a:pt x="165" y="3073"/>
                      <a:pt x="218" y="2764"/>
                    </a:cubicBezTo>
                    <a:cubicBezTo>
                      <a:pt x="271" y="2454"/>
                      <a:pt x="366" y="122"/>
                      <a:pt x="368" y="21"/>
                    </a:cubicBezTo>
                    <a:cubicBezTo>
                      <a:pt x="368" y="11"/>
                      <a:pt x="361" y="0"/>
                      <a:pt x="3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g2d4c3c84e7f_0_0"/>
              <p:cNvSpPr/>
              <p:nvPr/>
            </p:nvSpPr>
            <p:spPr>
              <a:xfrm>
                <a:off x="5621650" y="2641800"/>
                <a:ext cx="47525" cy="35975"/>
              </a:xfrm>
              <a:custGeom>
                <a:rect b="b" l="l" r="r" t="t"/>
                <a:pathLst>
                  <a:path extrusionOk="0" h="1439" w="1901">
                    <a:moveTo>
                      <a:pt x="1200" y="0"/>
                    </a:moveTo>
                    <a:lnTo>
                      <a:pt x="1200" y="0"/>
                    </a:lnTo>
                    <a:cubicBezTo>
                      <a:pt x="1205" y="172"/>
                      <a:pt x="1205" y="503"/>
                      <a:pt x="1149" y="569"/>
                    </a:cubicBezTo>
                    <a:cubicBezTo>
                      <a:pt x="1075" y="659"/>
                      <a:pt x="1014" y="704"/>
                      <a:pt x="866" y="805"/>
                    </a:cubicBezTo>
                    <a:cubicBezTo>
                      <a:pt x="718" y="906"/>
                      <a:pt x="546" y="1070"/>
                      <a:pt x="395" y="1120"/>
                    </a:cubicBezTo>
                    <a:cubicBezTo>
                      <a:pt x="244" y="1170"/>
                      <a:pt x="1" y="1184"/>
                      <a:pt x="8" y="1252"/>
                    </a:cubicBezTo>
                    <a:cubicBezTo>
                      <a:pt x="14" y="1321"/>
                      <a:pt x="46" y="1393"/>
                      <a:pt x="46" y="1393"/>
                    </a:cubicBezTo>
                    <a:cubicBezTo>
                      <a:pt x="46" y="1393"/>
                      <a:pt x="172" y="1438"/>
                      <a:pt x="516" y="1438"/>
                    </a:cubicBezTo>
                    <a:cubicBezTo>
                      <a:pt x="534" y="1438"/>
                      <a:pt x="553" y="1438"/>
                      <a:pt x="572" y="1438"/>
                    </a:cubicBezTo>
                    <a:cubicBezTo>
                      <a:pt x="956" y="1435"/>
                      <a:pt x="1083" y="1297"/>
                      <a:pt x="1229" y="1279"/>
                    </a:cubicBezTo>
                    <a:cubicBezTo>
                      <a:pt x="1314" y="1268"/>
                      <a:pt x="1357" y="1259"/>
                      <a:pt x="1411" y="1259"/>
                    </a:cubicBezTo>
                    <a:cubicBezTo>
                      <a:pt x="1450" y="1259"/>
                      <a:pt x="1495" y="1264"/>
                      <a:pt x="1567" y="1276"/>
                    </a:cubicBezTo>
                    <a:cubicBezTo>
                      <a:pt x="1580" y="1278"/>
                      <a:pt x="1592" y="1279"/>
                      <a:pt x="1605" y="1279"/>
                    </a:cubicBezTo>
                    <a:cubicBezTo>
                      <a:pt x="1762" y="1279"/>
                      <a:pt x="1900" y="1115"/>
                      <a:pt x="1893" y="1017"/>
                    </a:cubicBezTo>
                    <a:cubicBezTo>
                      <a:pt x="1888" y="914"/>
                      <a:pt x="1798" y="752"/>
                      <a:pt x="1758" y="689"/>
                    </a:cubicBezTo>
                    <a:cubicBezTo>
                      <a:pt x="1726" y="636"/>
                      <a:pt x="1745" y="292"/>
                      <a:pt x="1761" y="135"/>
                    </a:cubicBezTo>
                    <a:cubicBezTo>
                      <a:pt x="1615" y="106"/>
                      <a:pt x="1491" y="80"/>
                      <a:pt x="1417" y="56"/>
                    </a:cubicBezTo>
                    <a:cubicBezTo>
                      <a:pt x="1345" y="32"/>
                      <a:pt x="1271" y="14"/>
                      <a:pt x="120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g2d4c3c84e7f_0_0"/>
              <p:cNvSpPr/>
              <p:nvPr/>
            </p:nvSpPr>
            <p:spPr>
              <a:xfrm>
                <a:off x="5620325" y="2671825"/>
                <a:ext cx="51250" cy="8700"/>
              </a:xfrm>
              <a:custGeom>
                <a:rect b="b" l="l" r="r" t="t"/>
                <a:pathLst>
                  <a:path extrusionOk="0" h="348" w="2050">
                    <a:moveTo>
                      <a:pt x="1930" y="1"/>
                    </a:moveTo>
                    <a:cubicBezTo>
                      <a:pt x="1926" y="1"/>
                      <a:pt x="1923" y="1"/>
                      <a:pt x="1920" y="1"/>
                    </a:cubicBezTo>
                    <a:cubicBezTo>
                      <a:pt x="1917" y="4"/>
                      <a:pt x="1766" y="20"/>
                      <a:pt x="1578" y="20"/>
                    </a:cubicBezTo>
                    <a:cubicBezTo>
                      <a:pt x="1459" y="20"/>
                      <a:pt x="1300" y="54"/>
                      <a:pt x="1163" y="83"/>
                    </a:cubicBezTo>
                    <a:cubicBezTo>
                      <a:pt x="1065" y="107"/>
                      <a:pt x="967" y="128"/>
                      <a:pt x="922" y="128"/>
                    </a:cubicBezTo>
                    <a:cubicBezTo>
                      <a:pt x="879" y="127"/>
                      <a:pt x="778" y="127"/>
                      <a:pt x="661" y="127"/>
                    </a:cubicBezTo>
                    <a:cubicBezTo>
                      <a:pt x="427" y="127"/>
                      <a:pt x="129" y="128"/>
                      <a:pt x="112" y="128"/>
                    </a:cubicBezTo>
                    <a:cubicBezTo>
                      <a:pt x="51" y="128"/>
                      <a:pt x="1" y="176"/>
                      <a:pt x="1" y="239"/>
                    </a:cubicBezTo>
                    <a:cubicBezTo>
                      <a:pt x="1" y="300"/>
                      <a:pt x="51" y="348"/>
                      <a:pt x="112" y="348"/>
                    </a:cubicBezTo>
                    <a:lnTo>
                      <a:pt x="922" y="348"/>
                    </a:lnTo>
                    <a:cubicBezTo>
                      <a:pt x="993" y="348"/>
                      <a:pt x="1094" y="327"/>
                      <a:pt x="1210" y="300"/>
                    </a:cubicBezTo>
                    <a:cubicBezTo>
                      <a:pt x="1337" y="274"/>
                      <a:pt x="1483" y="242"/>
                      <a:pt x="1578" y="242"/>
                    </a:cubicBezTo>
                    <a:cubicBezTo>
                      <a:pt x="1779" y="242"/>
                      <a:pt x="1938" y="223"/>
                      <a:pt x="1943" y="223"/>
                    </a:cubicBezTo>
                    <a:cubicBezTo>
                      <a:pt x="2004" y="215"/>
                      <a:pt x="2049" y="160"/>
                      <a:pt x="2041" y="99"/>
                    </a:cubicBezTo>
                    <a:cubicBezTo>
                      <a:pt x="2036" y="42"/>
                      <a:pt x="1987" y="1"/>
                      <a:pt x="19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g2d4c3c84e7f_0_0"/>
              <p:cNvSpPr/>
              <p:nvPr/>
            </p:nvSpPr>
            <p:spPr>
              <a:xfrm>
                <a:off x="5629925" y="2662050"/>
                <a:ext cx="20675" cy="14900"/>
              </a:xfrm>
              <a:custGeom>
                <a:rect b="b" l="l" r="r" t="t"/>
                <a:pathLst>
                  <a:path extrusionOk="0" h="596" w="827">
                    <a:moveTo>
                      <a:pt x="493" y="0"/>
                    </a:moveTo>
                    <a:cubicBezTo>
                      <a:pt x="493" y="0"/>
                      <a:pt x="19" y="289"/>
                      <a:pt x="0" y="310"/>
                    </a:cubicBezTo>
                    <a:lnTo>
                      <a:pt x="53" y="596"/>
                    </a:lnTo>
                    <a:lnTo>
                      <a:pt x="826" y="487"/>
                    </a:lnTo>
                    <a:cubicBezTo>
                      <a:pt x="826" y="487"/>
                      <a:pt x="771" y="331"/>
                      <a:pt x="755" y="297"/>
                    </a:cubicBezTo>
                    <a:cubicBezTo>
                      <a:pt x="659" y="96"/>
                      <a:pt x="493" y="0"/>
                      <a:pt x="49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g2d4c3c84e7f_0_0"/>
              <p:cNvSpPr/>
              <p:nvPr/>
            </p:nvSpPr>
            <p:spPr>
              <a:xfrm>
                <a:off x="5651625" y="2641800"/>
                <a:ext cx="14050" cy="5850"/>
              </a:xfrm>
              <a:custGeom>
                <a:rect b="b" l="l" r="r" t="t"/>
                <a:pathLst>
                  <a:path extrusionOk="0" h="234" w="562">
                    <a:moveTo>
                      <a:pt x="1" y="0"/>
                    </a:moveTo>
                    <a:lnTo>
                      <a:pt x="3" y="56"/>
                    </a:lnTo>
                    <a:cubicBezTo>
                      <a:pt x="3" y="56"/>
                      <a:pt x="120" y="69"/>
                      <a:pt x="249" y="120"/>
                    </a:cubicBezTo>
                    <a:cubicBezTo>
                      <a:pt x="379" y="170"/>
                      <a:pt x="554" y="233"/>
                      <a:pt x="554" y="233"/>
                    </a:cubicBezTo>
                    <a:lnTo>
                      <a:pt x="562" y="135"/>
                    </a:lnTo>
                    <a:cubicBezTo>
                      <a:pt x="413" y="106"/>
                      <a:pt x="292" y="80"/>
                      <a:pt x="218" y="56"/>
                    </a:cubicBezTo>
                    <a:cubicBezTo>
                      <a:pt x="146" y="32"/>
                      <a:pt x="72" y="14"/>
                      <a:pt x="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g2d4c3c84e7f_0_0"/>
              <p:cNvSpPr/>
              <p:nvPr/>
            </p:nvSpPr>
            <p:spPr>
              <a:xfrm>
                <a:off x="5680275" y="2638150"/>
                <a:ext cx="43450" cy="48650"/>
              </a:xfrm>
              <a:custGeom>
                <a:rect b="b" l="l" r="r" t="t"/>
                <a:pathLst>
                  <a:path extrusionOk="0" h="1946" w="1738">
                    <a:moveTo>
                      <a:pt x="1642" y="1"/>
                    </a:moveTo>
                    <a:cubicBezTo>
                      <a:pt x="1639" y="3"/>
                      <a:pt x="1639" y="6"/>
                      <a:pt x="1636" y="6"/>
                    </a:cubicBezTo>
                    <a:cubicBezTo>
                      <a:pt x="1496" y="197"/>
                      <a:pt x="1237" y="369"/>
                      <a:pt x="972" y="445"/>
                    </a:cubicBezTo>
                    <a:cubicBezTo>
                      <a:pt x="988" y="538"/>
                      <a:pt x="1001" y="633"/>
                      <a:pt x="993" y="668"/>
                    </a:cubicBezTo>
                    <a:cubicBezTo>
                      <a:pt x="980" y="747"/>
                      <a:pt x="985" y="819"/>
                      <a:pt x="866" y="1009"/>
                    </a:cubicBezTo>
                    <a:cubicBezTo>
                      <a:pt x="734" y="1216"/>
                      <a:pt x="697" y="1377"/>
                      <a:pt x="562" y="1475"/>
                    </a:cubicBezTo>
                    <a:cubicBezTo>
                      <a:pt x="424" y="1570"/>
                      <a:pt x="194" y="1671"/>
                      <a:pt x="96" y="1721"/>
                    </a:cubicBezTo>
                    <a:cubicBezTo>
                      <a:pt x="1" y="1772"/>
                      <a:pt x="43" y="1843"/>
                      <a:pt x="93" y="1880"/>
                    </a:cubicBezTo>
                    <a:cubicBezTo>
                      <a:pt x="154" y="1928"/>
                      <a:pt x="336" y="1945"/>
                      <a:pt x="502" y="1945"/>
                    </a:cubicBezTo>
                    <a:cubicBezTo>
                      <a:pt x="642" y="1945"/>
                      <a:pt x="772" y="1933"/>
                      <a:pt x="808" y="1915"/>
                    </a:cubicBezTo>
                    <a:cubicBezTo>
                      <a:pt x="887" y="1875"/>
                      <a:pt x="988" y="1814"/>
                      <a:pt x="1081" y="1713"/>
                    </a:cubicBezTo>
                    <a:cubicBezTo>
                      <a:pt x="1224" y="1557"/>
                      <a:pt x="1343" y="1470"/>
                      <a:pt x="1475" y="1449"/>
                    </a:cubicBezTo>
                    <a:cubicBezTo>
                      <a:pt x="1610" y="1427"/>
                      <a:pt x="1737" y="1351"/>
                      <a:pt x="1724" y="1171"/>
                    </a:cubicBezTo>
                    <a:cubicBezTo>
                      <a:pt x="1708" y="991"/>
                      <a:pt x="1594" y="858"/>
                      <a:pt x="1584" y="837"/>
                    </a:cubicBezTo>
                    <a:cubicBezTo>
                      <a:pt x="1573" y="816"/>
                      <a:pt x="1544" y="625"/>
                      <a:pt x="1549" y="443"/>
                    </a:cubicBezTo>
                    <a:cubicBezTo>
                      <a:pt x="1552" y="326"/>
                      <a:pt x="1621" y="99"/>
                      <a:pt x="164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g2d4c3c84e7f_0_0"/>
              <p:cNvSpPr/>
              <p:nvPr/>
            </p:nvSpPr>
            <p:spPr>
              <a:xfrm>
                <a:off x="5678150" y="2670650"/>
                <a:ext cx="48800" cy="20150"/>
              </a:xfrm>
              <a:custGeom>
                <a:rect b="b" l="l" r="r" t="t"/>
                <a:pathLst>
                  <a:path extrusionOk="0" h="806" w="1952">
                    <a:moveTo>
                      <a:pt x="1824" y="1"/>
                    </a:moveTo>
                    <a:cubicBezTo>
                      <a:pt x="1805" y="1"/>
                      <a:pt x="1786" y="6"/>
                      <a:pt x="1769" y="16"/>
                    </a:cubicBezTo>
                    <a:cubicBezTo>
                      <a:pt x="1766" y="19"/>
                      <a:pt x="1602" y="117"/>
                      <a:pt x="1422" y="217"/>
                    </a:cubicBezTo>
                    <a:cubicBezTo>
                      <a:pt x="1301" y="289"/>
                      <a:pt x="1219" y="347"/>
                      <a:pt x="1144" y="397"/>
                    </a:cubicBezTo>
                    <a:cubicBezTo>
                      <a:pt x="1070" y="450"/>
                      <a:pt x="1004" y="498"/>
                      <a:pt x="909" y="546"/>
                    </a:cubicBezTo>
                    <a:cubicBezTo>
                      <a:pt x="879" y="562"/>
                      <a:pt x="790" y="582"/>
                      <a:pt x="518" y="582"/>
                    </a:cubicBezTo>
                    <a:cubicBezTo>
                      <a:pt x="429" y="582"/>
                      <a:pt x="321" y="580"/>
                      <a:pt x="189" y="575"/>
                    </a:cubicBezTo>
                    <a:cubicBezTo>
                      <a:pt x="162" y="574"/>
                      <a:pt x="144" y="573"/>
                      <a:pt x="131" y="573"/>
                    </a:cubicBezTo>
                    <a:cubicBezTo>
                      <a:pt x="109" y="573"/>
                      <a:pt x="102" y="575"/>
                      <a:pt x="88" y="580"/>
                    </a:cubicBezTo>
                    <a:cubicBezTo>
                      <a:pt x="30" y="599"/>
                      <a:pt x="1" y="662"/>
                      <a:pt x="20" y="720"/>
                    </a:cubicBezTo>
                    <a:cubicBezTo>
                      <a:pt x="34" y="765"/>
                      <a:pt x="76" y="795"/>
                      <a:pt x="120" y="795"/>
                    </a:cubicBezTo>
                    <a:cubicBezTo>
                      <a:pt x="124" y="795"/>
                      <a:pt x="127" y="795"/>
                      <a:pt x="131" y="795"/>
                    </a:cubicBezTo>
                    <a:cubicBezTo>
                      <a:pt x="139" y="795"/>
                      <a:pt x="157" y="797"/>
                      <a:pt x="181" y="797"/>
                    </a:cubicBezTo>
                    <a:cubicBezTo>
                      <a:pt x="305" y="802"/>
                      <a:pt x="411" y="805"/>
                      <a:pt x="507" y="805"/>
                    </a:cubicBezTo>
                    <a:cubicBezTo>
                      <a:pt x="774" y="805"/>
                      <a:pt x="930" y="784"/>
                      <a:pt x="1009" y="744"/>
                    </a:cubicBezTo>
                    <a:cubicBezTo>
                      <a:pt x="1121" y="686"/>
                      <a:pt x="1195" y="633"/>
                      <a:pt x="1272" y="580"/>
                    </a:cubicBezTo>
                    <a:cubicBezTo>
                      <a:pt x="1346" y="527"/>
                      <a:pt x="1420" y="474"/>
                      <a:pt x="1531" y="411"/>
                    </a:cubicBezTo>
                    <a:cubicBezTo>
                      <a:pt x="1714" y="307"/>
                      <a:pt x="1880" y="207"/>
                      <a:pt x="1883" y="207"/>
                    </a:cubicBezTo>
                    <a:cubicBezTo>
                      <a:pt x="1936" y="175"/>
                      <a:pt x="1952" y="106"/>
                      <a:pt x="1920" y="53"/>
                    </a:cubicBezTo>
                    <a:cubicBezTo>
                      <a:pt x="1899" y="20"/>
                      <a:pt x="1862" y="1"/>
                      <a:pt x="18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g2d4c3c84e7f_0_0"/>
              <p:cNvSpPr/>
              <p:nvPr/>
            </p:nvSpPr>
            <p:spPr>
              <a:xfrm>
                <a:off x="5686300" y="2666950"/>
                <a:ext cx="26900" cy="19600"/>
              </a:xfrm>
              <a:custGeom>
                <a:rect b="b" l="l" r="r" t="t"/>
                <a:pathLst>
                  <a:path extrusionOk="0" h="784" w="1076">
                    <a:moveTo>
                      <a:pt x="496" y="0"/>
                    </a:moveTo>
                    <a:cubicBezTo>
                      <a:pt x="496" y="0"/>
                      <a:pt x="371" y="170"/>
                      <a:pt x="310" y="241"/>
                    </a:cubicBezTo>
                    <a:cubicBezTo>
                      <a:pt x="252" y="310"/>
                      <a:pt x="1" y="466"/>
                      <a:pt x="1" y="466"/>
                    </a:cubicBezTo>
                    <a:cubicBezTo>
                      <a:pt x="1" y="466"/>
                      <a:pt x="284" y="593"/>
                      <a:pt x="334" y="641"/>
                    </a:cubicBezTo>
                    <a:cubicBezTo>
                      <a:pt x="382" y="686"/>
                      <a:pt x="464" y="784"/>
                      <a:pt x="464" y="784"/>
                    </a:cubicBezTo>
                    <a:cubicBezTo>
                      <a:pt x="464" y="784"/>
                      <a:pt x="657" y="760"/>
                      <a:pt x="789" y="651"/>
                    </a:cubicBezTo>
                    <a:cubicBezTo>
                      <a:pt x="919" y="540"/>
                      <a:pt x="1075" y="416"/>
                      <a:pt x="1075" y="416"/>
                    </a:cubicBezTo>
                    <a:cubicBezTo>
                      <a:pt x="1075" y="416"/>
                      <a:pt x="959" y="130"/>
                      <a:pt x="797" y="74"/>
                    </a:cubicBezTo>
                    <a:cubicBezTo>
                      <a:pt x="633" y="19"/>
                      <a:pt x="496" y="0"/>
                      <a:pt x="49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g2d4c3c84e7f_0_0"/>
              <p:cNvSpPr/>
              <p:nvPr/>
            </p:nvSpPr>
            <p:spPr>
              <a:xfrm>
                <a:off x="5704625" y="2638025"/>
                <a:ext cx="16775" cy="12400"/>
              </a:xfrm>
              <a:custGeom>
                <a:rect b="b" l="l" r="r" t="t"/>
                <a:pathLst>
                  <a:path extrusionOk="0" h="496" w="671">
                    <a:moveTo>
                      <a:pt x="670" y="1"/>
                    </a:moveTo>
                    <a:lnTo>
                      <a:pt x="670" y="1"/>
                    </a:lnTo>
                    <a:cubicBezTo>
                      <a:pt x="668" y="6"/>
                      <a:pt x="665" y="8"/>
                      <a:pt x="662" y="11"/>
                    </a:cubicBezTo>
                    <a:cubicBezTo>
                      <a:pt x="522" y="202"/>
                      <a:pt x="263" y="371"/>
                      <a:pt x="1" y="450"/>
                    </a:cubicBezTo>
                    <a:lnTo>
                      <a:pt x="6" y="495"/>
                    </a:lnTo>
                    <a:cubicBezTo>
                      <a:pt x="6" y="495"/>
                      <a:pt x="228" y="458"/>
                      <a:pt x="348" y="398"/>
                    </a:cubicBezTo>
                    <a:cubicBezTo>
                      <a:pt x="467" y="339"/>
                      <a:pt x="620" y="194"/>
                      <a:pt x="620" y="194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g2d4c3c84e7f_0_0"/>
              <p:cNvSpPr/>
              <p:nvPr/>
            </p:nvSpPr>
            <p:spPr>
              <a:xfrm>
                <a:off x="5660425" y="2330200"/>
                <a:ext cx="59125" cy="100800"/>
              </a:xfrm>
              <a:custGeom>
                <a:rect b="b" l="l" r="r" t="t"/>
                <a:pathLst>
                  <a:path extrusionOk="0" h="4032" w="2365">
                    <a:moveTo>
                      <a:pt x="1660" y="0"/>
                    </a:moveTo>
                    <a:cubicBezTo>
                      <a:pt x="1660" y="0"/>
                      <a:pt x="1483" y="187"/>
                      <a:pt x="1161" y="187"/>
                    </a:cubicBezTo>
                    <a:cubicBezTo>
                      <a:pt x="1142" y="187"/>
                      <a:pt x="1124" y="187"/>
                      <a:pt x="1104" y="185"/>
                    </a:cubicBezTo>
                    <a:cubicBezTo>
                      <a:pt x="1056" y="182"/>
                      <a:pt x="1015" y="141"/>
                      <a:pt x="944" y="141"/>
                    </a:cubicBezTo>
                    <a:cubicBezTo>
                      <a:pt x="907" y="141"/>
                      <a:pt x="862" y="152"/>
                      <a:pt x="803" y="185"/>
                    </a:cubicBezTo>
                    <a:cubicBezTo>
                      <a:pt x="631" y="283"/>
                      <a:pt x="361" y="725"/>
                      <a:pt x="331" y="1032"/>
                    </a:cubicBezTo>
                    <a:cubicBezTo>
                      <a:pt x="313" y="1236"/>
                      <a:pt x="226" y="1564"/>
                      <a:pt x="226" y="1564"/>
                    </a:cubicBezTo>
                    <a:cubicBezTo>
                      <a:pt x="226" y="1564"/>
                      <a:pt x="30" y="1644"/>
                      <a:pt x="16" y="1853"/>
                    </a:cubicBezTo>
                    <a:cubicBezTo>
                      <a:pt x="1" y="2062"/>
                      <a:pt x="24" y="2306"/>
                      <a:pt x="80" y="2594"/>
                    </a:cubicBezTo>
                    <a:cubicBezTo>
                      <a:pt x="138" y="2880"/>
                      <a:pt x="189" y="3348"/>
                      <a:pt x="252" y="3579"/>
                    </a:cubicBezTo>
                    <a:cubicBezTo>
                      <a:pt x="318" y="3809"/>
                      <a:pt x="432" y="3973"/>
                      <a:pt x="469" y="4002"/>
                    </a:cubicBezTo>
                    <a:cubicBezTo>
                      <a:pt x="504" y="4031"/>
                      <a:pt x="628" y="4031"/>
                      <a:pt x="628" y="4031"/>
                    </a:cubicBezTo>
                    <a:lnTo>
                      <a:pt x="792" y="3579"/>
                    </a:lnTo>
                    <a:lnTo>
                      <a:pt x="800" y="2464"/>
                    </a:lnTo>
                    <a:cubicBezTo>
                      <a:pt x="800" y="2464"/>
                      <a:pt x="956" y="2385"/>
                      <a:pt x="1186" y="2385"/>
                    </a:cubicBezTo>
                    <a:cubicBezTo>
                      <a:pt x="1417" y="2385"/>
                      <a:pt x="1920" y="2390"/>
                      <a:pt x="1920" y="2390"/>
                    </a:cubicBezTo>
                    <a:cubicBezTo>
                      <a:pt x="1920" y="2390"/>
                      <a:pt x="1936" y="2051"/>
                      <a:pt x="2020" y="1742"/>
                    </a:cubicBezTo>
                    <a:cubicBezTo>
                      <a:pt x="2364" y="490"/>
                      <a:pt x="1660" y="0"/>
                      <a:pt x="16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g2d4c3c84e7f_0_0"/>
              <p:cNvSpPr/>
              <p:nvPr/>
            </p:nvSpPr>
            <p:spPr>
              <a:xfrm>
                <a:off x="5660425" y="2329725"/>
                <a:ext cx="47925" cy="102125"/>
              </a:xfrm>
              <a:custGeom>
                <a:rect b="b" l="l" r="r" t="t"/>
                <a:pathLst>
                  <a:path extrusionOk="0" h="4085" w="1917">
                    <a:moveTo>
                      <a:pt x="1526" y="1"/>
                    </a:moveTo>
                    <a:cubicBezTo>
                      <a:pt x="1424" y="1"/>
                      <a:pt x="1281" y="22"/>
                      <a:pt x="1088" y="98"/>
                    </a:cubicBezTo>
                    <a:cubicBezTo>
                      <a:pt x="1060" y="96"/>
                      <a:pt x="1036" y="91"/>
                      <a:pt x="1008" y="91"/>
                    </a:cubicBezTo>
                    <a:cubicBezTo>
                      <a:pt x="962" y="91"/>
                      <a:pt x="906" y="104"/>
                      <a:pt x="800" y="165"/>
                    </a:cubicBezTo>
                    <a:cubicBezTo>
                      <a:pt x="628" y="260"/>
                      <a:pt x="361" y="744"/>
                      <a:pt x="331" y="1051"/>
                    </a:cubicBezTo>
                    <a:cubicBezTo>
                      <a:pt x="313" y="1255"/>
                      <a:pt x="226" y="1583"/>
                      <a:pt x="226" y="1583"/>
                    </a:cubicBezTo>
                    <a:cubicBezTo>
                      <a:pt x="226" y="1583"/>
                      <a:pt x="30" y="1663"/>
                      <a:pt x="16" y="1872"/>
                    </a:cubicBezTo>
                    <a:cubicBezTo>
                      <a:pt x="1" y="2081"/>
                      <a:pt x="24" y="2325"/>
                      <a:pt x="80" y="2613"/>
                    </a:cubicBezTo>
                    <a:cubicBezTo>
                      <a:pt x="138" y="2899"/>
                      <a:pt x="189" y="3367"/>
                      <a:pt x="252" y="3598"/>
                    </a:cubicBezTo>
                    <a:cubicBezTo>
                      <a:pt x="318" y="3825"/>
                      <a:pt x="432" y="3992"/>
                      <a:pt x="469" y="4021"/>
                    </a:cubicBezTo>
                    <a:cubicBezTo>
                      <a:pt x="504" y="4050"/>
                      <a:pt x="744" y="4085"/>
                      <a:pt x="744" y="4085"/>
                    </a:cubicBezTo>
                    <a:lnTo>
                      <a:pt x="842" y="3640"/>
                    </a:lnTo>
                    <a:lnTo>
                      <a:pt x="800" y="2483"/>
                    </a:lnTo>
                    <a:lnTo>
                      <a:pt x="702" y="1337"/>
                    </a:lnTo>
                    <a:cubicBezTo>
                      <a:pt x="702" y="1337"/>
                      <a:pt x="654" y="522"/>
                      <a:pt x="1104" y="284"/>
                    </a:cubicBezTo>
                    <a:cubicBezTo>
                      <a:pt x="1195" y="236"/>
                      <a:pt x="1305" y="219"/>
                      <a:pt x="1414" y="219"/>
                    </a:cubicBezTo>
                    <a:cubicBezTo>
                      <a:pt x="1663" y="219"/>
                      <a:pt x="1908" y="305"/>
                      <a:pt x="1917" y="305"/>
                    </a:cubicBezTo>
                    <a:cubicBezTo>
                      <a:pt x="1885" y="138"/>
                      <a:pt x="1811" y="72"/>
                      <a:pt x="1716" y="35"/>
                    </a:cubicBezTo>
                    <a:cubicBezTo>
                      <a:pt x="1700" y="28"/>
                      <a:pt x="1640" y="1"/>
                      <a:pt x="1526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g2d4c3c84e7f_0_0"/>
              <p:cNvSpPr/>
              <p:nvPr/>
            </p:nvSpPr>
            <p:spPr>
              <a:xfrm>
                <a:off x="5676250" y="2335775"/>
                <a:ext cx="12400" cy="54725"/>
              </a:xfrm>
              <a:custGeom>
                <a:rect b="b" l="l" r="r" t="t"/>
                <a:pathLst>
                  <a:path extrusionOk="0" h="2189" w="496">
                    <a:moveTo>
                      <a:pt x="472" y="1"/>
                    </a:moveTo>
                    <a:cubicBezTo>
                      <a:pt x="468" y="1"/>
                      <a:pt x="464" y="2"/>
                      <a:pt x="461" y="5"/>
                    </a:cubicBezTo>
                    <a:cubicBezTo>
                      <a:pt x="450" y="10"/>
                      <a:pt x="207" y="153"/>
                      <a:pt x="103" y="505"/>
                    </a:cubicBezTo>
                    <a:cubicBezTo>
                      <a:pt x="0" y="857"/>
                      <a:pt x="77" y="1685"/>
                      <a:pt x="80" y="1723"/>
                    </a:cubicBezTo>
                    <a:lnTo>
                      <a:pt x="133" y="2170"/>
                    </a:lnTo>
                    <a:cubicBezTo>
                      <a:pt x="135" y="2180"/>
                      <a:pt x="143" y="2188"/>
                      <a:pt x="154" y="2188"/>
                    </a:cubicBezTo>
                    <a:lnTo>
                      <a:pt x="156" y="2188"/>
                    </a:lnTo>
                    <a:cubicBezTo>
                      <a:pt x="167" y="2186"/>
                      <a:pt x="175" y="2175"/>
                      <a:pt x="175" y="2165"/>
                    </a:cubicBezTo>
                    <a:lnTo>
                      <a:pt x="119" y="1717"/>
                    </a:lnTo>
                    <a:cubicBezTo>
                      <a:pt x="119" y="1709"/>
                      <a:pt x="43" y="860"/>
                      <a:pt x="143" y="518"/>
                    </a:cubicBezTo>
                    <a:cubicBezTo>
                      <a:pt x="244" y="179"/>
                      <a:pt x="479" y="42"/>
                      <a:pt x="482" y="39"/>
                    </a:cubicBezTo>
                    <a:cubicBezTo>
                      <a:pt x="493" y="34"/>
                      <a:pt x="495" y="21"/>
                      <a:pt x="490" y="10"/>
                    </a:cubicBezTo>
                    <a:cubicBezTo>
                      <a:pt x="486" y="5"/>
                      <a:pt x="480" y="1"/>
                      <a:pt x="4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g2d4c3c84e7f_0_0"/>
              <p:cNvSpPr/>
              <p:nvPr/>
            </p:nvSpPr>
            <p:spPr>
              <a:xfrm>
                <a:off x="5666575" y="2371050"/>
                <a:ext cx="8775" cy="52675"/>
              </a:xfrm>
              <a:custGeom>
                <a:rect b="b" l="l" r="r" t="t"/>
                <a:pathLst>
                  <a:path extrusionOk="0" h="2107" w="351">
                    <a:moveTo>
                      <a:pt x="39" y="0"/>
                    </a:moveTo>
                    <a:cubicBezTo>
                      <a:pt x="34" y="0"/>
                      <a:pt x="30" y="1"/>
                      <a:pt x="27" y="5"/>
                    </a:cubicBezTo>
                    <a:cubicBezTo>
                      <a:pt x="1" y="23"/>
                      <a:pt x="138" y="1095"/>
                      <a:pt x="141" y="1106"/>
                    </a:cubicBezTo>
                    <a:cubicBezTo>
                      <a:pt x="191" y="1407"/>
                      <a:pt x="310" y="2106"/>
                      <a:pt x="310" y="2106"/>
                    </a:cubicBezTo>
                    <a:lnTo>
                      <a:pt x="350" y="2101"/>
                    </a:lnTo>
                    <a:cubicBezTo>
                      <a:pt x="350" y="2101"/>
                      <a:pt x="231" y="1399"/>
                      <a:pt x="181" y="1098"/>
                    </a:cubicBezTo>
                    <a:cubicBezTo>
                      <a:pt x="130" y="793"/>
                      <a:pt x="62" y="26"/>
                      <a:pt x="59" y="18"/>
                    </a:cubicBezTo>
                    <a:cubicBezTo>
                      <a:pt x="59" y="10"/>
                      <a:pt x="54" y="5"/>
                      <a:pt x="48" y="2"/>
                    </a:cubicBezTo>
                    <a:cubicBezTo>
                      <a:pt x="45" y="1"/>
                      <a:pt x="42" y="0"/>
                      <a:pt x="3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g2d4c3c84e7f_0_0"/>
              <p:cNvSpPr/>
              <p:nvPr/>
            </p:nvSpPr>
            <p:spPr>
              <a:xfrm>
                <a:off x="5655400" y="2378150"/>
                <a:ext cx="17300" cy="32600"/>
              </a:xfrm>
              <a:custGeom>
                <a:rect b="b" l="l" r="r" t="t"/>
                <a:pathLst>
                  <a:path extrusionOk="0" h="1304" w="692">
                    <a:moveTo>
                      <a:pt x="345" y="1"/>
                    </a:moveTo>
                    <a:cubicBezTo>
                      <a:pt x="312" y="1"/>
                      <a:pt x="278" y="16"/>
                      <a:pt x="262" y="38"/>
                    </a:cubicBezTo>
                    <a:cubicBezTo>
                      <a:pt x="228" y="91"/>
                      <a:pt x="96" y="327"/>
                      <a:pt x="61" y="472"/>
                    </a:cubicBezTo>
                    <a:cubicBezTo>
                      <a:pt x="27" y="618"/>
                      <a:pt x="0" y="800"/>
                      <a:pt x="35" y="988"/>
                    </a:cubicBezTo>
                    <a:cubicBezTo>
                      <a:pt x="45" y="1062"/>
                      <a:pt x="67" y="1224"/>
                      <a:pt x="162" y="1282"/>
                    </a:cubicBezTo>
                    <a:cubicBezTo>
                      <a:pt x="187" y="1297"/>
                      <a:pt x="213" y="1303"/>
                      <a:pt x="237" y="1303"/>
                    </a:cubicBezTo>
                    <a:cubicBezTo>
                      <a:pt x="247" y="1303"/>
                      <a:pt x="256" y="1302"/>
                      <a:pt x="265" y="1301"/>
                    </a:cubicBezTo>
                    <a:cubicBezTo>
                      <a:pt x="326" y="1290"/>
                      <a:pt x="376" y="1250"/>
                      <a:pt x="403" y="1195"/>
                    </a:cubicBezTo>
                    <a:cubicBezTo>
                      <a:pt x="424" y="1158"/>
                      <a:pt x="450" y="1105"/>
                      <a:pt x="482" y="1047"/>
                    </a:cubicBezTo>
                    <a:cubicBezTo>
                      <a:pt x="546" y="935"/>
                      <a:pt x="617" y="755"/>
                      <a:pt x="622" y="745"/>
                    </a:cubicBezTo>
                    <a:cubicBezTo>
                      <a:pt x="691" y="613"/>
                      <a:pt x="691" y="575"/>
                      <a:pt x="670" y="541"/>
                    </a:cubicBezTo>
                    <a:cubicBezTo>
                      <a:pt x="654" y="520"/>
                      <a:pt x="631" y="516"/>
                      <a:pt x="618" y="516"/>
                    </a:cubicBezTo>
                    <a:cubicBezTo>
                      <a:pt x="611" y="516"/>
                      <a:pt x="607" y="517"/>
                      <a:pt x="607" y="517"/>
                    </a:cubicBezTo>
                    <a:cubicBezTo>
                      <a:pt x="607" y="517"/>
                      <a:pt x="667" y="443"/>
                      <a:pt x="630" y="364"/>
                    </a:cubicBezTo>
                    <a:cubicBezTo>
                      <a:pt x="599" y="303"/>
                      <a:pt x="532" y="300"/>
                      <a:pt x="532" y="300"/>
                    </a:cubicBezTo>
                    <a:cubicBezTo>
                      <a:pt x="532" y="300"/>
                      <a:pt x="562" y="210"/>
                      <a:pt x="530" y="170"/>
                    </a:cubicBezTo>
                    <a:cubicBezTo>
                      <a:pt x="506" y="143"/>
                      <a:pt x="476" y="136"/>
                      <a:pt x="452" y="136"/>
                    </a:cubicBezTo>
                    <a:cubicBezTo>
                      <a:pt x="431" y="136"/>
                      <a:pt x="416" y="141"/>
                      <a:pt x="416" y="141"/>
                    </a:cubicBezTo>
                    <a:cubicBezTo>
                      <a:pt x="416" y="141"/>
                      <a:pt x="437" y="96"/>
                      <a:pt x="413" y="41"/>
                    </a:cubicBezTo>
                    <a:cubicBezTo>
                      <a:pt x="401" y="12"/>
                      <a:pt x="373" y="1"/>
                      <a:pt x="345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g2d4c3c84e7f_0_0"/>
              <p:cNvSpPr/>
              <p:nvPr/>
            </p:nvSpPr>
            <p:spPr>
              <a:xfrm>
                <a:off x="5659375" y="2381450"/>
                <a:ext cx="6500" cy="10425"/>
              </a:xfrm>
              <a:custGeom>
                <a:rect b="b" l="l" r="r" t="t"/>
                <a:pathLst>
                  <a:path extrusionOk="0" h="417" w="260">
                    <a:moveTo>
                      <a:pt x="245" y="0"/>
                    </a:moveTo>
                    <a:cubicBezTo>
                      <a:pt x="241" y="0"/>
                      <a:pt x="237" y="1"/>
                      <a:pt x="233" y="4"/>
                    </a:cubicBezTo>
                    <a:cubicBezTo>
                      <a:pt x="231" y="9"/>
                      <a:pt x="125" y="110"/>
                      <a:pt x="53" y="245"/>
                    </a:cubicBezTo>
                    <a:cubicBezTo>
                      <a:pt x="27" y="293"/>
                      <a:pt x="3" y="393"/>
                      <a:pt x="0" y="398"/>
                    </a:cubicBezTo>
                    <a:cubicBezTo>
                      <a:pt x="0" y="406"/>
                      <a:pt x="3" y="414"/>
                      <a:pt x="11" y="414"/>
                    </a:cubicBezTo>
                    <a:cubicBezTo>
                      <a:pt x="13" y="414"/>
                      <a:pt x="13" y="417"/>
                      <a:pt x="16" y="417"/>
                    </a:cubicBezTo>
                    <a:cubicBezTo>
                      <a:pt x="21" y="417"/>
                      <a:pt x="27" y="412"/>
                      <a:pt x="29" y="406"/>
                    </a:cubicBezTo>
                    <a:cubicBezTo>
                      <a:pt x="29" y="404"/>
                      <a:pt x="53" y="303"/>
                      <a:pt x="77" y="258"/>
                    </a:cubicBezTo>
                    <a:cubicBezTo>
                      <a:pt x="148" y="126"/>
                      <a:pt x="252" y="25"/>
                      <a:pt x="254" y="23"/>
                    </a:cubicBezTo>
                    <a:cubicBezTo>
                      <a:pt x="260" y="17"/>
                      <a:pt x="260" y="9"/>
                      <a:pt x="254" y="4"/>
                    </a:cubicBezTo>
                    <a:cubicBezTo>
                      <a:pt x="252" y="1"/>
                      <a:pt x="248" y="0"/>
                      <a:pt x="2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g2d4c3c84e7f_0_0"/>
              <p:cNvSpPr/>
              <p:nvPr/>
            </p:nvSpPr>
            <p:spPr>
              <a:xfrm>
                <a:off x="5661950" y="2385075"/>
                <a:ext cx="7375" cy="9200"/>
              </a:xfrm>
              <a:custGeom>
                <a:rect b="b" l="l" r="r" t="t"/>
                <a:pathLst>
                  <a:path extrusionOk="0" h="368" w="295">
                    <a:moveTo>
                      <a:pt x="279" y="1"/>
                    </a:moveTo>
                    <a:cubicBezTo>
                      <a:pt x="277" y="1"/>
                      <a:pt x="275" y="1"/>
                      <a:pt x="273" y="2"/>
                    </a:cubicBezTo>
                    <a:cubicBezTo>
                      <a:pt x="270" y="5"/>
                      <a:pt x="175" y="47"/>
                      <a:pt x="90" y="169"/>
                    </a:cubicBezTo>
                    <a:cubicBezTo>
                      <a:pt x="69" y="195"/>
                      <a:pt x="11" y="333"/>
                      <a:pt x="3" y="349"/>
                    </a:cubicBezTo>
                    <a:cubicBezTo>
                      <a:pt x="0" y="357"/>
                      <a:pt x="6" y="365"/>
                      <a:pt x="11" y="367"/>
                    </a:cubicBezTo>
                    <a:lnTo>
                      <a:pt x="16" y="367"/>
                    </a:lnTo>
                    <a:cubicBezTo>
                      <a:pt x="22" y="367"/>
                      <a:pt x="27" y="365"/>
                      <a:pt x="30" y="359"/>
                    </a:cubicBezTo>
                    <a:cubicBezTo>
                      <a:pt x="48" y="317"/>
                      <a:pt x="96" y="206"/>
                      <a:pt x="112" y="185"/>
                    </a:cubicBezTo>
                    <a:cubicBezTo>
                      <a:pt x="194" y="71"/>
                      <a:pt x="284" y="28"/>
                      <a:pt x="286" y="26"/>
                    </a:cubicBezTo>
                    <a:cubicBezTo>
                      <a:pt x="292" y="23"/>
                      <a:pt x="294" y="15"/>
                      <a:pt x="292" y="7"/>
                    </a:cubicBezTo>
                    <a:cubicBezTo>
                      <a:pt x="290" y="3"/>
                      <a:pt x="285" y="1"/>
                      <a:pt x="2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g2d4c3c84e7f_0_0"/>
              <p:cNvSpPr/>
              <p:nvPr/>
            </p:nvSpPr>
            <p:spPr>
              <a:xfrm>
                <a:off x="5665000" y="2390500"/>
                <a:ext cx="5850" cy="7475"/>
              </a:xfrm>
              <a:custGeom>
                <a:rect b="b" l="l" r="r" t="t"/>
                <a:pathLst>
                  <a:path extrusionOk="0" h="299" w="234">
                    <a:moveTo>
                      <a:pt x="220" y="1"/>
                    </a:moveTo>
                    <a:cubicBezTo>
                      <a:pt x="216" y="1"/>
                      <a:pt x="212" y="2"/>
                      <a:pt x="209" y="5"/>
                    </a:cubicBezTo>
                    <a:cubicBezTo>
                      <a:pt x="207" y="5"/>
                      <a:pt x="204" y="7"/>
                      <a:pt x="201" y="10"/>
                    </a:cubicBezTo>
                    <a:cubicBezTo>
                      <a:pt x="175" y="29"/>
                      <a:pt x="103" y="76"/>
                      <a:pt x="69" y="153"/>
                    </a:cubicBezTo>
                    <a:cubicBezTo>
                      <a:pt x="29" y="235"/>
                      <a:pt x="3" y="277"/>
                      <a:pt x="3" y="277"/>
                    </a:cubicBezTo>
                    <a:cubicBezTo>
                      <a:pt x="0" y="283"/>
                      <a:pt x="0" y="291"/>
                      <a:pt x="8" y="296"/>
                    </a:cubicBezTo>
                    <a:cubicBezTo>
                      <a:pt x="11" y="296"/>
                      <a:pt x="13" y="299"/>
                      <a:pt x="16" y="299"/>
                    </a:cubicBezTo>
                    <a:cubicBezTo>
                      <a:pt x="19" y="299"/>
                      <a:pt x="24" y="296"/>
                      <a:pt x="27" y="291"/>
                    </a:cubicBezTo>
                    <a:cubicBezTo>
                      <a:pt x="27" y="291"/>
                      <a:pt x="53" y="248"/>
                      <a:pt x="93" y="164"/>
                    </a:cubicBezTo>
                    <a:cubicBezTo>
                      <a:pt x="127" y="95"/>
                      <a:pt x="191" y="52"/>
                      <a:pt x="217" y="34"/>
                    </a:cubicBezTo>
                    <a:cubicBezTo>
                      <a:pt x="223" y="29"/>
                      <a:pt x="225" y="26"/>
                      <a:pt x="228" y="26"/>
                    </a:cubicBezTo>
                    <a:cubicBezTo>
                      <a:pt x="233" y="21"/>
                      <a:pt x="233" y="13"/>
                      <a:pt x="228" y="5"/>
                    </a:cubicBezTo>
                    <a:cubicBezTo>
                      <a:pt x="227" y="2"/>
                      <a:pt x="223" y="1"/>
                      <a:pt x="22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g2d4c3c84e7f_0_0"/>
              <p:cNvSpPr/>
              <p:nvPr/>
            </p:nvSpPr>
            <p:spPr>
              <a:xfrm>
                <a:off x="5674325" y="2334200"/>
                <a:ext cx="7500" cy="30300"/>
              </a:xfrm>
              <a:custGeom>
                <a:rect b="b" l="l" r="r" t="t"/>
                <a:pathLst>
                  <a:path extrusionOk="0" h="1212" w="300">
                    <a:moveTo>
                      <a:pt x="285" y="1"/>
                    </a:moveTo>
                    <a:cubicBezTo>
                      <a:pt x="284" y="1"/>
                      <a:pt x="282" y="1"/>
                      <a:pt x="281" y="2"/>
                    </a:cubicBezTo>
                    <a:cubicBezTo>
                      <a:pt x="233" y="15"/>
                      <a:pt x="67" y="311"/>
                      <a:pt x="35" y="563"/>
                    </a:cubicBezTo>
                    <a:cubicBezTo>
                      <a:pt x="0" y="814"/>
                      <a:pt x="59" y="1195"/>
                      <a:pt x="59" y="1201"/>
                    </a:cubicBezTo>
                    <a:cubicBezTo>
                      <a:pt x="59" y="1206"/>
                      <a:pt x="67" y="1211"/>
                      <a:pt x="72" y="1211"/>
                    </a:cubicBezTo>
                    <a:lnTo>
                      <a:pt x="75" y="1211"/>
                    </a:lnTo>
                    <a:cubicBezTo>
                      <a:pt x="83" y="1211"/>
                      <a:pt x="88" y="1203"/>
                      <a:pt x="85" y="1195"/>
                    </a:cubicBezTo>
                    <a:cubicBezTo>
                      <a:pt x="85" y="1193"/>
                      <a:pt x="30" y="814"/>
                      <a:pt x="61" y="565"/>
                    </a:cubicBezTo>
                    <a:cubicBezTo>
                      <a:pt x="93" y="311"/>
                      <a:pt x="257" y="41"/>
                      <a:pt x="289" y="28"/>
                    </a:cubicBezTo>
                    <a:cubicBezTo>
                      <a:pt x="297" y="25"/>
                      <a:pt x="300" y="17"/>
                      <a:pt x="297" y="9"/>
                    </a:cubicBezTo>
                    <a:cubicBezTo>
                      <a:pt x="297" y="5"/>
                      <a:pt x="292" y="1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g2d4c3c84e7f_0_0"/>
              <p:cNvSpPr/>
              <p:nvPr/>
            </p:nvSpPr>
            <p:spPr>
              <a:xfrm>
                <a:off x="5670100" y="2352275"/>
                <a:ext cx="5575" cy="23600"/>
              </a:xfrm>
              <a:custGeom>
                <a:rect b="b" l="l" r="r" t="t"/>
                <a:pathLst>
                  <a:path extrusionOk="0" h="944" w="223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0" y="6"/>
                      <a:pt x="0" y="14"/>
                    </a:cubicBezTo>
                    <a:cubicBezTo>
                      <a:pt x="0" y="17"/>
                      <a:pt x="5" y="369"/>
                      <a:pt x="74" y="589"/>
                    </a:cubicBezTo>
                    <a:cubicBezTo>
                      <a:pt x="143" y="808"/>
                      <a:pt x="193" y="933"/>
                      <a:pt x="193" y="936"/>
                    </a:cubicBezTo>
                    <a:cubicBezTo>
                      <a:pt x="196" y="941"/>
                      <a:pt x="201" y="943"/>
                      <a:pt x="207" y="943"/>
                    </a:cubicBezTo>
                    <a:lnTo>
                      <a:pt x="212" y="943"/>
                    </a:lnTo>
                    <a:cubicBezTo>
                      <a:pt x="220" y="941"/>
                      <a:pt x="222" y="933"/>
                      <a:pt x="220" y="925"/>
                    </a:cubicBezTo>
                    <a:cubicBezTo>
                      <a:pt x="220" y="925"/>
                      <a:pt x="169" y="798"/>
                      <a:pt x="101" y="581"/>
                    </a:cubicBezTo>
                    <a:cubicBezTo>
                      <a:pt x="32" y="364"/>
                      <a:pt x="29" y="17"/>
                      <a:pt x="29" y="14"/>
                    </a:cubicBezTo>
                    <a:cubicBezTo>
                      <a:pt x="29" y="7"/>
                      <a:pt x="23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g2d4c3c84e7f_0_0"/>
              <p:cNvSpPr/>
              <p:nvPr/>
            </p:nvSpPr>
            <p:spPr>
              <a:xfrm>
                <a:off x="5667500" y="2365650"/>
                <a:ext cx="10300" cy="24650"/>
              </a:xfrm>
              <a:custGeom>
                <a:rect b="b" l="l" r="r" t="t"/>
                <a:pathLst>
                  <a:path extrusionOk="0" h="986" w="412">
                    <a:moveTo>
                      <a:pt x="18" y="0"/>
                    </a:moveTo>
                    <a:cubicBezTo>
                      <a:pt x="17" y="0"/>
                      <a:pt x="15" y="0"/>
                      <a:pt x="14" y="1"/>
                    </a:cubicBezTo>
                    <a:cubicBezTo>
                      <a:pt x="6" y="1"/>
                      <a:pt x="1" y="9"/>
                      <a:pt x="3" y="17"/>
                    </a:cubicBezTo>
                    <a:cubicBezTo>
                      <a:pt x="3" y="19"/>
                      <a:pt x="48" y="271"/>
                      <a:pt x="109" y="453"/>
                    </a:cubicBezTo>
                    <a:cubicBezTo>
                      <a:pt x="173" y="636"/>
                      <a:pt x="377" y="964"/>
                      <a:pt x="385" y="980"/>
                    </a:cubicBezTo>
                    <a:cubicBezTo>
                      <a:pt x="387" y="983"/>
                      <a:pt x="393" y="985"/>
                      <a:pt x="395" y="985"/>
                    </a:cubicBezTo>
                    <a:cubicBezTo>
                      <a:pt x="398" y="985"/>
                      <a:pt x="401" y="985"/>
                      <a:pt x="403" y="983"/>
                    </a:cubicBezTo>
                    <a:cubicBezTo>
                      <a:pt x="411" y="980"/>
                      <a:pt x="411" y="972"/>
                      <a:pt x="408" y="964"/>
                    </a:cubicBezTo>
                    <a:cubicBezTo>
                      <a:pt x="406" y="962"/>
                      <a:pt x="197" y="625"/>
                      <a:pt x="136" y="446"/>
                    </a:cubicBezTo>
                    <a:cubicBezTo>
                      <a:pt x="75" y="266"/>
                      <a:pt x="30" y="14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g2d4c3c84e7f_0_0"/>
              <p:cNvSpPr/>
              <p:nvPr/>
            </p:nvSpPr>
            <p:spPr>
              <a:xfrm>
                <a:off x="5695825" y="2350900"/>
                <a:ext cx="4400" cy="39600"/>
              </a:xfrm>
              <a:custGeom>
                <a:rect b="b" l="l" r="r" t="t"/>
                <a:pathLst>
                  <a:path extrusionOk="0" h="1584" w="176">
                    <a:moveTo>
                      <a:pt x="26" y="0"/>
                    </a:moveTo>
                    <a:cubicBezTo>
                      <a:pt x="25" y="0"/>
                      <a:pt x="23" y="0"/>
                      <a:pt x="22" y="1"/>
                    </a:cubicBezTo>
                    <a:cubicBezTo>
                      <a:pt x="9" y="1"/>
                      <a:pt x="1" y="11"/>
                      <a:pt x="3" y="22"/>
                    </a:cubicBezTo>
                    <a:lnTo>
                      <a:pt x="133" y="1565"/>
                    </a:lnTo>
                    <a:cubicBezTo>
                      <a:pt x="133" y="1575"/>
                      <a:pt x="141" y="1583"/>
                      <a:pt x="152" y="1583"/>
                    </a:cubicBezTo>
                    <a:lnTo>
                      <a:pt x="154" y="1583"/>
                    </a:lnTo>
                    <a:cubicBezTo>
                      <a:pt x="165" y="1581"/>
                      <a:pt x="175" y="1573"/>
                      <a:pt x="173" y="1560"/>
                    </a:cubicBezTo>
                    <a:lnTo>
                      <a:pt x="43" y="19"/>
                    </a:lnTo>
                    <a:cubicBezTo>
                      <a:pt x="43" y="8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g2d4c3c84e7f_0_0"/>
              <p:cNvSpPr/>
              <p:nvPr/>
            </p:nvSpPr>
            <p:spPr>
              <a:xfrm>
                <a:off x="5701050" y="2339875"/>
                <a:ext cx="36350" cy="37000"/>
              </a:xfrm>
              <a:custGeom>
                <a:rect b="b" l="l" r="r" t="t"/>
                <a:pathLst>
                  <a:path extrusionOk="0" h="1480" w="1454">
                    <a:moveTo>
                      <a:pt x="590" y="0"/>
                    </a:moveTo>
                    <a:cubicBezTo>
                      <a:pt x="284" y="0"/>
                      <a:pt x="1" y="184"/>
                      <a:pt x="1" y="651"/>
                    </a:cubicBezTo>
                    <a:cubicBezTo>
                      <a:pt x="1" y="1143"/>
                      <a:pt x="234" y="1479"/>
                      <a:pt x="546" y="1479"/>
                    </a:cubicBezTo>
                    <a:cubicBezTo>
                      <a:pt x="848" y="1479"/>
                      <a:pt x="1176" y="1392"/>
                      <a:pt x="1023" y="1111"/>
                    </a:cubicBezTo>
                    <a:cubicBezTo>
                      <a:pt x="1049" y="1027"/>
                      <a:pt x="1454" y="58"/>
                      <a:pt x="641" y="2"/>
                    </a:cubicBezTo>
                    <a:cubicBezTo>
                      <a:pt x="624" y="1"/>
                      <a:pt x="607" y="0"/>
                      <a:pt x="59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g2d4c3c84e7f_0_0"/>
              <p:cNvSpPr/>
              <p:nvPr/>
            </p:nvSpPr>
            <p:spPr>
              <a:xfrm>
                <a:off x="5698475" y="2368900"/>
                <a:ext cx="63150" cy="74600"/>
              </a:xfrm>
              <a:custGeom>
                <a:rect b="b" l="l" r="r" t="t"/>
                <a:pathLst>
                  <a:path extrusionOk="0" h="2984" w="2526">
                    <a:moveTo>
                      <a:pt x="1160" y="1"/>
                    </a:moveTo>
                    <a:cubicBezTo>
                      <a:pt x="1160" y="1"/>
                      <a:pt x="498" y="556"/>
                      <a:pt x="326" y="636"/>
                    </a:cubicBezTo>
                    <a:cubicBezTo>
                      <a:pt x="274" y="660"/>
                      <a:pt x="226" y="669"/>
                      <a:pt x="185" y="669"/>
                    </a:cubicBezTo>
                    <a:cubicBezTo>
                      <a:pt x="92" y="669"/>
                      <a:pt x="35" y="625"/>
                      <a:pt x="35" y="625"/>
                    </a:cubicBezTo>
                    <a:lnTo>
                      <a:pt x="35" y="625"/>
                    </a:lnTo>
                    <a:lnTo>
                      <a:pt x="46" y="681"/>
                    </a:lnTo>
                    <a:lnTo>
                      <a:pt x="46" y="2208"/>
                    </a:lnTo>
                    <a:lnTo>
                      <a:pt x="1" y="2412"/>
                    </a:lnTo>
                    <a:cubicBezTo>
                      <a:pt x="1" y="2412"/>
                      <a:pt x="55" y="2408"/>
                      <a:pt x="140" y="2408"/>
                    </a:cubicBezTo>
                    <a:cubicBezTo>
                      <a:pt x="377" y="2408"/>
                      <a:pt x="857" y="2435"/>
                      <a:pt x="1110" y="2639"/>
                    </a:cubicBezTo>
                    <a:cubicBezTo>
                      <a:pt x="1287" y="2785"/>
                      <a:pt x="1377" y="2984"/>
                      <a:pt x="1377" y="2984"/>
                    </a:cubicBezTo>
                    <a:cubicBezTo>
                      <a:pt x="1377" y="2984"/>
                      <a:pt x="1378" y="2984"/>
                      <a:pt x="1380" y="2984"/>
                    </a:cubicBezTo>
                    <a:cubicBezTo>
                      <a:pt x="1429" y="2984"/>
                      <a:pt x="1970" y="2972"/>
                      <a:pt x="2250" y="2436"/>
                    </a:cubicBezTo>
                    <a:cubicBezTo>
                      <a:pt x="2526" y="1909"/>
                      <a:pt x="2139" y="1247"/>
                      <a:pt x="1988" y="1017"/>
                    </a:cubicBezTo>
                    <a:cubicBezTo>
                      <a:pt x="1835" y="787"/>
                      <a:pt x="1160" y="1"/>
                      <a:pt x="1160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g2d4c3c84e7f_0_0"/>
              <p:cNvSpPr/>
              <p:nvPr/>
            </p:nvSpPr>
            <p:spPr>
              <a:xfrm>
                <a:off x="5700650" y="2376500"/>
                <a:ext cx="32400" cy="16650"/>
              </a:xfrm>
              <a:custGeom>
                <a:rect b="b" l="l" r="r" t="t"/>
                <a:pathLst>
                  <a:path extrusionOk="0" h="666" w="1296">
                    <a:moveTo>
                      <a:pt x="1279" y="1"/>
                    </a:moveTo>
                    <a:cubicBezTo>
                      <a:pt x="1276" y="1"/>
                      <a:pt x="1273" y="2"/>
                      <a:pt x="1271" y="4"/>
                    </a:cubicBezTo>
                    <a:cubicBezTo>
                      <a:pt x="1269" y="6"/>
                      <a:pt x="972" y="242"/>
                      <a:pt x="713" y="393"/>
                    </a:cubicBezTo>
                    <a:cubicBezTo>
                      <a:pt x="454" y="544"/>
                      <a:pt x="19" y="636"/>
                      <a:pt x="14" y="639"/>
                    </a:cubicBezTo>
                    <a:cubicBezTo>
                      <a:pt x="6" y="639"/>
                      <a:pt x="1" y="647"/>
                      <a:pt x="4" y="655"/>
                    </a:cubicBezTo>
                    <a:cubicBezTo>
                      <a:pt x="4" y="660"/>
                      <a:pt x="12" y="665"/>
                      <a:pt x="17" y="665"/>
                    </a:cubicBezTo>
                    <a:lnTo>
                      <a:pt x="19" y="665"/>
                    </a:lnTo>
                    <a:cubicBezTo>
                      <a:pt x="25" y="663"/>
                      <a:pt x="464" y="570"/>
                      <a:pt x="726" y="419"/>
                    </a:cubicBezTo>
                    <a:cubicBezTo>
                      <a:pt x="988" y="266"/>
                      <a:pt x="1285" y="27"/>
                      <a:pt x="1290" y="25"/>
                    </a:cubicBezTo>
                    <a:cubicBezTo>
                      <a:pt x="1295" y="22"/>
                      <a:pt x="1295" y="12"/>
                      <a:pt x="1290" y="6"/>
                    </a:cubicBezTo>
                    <a:cubicBezTo>
                      <a:pt x="1288" y="3"/>
                      <a:pt x="1284" y="1"/>
                      <a:pt x="1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g2d4c3c84e7f_0_0"/>
              <p:cNvSpPr/>
              <p:nvPr/>
            </p:nvSpPr>
            <p:spPr>
              <a:xfrm>
                <a:off x="5700725" y="2383125"/>
                <a:ext cx="37750" cy="13650"/>
              </a:xfrm>
              <a:custGeom>
                <a:rect b="b" l="l" r="r" t="t"/>
                <a:pathLst>
                  <a:path extrusionOk="0" h="546" w="1510">
                    <a:moveTo>
                      <a:pt x="1492" y="0"/>
                    </a:moveTo>
                    <a:cubicBezTo>
                      <a:pt x="1489" y="0"/>
                      <a:pt x="1486" y="1"/>
                      <a:pt x="1483" y="3"/>
                    </a:cubicBezTo>
                    <a:cubicBezTo>
                      <a:pt x="1483" y="6"/>
                      <a:pt x="1255" y="191"/>
                      <a:pt x="885" y="321"/>
                    </a:cubicBezTo>
                    <a:cubicBezTo>
                      <a:pt x="514" y="453"/>
                      <a:pt x="16" y="517"/>
                      <a:pt x="11" y="517"/>
                    </a:cubicBezTo>
                    <a:cubicBezTo>
                      <a:pt x="6" y="519"/>
                      <a:pt x="1" y="525"/>
                      <a:pt x="1" y="533"/>
                    </a:cubicBezTo>
                    <a:cubicBezTo>
                      <a:pt x="1" y="541"/>
                      <a:pt x="6" y="546"/>
                      <a:pt x="14" y="546"/>
                    </a:cubicBezTo>
                    <a:lnTo>
                      <a:pt x="16" y="546"/>
                    </a:lnTo>
                    <a:cubicBezTo>
                      <a:pt x="22" y="546"/>
                      <a:pt x="519" y="480"/>
                      <a:pt x="893" y="347"/>
                    </a:cubicBezTo>
                    <a:cubicBezTo>
                      <a:pt x="1268" y="218"/>
                      <a:pt x="1499" y="27"/>
                      <a:pt x="1501" y="24"/>
                    </a:cubicBezTo>
                    <a:cubicBezTo>
                      <a:pt x="1507" y="19"/>
                      <a:pt x="1509" y="11"/>
                      <a:pt x="1504" y="6"/>
                    </a:cubicBezTo>
                    <a:cubicBezTo>
                      <a:pt x="1501" y="3"/>
                      <a:pt x="149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g2d4c3c84e7f_0_0"/>
              <p:cNvSpPr/>
              <p:nvPr/>
            </p:nvSpPr>
            <p:spPr>
              <a:xfrm>
                <a:off x="5700725" y="2388400"/>
                <a:ext cx="42575" cy="12300"/>
              </a:xfrm>
              <a:custGeom>
                <a:rect b="b" l="l" r="r" t="t"/>
                <a:pathLst>
                  <a:path extrusionOk="0" h="492" w="1703">
                    <a:moveTo>
                      <a:pt x="1686" y="0"/>
                    </a:moveTo>
                    <a:cubicBezTo>
                      <a:pt x="1684" y="0"/>
                      <a:pt x="1683" y="1"/>
                      <a:pt x="1681" y="1"/>
                    </a:cubicBezTo>
                    <a:cubicBezTo>
                      <a:pt x="1676" y="4"/>
                      <a:pt x="1118" y="287"/>
                      <a:pt x="805" y="383"/>
                    </a:cubicBezTo>
                    <a:cubicBezTo>
                      <a:pt x="575" y="453"/>
                      <a:pt x="257" y="464"/>
                      <a:pt x="103" y="464"/>
                    </a:cubicBezTo>
                    <a:cubicBezTo>
                      <a:pt x="49" y="464"/>
                      <a:pt x="15" y="463"/>
                      <a:pt x="14" y="462"/>
                    </a:cubicBezTo>
                    <a:cubicBezTo>
                      <a:pt x="9" y="465"/>
                      <a:pt x="1" y="470"/>
                      <a:pt x="1" y="478"/>
                    </a:cubicBezTo>
                    <a:cubicBezTo>
                      <a:pt x="1" y="483"/>
                      <a:pt x="6" y="491"/>
                      <a:pt x="14" y="491"/>
                    </a:cubicBezTo>
                    <a:lnTo>
                      <a:pt x="91" y="491"/>
                    </a:lnTo>
                    <a:cubicBezTo>
                      <a:pt x="239" y="491"/>
                      <a:pt x="572" y="483"/>
                      <a:pt x="813" y="409"/>
                    </a:cubicBezTo>
                    <a:cubicBezTo>
                      <a:pt x="1128" y="314"/>
                      <a:pt x="1687" y="28"/>
                      <a:pt x="1692" y="25"/>
                    </a:cubicBezTo>
                    <a:cubicBezTo>
                      <a:pt x="1700" y="23"/>
                      <a:pt x="1703" y="15"/>
                      <a:pt x="1700" y="7"/>
                    </a:cubicBezTo>
                    <a:cubicBezTo>
                      <a:pt x="1696" y="3"/>
                      <a:pt x="1691" y="0"/>
                      <a:pt x="16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g2d4c3c84e7f_0_0"/>
              <p:cNvSpPr/>
              <p:nvPr/>
            </p:nvSpPr>
            <p:spPr>
              <a:xfrm>
                <a:off x="5702125" y="2421650"/>
                <a:ext cx="36350" cy="16225"/>
              </a:xfrm>
              <a:custGeom>
                <a:rect b="b" l="l" r="r" t="t"/>
                <a:pathLst>
                  <a:path extrusionOk="0" h="649" w="1454">
                    <a:moveTo>
                      <a:pt x="13" y="0"/>
                    </a:moveTo>
                    <a:cubicBezTo>
                      <a:pt x="8" y="0"/>
                      <a:pt x="0" y="5"/>
                      <a:pt x="0" y="13"/>
                    </a:cubicBezTo>
                    <a:cubicBezTo>
                      <a:pt x="0" y="21"/>
                      <a:pt x="5" y="29"/>
                      <a:pt x="13" y="29"/>
                    </a:cubicBezTo>
                    <a:cubicBezTo>
                      <a:pt x="19" y="29"/>
                      <a:pt x="474" y="53"/>
                      <a:pt x="839" y="217"/>
                    </a:cubicBezTo>
                    <a:cubicBezTo>
                      <a:pt x="1202" y="381"/>
                      <a:pt x="1424" y="641"/>
                      <a:pt x="1427" y="643"/>
                    </a:cubicBezTo>
                    <a:cubicBezTo>
                      <a:pt x="1430" y="646"/>
                      <a:pt x="1432" y="649"/>
                      <a:pt x="1437" y="649"/>
                    </a:cubicBezTo>
                    <a:cubicBezTo>
                      <a:pt x="1440" y="649"/>
                      <a:pt x="1443" y="649"/>
                      <a:pt x="1445" y="646"/>
                    </a:cubicBezTo>
                    <a:cubicBezTo>
                      <a:pt x="1451" y="641"/>
                      <a:pt x="1453" y="633"/>
                      <a:pt x="1448" y="625"/>
                    </a:cubicBezTo>
                    <a:cubicBezTo>
                      <a:pt x="1445" y="622"/>
                      <a:pt x="1220" y="357"/>
                      <a:pt x="850" y="191"/>
                    </a:cubicBezTo>
                    <a:cubicBezTo>
                      <a:pt x="479" y="24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g2d4c3c84e7f_0_0"/>
              <p:cNvSpPr/>
              <p:nvPr/>
            </p:nvSpPr>
            <p:spPr>
              <a:xfrm>
                <a:off x="5702125" y="2417200"/>
                <a:ext cx="46400" cy="14975"/>
              </a:xfrm>
              <a:custGeom>
                <a:rect b="b" l="l" r="r" t="t"/>
                <a:pathLst>
                  <a:path extrusionOk="0" h="599" w="1856">
                    <a:moveTo>
                      <a:pt x="13" y="1"/>
                    </a:moveTo>
                    <a:cubicBezTo>
                      <a:pt x="5" y="1"/>
                      <a:pt x="0" y="6"/>
                      <a:pt x="0" y="14"/>
                    </a:cubicBezTo>
                    <a:cubicBezTo>
                      <a:pt x="0" y="22"/>
                      <a:pt x="5" y="30"/>
                      <a:pt x="13" y="30"/>
                    </a:cubicBezTo>
                    <a:cubicBezTo>
                      <a:pt x="19" y="30"/>
                      <a:pt x="514" y="30"/>
                      <a:pt x="1027" y="207"/>
                    </a:cubicBezTo>
                    <a:cubicBezTo>
                      <a:pt x="1543" y="382"/>
                      <a:pt x="1829" y="596"/>
                      <a:pt x="1832" y="596"/>
                    </a:cubicBezTo>
                    <a:cubicBezTo>
                      <a:pt x="1835" y="599"/>
                      <a:pt x="1837" y="599"/>
                      <a:pt x="1842" y="599"/>
                    </a:cubicBezTo>
                    <a:cubicBezTo>
                      <a:pt x="1845" y="599"/>
                      <a:pt x="1850" y="599"/>
                      <a:pt x="1853" y="594"/>
                    </a:cubicBezTo>
                    <a:cubicBezTo>
                      <a:pt x="1856" y="588"/>
                      <a:pt x="1856" y="580"/>
                      <a:pt x="1850" y="575"/>
                    </a:cubicBezTo>
                    <a:cubicBezTo>
                      <a:pt x="1848" y="572"/>
                      <a:pt x="1557" y="355"/>
                      <a:pt x="1038" y="181"/>
                    </a:cubicBezTo>
                    <a:cubicBezTo>
                      <a:pt x="519" y="3"/>
                      <a:pt x="19" y="1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g2d4c3c84e7f_0_0"/>
              <p:cNvSpPr/>
              <p:nvPr/>
            </p:nvSpPr>
            <p:spPr>
              <a:xfrm>
                <a:off x="5741950" y="2391125"/>
                <a:ext cx="12475" cy="38025"/>
              </a:xfrm>
              <a:custGeom>
                <a:rect b="b" l="l" r="r" t="t"/>
                <a:pathLst>
                  <a:path extrusionOk="0" h="1521" w="499">
                    <a:moveTo>
                      <a:pt x="16" y="1"/>
                    </a:moveTo>
                    <a:cubicBezTo>
                      <a:pt x="13" y="1"/>
                      <a:pt x="11" y="2"/>
                      <a:pt x="9" y="4"/>
                    </a:cubicBezTo>
                    <a:cubicBezTo>
                      <a:pt x="1" y="9"/>
                      <a:pt x="1" y="17"/>
                      <a:pt x="6" y="25"/>
                    </a:cubicBezTo>
                    <a:cubicBezTo>
                      <a:pt x="9" y="27"/>
                      <a:pt x="279" y="358"/>
                      <a:pt x="374" y="726"/>
                    </a:cubicBezTo>
                    <a:cubicBezTo>
                      <a:pt x="469" y="1097"/>
                      <a:pt x="379" y="1316"/>
                      <a:pt x="268" y="1499"/>
                    </a:cubicBezTo>
                    <a:cubicBezTo>
                      <a:pt x="265" y="1507"/>
                      <a:pt x="268" y="1515"/>
                      <a:pt x="273" y="1520"/>
                    </a:cubicBezTo>
                    <a:lnTo>
                      <a:pt x="281" y="1520"/>
                    </a:lnTo>
                    <a:cubicBezTo>
                      <a:pt x="284" y="1520"/>
                      <a:pt x="289" y="1518"/>
                      <a:pt x="292" y="1515"/>
                    </a:cubicBezTo>
                    <a:cubicBezTo>
                      <a:pt x="406" y="1327"/>
                      <a:pt x="498" y="1099"/>
                      <a:pt x="403" y="721"/>
                    </a:cubicBezTo>
                    <a:cubicBezTo>
                      <a:pt x="305" y="345"/>
                      <a:pt x="30" y="9"/>
                      <a:pt x="27" y="6"/>
                    </a:cubicBezTo>
                    <a:cubicBezTo>
                      <a:pt x="24" y="3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g2d4c3c84e7f_0_0"/>
              <p:cNvSpPr/>
              <p:nvPr/>
            </p:nvSpPr>
            <p:spPr>
              <a:xfrm>
                <a:off x="5737000" y="2394175"/>
                <a:ext cx="11925" cy="31600"/>
              </a:xfrm>
              <a:custGeom>
                <a:rect b="b" l="l" r="r" t="t"/>
                <a:pathLst>
                  <a:path extrusionOk="0" h="1264" w="477">
                    <a:moveTo>
                      <a:pt x="15" y="0"/>
                    </a:moveTo>
                    <a:cubicBezTo>
                      <a:pt x="10" y="0"/>
                      <a:pt x="6" y="3"/>
                      <a:pt x="3" y="6"/>
                    </a:cubicBezTo>
                    <a:cubicBezTo>
                      <a:pt x="0" y="14"/>
                      <a:pt x="0" y="22"/>
                      <a:pt x="8" y="27"/>
                    </a:cubicBezTo>
                    <a:cubicBezTo>
                      <a:pt x="11" y="27"/>
                      <a:pt x="289" y="231"/>
                      <a:pt x="368" y="665"/>
                    </a:cubicBezTo>
                    <a:cubicBezTo>
                      <a:pt x="445" y="1094"/>
                      <a:pt x="252" y="1237"/>
                      <a:pt x="249" y="1237"/>
                    </a:cubicBezTo>
                    <a:cubicBezTo>
                      <a:pt x="244" y="1242"/>
                      <a:pt x="241" y="1250"/>
                      <a:pt x="246" y="1255"/>
                    </a:cubicBezTo>
                    <a:cubicBezTo>
                      <a:pt x="249" y="1261"/>
                      <a:pt x="254" y="1263"/>
                      <a:pt x="257" y="1263"/>
                    </a:cubicBezTo>
                    <a:cubicBezTo>
                      <a:pt x="260" y="1263"/>
                      <a:pt x="262" y="1261"/>
                      <a:pt x="265" y="1261"/>
                    </a:cubicBezTo>
                    <a:cubicBezTo>
                      <a:pt x="273" y="1255"/>
                      <a:pt x="477" y="1110"/>
                      <a:pt x="395" y="660"/>
                    </a:cubicBezTo>
                    <a:cubicBezTo>
                      <a:pt x="315" y="212"/>
                      <a:pt x="27" y="6"/>
                      <a:pt x="24" y="3"/>
                    </a:cubicBez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g2d4c3c84e7f_0_0"/>
              <p:cNvSpPr/>
              <p:nvPr/>
            </p:nvSpPr>
            <p:spPr>
              <a:xfrm>
                <a:off x="5732225" y="2397925"/>
                <a:ext cx="8225" cy="24475"/>
              </a:xfrm>
              <a:custGeom>
                <a:rect b="b" l="l" r="r" t="t"/>
                <a:pathLst>
                  <a:path extrusionOk="0" h="979" w="329">
                    <a:moveTo>
                      <a:pt x="18" y="0"/>
                    </a:moveTo>
                    <a:cubicBezTo>
                      <a:pt x="14" y="0"/>
                      <a:pt x="11" y="2"/>
                      <a:pt x="8" y="4"/>
                    </a:cubicBezTo>
                    <a:cubicBezTo>
                      <a:pt x="3" y="9"/>
                      <a:pt x="1" y="17"/>
                      <a:pt x="6" y="23"/>
                    </a:cubicBezTo>
                    <a:cubicBezTo>
                      <a:pt x="8" y="25"/>
                      <a:pt x="207" y="250"/>
                      <a:pt x="255" y="491"/>
                    </a:cubicBezTo>
                    <a:cubicBezTo>
                      <a:pt x="300" y="743"/>
                      <a:pt x="255" y="867"/>
                      <a:pt x="220" y="960"/>
                    </a:cubicBezTo>
                    <a:cubicBezTo>
                      <a:pt x="218" y="965"/>
                      <a:pt x="220" y="973"/>
                      <a:pt x="228" y="976"/>
                    </a:cubicBezTo>
                    <a:cubicBezTo>
                      <a:pt x="231" y="978"/>
                      <a:pt x="231" y="978"/>
                      <a:pt x="233" y="978"/>
                    </a:cubicBezTo>
                    <a:cubicBezTo>
                      <a:pt x="239" y="978"/>
                      <a:pt x="244" y="973"/>
                      <a:pt x="247" y="968"/>
                    </a:cubicBezTo>
                    <a:cubicBezTo>
                      <a:pt x="281" y="875"/>
                      <a:pt x="329" y="745"/>
                      <a:pt x="281" y="486"/>
                    </a:cubicBezTo>
                    <a:cubicBezTo>
                      <a:pt x="233" y="237"/>
                      <a:pt x="35" y="15"/>
                      <a:pt x="27" y="4"/>
                    </a:cubicBezTo>
                    <a:cubicBezTo>
                      <a:pt x="24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g2d4c3c84e7f_0_0"/>
              <p:cNvSpPr/>
              <p:nvPr/>
            </p:nvSpPr>
            <p:spPr>
              <a:xfrm>
                <a:off x="5702050" y="2371950"/>
                <a:ext cx="21800" cy="13800"/>
              </a:xfrm>
              <a:custGeom>
                <a:rect b="b" l="l" r="r" t="t"/>
                <a:pathLst>
                  <a:path extrusionOk="0" h="552" w="872">
                    <a:moveTo>
                      <a:pt x="871" y="0"/>
                    </a:moveTo>
                    <a:lnTo>
                      <a:pt x="451" y="98"/>
                    </a:lnTo>
                    <a:cubicBezTo>
                      <a:pt x="451" y="98"/>
                      <a:pt x="329" y="127"/>
                      <a:pt x="271" y="225"/>
                    </a:cubicBezTo>
                    <a:cubicBezTo>
                      <a:pt x="223" y="305"/>
                      <a:pt x="1" y="546"/>
                      <a:pt x="1" y="546"/>
                    </a:cubicBezTo>
                    <a:cubicBezTo>
                      <a:pt x="1" y="546"/>
                      <a:pt x="13" y="552"/>
                      <a:pt x="40" y="552"/>
                    </a:cubicBezTo>
                    <a:cubicBezTo>
                      <a:pt x="101" y="552"/>
                      <a:pt x="238" y="520"/>
                      <a:pt x="490" y="318"/>
                    </a:cubicBezTo>
                    <a:cubicBezTo>
                      <a:pt x="691" y="151"/>
                      <a:pt x="871" y="0"/>
                      <a:pt x="87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g2d4c3c84e7f_0_0"/>
              <p:cNvSpPr/>
              <p:nvPr/>
            </p:nvSpPr>
            <p:spPr>
              <a:xfrm>
                <a:off x="5699325" y="2374000"/>
                <a:ext cx="22075" cy="13500"/>
              </a:xfrm>
              <a:custGeom>
                <a:rect b="b" l="l" r="r" t="t"/>
                <a:pathLst>
                  <a:path extrusionOk="0" h="540" w="883">
                    <a:moveTo>
                      <a:pt x="1" y="334"/>
                    </a:moveTo>
                    <a:cubicBezTo>
                      <a:pt x="1" y="334"/>
                      <a:pt x="1" y="335"/>
                      <a:pt x="1" y="337"/>
                    </a:cubicBezTo>
                    <a:lnTo>
                      <a:pt x="1" y="337"/>
                    </a:lnTo>
                    <a:lnTo>
                      <a:pt x="1" y="334"/>
                    </a:lnTo>
                    <a:close/>
                    <a:moveTo>
                      <a:pt x="882" y="0"/>
                    </a:moveTo>
                    <a:lnTo>
                      <a:pt x="882" y="0"/>
                    </a:lnTo>
                    <a:cubicBezTo>
                      <a:pt x="882" y="0"/>
                      <a:pt x="493" y="278"/>
                      <a:pt x="242" y="379"/>
                    </a:cubicBezTo>
                    <a:cubicBezTo>
                      <a:pt x="178" y="406"/>
                      <a:pt x="130" y="415"/>
                      <a:pt x="96" y="415"/>
                    </a:cubicBezTo>
                    <a:cubicBezTo>
                      <a:pt x="9" y="415"/>
                      <a:pt x="1" y="352"/>
                      <a:pt x="1" y="337"/>
                    </a:cubicBezTo>
                    <a:lnTo>
                      <a:pt x="1" y="337"/>
                    </a:lnTo>
                    <a:lnTo>
                      <a:pt x="1" y="509"/>
                    </a:lnTo>
                    <a:cubicBezTo>
                      <a:pt x="1" y="509"/>
                      <a:pt x="5" y="540"/>
                      <a:pt x="72" y="540"/>
                    </a:cubicBezTo>
                    <a:cubicBezTo>
                      <a:pt x="105" y="540"/>
                      <a:pt x="152" y="533"/>
                      <a:pt x="221" y="511"/>
                    </a:cubicBezTo>
                    <a:cubicBezTo>
                      <a:pt x="583" y="395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g2d4c3c84e7f_0_0"/>
              <p:cNvSpPr/>
              <p:nvPr/>
            </p:nvSpPr>
            <p:spPr>
              <a:xfrm>
                <a:off x="5712975" y="2363050"/>
                <a:ext cx="5650" cy="2375"/>
              </a:xfrm>
              <a:custGeom>
                <a:rect b="b" l="l" r="r" t="t"/>
                <a:pathLst>
                  <a:path extrusionOk="0" h="95" w="226">
                    <a:moveTo>
                      <a:pt x="22" y="1"/>
                    </a:moveTo>
                    <a:cubicBezTo>
                      <a:pt x="20" y="1"/>
                      <a:pt x="18" y="1"/>
                      <a:pt x="16" y="2"/>
                    </a:cubicBezTo>
                    <a:cubicBezTo>
                      <a:pt x="6" y="4"/>
                      <a:pt x="0" y="17"/>
                      <a:pt x="3" y="28"/>
                    </a:cubicBezTo>
                    <a:cubicBezTo>
                      <a:pt x="6" y="33"/>
                      <a:pt x="16" y="57"/>
                      <a:pt x="61" y="81"/>
                    </a:cubicBezTo>
                    <a:cubicBezTo>
                      <a:pt x="80" y="92"/>
                      <a:pt x="101" y="94"/>
                      <a:pt x="125" y="94"/>
                    </a:cubicBezTo>
                    <a:cubicBezTo>
                      <a:pt x="164" y="94"/>
                      <a:pt x="201" y="86"/>
                      <a:pt x="209" y="84"/>
                    </a:cubicBezTo>
                    <a:cubicBezTo>
                      <a:pt x="220" y="81"/>
                      <a:pt x="225" y="70"/>
                      <a:pt x="223" y="60"/>
                    </a:cubicBezTo>
                    <a:cubicBezTo>
                      <a:pt x="220" y="49"/>
                      <a:pt x="213" y="43"/>
                      <a:pt x="204" y="43"/>
                    </a:cubicBezTo>
                    <a:cubicBezTo>
                      <a:pt x="202" y="43"/>
                      <a:pt x="201" y="43"/>
                      <a:pt x="199" y="44"/>
                    </a:cubicBezTo>
                    <a:cubicBezTo>
                      <a:pt x="179" y="49"/>
                      <a:pt x="149" y="54"/>
                      <a:pt x="123" y="54"/>
                    </a:cubicBezTo>
                    <a:cubicBezTo>
                      <a:pt x="106" y="54"/>
                      <a:pt x="92" y="52"/>
                      <a:pt x="82" y="47"/>
                    </a:cubicBezTo>
                    <a:cubicBezTo>
                      <a:pt x="51" y="28"/>
                      <a:pt x="43" y="15"/>
                      <a:pt x="43" y="12"/>
                    </a:cubicBezTo>
                    <a:cubicBezTo>
                      <a:pt x="40" y="6"/>
                      <a:pt x="31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g2d4c3c84e7f_0_0"/>
              <p:cNvSpPr/>
              <p:nvPr/>
            </p:nvSpPr>
            <p:spPr>
              <a:xfrm>
                <a:off x="5704225" y="2361525"/>
                <a:ext cx="5075" cy="2375"/>
              </a:xfrm>
              <a:custGeom>
                <a:rect b="b" l="l" r="r" t="t"/>
                <a:pathLst>
                  <a:path extrusionOk="0" h="95" w="203">
                    <a:moveTo>
                      <a:pt x="24" y="1"/>
                    </a:moveTo>
                    <a:cubicBezTo>
                      <a:pt x="21" y="1"/>
                      <a:pt x="19" y="1"/>
                      <a:pt x="17" y="2"/>
                    </a:cubicBezTo>
                    <a:cubicBezTo>
                      <a:pt x="6" y="7"/>
                      <a:pt x="1" y="20"/>
                      <a:pt x="6" y="31"/>
                    </a:cubicBezTo>
                    <a:cubicBezTo>
                      <a:pt x="11" y="39"/>
                      <a:pt x="27" y="55"/>
                      <a:pt x="54" y="76"/>
                    </a:cubicBezTo>
                    <a:cubicBezTo>
                      <a:pt x="72" y="89"/>
                      <a:pt x="94" y="94"/>
                      <a:pt x="115" y="94"/>
                    </a:cubicBezTo>
                    <a:cubicBezTo>
                      <a:pt x="149" y="94"/>
                      <a:pt x="181" y="81"/>
                      <a:pt x="186" y="78"/>
                    </a:cubicBezTo>
                    <a:cubicBezTo>
                      <a:pt x="197" y="73"/>
                      <a:pt x="202" y="63"/>
                      <a:pt x="197" y="52"/>
                    </a:cubicBezTo>
                    <a:cubicBezTo>
                      <a:pt x="193" y="44"/>
                      <a:pt x="186" y="39"/>
                      <a:pt x="179" y="39"/>
                    </a:cubicBezTo>
                    <a:cubicBezTo>
                      <a:pt x="176" y="39"/>
                      <a:pt x="173" y="40"/>
                      <a:pt x="170" y="41"/>
                    </a:cubicBezTo>
                    <a:cubicBezTo>
                      <a:pt x="158" y="45"/>
                      <a:pt x="134" y="53"/>
                      <a:pt x="112" y="53"/>
                    </a:cubicBezTo>
                    <a:cubicBezTo>
                      <a:pt x="100" y="53"/>
                      <a:pt x="89" y="51"/>
                      <a:pt x="80" y="44"/>
                    </a:cubicBezTo>
                    <a:cubicBezTo>
                      <a:pt x="51" y="20"/>
                      <a:pt x="43" y="12"/>
                      <a:pt x="43" y="10"/>
                    </a:cubicBezTo>
                    <a:cubicBezTo>
                      <a:pt x="39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g2d4c3c84e7f_0_0"/>
              <p:cNvSpPr/>
              <p:nvPr/>
            </p:nvSpPr>
            <p:spPr>
              <a:xfrm>
                <a:off x="5708800" y="2363350"/>
                <a:ext cx="3275" cy="6375"/>
              </a:xfrm>
              <a:custGeom>
                <a:rect b="b" l="l" r="r" t="t"/>
                <a:pathLst>
                  <a:path extrusionOk="0" h="255" w="131">
                    <a:moveTo>
                      <a:pt x="49" y="1"/>
                    </a:moveTo>
                    <a:cubicBezTo>
                      <a:pt x="46" y="1"/>
                      <a:pt x="43" y="1"/>
                      <a:pt x="40" y="3"/>
                    </a:cubicBezTo>
                    <a:cubicBezTo>
                      <a:pt x="30" y="8"/>
                      <a:pt x="27" y="21"/>
                      <a:pt x="30" y="29"/>
                    </a:cubicBezTo>
                    <a:cubicBezTo>
                      <a:pt x="30" y="32"/>
                      <a:pt x="40" y="50"/>
                      <a:pt x="30" y="88"/>
                    </a:cubicBezTo>
                    <a:cubicBezTo>
                      <a:pt x="24" y="111"/>
                      <a:pt x="16" y="122"/>
                      <a:pt x="14" y="130"/>
                    </a:cubicBezTo>
                    <a:cubicBezTo>
                      <a:pt x="8" y="138"/>
                      <a:pt x="6" y="146"/>
                      <a:pt x="6" y="156"/>
                    </a:cubicBezTo>
                    <a:lnTo>
                      <a:pt x="3" y="162"/>
                    </a:lnTo>
                    <a:cubicBezTo>
                      <a:pt x="3" y="178"/>
                      <a:pt x="1" y="217"/>
                      <a:pt x="48" y="236"/>
                    </a:cubicBezTo>
                    <a:cubicBezTo>
                      <a:pt x="88" y="254"/>
                      <a:pt x="106" y="254"/>
                      <a:pt x="109" y="254"/>
                    </a:cubicBezTo>
                    <a:cubicBezTo>
                      <a:pt x="122" y="254"/>
                      <a:pt x="130" y="246"/>
                      <a:pt x="130" y="236"/>
                    </a:cubicBezTo>
                    <a:cubicBezTo>
                      <a:pt x="130" y="223"/>
                      <a:pt x="122" y="215"/>
                      <a:pt x="112" y="215"/>
                    </a:cubicBezTo>
                    <a:cubicBezTo>
                      <a:pt x="112" y="215"/>
                      <a:pt x="96" y="212"/>
                      <a:pt x="64" y="199"/>
                    </a:cubicBezTo>
                    <a:cubicBezTo>
                      <a:pt x="46" y="191"/>
                      <a:pt x="43" y="183"/>
                      <a:pt x="46" y="167"/>
                    </a:cubicBezTo>
                    <a:cubicBezTo>
                      <a:pt x="46" y="162"/>
                      <a:pt x="46" y="159"/>
                      <a:pt x="46" y="156"/>
                    </a:cubicBezTo>
                    <a:cubicBezTo>
                      <a:pt x="46" y="156"/>
                      <a:pt x="48" y="154"/>
                      <a:pt x="48" y="151"/>
                    </a:cubicBezTo>
                    <a:cubicBezTo>
                      <a:pt x="53" y="140"/>
                      <a:pt x="61" y="127"/>
                      <a:pt x="69" y="98"/>
                    </a:cubicBezTo>
                    <a:cubicBezTo>
                      <a:pt x="83" y="45"/>
                      <a:pt x="69" y="16"/>
                      <a:pt x="69" y="13"/>
                    </a:cubicBezTo>
                    <a:cubicBezTo>
                      <a:pt x="65" y="6"/>
                      <a:pt x="57" y="1"/>
                      <a:pt x="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g2d4c3c84e7f_0_0"/>
              <p:cNvSpPr/>
              <p:nvPr/>
            </p:nvSpPr>
            <p:spPr>
              <a:xfrm>
                <a:off x="5707750" y="2369975"/>
                <a:ext cx="6175" cy="2525"/>
              </a:xfrm>
              <a:custGeom>
                <a:rect b="b" l="l" r="r" t="t"/>
                <a:pathLst>
                  <a:path extrusionOk="0" h="101" w="247">
                    <a:moveTo>
                      <a:pt x="24" y="1"/>
                    </a:moveTo>
                    <a:cubicBezTo>
                      <a:pt x="20" y="1"/>
                      <a:pt x="17" y="2"/>
                      <a:pt x="13" y="5"/>
                    </a:cubicBezTo>
                    <a:cubicBezTo>
                      <a:pt x="3" y="10"/>
                      <a:pt x="0" y="24"/>
                      <a:pt x="8" y="34"/>
                    </a:cubicBezTo>
                    <a:cubicBezTo>
                      <a:pt x="8" y="34"/>
                      <a:pt x="48" y="87"/>
                      <a:pt x="106" y="95"/>
                    </a:cubicBezTo>
                    <a:cubicBezTo>
                      <a:pt x="127" y="98"/>
                      <a:pt x="146" y="100"/>
                      <a:pt x="162" y="100"/>
                    </a:cubicBezTo>
                    <a:cubicBezTo>
                      <a:pt x="185" y="100"/>
                      <a:pt x="207" y="98"/>
                      <a:pt x="230" y="87"/>
                    </a:cubicBezTo>
                    <a:cubicBezTo>
                      <a:pt x="241" y="82"/>
                      <a:pt x="246" y="71"/>
                      <a:pt x="241" y="61"/>
                    </a:cubicBezTo>
                    <a:cubicBezTo>
                      <a:pt x="239" y="52"/>
                      <a:pt x="229" y="47"/>
                      <a:pt x="220" y="47"/>
                    </a:cubicBezTo>
                    <a:cubicBezTo>
                      <a:pt x="218" y="47"/>
                      <a:pt x="216" y="47"/>
                      <a:pt x="215" y="48"/>
                    </a:cubicBezTo>
                    <a:cubicBezTo>
                      <a:pt x="195" y="56"/>
                      <a:pt x="180" y="59"/>
                      <a:pt x="159" y="59"/>
                    </a:cubicBezTo>
                    <a:cubicBezTo>
                      <a:pt x="146" y="59"/>
                      <a:pt x="131" y="58"/>
                      <a:pt x="111" y="55"/>
                    </a:cubicBezTo>
                    <a:cubicBezTo>
                      <a:pt x="69" y="50"/>
                      <a:pt x="43" y="10"/>
                      <a:pt x="40" y="10"/>
                    </a:cubicBezTo>
                    <a:cubicBezTo>
                      <a:pt x="37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g2d4c3c84e7f_0_0"/>
              <p:cNvSpPr/>
              <p:nvPr/>
            </p:nvSpPr>
            <p:spPr>
              <a:xfrm>
                <a:off x="5713225" y="2360050"/>
                <a:ext cx="6725" cy="2775"/>
              </a:xfrm>
              <a:custGeom>
                <a:rect b="b" l="l" r="r" t="t"/>
                <a:pathLst>
                  <a:path extrusionOk="0" h="111" w="269">
                    <a:moveTo>
                      <a:pt x="93" y="1"/>
                    </a:moveTo>
                    <a:cubicBezTo>
                      <a:pt x="43" y="1"/>
                      <a:pt x="11" y="26"/>
                      <a:pt x="11" y="26"/>
                    </a:cubicBezTo>
                    <a:cubicBezTo>
                      <a:pt x="1" y="34"/>
                      <a:pt x="1" y="47"/>
                      <a:pt x="9" y="55"/>
                    </a:cubicBezTo>
                    <a:cubicBezTo>
                      <a:pt x="12" y="61"/>
                      <a:pt x="17" y="64"/>
                      <a:pt x="23" y="64"/>
                    </a:cubicBezTo>
                    <a:cubicBezTo>
                      <a:pt x="28" y="64"/>
                      <a:pt x="33" y="62"/>
                      <a:pt x="38" y="58"/>
                    </a:cubicBezTo>
                    <a:cubicBezTo>
                      <a:pt x="38" y="58"/>
                      <a:pt x="59" y="41"/>
                      <a:pt x="95" y="41"/>
                    </a:cubicBezTo>
                    <a:cubicBezTo>
                      <a:pt x="106" y="41"/>
                      <a:pt x="119" y="43"/>
                      <a:pt x="133" y="47"/>
                    </a:cubicBezTo>
                    <a:cubicBezTo>
                      <a:pt x="181" y="66"/>
                      <a:pt x="231" y="106"/>
                      <a:pt x="231" y="106"/>
                    </a:cubicBezTo>
                    <a:cubicBezTo>
                      <a:pt x="236" y="108"/>
                      <a:pt x="239" y="111"/>
                      <a:pt x="244" y="111"/>
                    </a:cubicBezTo>
                    <a:cubicBezTo>
                      <a:pt x="252" y="111"/>
                      <a:pt x="258" y="108"/>
                      <a:pt x="260" y="103"/>
                    </a:cubicBezTo>
                    <a:cubicBezTo>
                      <a:pt x="268" y="92"/>
                      <a:pt x="266" y="79"/>
                      <a:pt x="258" y="74"/>
                    </a:cubicBezTo>
                    <a:cubicBezTo>
                      <a:pt x="255" y="71"/>
                      <a:pt x="202" y="29"/>
                      <a:pt x="146" y="10"/>
                    </a:cubicBezTo>
                    <a:cubicBezTo>
                      <a:pt x="127" y="3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g2d4c3c84e7f_0_0"/>
              <p:cNvSpPr/>
              <p:nvPr/>
            </p:nvSpPr>
            <p:spPr>
              <a:xfrm>
                <a:off x="5703500" y="2358500"/>
                <a:ext cx="7100" cy="2875"/>
              </a:xfrm>
              <a:custGeom>
                <a:rect b="b" l="l" r="r" t="t"/>
                <a:pathLst>
                  <a:path extrusionOk="0" h="115" w="284">
                    <a:moveTo>
                      <a:pt x="123" y="0"/>
                    </a:moveTo>
                    <a:cubicBezTo>
                      <a:pt x="79" y="0"/>
                      <a:pt x="22" y="14"/>
                      <a:pt x="19" y="14"/>
                    </a:cubicBezTo>
                    <a:cubicBezTo>
                      <a:pt x="9" y="17"/>
                      <a:pt x="1" y="27"/>
                      <a:pt x="3" y="38"/>
                    </a:cubicBezTo>
                    <a:cubicBezTo>
                      <a:pt x="6" y="47"/>
                      <a:pt x="16" y="54"/>
                      <a:pt x="26" y="54"/>
                    </a:cubicBezTo>
                    <a:cubicBezTo>
                      <a:pt x="27" y="54"/>
                      <a:pt x="28" y="54"/>
                      <a:pt x="30" y="54"/>
                    </a:cubicBezTo>
                    <a:cubicBezTo>
                      <a:pt x="30" y="54"/>
                      <a:pt x="89" y="40"/>
                      <a:pt x="129" y="40"/>
                    </a:cubicBezTo>
                    <a:cubicBezTo>
                      <a:pt x="132" y="40"/>
                      <a:pt x="135" y="40"/>
                      <a:pt x="138" y="41"/>
                    </a:cubicBezTo>
                    <a:cubicBezTo>
                      <a:pt x="213" y="49"/>
                      <a:pt x="242" y="102"/>
                      <a:pt x="242" y="104"/>
                    </a:cubicBezTo>
                    <a:cubicBezTo>
                      <a:pt x="244" y="112"/>
                      <a:pt x="252" y="115"/>
                      <a:pt x="260" y="115"/>
                    </a:cubicBezTo>
                    <a:cubicBezTo>
                      <a:pt x="263" y="115"/>
                      <a:pt x="265" y="115"/>
                      <a:pt x="268" y="112"/>
                    </a:cubicBezTo>
                    <a:cubicBezTo>
                      <a:pt x="279" y="109"/>
                      <a:pt x="284" y="96"/>
                      <a:pt x="279" y="86"/>
                    </a:cubicBezTo>
                    <a:cubicBezTo>
                      <a:pt x="279" y="83"/>
                      <a:pt x="242" y="9"/>
                      <a:pt x="141" y="1"/>
                    </a:cubicBezTo>
                    <a:cubicBezTo>
                      <a:pt x="135" y="0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g2d4c3c84e7f_0_0"/>
              <p:cNvSpPr/>
              <p:nvPr/>
            </p:nvSpPr>
            <p:spPr>
              <a:xfrm>
                <a:off x="5696950" y="2336025"/>
                <a:ext cx="37275" cy="29325"/>
              </a:xfrm>
              <a:custGeom>
                <a:rect b="b" l="l" r="r" t="t"/>
                <a:pathLst>
                  <a:path extrusionOk="0" h="1173" w="1491">
                    <a:moveTo>
                      <a:pt x="655" y="0"/>
                    </a:moveTo>
                    <a:cubicBezTo>
                      <a:pt x="578" y="0"/>
                      <a:pt x="517" y="58"/>
                      <a:pt x="512" y="132"/>
                    </a:cubicBezTo>
                    <a:cubicBezTo>
                      <a:pt x="490" y="119"/>
                      <a:pt x="464" y="111"/>
                      <a:pt x="435" y="111"/>
                    </a:cubicBezTo>
                    <a:cubicBezTo>
                      <a:pt x="355" y="111"/>
                      <a:pt x="289" y="177"/>
                      <a:pt x="289" y="257"/>
                    </a:cubicBezTo>
                    <a:cubicBezTo>
                      <a:pt x="289" y="259"/>
                      <a:pt x="292" y="265"/>
                      <a:pt x="292" y="270"/>
                    </a:cubicBezTo>
                    <a:cubicBezTo>
                      <a:pt x="273" y="259"/>
                      <a:pt x="252" y="257"/>
                      <a:pt x="231" y="257"/>
                    </a:cubicBezTo>
                    <a:cubicBezTo>
                      <a:pt x="152" y="257"/>
                      <a:pt x="85" y="320"/>
                      <a:pt x="85" y="400"/>
                    </a:cubicBezTo>
                    <a:cubicBezTo>
                      <a:pt x="85" y="445"/>
                      <a:pt x="109" y="487"/>
                      <a:pt x="144" y="514"/>
                    </a:cubicBezTo>
                    <a:cubicBezTo>
                      <a:pt x="101" y="537"/>
                      <a:pt x="72" y="582"/>
                      <a:pt x="72" y="635"/>
                    </a:cubicBezTo>
                    <a:cubicBezTo>
                      <a:pt x="72" y="643"/>
                      <a:pt x="72" y="648"/>
                      <a:pt x="75" y="654"/>
                    </a:cubicBezTo>
                    <a:cubicBezTo>
                      <a:pt x="30" y="680"/>
                      <a:pt x="1" y="725"/>
                      <a:pt x="1" y="778"/>
                    </a:cubicBezTo>
                    <a:cubicBezTo>
                      <a:pt x="1" y="858"/>
                      <a:pt x="64" y="921"/>
                      <a:pt x="146" y="921"/>
                    </a:cubicBezTo>
                    <a:cubicBezTo>
                      <a:pt x="226" y="921"/>
                      <a:pt x="289" y="858"/>
                      <a:pt x="289" y="778"/>
                    </a:cubicBezTo>
                    <a:cubicBezTo>
                      <a:pt x="289" y="773"/>
                      <a:pt x="289" y="768"/>
                      <a:pt x="289" y="760"/>
                    </a:cubicBezTo>
                    <a:cubicBezTo>
                      <a:pt x="295" y="757"/>
                      <a:pt x="300" y="752"/>
                      <a:pt x="308" y="749"/>
                    </a:cubicBezTo>
                    <a:cubicBezTo>
                      <a:pt x="332" y="794"/>
                      <a:pt x="379" y="828"/>
                      <a:pt x="435" y="828"/>
                    </a:cubicBezTo>
                    <a:cubicBezTo>
                      <a:pt x="517" y="828"/>
                      <a:pt x="580" y="762"/>
                      <a:pt x="580" y="683"/>
                    </a:cubicBezTo>
                    <a:cubicBezTo>
                      <a:pt x="580" y="680"/>
                      <a:pt x="580" y="678"/>
                      <a:pt x="580" y="675"/>
                    </a:cubicBezTo>
                    <a:cubicBezTo>
                      <a:pt x="607" y="701"/>
                      <a:pt x="644" y="720"/>
                      <a:pt x="684" y="720"/>
                    </a:cubicBezTo>
                    <a:cubicBezTo>
                      <a:pt x="702" y="720"/>
                      <a:pt x="715" y="715"/>
                      <a:pt x="731" y="709"/>
                    </a:cubicBezTo>
                    <a:cubicBezTo>
                      <a:pt x="739" y="783"/>
                      <a:pt x="800" y="839"/>
                      <a:pt x="874" y="839"/>
                    </a:cubicBezTo>
                    <a:lnTo>
                      <a:pt x="877" y="839"/>
                    </a:lnTo>
                    <a:cubicBezTo>
                      <a:pt x="877" y="847"/>
                      <a:pt x="874" y="855"/>
                      <a:pt x="874" y="863"/>
                    </a:cubicBezTo>
                    <a:cubicBezTo>
                      <a:pt x="874" y="942"/>
                      <a:pt x="940" y="1006"/>
                      <a:pt x="1020" y="1006"/>
                    </a:cubicBezTo>
                    <a:cubicBezTo>
                      <a:pt x="1046" y="1006"/>
                      <a:pt x="1070" y="998"/>
                      <a:pt x="1091" y="985"/>
                    </a:cubicBezTo>
                    <a:lnTo>
                      <a:pt x="1091" y="985"/>
                    </a:lnTo>
                    <a:cubicBezTo>
                      <a:pt x="1089" y="1001"/>
                      <a:pt x="1086" y="1014"/>
                      <a:pt x="1086" y="1030"/>
                    </a:cubicBezTo>
                    <a:cubicBezTo>
                      <a:pt x="1086" y="1109"/>
                      <a:pt x="1149" y="1173"/>
                      <a:pt x="1229" y="1173"/>
                    </a:cubicBezTo>
                    <a:cubicBezTo>
                      <a:pt x="1311" y="1173"/>
                      <a:pt x="1374" y="1109"/>
                      <a:pt x="1374" y="1030"/>
                    </a:cubicBezTo>
                    <a:cubicBezTo>
                      <a:pt x="1374" y="1022"/>
                      <a:pt x="1374" y="1011"/>
                      <a:pt x="1372" y="1003"/>
                    </a:cubicBezTo>
                    <a:cubicBezTo>
                      <a:pt x="1441" y="990"/>
                      <a:pt x="1491" y="932"/>
                      <a:pt x="1491" y="863"/>
                    </a:cubicBezTo>
                    <a:cubicBezTo>
                      <a:pt x="1491" y="807"/>
                      <a:pt x="1459" y="760"/>
                      <a:pt x="1414" y="736"/>
                    </a:cubicBezTo>
                    <a:cubicBezTo>
                      <a:pt x="1441" y="712"/>
                      <a:pt x="1457" y="675"/>
                      <a:pt x="1457" y="635"/>
                    </a:cubicBezTo>
                    <a:cubicBezTo>
                      <a:pt x="1457" y="572"/>
                      <a:pt x="1414" y="519"/>
                      <a:pt x="1356" y="500"/>
                    </a:cubicBezTo>
                    <a:cubicBezTo>
                      <a:pt x="1369" y="479"/>
                      <a:pt x="1374" y="458"/>
                      <a:pt x="1374" y="431"/>
                    </a:cubicBezTo>
                    <a:cubicBezTo>
                      <a:pt x="1374" y="368"/>
                      <a:pt x="1332" y="312"/>
                      <a:pt x="1271" y="296"/>
                    </a:cubicBezTo>
                    <a:cubicBezTo>
                      <a:pt x="1277" y="278"/>
                      <a:pt x="1282" y="262"/>
                      <a:pt x="1282" y="244"/>
                    </a:cubicBezTo>
                    <a:cubicBezTo>
                      <a:pt x="1282" y="164"/>
                      <a:pt x="1216" y="98"/>
                      <a:pt x="1136" y="98"/>
                    </a:cubicBezTo>
                    <a:cubicBezTo>
                      <a:pt x="1094" y="98"/>
                      <a:pt x="1057" y="116"/>
                      <a:pt x="1030" y="143"/>
                    </a:cubicBezTo>
                    <a:cubicBezTo>
                      <a:pt x="1007" y="95"/>
                      <a:pt x="959" y="64"/>
                      <a:pt x="901" y="64"/>
                    </a:cubicBezTo>
                    <a:cubicBezTo>
                      <a:pt x="861" y="64"/>
                      <a:pt x="821" y="82"/>
                      <a:pt x="795" y="109"/>
                    </a:cubicBezTo>
                    <a:cubicBezTo>
                      <a:pt x="779" y="48"/>
                      <a:pt x="723" y="0"/>
                      <a:pt x="65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g2d4c3c84e7f_0_0"/>
              <p:cNvSpPr/>
              <p:nvPr/>
            </p:nvSpPr>
            <p:spPr>
              <a:xfrm>
                <a:off x="5710000" y="2364075"/>
                <a:ext cx="18075" cy="12925"/>
              </a:xfrm>
              <a:custGeom>
                <a:rect b="b" l="l" r="r" t="t"/>
                <a:pathLst>
                  <a:path extrusionOk="0" h="517" w="723">
                    <a:moveTo>
                      <a:pt x="683" y="0"/>
                    </a:moveTo>
                    <a:cubicBezTo>
                      <a:pt x="670" y="0"/>
                      <a:pt x="659" y="6"/>
                      <a:pt x="657" y="19"/>
                    </a:cubicBezTo>
                    <a:cubicBezTo>
                      <a:pt x="657" y="24"/>
                      <a:pt x="659" y="32"/>
                      <a:pt x="665" y="37"/>
                    </a:cubicBezTo>
                    <a:cubicBezTo>
                      <a:pt x="667" y="45"/>
                      <a:pt x="678" y="88"/>
                      <a:pt x="654" y="133"/>
                    </a:cubicBezTo>
                    <a:cubicBezTo>
                      <a:pt x="635" y="167"/>
                      <a:pt x="607" y="173"/>
                      <a:pt x="577" y="173"/>
                    </a:cubicBezTo>
                    <a:cubicBezTo>
                      <a:pt x="569" y="173"/>
                      <a:pt x="561" y="173"/>
                      <a:pt x="553" y="172"/>
                    </a:cubicBezTo>
                    <a:cubicBezTo>
                      <a:pt x="535" y="172"/>
                      <a:pt x="516" y="172"/>
                      <a:pt x="511" y="186"/>
                    </a:cubicBezTo>
                    <a:cubicBezTo>
                      <a:pt x="498" y="225"/>
                      <a:pt x="392" y="381"/>
                      <a:pt x="283" y="440"/>
                    </a:cubicBezTo>
                    <a:cubicBezTo>
                      <a:pt x="235" y="466"/>
                      <a:pt x="186" y="474"/>
                      <a:pt x="144" y="474"/>
                    </a:cubicBezTo>
                    <a:cubicBezTo>
                      <a:pt x="80" y="474"/>
                      <a:pt x="34" y="456"/>
                      <a:pt x="32" y="456"/>
                    </a:cubicBezTo>
                    <a:cubicBezTo>
                      <a:pt x="29" y="454"/>
                      <a:pt x="26" y="453"/>
                      <a:pt x="24" y="453"/>
                    </a:cubicBezTo>
                    <a:cubicBezTo>
                      <a:pt x="16" y="453"/>
                      <a:pt x="9" y="458"/>
                      <a:pt x="5" y="466"/>
                    </a:cubicBezTo>
                    <a:cubicBezTo>
                      <a:pt x="0" y="477"/>
                      <a:pt x="5" y="490"/>
                      <a:pt x="16" y="493"/>
                    </a:cubicBezTo>
                    <a:cubicBezTo>
                      <a:pt x="21" y="495"/>
                      <a:pt x="72" y="516"/>
                      <a:pt x="143" y="516"/>
                    </a:cubicBezTo>
                    <a:cubicBezTo>
                      <a:pt x="191" y="516"/>
                      <a:pt x="249" y="506"/>
                      <a:pt x="305" y="477"/>
                    </a:cubicBezTo>
                    <a:cubicBezTo>
                      <a:pt x="416" y="416"/>
                      <a:pt x="516" y="273"/>
                      <a:pt x="545" y="215"/>
                    </a:cubicBezTo>
                    <a:lnTo>
                      <a:pt x="551" y="215"/>
                    </a:lnTo>
                    <a:cubicBezTo>
                      <a:pt x="554" y="215"/>
                      <a:pt x="557" y="215"/>
                      <a:pt x="561" y="215"/>
                    </a:cubicBezTo>
                    <a:cubicBezTo>
                      <a:pt x="602" y="215"/>
                      <a:pt x="657" y="212"/>
                      <a:pt x="691" y="154"/>
                    </a:cubicBezTo>
                    <a:cubicBezTo>
                      <a:pt x="723" y="96"/>
                      <a:pt x="712" y="40"/>
                      <a:pt x="702" y="19"/>
                    </a:cubicBezTo>
                    <a:cubicBezTo>
                      <a:pt x="699" y="11"/>
                      <a:pt x="688" y="3"/>
                      <a:pt x="6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g2d4c3c84e7f_0_0"/>
              <p:cNvSpPr/>
              <p:nvPr/>
            </p:nvSpPr>
            <p:spPr>
              <a:xfrm>
                <a:off x="5713575" y="2366525"/>
                <a:ext cx="4250" cy="2675"/>
              </a:xfrm>
              <a:custGeom>
                <a:rect b="b" l="l" r="r" t="t"/>
                <a:pathLst>
                  <a:path extrusionOk="0" h="107" w="170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70" y="82"/>
                      <a:pt x="170" y="53"/>
                    </a:cubicBezTo>
                    <a:cubicBezTo>
                      <a:pt x="170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g2d4c3c84e7f_0_0"/>
              <p:cNvSpPr/>
              <p:nvPr/>
            </p:nvSpPr>
            <p:spPr>
              <a:xfrm>
                <a:off x="5703575" y="2365000"/>
                <a:ext cx="4200" cy="2675"/>
              </a:xfrm>
              <a:custGeom>
                <a:rect b="b" l="l" r="r" t="t"/>
                <a:pathLst>
                  <a:path extrusionOk="0" h="107" w="168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67" y="82"/>
                      <a:pt x="167" y="53"/>
                    </a:cubicBezTo>
                    <a:cubicBezTo>
                      <a:pt x="167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g2d4c3c84e7f_0_0"/>
              <p:cNvSpPr/>
              <p:nvPr/>
            </p:nvSpPr>
            <p:spPr>
              <a:xfrm>
                <a:off x="5692000" y="2430175"/>
                <a:ext cx="40575" cy="47800"/>
              </a:xfrm>
              <a:custGeom>
                <a:rect b="b" l="l" r="r" t="t"/>
                <a:pathLst>
                  <a:path extrusionOk="0" h="1912" w="1623">
                    <a:moveTo>
                      <a:pt x="932" y="1"/>
                    </a:moveTo>
                    <a:cubicBezTo>
                      <a:pt x="932" y="1"/>
                      <a:pt x="620" y="398"/>
                      <a:pt x="593" y="469"/>
                    </a:cubicBezTo>
                    <a:cubicBezTo>
                      <a:pt x="569" y="541"/>
                      <a:pt x="567" y="628"/>
                      <a:pt x="635" y="1049"/>
                    </a:cubicBezTo>
                    <a:cubicBezTo>
                      <a:pt x="657" y="1181"/>
                      <a:pt x="667" y="1480"/>
                      <a:pt x="667" y="1480"/>
                    </a:cubicBezTo>
                    <a:cubicBezTo>
                      <a:pt x="667" y="1480"/>
                      <a:pt x="469" y="1353"/>
                      <a:pt x="418" y="1353"/>
                    </a:cubicBezTo>
                    <a:cubicBezTo>
                      <a:pt x="394" y="1353"/>
                      <a:pt x="377" y="1342"/>
                      <a:pt x="347" y="1342"/>
                    </a:cubicBezTo>
                    <a:cubicBezTo>
                      <a:pt x="317" y="1342"/>
                      <a:pt x="276" y="1352"/>
                      <a:pt x="204" y="1393"/>
                    </a:cubicBezTo>
                    <a:cubicBezTo>
                      <a:pt x="61" y="1475"/>
                      <a:pt x="0" y="1509"/>
                      <a:pt x="72" y="1589"/>
                    </a:cubicBezTo>
                    <a:cubicBezTo>
                      <a:pt x="143" y="1665"/>
                      <a:pt x="246" y="1713"/>
                      <a:pt x="405" y="1763"/>
                    </a:cubicBezTo>
                    <a:cubicBezTo>
                      <a:pt x="564" y="1814"/>
                      <a:pt x="535" y="1843"/>
                      <a:pt x="683" y="1893"/>
                    </a:cubicBezTo>
                    <a:cubicBezTo>
                      <a:pt x="719" y="1905"/>
                      <a:pt x="752" y="1911"/>
                      <a:pt x="782" y="1911"/>
                    </a:cubicBezTo>
                    <a:cubicBezTo>
                      <a:pt x="876" y="1911"/>
                      <a:pt x="937" y="1850"/>
                      <a:pt x="953" y="1729"/>
                    </a:cubicBezTo>
                    <a:cubicBezTo>
                      <a:pt x="974" y="1570"/>
                      <a:pt x="948" y="1605"/>
                      <a:pt x="972" y="1485"/>
                    </a:cubicBezTo>
                    <a:cubicBezTo>
                      <a:pt x="993" y="1366"/>
                      <a:pt x="1154" y="1009"/>
                      <a:pt x="1162" y="951"/>
                    </a:cubicBezTo>
                    <a:cubicBezTo>
                      <a:pt x="1178" y="818"/>
                      <a:pt x="1130" y="758"/>
                      <a:pt x="1130" y="758"/>
                    </a:cubicBezTo>
                    <a:cubicBezTo>
                      <a:pt x="1130" y="758"/>
                      <a:pt x="1292" y="710"/>
                      <a:pt x="1435" y="633"/>
                    </a:cubicBezTo>
                    <a:cubicBezTo>
                      <a:pt x="1578" y="559"/>
                      <a:pt x="1623" y="506"/>
                      <a:pt x="1623" y="506"/>
                    </a:cubicBezTo>
                    <a:cubicBezTo>
                      <a:pt x="1623" y="506"/>
                      <a:pt x="1514" y="292"/>
                      <a:pt x="1347" y="173"/>
                    </a:cubicBezTo>
                    <a:cubicBezTo>
                      <a:pt x="1181" y="53"/>
                      <a:pt x="932" y="1"/>
                      <a:pt x="93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g2d4c3c84e7f_0_0"/>
              <p:cNvSpPr/>
              <p:nvPr/>
            </p:nvSpPr>
            <p:spPr>
              <a:xfrm>
                <a:off x="5716800" y="2445050"/>
                <a:ext cx="4400" cy="5200"/>
              </a:xfrm>
              <a:custGeom>
                <a:rect b="b" l="l" r="r" t="t"/>
                <a:pathLst>
                  <a:path extrusionOk="0" h="208" w="176">
                    <a:moveTo>
                      <a:pt x="25" y="1"/>
                    </a:moveTo>
                    <a:cubicBezTo>
                      <a:pt x="20" y="1"/>
                      <a:pt x="15" y="3"/>
                      <a:pt x="11" y="6"/>
                    </a:cubicBezTo>
                    <a:cubicBezTo>
                      <a:pt x="3" y="14"/>
                      <a:pt x="1" y="28"/>
                      <a:pt x="9" y="36"/>
                    </a:cubicBezTo>
                    <a:cubicBezTo>
                      <a:pt x="38" y="67"/>
                      <a:pt x="117" y="152"/>
                      <a:pt x="133" y="194"/>
                    </a:cubicBezTo>
                    <a:cubicBezTo>
                      <a:pt x="136" y="202"/>
                      <a:pt x="144" y="208"/>
                      <a:pt x="152" y="208"/>
                    </a:cubicBezTo>
                    <a:cubicBezTo>
                      <a:pt x="154" y="208"/>
                      <a:pt x="157" y="208"/>
                      <a:pt x="160" y="205"/>
                    </a:cubicBezTo>
                    <a:cubicBezTo>
                      <a:pt x="170" y="202"/>
                      <a:pt x="175" y="189"/>
                      <a:pt x="170" y="178"/>
                    </a:cubicBezTo>
                    <a:cubicBezTo>
                      <a:pt x="149" y="123"/>
                      <a:pt x="51" y="20"/>
                      <a:pt x="41" y="9"/>
                    </a:cubicBezTo>
                    <a:cubicBezTo>
                      <a:pt x="36" y="3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g2d4c3c84e7f_0_0"/>
              <p:cNvSpPr/>
              <p:nvPr/>
            </p:nvSpPr>
            <p:spPr>
              <a:xfrm>
                <a:off x="5707800" y="2466300"/>
                <a:ext cx="5325" cy="4075"/>
              </a:xfrm>
              <a:custGeom>
                <a:rect b="b" l="l" r="r" t="t"/>
                <a:pathLst>
                  <a:path extrusionOk="0" h="163" w="213">
                    <a:moveTo>
                      <a:pt x="23" y="1"/>
                    </a:moveTo>
                    <a:cubicBezTo>
                      <a:pt x="16" y="1"/>
                      <a:pt x="10" y="4"/>
                      <a:pt x="6" y="9"/>
                    </a:cubicBezTo>
                    <a:cubicBezTo>
                      <a:pt x="1" y="19"/>
                      <a:pt x="3" y="33"/>
                      <a:pt x="14" y="38"/>
                    </a:cubicBezTo>
                    <a:cubicBezTo>
                      <a:pt x="48" y="62"/>
                      <a:pt x="146" y="125"/>
                      <a:pt x="176" y="154"/>
                    </a:cubicBezTo>
                    <a:cubicBezTo>
                      <a:pt x="181" y="160"/>
                      <a:pt x="186" y="162"/>
                      <a:pt x="191" y="162"/>
                    </a:cubicBezTo>
                    <a:cubicBezTo>
                      <a:pt x="197" y="162"/>
                      <a:pt x="202" y="160"/>
                      <a:pt x="205" y="157"/>
                    </a:cubicBezTo>
                    <a:cubicBezTo>
                      <a:pt x="213" y="149"/>
                      <a:pt x="213" y="136"/>
                      <a:pt x="205" y="128"/>
                    </a:cubicBezTo>
                    <a:cubicBezTo>
                      <a:pt x="168" y="88"/>
                      <a:pt x="41" y="6"/>
                      <a:pt x="35" y="3"/>
                    </a:cubicBezTo>
                    <a:cubicBezTo>
                      <a:pt x="31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g2d4c3c84e7f_0_0"/>
              <p:cNvSpPr/>
              <p:nvPr/>
            </p:nvSpPr>
            <p:spPr>
              <a:xfrm>
                <a:off x="5696625" y="2466175"/>
                <a:ext cx="18550" cy="10950"/>
              </a:xfrm>
              <a:custGeom>
                <a:rect b="b" l="l" r="r" t="t"/>
                <a:pathLst>
                  <a:path extrusionOk="0" h="438" w="742">
                    <a:moveTo>
                      <a:pt x="223" y="0"/>
                    </a:moveTo>
                    <a:cubicBezTo>
                      <a:pt x="210" y="0"/>
                      <a:pt x="161" y="16"/>
                      <a:pt x="109" y="48"/>
                    </a:cubicBezTo>
                    <a:cubicBezTo>
                      <a:pt x="53" y="80"/>
                      <a:pt x="16" y="149"/>
                      <a:pt x="16" y="149"/>
                    </a:cubicBezTo>
                    <a:lnTo>
                      <a:pt x="0" y="196"/>
                    </a:lnTo>
                    <a:cubicBezTo>
                      <a:pt x="0" y="196"/>
                      <a:pt x="180" y="260"/>
                      <a:pt x="236" y="286"/>
                    </a:cubicBezTo>
                    <a:cubicBezTo>
                      <a:pt x="294" y="310"/>
                      <a:pt x="392" y="360"/>
                      <a:pt x="482" y="395"/>
                    </a:cubicBezTo>
                    <a:cubicBezTo>
                      <a:pt x="537" y="417"/>
                      <a:pt x="578" y="438"/>
                      <a:pt x="615" y="438"/>
                    </a:cubicBezTo>
                    <a:cubicBezTo>
                      <a:pt x="640" y="438"/>
                      <a:pt x="663" y="427"/>
                      <a:pt x="686" y="400"/>
                    </a:cubicBezTo>
                    <a:cubicBezTo>
                      <a:pt x="742" y="334"/>
                      <a:pt x="543" y="239"/>
                      <a:pt x="456" y="186"/>
                    </a:cubicBezTo>
                    <a:cubicBezTo>
                      <a:pt x="371" y="133"/>
                      <a:pt x="231" y="3"/>
                      <a:pt x="225" y="0"/>
                    </a:cubicBezTo>
                    <a:cubicBezTo>
                      <a:pt x="225" y="0"/>
                      <a:pt x="224" y="0"/>
                      <a:pt x="223" y="0"/>
                    </a:cubicBezTo>
                    <a:close/>
                  </a:path>
                </a:pathLst>
              </a:custGeom>
              <a:solidFill>
                <a:srgbClr val="F9A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g2d4c3c84e7f_0_0"/>
              <p:cNvSpPr/>
              <p:nvPr/>
            </p:nvSpPr>
            <p:spPr>
              <a:xfrm>
                <a:off x="5715025" y="2430175"/>
                <a:ext cx="17700" cy="14125"/>
              </a:xfrm>
              <a:custGeom>
                <a:rect b="b" l="l" r="r" t="t"/>
                <a:pathLst>
                  <a:path extrusionOk="0" h="565" w="708">
                    <a:moveTo>
                      <a:pt x="11" y="1"/>
                    </a:moveTo>
                    <a:lnTo>
                      <a:pt x="0" y="14"/>
                    </a:lnTo>
                    <a:cubicBezTo>
                      <a:pt x="0" y="14"/>
                      <a:pt x="178" y="77"/>
                      <a:pt x="233" y="112"/>
                    </a:cubicBezTo>
                    <a:cubicBezTo>
                      <a:pt x="289" y="146"/>
                      <a:pt x="392" y="223"/>
                      <a:pt x="479" y="331"/>
                    </a:cubicBezTo>
                    <a:cubicBezTo>
                      <a:pt x="543" y="406"/>
                      <a:pt x="628" y="564"/>
                      <a:pt x="628" y="564"/>
                    </a:cubicBezTo>
                    <a:lnTo>
                      <a:pt x="707" y="517"/>
                    </a:lnTo>
                    <a:cubicBezTo>
                      <a:pt x="681" y="466"/>
                      <a:pt x="593" y="308"/>
                      <a:pt x="448" y="188"/>
                    </a:cubicBezTo>
                    <a:cubicBezTo>
                      <a:pt x="331" y="93"/>
                      <a:pt x="170" y="35"/>
                      <a:pt x="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g2d4c3c84e7f_0_0"/>
              <p:cNvSpPr/>
              <p:nvPr/>
            </p:nvSpPr>
            <p:spPr>
              <a:xfrm>
                <a:off x="5700200" y="2455000"/>
                <a:ext cx="20600" cy="25275"/>
              </a:xfrm>
              <a:custGeom>
                <a:rect b="b" l="l" r="r" t="t"/>
                <a:pathLst>
                  <a:path extrusionOk="0" h="1011" w="824">
                    <a:moveTo>
                      <a:pt x="824" y="0"/>
                    </a:moveTo>
                    <a:cubicBezTo>
                      <a:pt x="784" y="114"/>
                      <a:pt x="660" y="389"/>
                      <a:pt x="644" y="492"/>
                    </a:cubicBezTo>
                    <a:cubicBezTo>
                      <a:pt x="620" y="612"/>
                      <a:pt x="646" y="577"/>
                      <a:pt x="625" y="736"/>
                    </a:cubicBezTo>
                    <a:cubicBezTo>
                      <a:pt x="609" y="857"/>
                      <a:pt x="548" y="918"/>
                      <a:pt x="454" y="918"/>
                    </a:cubicBezTo>
                    <a:cubicBezTo>
                      <a:pt x="424" y="918"/>
                      <a:pt x="391" y="912"/>
                      <a:pt x="355" y="900"/>
                    </a:cubicBezTo>
                    <a:cubicBezTo>
                      <a:pt x="207" y="850"/>
                      <a:pt x="236" y="821"/>
                      <a:pt x="77" y="770"/>
                    </a:cubicBezTo>
                    <a:cubicBezTo>
                      <a:pt x="51" y="760"/>
                      <a:pt x="24" y="752"/>
                      <a:pt x="0" y="744"/>
                    </a:cubicBezTo>
                    <a:lnTo>
                      <a:pt x="0" y="744"/>
                    </a:lnTo>
                    <a:cubicBezTo>
                      <a:pt x="51" y="784"/>
                      <a:pt x="120" y="834"/>
                      <a:pt x="204" y="890"/>
                    </a:cubicBezTo>
                    <a:cubicBezTo>
                      <a:pt x="319" y="966"/>
                      <a:pt x="420" y="1010"/>
                      <a:pt x="498" y="1010"/>
                    </a:cubicBezTo>
                    <a:cubicBezTo>
                      <a:pt x="548" y="1010"/>
                      <a:pt x="588" y="992"/>
                      <a:pt x="617" y="953"/>
                    </a:cubicBezTo>
                    <a:cubicBezTo>
                      <a:pt x="694" y="855"/>
                      <a:pt x="715" y="765"/>
                      <a:pt x="728" y="593"/>
                    </a:cubicBezTo>
                    <a:cubicBezTo>
                      <a:pt x="739" y="466"/>
                      <a:pt x="794" y="148"/>
                      <a:pt x="8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g2d4c3c84e7f_0_0"/>
              <p:cNvSpPr/>
              <p:nvPr/>
            </p:nvSpPr>
            <p:spPr>
              <a:xfrm>
                <a:off x="5721100" y="2453000"/>
                <a:ext cx="25" cy="100"/>
              </a:xfrm>
              <a:custGeom>
                <a:rect b="b" l="l" r="r" t="t"/>
                <a:pathLst>
                  <a:path extrusionOk="0" h="4" w="1">
                    <a:moveTo>
                      <a:pt x="1" y="3"/>
                    </a:moveTo>
                    <a:cubicBezTo>
                      <a:pt x="1" y="3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g2d4c3c84e7f_0_0"/>
              <p:cNvSpPr/>
              <p:nvPr/>
            </p:nvSpPr>
            <p:spPr>
              <a:xfrm>
                <a:off x="5661150" y="2389800"/>
                <a:ext cx="38475" cy="107825"/>
              </a:xfrm>
              <a:custGeom>
                <a:rect b="b" l="l" r="r" t="t"/>
                <a:pathLst>
                  <a:path extrusionOk="0" h="4313" w="1539">
                    <a:moveTo>
                      <a:pt x="1157" y="1"/>
                    </a:moveTo>
                    <a:cubicBezTo>
                      <a:pt x="927" y="1"/>
                      <a:pt x="771" y="80"/>
                      <a:pt x="771" y="80"/>
                    </a:cubicBezTo>
                    <a:lnTo>
                      <a:pt x="813" y="1237"/>
                    </a:lnTo>
                    <a:cubicBezTo>
                      <a:pt x="813" y="1237"/>
                      <a:pt x="422" y="3058"/>
                      <a:pt x="342" y="3180"/>
                    </a:cubicBezTo>
                    <a:cubicBezTo>
                      <a:pt x="263" y="3304"/>
                      <a:pt x="101" y="3617"/>
                      <a:pt x="80" y="3678"/>
                    </a:cubicBezTo>
                    <a:cubicBezTo>
                      <a:pt x="59" y="3738"/>
                      <a:pt x="1" y="3905"/>
                      <a:pt x="1" y="4032"/>
                    </a:cubicBezTo>
                    <a:cubicBezTo>
                      <a:pt x="1" y="4212"/>
                      <a:pt x="157" y="4292"/>
                      <a:pt x="157" y="4292"/>
                    </a:cubicBezTo>
                    <a:cubicBezTo>
                      <a:pt x="157" y="4292"/>
                      <a:pt x="277" y="4313"/>
                      <a:pt x="492" y="4313"/>
                    </a:cubicBezTo>
                    <a:cubicBezTo>
                      <a:pt x="550" y="4313"/>
                      <a:pt x="615" y="4311"/>
                      <a:pt x="686" y="4307"/>
                    </a:cubicBezTo>
                    <a:cubicBezTo>
                      <a:pt x="1020" y="4289"/>
                      <a:pt x="962" y="4032"/>
                      <a:pt x="962" y="4032"/>
                    </a:cubicBezTo>
                    <a:lnTo>
                      <a:pt x="962" y="4032"/>
                    </a:lnTo>
                    <a:cubicBezTo>
                      <a:pt x="962" y="4032"/>
                      <a:pt x="903" y="4040"/>
                      <a:pt x="856" y="4045"/>
                    </a:cubicBezTo>
                    <a:cubicBezTo>
                      <a:pt x="811" y="4022"/>
                      <a:pt x="795" y="3945"/>
                      <a:pt x="776" y="3746"/>
                    </a:cubicBezTo>
                    <a:cubicBezTo>
                      <a:pt x="763" y="3585"/>
                      <a:pt x="734" y="3426"/>
                      <a:pt x="792" y="3249"/>
                    </a:cubicBezTo>
                    <a:cubicBezTo>
                      <a:pt x="850" y="3074"/>
                      <a:pt x="1097" y="2497"/>
                      <a:pt x="1277" y="2148"/>
                    </a:cubicBezTo>
                    <a:cubicBezTo>
                      <a:pt x="1454" y="1801"/>
                      <a:pt x="1539" y="1396"/>
                      <a:pt x="1539" y="1396"/>
                    </a:cubicBezTo>
                    <a:lnTo>
                      <a:pt x="1539" y="6"/>
                    </a:lnTo>
                    <a:cubicBezTo>
                      <a:pt x="1539" y="6"/>
                      <a:pt x="1525" y="4"/>
                      <a:pt x="1502" y="4"/>
                    </a:cubicBezTo>
                    <a:cubicBezTo>
                      <a:pt x="1374" y="1"/>
                      <a:pt x="1245" y="1"/>
                      <a:pt x="115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g2d4c3c84e7f_0_0"/>
              <p:cNvSpPr/>
              <p:nvPr/>
            </p:nvSpPr>
            <p:spPr>
              <a:xfrm>
                <a:off x="5680400" y="2389800"/>
                <a:ext cx="19225" cy="2625"/>
              </a:xfrm>
              <a:custGeom>
                <a:rect b="b" l="l" r="r" t="t"/>
                <a:pathLst>
                  <a:path extrusionOk="0" h="105" w="769">
                    <a:moveTo>
                      <a:pt x="387" y="1"/>
                    </a:moveTo>
                    <a:cubicBezTo>
                      <a:pt x="157" y="1"/>
                      <a:pt x="1" y="80"/>
                      <a:pt x="1" y="80"/>
                    </a:cubicBezTo>
                    <a:lnTo>
                      <a:pt x="1" y="88"/>
                    </a:lnTo>
                    <a:cubicBezTo>
                      <a:pt x="9" y="86"/>
                      <a:pt x="165" y="46"/>
                      <a:pt x="274" y="46"/>
                    </a:cubicBezTo>
                    <a:cubicBezTo>
                      <a:pt x="281" y="46"/>
                      <a:pt x="288" y="46"/>
                      <a:pt x="295" y="46"/>
                    </a:cubicBezTo>
                    <a:cubicBezTo>
                      <a:pt x="616" y="46"/>
                      <a:pt x="769" y="104"/>
                      <a:pt x="769" y="104"/>
                    </a:cubicBezTo>
                    <a:lnTo>
                      <a:pt x="769" y="4"/>
                    </a:lnTo>
                    <a:cubicBezTo>
                      <a:pt x="634" y="1"/>
                      <a:pt x="485" y="1"/>
                      <a:pt x="3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g2d4c3c84e7f_0_0"/>
              <p:cNvSpPr/>
              <p:nvPr/>
            </p:nvSpPr>
            <p:spPr>
              <a:xfrm>
                <a:off x="5684725" y="2406225"/>
                <a:ext cx="17225" cy="55350"/>
              </a:xfrm>
              <a:custGeom>
                <a:rect b="b" l="l" r="r" t="t"/>
                <a:pathLst>
                  <a:path extrusionOk="0" h="2214" w="689">
                    <a:moveTo>
                      <a:pt x="614" y="0"/>
                    </a:moveTo>
                    <a:cubicBezTo>
                      <a:pt x="614" y="0"/>
                      <a:pt x="614" y="141"/>
                      <a:pt x="596" y="337"/>
                    </a:cubicBezTo>
                    <a:lnTo>
                      <a:pt x="596" y="739"/>
                    </a:lnTo>
                    <a:cubicBezTo>
                      <a:pt x="596" y="739"/>
                      <a:pt x="511" y="1144"/>
                      <a:pt x="334" y="1491"/>
                    </a:cubicBezTo>
                    <a:cubicBezTo>
                      <a:pt x="228" y="1697"/>
                      <a:pt x="101" y="1978"/>
                      <a:pt x="0" y="2213"/>
                    </a:cubicBezTo>
                    <a:cubicBezTo>
                      <a:pt x="29" y="2187"/>
                      <a:pt x="64" y="2147"/>
                      <a:pt x="93" y="2118"/>
                    </a:cubicBezTo>
                    <a:cubicBezTo>
                      <a:pt x="188" y="2012"/>
                      <a:pt x="400" y="1475"/>
                      <a:pt x="503" y="1252"/>
                    </a:cubicBezTo>
                    <a:cubicBezTo>
                      <a:pt x="609" y="1027"/>
                      <a:pt x="611" y="871"/>
                      <a:pt x="651" y="768"/>
                    </a:cubicBezTo>
                    <a:cubicBezTo>
                      <a:pt x="688" y="662"/>
                      <a:pt x="614" y="0"/>
                      <a:pt x="6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g2d4c3c84e7f_0_0"/>
              <p:cNvSpPr/>
              <p:nvPr/>
            </p:nvSpPr>
            <p:spPr>
              <a:xfrm>
                <a:off x="5664325" y="2492425"/>
                <a:ext cx="4850" cy="5600"/>
              </a:xfrm>
              <a:custGeom>
                <a:rect b="b" l="l" r="r" t="t"/>
                <a:pathLst>
                  <a:path extrusionOk="0" h="224" w="194">
                    <a:moveTo>
                      <a:pt x="25" y="1"/>
                    </a:moveTo>
                    <a:cubicBezTo>
                      <a:pt x="20" y="1"/>
                      <a:pt x="15" y="3"/>
                      <a:pt x="11" y="7"/>
                    </a:cubicBezTo>
                    <a:cubicBezTo>
                      <a:pt x="1" y="12"/>
                      <a:pt x="1" y="25"/>
                      <a:pt x="9" y="36"/>
                    </a:cubicBezTo>
                    <a:lnTo>
                      <a:pt x="154" y="216"/>
                    </a:lnTo>
                    <a:cubicBezTo>
                      <a:pt x="160" y="221"/>
                      <a:pt x="165" y="224"/>
                      <a:pt x="170" y="224"/>
                    </a:cubicBezTo>
                    <a:cubicBezTo>
                      <a:pt x="175" y="224"/>
                      <a:pt x="181" y="221"/>
                      <a:pt x="183" y="218"/>
                    </a:cubicBezTo>
                    <a:cubicBezTo>
                      <a:pt x="191" y="210"/>
                      <a:pt x="194" y="197"/>
                      <a:pt x="186" y="189"/>
                    </a:cubicBezTo>
                    <a:lnTo>
                      <a:pt x="40" y="9"/>
                    </a:lnTo>
                    <a:cubicBezTo>
                      <a:pt x="36" y="4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g2d4c3c84e7f_0_0"/>
              <p:cNvSpPr/>
              <p:nvPr/>
            </p:nvSpPr>
            <p:spPr>
              <a:xfrm>
                <a:off x="5670625" y="2492900"/>
                <a:ext cx="4325" cy="5250"/>
              </a:xfrm>
              <a:custGeom>
                <a:rect b="b" l="l" r="r" t="t"/>
                <a:pathLst>
                  <a:path extrusionOk="0" h="210" w="173">
                    <a:moveTo>
                      <a:pt x="23" y="0"/>
                    </a:moveTo>
                    <a:cubicBezTo>
                      <a:pt x="18" y="0"/>
                      <a:pt x="14" y="1"/>
                      <a:pt x="11" y="3"/>
                    </a:cubicBezTo>
                    <a:cubicBezTo>
                      <a:pt x="0" y="11"/>
                      <a:pt x="0" y="25"/>
                      <a:pt x="6" y="33"/>
                    </a:cubicBezTo>
                    <a:lnTo>
                      <a:pt x="133" y="202"/>
                    </a:lnTo>
                    <a:cubicBezTo>
                      <a:pt x="135" y="207"/>
                      <a:pt x="143" y="210"/>
                      <a:pt x="148" y="210"/>
                    </a:cubicBezTo>
                    <a:cubicBezTo>
                      <a:pt x="154" y="210"/>
                      <a:pt x="156" y="207"/>
                      <a:pt x="162" y="205"/>
                    </a:cubicBezTo>
                    <a:cubicBezTo>
                      <a:pt x="170" y="199"/>
                      <a:pt x="172" y="186"/>
                      <a:pt x="164" y="176"/>
                    </a:cubicBezTo>
                    <a:lnTo>
                      <a:pt x="40" y="9"/>
                    </a:lnTo>
                    <a:cubicBezTo>
                      <a:pt x="35" y="3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g2d4c3c84e7f_0_0"/>
              <p:cNvSpPr/>
              <p:nvPr/>
            </p:nvSpPr>
            <p:spPr>
              <a:xfrm>
                <a:off x="5676250" y="2492325"/>
                <a:ext cx="4775" cy="5700"/>
              </a:xfrm>
              <a:custGeom>
                <a:rect b="b" l="l" r="r" t="t"/>
                <a:pathLst>
                  <a:path extrusionOk="0" h="228" w="191">
                    <a:moveTo>
                      <a:pt x="23" y="1"/>
                    </a:moveTo>
                    <a:cubicBezTo>
                      <a:pt x="18" y="1"/>
                      <a:pt x="14" y="2"/>
                      <a:pt x="11" y="5"/>
                    </a:cubicBezTo>
                    <a:cubicBezTo>
                      <a:pt x="0" y="11"/>
                      <a:pt x="0" y="24"/>
                      <a:pt x="6" y="34"/>
                    </a:cubicBezTo>
                    <a:lnTo>
                      <a:pt x="151" y="220"/>
                    </a:lnTo>
                    <a:cubicBezTo>
                      <a:pt x="154" y="225"/>
                      <a:pt x="159" y="228"/>
                      <a:pt x="167" y="228"/>
                    </a:cubicBezTo>
                    <a:cubicBezTo>
                      <a:pt x="170" y="228"/>
                      <a:pt x="175" y="225"/>
                      <a:pt x="180" y="222"/>
                    </a:cubicBezTo>
                    <a:cubicBezTo>
                      <a:pt x="188" y="214"/>
                      <a:pt x="191" y="201"/>
                      <a:pt x="183" y="193"/>
                    </a:cubicBezTo>
                    <a:lnTo>
                      <a:pt x="40" y="8"/>
                    </a:lnTo>
                    <a:cubicBezTo>
                      <a:pt x="35" y="3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g2d4c3c84e7f_0_0"/>
              <p:cNvSpPr/>
              <p:nvPr/>
            </p:nvSpPr>
            <p:spPr>
              <a:xfrm>
                <a:off x="5736000" y="2645100"/>
                <a:ext cx="26900" cy="56200"/>
              </a:xfrm>
              <a:custGeom>
                <a:rect b="b" l="l" r="r" t="t"/>
                <a:pathLst>
                  <a:path extrusionOk="0" h="2248" w="1076">
                    <a:moveTo>
                      <a:pt x="659" y="1"/>
                    </a:moveTo>
                    <a:lnTo>
                      <a:pt x="180" y="54"/>
                    </a:lnTo>
                    <a:cubicBezTo>
                      <a:pt x="180" y="54"/>
                      <a:pt x="51" y="239"/>
                      <a:pt x="24" y="525"/>
                    </a:cubicBezTo>
                    <a:cubicBezTo>
                      <a:pt x="0" y="797"/>
                      <a:pt x="159" y="1385"/>
                      <a:pt x="220" y="1599"/>
                    </a:cubicBezTo>
                    <a:cubicBezTo>
                      <a:pt x="236" y="1647"/>
                      <a:pt x="231" y="1697"/>
                      <a:pt x="210" y="1742"/>
                    </a:cubicBezTo>
                    <a:cubicBezTo>
                      <a:pt x="194" y="1777"/>
                      <a:pt x="183" y="1824"/>
                      <a:pt x="194" y="1862"/>
                    </a:cubicBezTo>
                    <a:cubicBezTo>
                      <a:pt x="220" y="1936"/>
                      <a:pt x="281" y="1962"/>
                      <a:pt x="347" y="1978"/>
                    </a:cubicBezTo>
                    <a:cubicBezTo>
                      <a:pt x="411" y="1997"/>
                      <a:pt x="487" y="2028"/>
                      <a:pt x="517" y="2065"/>
                    </a:cubicBezTo>
                    <a:cubicBezTo>
                      <a:pt x="543" y="2102"/>
                      <a:pt x="710" y="2227"/>
                      <a:pt x="813" y="2245"/>
                    </a:cubicBezTo>
                    <a:cubicBezTo>
                      <a:pt x="821" y="2247"/>
                      <a:pt x="830" y="2248"/>
                      <a:pt x="839" y="2248"/>
                    </a:cubicBezTo>
                    <a:cubicBezTo>
                      <a:pt x="940" y="2248"/>
                      <a:pt x="1060" y="2141"/>
                      <a:pt x="1067" y="2102"/>
                    </a:cubicBezTo>
                    <a:cubicBezTo>
                      <a:pt x="1075" y="2060"/>
                      <a:pt x="898" y="1981"/>
                      <a:pt x="810" y="1877"/>
                    </a:cubicBezTo>
                    <a:cubicBezTo>
                      <a:pt x="689" y="1734"/>
                      <a:pt x="546" y="1674"/>
                      <a:pt x="522" y="1446"/>
                    </a:cubicBezTo>
                    <a:cubicBezTo>
                      <a:pt x="511" y="1351"/>
                      <a:pt x="564" y="617"/>
                      <a:pt x="580" y="512"/>
                    </a:cubicBezTo>
                    <a:cubicBezTo>
                      <a:pt x="614" y="252"/>
                      <a:pt x="659" y="1"/>
                      <a:pt x="65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3" name="Google Shape;2973;g2d4c3c84e7f_0_0"/>
              <p:cNvSpPr/>
              <p:nvPr/>
            </p:nvSpPr>
            <p:spPr>
              <a:xfrm>
                <a:off x="5746775" y="2689975"/>
                <a:ext cx="17425" cy="11275"/>
              </a:xfrm>
              <a:custGeom>
                <a:rect b="b" l="l" r="r" t="t"/>
                <a:pathLst>
                  <a:path extrusionOk="0" h="451" w="697">
                    <a:moveTo>
                      <a:pt x="334" y="0"/>
                    </a:moveTo>
                    <a:cubicBezTo>
                      <a:pt x="334" y="0"/>
                      <a:pt x="221" y="3"/>
                      <a:pt x="109" y="56"/>
                    </a:cubicBezTo>
                    <a:cubicBezTo>
                      <a:pt x="1" y="109"/>
                      <a:pt x="6" y="249"/>
                      <a:pt x="6" y="249"/>
                    </a:cubicBezTo>
                    <a:cubicBezTo>
                      <a:pt x="6" y="249"/>
                      <a:pt x="162" y="366"/>
                      <a:pt x="324" y="432"/>
                    </a:cubicBezTo>
                    <a:cubicBezTo>
                      <a:pt x="355" y="445"/>
                      <a:pt x="386" y="450"/>
                      <a:pt x="415" y="450"/>
                    </a:cubicBezTo>
                    <a:cubicBezTo>
                      <a:pt x="532" y="450"/>
                      <a:pt x="624" y="361"/>
                      <a:pt x="652" y="331"/>
                    </a:cubicBezTo>
                    <a:cubicBezTo>
                      <a:pt x="697" y="286"/>
                      <a:pt x="657" y="175"/>
                      <a:pt x="581" y="133"/>
                    </a:cubicBezTo>
                    <a:cubicBezTo>
                      <a:pt x="504" y="88"/>
                      <a:pt x="334" y="0"/>
                      <a:pt x="3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g2d4c3c84e7f_0_0"/>
              <p:cNvSpPr/>
              <p:nvPr/>
            </p:nvSpPr>
            <p:spPr>
              <a:xfrm>
                <a:off x="5737725" y="2690075"/>
                <a:ext cx="26350" cy="14150"/>
              </a:xfrm>
              <a:custGeom>
                <a:rect b="b" l="l" r="r" t="t"/>
                <a:pathLst>
                  <a:path extrusionOk="0" h="566" w="1054">
                    <a:moveTo>
                      <a:pt x="87" y="1"/>
                    </a:moveTo>
                    <a:cubicBezTo>
                      <a:pt x="72" y="1"/>
                      <a:pt x="58" y="4"/>
                      <a:pt x="45" y="12"/>
                    </a:cubicBezTo>
                    <a:cubicBezTo>
                      <a:pt x="8" y="36"/>
                      <a:pt x="0" y="86"/>
                      <a:pt x="24" y="121"/>
                    </a:cubicBezTo>
                    <a:cubicBezTo>
                      <a:pt x="40" y="145"/>
                      <a:pt x="130" y="272"/>
                      <a:pt x="236" y="306"/>
                    </a:cubicBezTo>
                    <a:cubicBezTo>
                      <a:pt x="299" y="327"/>
                      <a:pt x="453" y="433"/>
                      <a:pt x="511" y="473"/>
                    </a:cubicBezTo>
                    <a:lnTo>
                      <a:pt x="538" y="491"/>
                    </a:lnTo>
                    <a:cubicBezTo>
                      <a:pt x="593" y="528"/>
                      <a:pt x="699" y="565"/>
                      <a:pt x="773" y="565"/>
                    </a:cubicBezTo>
                    <a:cubicBezTo>
                      <a:pt x="845" y="565"/>
                      <a:pt x="953" y="491"/>
                      <a:pt x="1011" y="446"/>
                    </a:cubicBezTo>
                    <a:cubicBezTo>
                      <a:pt x="1046" y="422"/>
                      <a:pt x="1054" y="372"/>
                      <a:pt x="1027" y="340"/>
                    </a:cubicBezTo>
                    <a:cubicBezTo>
                      <a:pt x="1011" y="320"/>
                      <a:pt x="988" y="309"/>
                      <a:pt x="965" y="309"/>
                    </a:cubicBezTo>
                    <a:cubicBezTo>
                      <a:pt x="949" y="309"/>
                      <a:pt x="933" y="314"/>
                      <a:pt x="919" y="325"/>
                    </a:cubicBezTo>
                    <a:cubicBezTo>
                      <a:pt x="863" y="367"/>
                      <a:pt x="792" y="409"/>
                      <a:pt x="773" y="412"/>
                    </a:cubicBezTo>
                    <a:cubicBezTo>
                      <a:pt x="736" y="412"/>
                      <a:pt x="659" y="385"/>
                      <a:pt x="622" y="364"/>
                    </a:cubicBezTo>
                    <a:lnTo>
                      <a:pt x="596" y="346"/>
                    </a:lnTo>
                    <a:cubicBezTo>
                      <a:pt x="477" y="264"/>
                      <a:pt x="358" y="184"/>
                      <a:pt x="283" y="160"/>
                    </a:cubicBezTo>
                    <a:cubicBezTo>
                      <a:pt x="241" y="147"/>
                      <a:pt x="180" y="78"/>
                      <a:pt x="151" y="33"/>
                    </a:cubicBezTo>
                    <a:cubicBezTo>
                      <a:pt x="136" y="12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g2d4c3c84e7f_0_0"/>
              <p:cNvSpPr/>
              <p:nvPr/>
            </p:nvSpPr>
            <p:spPr>
              <a:xfrm>
                <a:off x="5721650" y="2648950"/>
                <a:ext cx="26825" cy="56250"/>
              </a:xfrm>
              <a:custGeom>
                <a:rect b="b" l="l" r="r" t="t"/>
                <a:pathLst>
                  <a:path extrusionOk="0" h="2250" w="1073">
                    <a:moveTo>
                      <a:pt x="672" y="0"/>
                    </a:moveTo>
                    <a:lnTo>
                      <a:pt x="180" y="56"/>
                    </a:lnTo>
                    <a:cubicBezTo>
                      <a:pt x="180" y="56"/>
                      <a:pt x="50" y="238"/>
                      <a:pt x="24" y="524"/>
                    </a:cubicBezTo>
                    <a:cubicBezTo>
                      <a:pt x="0" y="800"/>
                      <a:pt x="159" y="1387"/>
                      <a:pt x="220" y="1602"/>
                    </a:cubicBezTo>
                    <a:cubicBezTo>
                      <a:pt x="233" y="1647"/>
                      <a:pt x="228" y="1697"/>
                      <a:pt x="209" y="1742"/>
                    </a:cubicBezTo>
                    <a:cubicBezTo>
                      <a:pt x="193" y="1779"/>
                      <a:pt x="180" y="1824"/>
                      <a:pt x="193" y="1861"/>
                    </a:cubicBezTo>
                    <a:cubicBezTo>
                      <a:pt x="220" y="1938"/>
                      <a:pt x="281" y="1962"/>
                      <a:pt x="347" y="1980"/>
                    </a:cubicBezTo>
                    <a:cubicBezTo>
                      <a:pt x="410" y="1996"/>
                      <a:pt x="487" y="2028"/>
                      <a:pt x="514" y="2065"/>
                    </a:cubicBezTo>
                    <a:cubicBezTo>
                      <a:pt x="543" y="2102"/>
                      <a:pt x="709" y="2226"/>
                      <a:pt x="813" y="2247"/>
                    </a:cubicBezTo>
                    <a:cubicBezTo>
                      <a:pt x="820" y="2249"/>
                      <a:pt x="828" y="2249"/>
                      <a:pt x="836" y="2249"/>
                    </a:cubicBezTo>
                    <a:cubicBezTo>
                      <a:pt x="938" y="2249"/>
                      <a:pt x="1059" y="2144"/>
                      <a:pt x="1067" y="2105"/>
                    </a:cubicBezTo>
                    <a:cubicBezTo>
                      <a:pt x="1072" y="2062"/>
                      <a:pt x="897" y="1983"/>
                      <a:pt x="807" y="1877"/>
                    </a:cubicBezTo>
                    <a:cubicBezTo>
                      <a:pt x="688" y="1734"/>
                      <a:pt x="543" y="1676"/>
                      <a:pt x="521" y="1448"/>
                    </a:cubicBezTo>
                    <a:cubicBezTo>
                      <a:pt x="511" y="1353"/>
                      <a:pt x="564" y="620"/>
                      <a:pt x="580" y="514"/>
                    </a:cubicBezTo>
                    <a:cubicBezTo>
                      <a:pt x="614" y="254"/>
                      <a:pt x="672" y="0"/>
                      <a:pt x="672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g2d4c3c84e7f_0_0"/>
              <p:cNvSpPr/>
              <p:nvPr/>
            </p:nvSpPr>
            <p:spPr>
              <a:xfrm>
                <a:off x="5732825" y="2694400"/>
                <a:ext cx="17500" cy="11275"/>
              </a:xfrm>
              <a:custGeom>
                <a:rect b="b" l="l" r="r" t="t"/>
                <a:pathLst>
                  <a:path extrusionOk="0" h="451" w="700">
                    <a:moveTo>
                      <a:pt x="334" y="1"/>
                    </a:moveTo>
                    <a:cubicBezTo>
                      <a:pt x="334" y="1"/>
                      <a:pt x="220" y="1"/>
                      <a:pt x="109" y="56"/>
                    </a:cubicBezTo>
                    <a:cubicBezTo>
                      <a:pt x="0" y="109"/>
                      <a:pt x="6" y="247"/>
                      <a:pt x="6" y="247"/>
                    </a:cubicBezTo>
                    <a:cubicBezTo>
                      <a:pt x="6" y="247"/>
                      <a:pt x="164" y="366"/>
                      <a:pt x="323" y="432"/>
                    </a:cubicBezTo>
                    <a:cubicBezTo>
                      <a:pt x="354" y="445"/>
                      <a:pt x="384" y="450"/>
                      <a:pt x="413" y="450"/>
                    </a:cubicBezTo>
                    <a:cubicBezTo>
                      <a:pt x="531" y="450"/>
                      <a:pt x="624" y="359"/>
                      <a:pt x="654" y="332"/>
                    </a:cubicBezTo>
                    <a:cubicBezTo>
                      <a:pt x="699" y="287"/>
                      <a:pt x="657" y="175"/>
                      <a:pt x="580" y="130"/>
                    </a:cubicBezTo>
                    <a:cubicBezTo>
                      <a:pt x="506" y="88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g2d4c3c84e7f_0_0"/>
              <p:cNvSpPr/>
              <p:nvPr/>
            </p:nvSpPr>
            <p:spPr>
              <a:xfrm>
                <a:off x="5723750" y="2694475"/>
                <a:ext cx="26375" cy="14175"/>
              </a:xfrm>
              <a:custGeom>
                <a:rect b="b" l="l" r="r" t="t"/>
                <a:pathLst>
                  <a:path extrusionOk="0" h="567" w="1055">
                    <a:moveTo>
                      <a:pt x="87" y="1"/>
                    </a:moveTo>
                    <a:cubicBezTo>
                      <a:pt x="73" y="1"/>
                      <a:pt x="58" y="5"/>
                      <a:pt x="46" y="14"/>
                    </a:cubicBezTo>
                    <a:cubicBezTo>
                      <a:pt x="11" y="37"/>
                      <a:pt x="1" y="85"/>
                      <a:pt x="25" y="119"/>
                    </a:cubicBezTo>
                    <a:cubicBezTo>
                      <a:pt x="40" y="146"/>
                      <a:pt x="130" y="273"/>
                      <a:pt x="236" y="307"/>
                    </a:cubicBezTo>
                    <a:cubicBezTo>
                      <a:pt x="300" y="329"/>
                      <a:pt x="453" y="434"/>
                      <a:pt x="512" y="474"/>
                    </a:cubicBezTo>
                    <a:lnTo>
                      <a:pt x="538" y="493"/>
                    </a:lnTo>
                    <a:cubicBezTo>
                      <a:pt x="594" y="527"/>
                      <a:pt x="700" y="567"/>
                      <a:pt x="774" y="567"/>
                    </a:cubicBezTo>
                    <a:cubicBezTo>
                      <a:pt x="845" y="567"/>
                      <a:pt x="954" y="493"/>
                      <a:pt x="1012" y="448"/>
                    </a:cubicBezTo>
                    <a:cubicBezTo>
                      <a:pt x="1046" y="421"/>
                      <a:pt x="1054" y="374"/>
                      <a:pt x="1028" y="339"/>
                    </a:cubicBezTo>
                    <a:cubicBezTo>
                      <a:pt x="1012" y="319"/>
                      <a:pt x="989" y="309"/>
                      <a:pt x="966" y="309"/>
                    </a:cubicBezTo>
                    <a:cubicBezTo>
                      <a:pt x="950" y="309"/>
                      <a:pt x="933" y="314"/>
                      <a:pt x="919" y="323"/>
                    </a:cubicBezTo>
                    <a:cubicBezTo>
                      <a:pt x="864" y="368"/>
                      <a:pt x="792" y="408"/>
                      <a:pt x="774" y="413"/>
                    </a:cubicBezTo>
                    <a:cubicBezTo>
                      <a:pt x="739" y="413"/>
                      <a:pt x="660" y="387"/>
                      <a:pt x="625" y="363"/>
                    </a:cubicBezTo>
                    <a:lnTo>
                      <a:pt x="599" y="344"/>
                    </a:lnTo>
                    <a:cubicBezTo>
                      <a:pt x="480" y="265"/>
                      <a:pt x="358" y="186"/>
                      <a:pt x="284" y="162"/>
                    </a:cubicBezTo>
                    <a:cubicBezTo>
                      <a:pt x="242" y="146"/>
                      <a:pt x="183" y="80"/>
                      <a:pt x="152" y="35"/>
                    </a:cubicBezTo>
                    <a:cubicBezTo>
                      <a:pt x="137" y="13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g2d4c3c84e7f_0_0"/>
              <p:cNvSpPr/>
              <p:nvPr/>
            </p:nvSpPr>
            <p:spPr>
              <a:xfrm>
                <a:off x="5715625" y="2609900"/>
                <a:ext cx="43425" cy="41925"/>
              </a:xfrm>
              <a:custGeom>
                <a:rect b="b" l="l" r="r" t="t"/>
                <a:pathLst>
                  <a:path extrusionOk="0" h="1677" w="1737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729" y="6"/>
                      <a:pt x="1718" y="11"/>
                      <a:pt x="1707" y="19"/>
                    </a:cubicBezTo>
                    <a:cubicBezTo>
                      <a:pt x="1596" y="93"/>
                      <a:pt x="1361" y="231"/>
                      <a:pt x="1178" y="231"/>
                    </a:cubicBezTo>
                    <a:cubicBezTo>
                      <a:pt x="932" y="231"/>
                      <a:pt x="823" y="271"/>
                      <a:pt x="651" y="276"/>
                    </a:cubicBezTo>
                    <a:cubicBezTo>
                      <a:pt x="645" y="276"/>
                      <a:pt x="637" y="276"/>
                      <a:pt x="630" y="276"/>
                    </a:cubicBezTo>
                    <a:cubicBezTo>
                      <a:pt x="460" y="276"/>
                      <a:pt x="81" y="222"/>
                      <a:pt x="0" y="212"/>
                    </a:cubicBezTo>
                    <a:lnTo>
                      <a:pt x="0" y="212"/>
                    </a:lnTo>
                    <a:cubicBezTo>
                      <a:pt x="16" y="310"/>
                      <a:pt x="80" y="723"/>
                      <a:pt x="101" y="861"/>
                    </a:cubicBezTo>
                    <a:cubicBezTo>
                      <a:pt x="130" y="1078"/>
                      <a:pt x="318" y="1676"/>
                      <a:pt x="331" y="1676"/>
                    </a:cubicBezTo>
                    <a:cubicBezTo>
                      <a:pt x="342" y="1676"/>
                      <a:pt x="400" y="1652"/>
                      <a:pt x="582" y="1631"/>
                    </a:cubicBezTo>
                    <a:cubicBezTo>
                      <a:pt x="704" y="1615"/>
                      <a:pt x="929" y="1578"/>
                      <a:pt x="929" y="1578"/>
                    </a:cubicBezTo>
                    <a:lnTo>
                      <a:pt x="935" y="1523"/>
                    </a:lnTo>
                    <a:cubicBezTo>
                      <a:pt x="943" y="1533"/>
                      <a:pt x="964" y="1548"/>
                      <a:pt x="1021" y="1548"/>
                    </a:cubicBezTo>
                    <a:cubicBezTo>
                      <a:pt x="1038" y="1548"/>
                      <a:pt x="1057" y="1547"/>
                      <a:pt x="1080" y="1544"/>
                    </a:cubicBezTo>
                    <a:cubicBezTo>
                      <a:pt x="1130" y="1537"/>
                      <a:pt x="1192" y="1534"/>
                      <a:pt x="1253" y="1534"/>
                    </a:cubicBezTo>
                    <a:cubicBezTo>
                      <a:pt x="1375" y="1534"/>
                      <a:pt x="1493" y="1544"/>
                      <a:pt x="1493" y="1544"/>
                    </a:cubicBezTo>
                    <a:cubicBezTo>
                      <a:pt x="1493" y="1544"/>
                      <a:pt x="1583" y="1229"/>
                      <a:pt x="1628" y="1033"/>
                    </a:cubicBezTo>
                    <a:cubicBezTo>
                      <a:pt x="1673" y="837"/>
                      <a:pt x="1729" y="218"/>
                      <a:pt x="1729" y="218"/>
                    </a:cubicBezTo>
                    <a:lnTo>
                      <a:pt x="173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g2d4c3c84e7f_0_0"/>
              <p:cNvSpPr/>
              <p:nvPr/>
            </p:nvSpPr>
            <p:spPr>
              <a:xfrm>
                <a:off x="5738775" y="2616650"/>
                <a:ext cx="7900" cy="31525"/>
              </a:xfrm>
              <a:custGeom>
                <a:rect b="b" l="l" r="r" t="t"/>
                <a:pathLst>
                  <a:path extrusionOk="0" h="1261" w="316">
                    <a:moveTo>
                      <a:pt x="310" y="1"/>
                    </a:moveTo>
                    <a:cubicBezTo>
                      <a:pt x="308" y="1"/>
                      <a:pt x="305" y="1"/>
                      <a:pt x="302" y="3"/>
                    </a:cubicBezTo>
                    <a:cubicBezTo>
                      <a:pt x="281" y="40"/>
                      <a:pt x="223" y="138"/>
                      <a:pt x="194" y="141"/>
                    </a:cubicBezTo>
                    <a:cubicBezTo>
                      <a:pt x="183" y="143"/>
                      <a:pt x="162" y="146"/>
                      <a:pt x="80" y="702"/>
                    </a:cubicBezTo>
                    <a:cubicBezTo>
                      <a:pt x="40" y="975"/>
                      <a:pt x="3" y="1250"/>
                      <a:pt x="3" y="1253"/>
                    </a:cubicBezTo>
                    <a:cubicBezTo>
                      <a:pt x="1" y="1255"/>
                      <a:pt x="3" y="1260"/>
                      <a:pt x="9" y="1260"/>
                    </a:cubicBezTo>
                    <a:cubicBezTo>
                      <a:pt x="11" y="1260"/>
                      <a:pt x="14" y="1258"/>
                      <a:pt x="14" y="1255"/>
                    </a:cubicBezTo>
                    <a:cubicBezTo>
                      <a:pt x="72" y="829"/>
                      <a:pt x="165" y="186"/>
                      <a:pt x="196" y="154"/>
                    </a:cubicBezTo>
                    <a:cubicBezTo>
                      <a:pt x="236" y="146"/>
                      <a:pt x="305" y="24"/>
                      <a:pt x="313" y="11"/>
                    </a:cubicBezTo>
                    <a:cubicBezTo>
                      <a:pt x="316" y="6"/>
                      <a:pt x="316" y="3"/>
                      <a:pt x="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g2d4c3c84e7f_0_0"/>
              <p:cNvSpPr/>
              <p:nvPr/>
            </p:nvSpPr>
            <p:spPr>
              <a:xfrm>
                <a:off x="5718275" y="2549150"/>
                <a:ext cx="24950" cy="22000"/>
              </a:xfrm>
              <a:custGeom>
                <a:rect b="b" l="l" r="r" t="t"/>
                <a:pathLst>
                  <a:path extrusionOk="0" h="880" w="998">
                    <a:moveTo>
                      <a:pt x="774" y="1"/>
                    </a:moveTo>
                    <a:cubicBezTo>
                      <a:pt x="774" y="1"/>
                      <a:pt x="773" y="1"/>
                      <a:pt x="773" y="1"/>
                    </a:cubicBezTo>
                    <a:cubicBezTo>
                      <a:pt x="739" y="3"/>
                      <a:pt x="275" y="88"/>
                      <a:pt x="275" y="88"/>
                    </a:cubicBezTo>
                    <a:cubicBezTo>
                      <a:pt x="275" y="88"/>
                      <a:pt x="283" y="223"/>
                      <a:pt x="262" y="257"/>
                    </a:cubicBezTo>
                    <a:cubicBezTo>
                      <a:pt x="241" y="295"/>
                      <a:pt x="0" y="358"/>
                      <a:pt x="0" y="358"/>
                    </a:cubicBezTo>
                    <a:cubicBezTo>
                      <a:pt x="0" y="358"/>
                      <a:pt x="556" y="858"/>
                      <a:pt x="651" y="879"/>
                    </a:cubicBezTo>
                    <a:cubicBezTo>
                      <a:pt x="652" y="880"/>
                      <a:pt x="654" y="880"/>
                      <a:pt x="655" y="880"/>
                    </a:cubicBezTo>
                    <a:cubicBezTo>
                      <a:pt x="751" y="880"/>
                      <a:pt x="998" y="257"/>
                      <a:pt x="998" y="257"/>
                    </a:cubicBezTo>
                    <a:cubicBezTo>
                      <a:pt x="998" y="257"/>
                      <a:pt x="829" y="228"/>
                      <a:pt x="818" y="160"/>
                    </a:cubicBezTo>
                    <a:cubicBezTo>
                      <a:pt x="807" y="89"/>
                      <a:pt x="807" y="1"/>
                      <a:pt x="774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g2d4c3c84e7f_0_0"/>
              <p:cNvSpPr/>
              <p:nvPr/>
            </p:nvSpPr>
            <p:spPr>
              <a:xfrm>
                <a:off x="5707600" y="2553050"/>
                <a:ext cx="53900" cy="67675"/>
              </a:xfrm>
              <a:custGeom>
                <a:rect b="b" l="l" r="r" t="t"/>
                <a:pathLst>
                  <a:path extrusionOk="0" h="2707" w="2156">
                    <a:moveTo>
                      <a:pt x="1346" y="1"/>
                    </a:moveTo>
                    <a:cubicBezTo>
                      <a:pt x="1346" y="1"/>
                      <a:pt x="1346" y="139"/>
                      <a:pt x="1308" y="252"/>
                    </a:cubicBezTo>
                    <a:cubicBezTo>
                      <a:pt x="1271" y="364"/>
                      <a:pt x="1136" y="559"/>
                      <a:pt x="1136" y="559"/>
                    </a:cubicBezTo>
                    <a:cubicBezTo>
                      <a:pt x="1136" y="559"/>
                      <a:pt x="948" y="536"/>
                      <a:pt x="803" y="403"/>
                    </a:cubicBezTo>
                    <a:cubicBezTo>
                      <a:pt x="655" y="268"/>
                      <a:pt x="541" y="99"/>
                      <a:pt x="541" y="99"/>
                    </a:cubicBezTo>
                    <a:cubicBezTo>
                      <a:pt x="541" y="99"/>
                      <a:pt x="276" y="160"/>
                      <a:pt x="191" y="252"/>
                    </a:cubicBezTo>
                    <a:cubicBezTo>
                      <a:pt x="133" y="316"/>
                      <a:pt x="94" y="496"/>
                      <a:pt x="78" y="581"/>
                    </a:cubicBezTo>
                    <a:cubicBezTo>
                      <a:pt x="64" y="665"/>
                      <a:pt x="41" y="1173"/>
                      <a:pt x="19" y="1211"/>
                    </a:cubicBezTo>
                    <a:cubicBezTo>
                      <a:pt x="1" y="1245"/>
                      <a:pt x="75" y="1274"/>
                      <a:pt x="157" y="1285"/>
                    </a:cubicBezTo>
                    <a:cubicBezTo>
                      <a:pt x="173" y="1287"/>
                      <a:pt x="192" y="1288"/>
                      <a:pt x="212" y="1288"/>
                    </a:cubicBezTo>
                    <a:cubicBezTo>
                      <a:pt x="294" y="1288"/>
                      <a:pt x="395" y="1274"/>
                      <a:pt x="395" y="1274"/>
                    </a:cubicBezTo>
                    <a:lnTo>
                      <a:pt x="395" y="1274"/>
                    </a:lnTo>
                    <a:lnTo>
                      <a:pt x="295" y="2640"/>
                    </a:lnTo>
                    <a:cubicBezTo>
                      <a:pt x="295" y="2640"/>
                      <a:pt x="741" y="2707"/>
                      <a:pt x="933" y="2707"/>
                    </a:cubicBezTo>
                    <a:cubicBezTo>
                      <a:pt x="943" y="2707"/>
                      <a:pt x="953" y="2706"/>
                      <a:pt x="962" y="2706"/>
                    </a:cubicBezTo>
                    <a:cubicBezTo>
                      <a:pt x="1134" y="2701"/>
                      <a:pt x="1242" y="2661"/>
                      <a:pt x="1488" y="2661"/>
                    </a:cubicBezTo>
                    <a:cubicBezTo>
                      <a:pt x="1671" y="2661"/>
                      <a:pt x="1907" y="2523"/>
                      <a:pt x="2018" y="2452"/>
                    </a:cubicBezTo>
                    <a:cubicBezTo>
                      <a:pt x="2058" y="2425"/>
                      <a:pt x="2081" y="2407"/>
                      <a:pt x="2081" y="2407"/>
                    </a:cubicBezTo>
                    <a:cubicBezTo>
                      <a:pt x="2081" y="2407"/>
                      <a:pt x="2081" y="2155"/>
                      <a:pt x="2068" y="1981"/>
                    </a:cubicBezTo>
                    <a:cubicBezTo>
                      <a:pt x="2055" y="1809"/>
                      <a:pt x="1827" y="1187"/>
                      <a:pt x="1870" y="1168"/>
                    </a:cubicBezTo>
                    <a:cubicBezTo>
                      <a:pt x="1909" y="1147"/>
                      <a:pt x="2155" y="1049"/>
                      <a:pt x="2155" y="1049"/>
                    </a:cubicBezTo>
                    <a:cubicBezTo>
                      <a:pt x="2155" y="1049"/>
                      <a:pt x="1960" y="361"/>
                      <a:pt x="1833" y="215"/>
                    </a:cubicBezTo>
                    <a:cubicBezTo>
                      <a:pt x="1706" y="70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g2d4c3c84e7f_0_0"/>
              <p:cNvSpPr/>
              <p:nvPr/>
            </p:nvSpPr>
            <p:spPr>
              <a:xfrm>
                <a:off x="5727800" y="2571700"/>
                <a:ext cx="28000" cy="43050"/>
              </a:xfrm>
              <a:custGeom>
                <a:rect b="b" l="l" r="r" t="t"/>
                <a:pathLst>
                  <a:path extrusionOk="0" h="1722" w="1120">
                    <a:moveTo>
                      <a:pt x="23" y="0"/>
                    </a:moveTo>
                    <a:cubicBezTo>
                      <a:pt x="18" y="0"/>
                      <a:pt x="13" y="2"/>
                      <a:pt x="8" y="7"/>
                    </a:cubicBezTo>
                    <a:cubicBezTo>
                      <a:pt x="0" y="15"/>
                      <a:pt x="3" y="25"/>
                      <a:pt x="11" y="33"/>
                    </a:cubicBezTo>
                    <a:cubicBezTo>
                      <a:pt x="13" y="36"/>
                      <a:pt x="302" y="292"/>
                      <a:pt x="548" y="523"/>
                    </a:cubicBezTo>
                    <a:cubicBezTo>
                      <a:pt x="747" y="708"/>
                      <a:pt x="974" y="1071"/>
                      <a:pt x="1038" y="1200"/>
                    </a:cubicBezTo>
                    <a:cubicBezTo>
                      <a:pt x="898" y="1089"/>
                      <a:pt x="432" y="682"/>
                      <a:pt x="114" y="398"/>
                    </a:cubicBezTo>
                    <a:cubicBezTo>
                      <a:pt x="110" y="394"/>
                      <a:pt x="105" y="392"/>
                      <a:pt x="101" y="392"/>
                    </a:cubicBezTo>
                    <a:cubicBezTo>
                      <a:pt x="96" y="392"/>
                      <a:pt x="92" y="394"/>
                      <a:pt x="88" y="398"/>
                    </a:cubicBezTo>
                    <a:cubicBezTo>
                      <a:pt x="80" y="406"/>
                      <a:pt x="80" y="420"/>
                      <a:pt x="88" y="425"/>
                    </a:cubicBezTo>
                    <a:cubicBezTo>
                      <a:pt x="95" y="433"/>
                      <a:pt x="813" y="1124"/>
                      <a:pt x="969" y="1441"/>
                    </a:cubicBezTo>
                    <a:cubicBezTo>
                      <a:pt x="1040" y="1584"/>
                      <a:pt x="1077" y="1706"/>
                      <a:pt x="1077" y="1706"/>
                    </a:cubicBezTo>
                    <a:cubicBezTo>
                      <a:pt x="1080" y="1717"/>
                      <a:pt x="1088" y="1722"/>
                      <a:pt x="1096" y="1722"/>
                    </a:cubicBezTo>
                    <a:cubicBezTo>
                      <a:pt x="1099" y="1722"/>
                      <a:pt x="1101" y="1719"/>
                      <a:pt x="1104" y="1719"/>
                    </a:cubicBezTo>
                    <a:cubicBezTo>
                      <a:pt x="1112" y="1717"/>
                      <a:pt x="1120" y="1706"/>
                      <a:pt x="1115" y="1695"/>
                    </a:cubicBezTo>
                    <a:cubicBezTo>
                      <a:pt x="1115" y="1695"/>
                      <a:pt x="1077" y="1571"/>
                      <a:pt x="1003" y="1423"/>
                    </a:cubicBezTo>
                    <a:cubicBezTo>
                      <a:pt x="924" y="1264"/>
                      <a:pt x="712" y="1015"/>
                      <a:pt x="514" y="803"/>
                    </a:cubicBezTo>
                    <a:lnTo>
                      <a:pt x="514" y="803"/>
                    </a:lnTo>
                    <a:cubicBezTo>
                      <a:pt x="786" y="1044"/>
                      <a:pt x="1046" y="1267"/>
                      <a:pt x="1072" y="1267"/>
                    </a:cubicBezTo>
                    <a:cubicBezTo>
                      <a:pt x="1073" y="1267"/>
                      <a:pt x="1074" y="1267"/>
                      <a:pt x="1076" y="1267"/>
                    </a:cubicBezTo>
                    <a:cubicBezTo>
                      <a:pt x="1083" y="1267"/>
                      <a:pt x="1091" y="1261"/>
                      <a:pt x="1093" y="1256"/>
                    </a:cubicBezTo>
                    <a:cubicBezTo>
                      <a:pt x="1115" y="1206"/>
                      <a:pt x="789" y="697"/>
                      <a:pt x="575" y="494"/>
                    </a:cubicBezTo>
                    <a:cubicBezTo>
                      <a:pt x="326" y="263"/>
                      <a:pt x="40" y="7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g2d4c3c84e7f_0_0"/>
              <p:cNvSpPr/>
              <p:nvPr/>
            </p:nvSpPr>
            <p:spPr>
              <a:xfrm>
                <a:off x="5720775" y="2553650"/>
                <a:ext cx="23850" cy="16650"/>
              </a:xfrm>
              <a:custGeom>
                <a:rect b="b" l="l" r="r" t="t"/>
                <a:pathLst>
                  <a:path extrusionOk="0" h="666" w="954">
                    <a:moveTo>
                      <a:pt x="900" y="0"/>
                    </a:moveTo>
                    <a:cubicBezTo>
                      <a:pt x="898" y="0"/>
                      <a:pt x="897" y="0"/>
                      <a:pt x="895" y="1"/>
                    </a:cubicBezTo>
                    <a:cubicBezTo>
                      <a:pt x="885" y="3"/>
                      <a:pt x="877" y="11"/>
                      <a:pt x="879" y="22"/>
                    </a:cubicBezTo>
                    <a:cubicBezTo>
                      <a:pt x="879" y="25"/>
                      <a:pt x="911" y="173"/>
                      <a:pt x="840" y="292"/>
                    </a:cubicBezTo>
                    <a:cubicBezTo>
                      <a:pt x="774" y="398"/>
                      <a:pt x="678" y="572"/>
                      <a:pt x="649" y="623"/>
                    </a:cubicBezTo>
                    <a:cubicBezTo>
                      <a:pt x="617" y="612"/>
                      <a:pt x="543" y="588"/>
                      <a:pt x="427" y="557"/>
                    </a:cubicBezTo>
                    <a:cubicBezTo>
                      <a:pt x="279" y="517"/>
                      <a:pt x="40" y="189"/>
                      <a:pt x="38" y="186"/>
                    </a:cubicBezTo>
                    <a:cubicBezTo>
                      <a:pt x="33" y="180"/>
                      <a:pt x="27" y="177"/>
                      <a:pt x="22" y="177"/>
                    </a:cubicBezTo>
                    <a:cubicBezTo>
                      <a:pt x="17" y="177"/>
                      <a:pt x="13" y="178"/>
                      <a:pt x="9" y="181"/>
                    </a:cubicBezTo>
                    <a:cubicBezTo>
                      <a:pt x="1" y="186"/>
                      <a:pt x="1" y="199"/>
                      <a:pt x="6" y="207"/>
                    </a:cubicBezTo>
                    <a:cubicBezTo>
                      <a:pt x="16" y="220"/>
                      <a:pt x="257" y="551"/>
                      <a:pt x="416" y="594"/>
                    </a:cubicBezTo>
                    <a:cubicBezTo>
                      <a:pt x="570" y="636"/>
                      <a:pt x="652" y="665"/>
                      <a:pt x="652" y="665"/>
                    </a:cubicBezTo>
                    <a:lnTo>
                      <a:pt x="660" y="665"/>
                    </a:lnTo>
                    <a:cubicBezTo>
                      <a:pt x="665" y="665"/>
                      <a:pt x="673" y="662"/>
                      <a:pt x="676" y="654"/>
                    </a:cubicBezTo>
                    <a:cubicBezTo>
                      <a:pt x="676" y="652"/>
                      <a:pt x="795" y="435"/>
                      <a:pt x="871" y="310"/>
                    </a:cubicBezTo>
                    <a:cubicBezTo>
                      <a:pt x="954" y="181"/>
                      <a:pt x="919" y="22"/>
                      <a:pt x="916" y="14"/>
                    </a:cubicBezTo>
                    <a:cubicBezTo>
                      <a:pt x="914" y="5"/>
                      <a:pt x="907" y="0"/>
                      <a:pt x="9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g2d4c3c84e7f_0_0"/>
              <p:cNvSpPr/>
              <p:nvPr/>
            </p:nvSpPr>
            <p:spPr>
              <a:xfrm>
                <a:off x="5709075" y="2584900"/>
                <a:ext cx="30400" cy="28325"/>
              </a:xfrm>
              <a:custGeom>
                <a:rect b="b" l="l" r="r" t="t"/>
                <a:pathLst>
                  <a:path extrusionOk="0" h="1133" w="1216">
                    <a:moveTo>
                      <a:pt x="37" y="0"/>
                    </a:moveTo>
                    <a:cubicBezTo>
                      <a:pt x="37" y="0"/>
                      <a:pt x="0" y="225"/>
                      <a:pt x="29" y="310"/>
                    </a:cubicBezTo>
                    <a:cubicBezTo>
                      <a:pt x="58" y="392"/>
                      <a:pt x="146" y="601"/>
                      <a:pt x="373" y="770"/>
                    </a:cubicBezTo>
                    <a:cubicBezTo>
                      <a:pt x="511" y="871"/>
                      <a:pt x="752" y="964"/>
                      <a:pt x="792" y="982"/>
                    </a:cubicBezTo>
                    <a:cubicBezTo>
                      <a:pt x="815" y="995"/>
                      <a:pt x="879" y="1056"/>
                      <a:pt x="924" y="1101"/>
                    </a:cubicBezTo>
                    <a:cubicBezTo>
                      <a:pt x="944" y="1122"/>
                      <a:pt x="972" y="1133"/>
                      <a:pt x="1000" y="1133"/>
                    </a:cubicBezTo>
                    <a:cubicBezTo>
                      <a:pt x="1019" y="1133"/>
                      <a:pt x="1038" y="1128"/>
                      <a:pt x="1054" y="1117"/>
                    </a:cubicBezTo>
                    <a:cubicBezTo>
                      <a:pt x="1125" y="1072"/>
                      <a:pt x="1215" y="1001"/>
                      <a:pt x="1207" y="940"/>
                    </a:cubicBezTo>
                    <a:cubicBezTo>
                      <a:pt x="1191" y="839"/>
                      <a:pt x="1165" y="794"/>
                      <a:pt x="934" y="754"/>
                    </a:cubicBezTo>
                    <a:cubicBezTo>
                      <a:pt x="736" y="723"/>
                      <a:pt x="794" y="707"/>
                      <a:pt x="678" y="604"/>
                    </a:cubicBezTo>
                    <a:cubicBezTo>
                      <a:pt x="559" y="500"/>
                      <a:pt x="395" y="376"/>
                      <a:pt x="352" y="296"/>
                    </a:cubicBezTo>
                    <a:cubicBezTo>
                      <a:pt x="315" y="222"/>
                      <a:pt x="336" y="0"/>
                      <a:pt x="336" y="0"/>
                    </a:cubicBezTo>
                    <a:lnTo>
                      <a:pt x="336" y="0"/>
                    </a:lnTo>
                    <a:cubicBezTo>
                      <a:pt x="336" y="0"/>
                      <a:pt x="185" y="13"/>
                      <a:pt x="146" y="13"/>
                    </a:cubicBezTo>
                    <a:cubicBezTo>
                      <a:pt x="111" y="13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g2d4c3c84e7f_0_0"/>
              <p:cNvSpPr/>
              <p:nvPr/>
            </p:nvSpPr>
            <p:spPr>
              <a:xfrm>
                <a:off x="5736075" y="2579325"/>
                <a:ext cx="27075" cy="32125"/>
              </a:xfrm>
              <a:custGeom>
                <a:rect b="b" l="l" r="r" t="t"/>
                <a:pathLst>
                  <a:path extrusionOk="0" h="1285" w="1083">
                    <a:moveTo>
                      <a:pt x="1006" y="1"/>
                    </a:moveTo>
                    <a:lnTo>
                      <a:pt x="720" y="122"/>
                    </a:lnTo>
                    <a:cubicBezTo>
                      <a:pt x="720" y="122"/>
                      <a:pt x="784" y="268"/>
                      <a:pt x="757" y="345"/>
                    </a:cubicBezTo>
                    <a:cubicBezTo>
                      <a:pt x="728" y="430"/>
                      <a:pt x="606" y="607"/>
                      <a:pt x="506" y="726"/>
                    </a:cubicBezTo>
                    <a:cubicBezTo>
                      <a:pt x="405" y="848"/>
                      <a:pt x="429" y="837"/>
                      <a:pt x="241" y="901"/>
                    </a:cubicBezTo>
                    <a:cubicBezTo>
                      <a:pt x="19" y="975"/>
                      <a:pt x="0" y="1022"/>
                      <a:pt x="0" y="1123"/>
                    </a:cubicBezTo>
                    <a:cubicBezTo>
                      <a:pt x="0" y="1187"/>
                      <a:pt x="101" y="1242"/>
                      <a:pt x="177" y="1277"/>
                    </a:cubicBezTo>
                    <a:cubicBezTo>
                      <a:pt x="191" y="1282"/>
                      <a:pt x="205" y="1285"/>
                      <a:pt x="219" y="1285"/>
                    </a:cubicBezTo>
                    <a:cubicBezTo>
                      <a:pt x="252" y="1285"/>
                      <a:pt x="283" y="1270"/>
                      <a:pt x="302" y="1242"/>
                    </a:cubicBezTo>
                    <a:cubicBezTo>
                      <a:pt x="342" y="1189"/>
                      <a:pt x="394" y="1120"/>
                      <a:pt x="416" y="1104"/>
                    </a:cubicBezTo>
                    <a:cubicBezTo>
                      <a:pt x="453" y="1078"/>
                      <a:pt x="675" y="898"/>
                      <a:pt x="794" y="776"/>
                    </a:cubicBezTo>
                    <a:cubicBezTo>
                      <a:pt x="993" y="572"/>
                      <a:pt x="1048" y="408"/>
                      <a:pt x="1067" y="321"/>
                    </a:cubicBezTo>
                    <a:cubicBezTo>
                      <a:pt x="1083" y="234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g2d4c3c84e7f_0_0"/>
              <p:cNvSpPr/>
              <p:nvPr/>
            </p:nvSpPr>
            <p:spPr>
              <a:xfrm>
                <a:off x="5717000" y="2562575"/>
                <a:ext cx="3725" cy="22800"/>
              </a:xfrm>
              <a:custGeom>
                <a:rect b="b" l="l" r="r" t="t"/>
                <a:pathLst>
                  <a:path extrusionOk="0" h="912" w="149">
                    <a:moveTo>
                      <a:pt x="82" y="1"/>
                    </a:moveTo>
                    <a:cubicBezTo>
                      <a:pt x="80" y="1"/>
                      <a:pt x="79" y="1"/>
                      <a:pt x="78" y="1"/>
                    </a:cubicBezTo>
                    <a:cubicBezTo>
                      <a:pt x="67" y="1"/>
                      <a:pt x="59" y="9"/>
                      <a:pt x="62" y="20"/>
                    </a:cubicBezTo>
                    <a:lnTo>
                      <a:pt x="109" y="875"/>
                    </a:lnTo>
                    <a:lnTo>
                      <a:pt x="19" y="875"/>
                    </a:lnTo>
                    <a:cubicBezTo>
                      <a:pt x="9" y="875"/>
                      <a:pt x="1" y="882"/>
                      <a:pt x="1" y="893"/>
                    </a:cubicBezTo>
                    <a:cubicBezTo>
                      <a:pt x="1" y="904"/>
                      <a:pt x="9" y="912"/>
                      <a:pt x="19" y="912"/>
                    </a:cubicBezTo>
                    <a:lnTo>
                      <a:pt x="130" y="912"/>
                    </a:lnTo>
                    <a:cubicBezTo>
                      <a:pt x="136" y="912"/>
                      <a:pt x="141" y="909"/>
                      <a:pt x="144" y="906"/>
                    </a:cubicBezTo>
                    <a:cubicBezTo>
                      <a:pt x="146" y="901"/>
                      <a:pt x="149" y="896"/>
                      <a:pt x="149" y="890"/>
                    </a:cubicBezTo>
                    <a:lnTo>
                      <a:pt x="99" y="17"/>
                    </a:lnTo>
                    <a:cubicBezTo>
                      <a:pt x="99" y="8"/>
                      <a:pt x="91" y="1"/>
                      <a:pt x="8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g2d4c3c84e7f_0_0"/>
              <p:cNvSpPr/>
              <p:nvPr/>
            </p:nvSpPr>
            <p:spPr>
              <a:xfrm>
                <a:off x="5747650" y="2561525"/>
                <a:ext cx="6975" cy="21325"/>
              </a:xfrm>
              <a:custGeom>
                <a:rect b="b" l="l" r="r" t="t"/>
                <a:pathLst>
                  <a:path extrusionOk="0" h="853" w="279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3"/>
                      <a:pt x="0" y="14"/>
                      <a:pt x="3" y="25"/>
                    </a:cubicBezTo>
                    <a:lnTo>
                      <a:pt x="238" y="840"/>
                    </a:lnTo>
                    <a:cubicBezTo>
                      <a:pt x="241" y="848"/>
                      <a:pt x="246" y="853"/>
                      <a:pt x="257" y="853"/>
                    </a:cubicBezTo>
                    <a:lnTo>
                      <a:pt x="262" y="853"/>
                    </a:lnTo>
                    <a:cubicBezTo>
                      <a:pt x="273" y="848"/>
                      <a:pt x="278" y="837"/>
                      <a:pt x="276" y="829"/>
                    </a:cubicBezTo>
                    <a:lnTo>
                      <a:pt x="40" y="14"/>
                    </a:lnTo>
                    <a:cubicBezTo>
                      <a:pt x="38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g2d4c3c84e7f_0_0"/>
              <p:cNvSpPr/>
              <p:nvPr/>
            </p:nvSpPr>
            <p:spPr>
              <a:xfrm>
                <a:off x="5732750" y="2609825"/>
                <a:ext cx="3350" cy="2625"/>
              </a:xfrm>
              <a:custGeom>
                <a:rect b="b" l="l" r="r" t="t"/>
                <a:pathLst>
                  <a:path extrusionOk="0" h="105" w="134">
                    <a:moveTo>
                      <a:pt x="23" y="1"/>
                    </a:moveTo>
                    <a:cubicBezTo>
                      <a:pt x="16" y="1"/>
                      <a:pt x="9" y="4"/>
                      <a:pt x="6" y="9"/>
                    </a:cubicBezTo>
                    <a:cubicBezTo>
                      <a:pt x="1" y="17"/>
                      <a:pt x="1" y="30"/>
                      <a:pt x="11" y="35"/>
                    </a:cubicBezTo>
                    <a:lnTo>
                      <a:pt x="101" y="102"/>
                    </a:lnTo>
                    <a:cubicBezTo>
                      <a:pt x="104" y="102"/>
                      <a:pt x="109" y="104"/>
                      <a:pt x="112" y="104"/>
                    </a:cubicBezTo>
                    <a:cubicBezTo>
                      <a:pt x="120" y="104"/>
                      <a:pt x="125" y="102"/>
                      <a:pt x="128" y="96"/>
                    </a:cubicBezTo>
                    <a:cubicBezTo>
                      <a:pt x="133" y="88"/>
                      <a:pt x="133" y="75"/>
                      <a:pt x="122" y="70"/>
                    </a:cubicBezTo>
                    <a:lnTo>
                      <a:pt x="32" y="4"/>
                    </a:lnTo>
                    <a:cubicBezTo>
                      <a:pt x="30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g2d4c3c84e7f_0_0"/>
              <p:cNvSpPr/>
              <p:nvPr/>
            </p:nvSpPr>
            <p:spPr>
              <a:xfrm>
                <a:off x="5734600" y="2608300"/>
                <a:ext cx="3600" cy="2625"/>
              </a:xfrm>
              <a:custGeom>
                <a:rect b="b" l="l" r="r" t="t"/>
                <a:pathLst>
                  <a:path extrusionOk="0" h="105" w="144">
                    <a:moveTo>
                      <a:pt x="23" y="1"/>
                    </a:moveTo>
                    <a:cubicBezTo>
                      <a:pt x="17" y="1"/>
                      <a:pt x="11" y="4"/>
                      <a:pt x="6" y="9"/>
                    </a:cubicBezTo>
                    <a:cubicBezTo>
                      <a:pt x="1" y="17"/>
                      <a:pt x="3" y="30"/>
                      <a:pt x="11" y="35"/>
                    </a:cubicBezTo>
                    <a:lnTo>
                      <a:pt x="112" y="102"/>
                    </a:lnTo>
                    <a:cubicBezTo>
                      <a:pt x="115" y="104"/>
                      <a:pt x="120" y="104"/>
                      <a:pt x="123" y="104"/>
                    </a:cubicBezTo>
                    <a:cubicBezTo>
                      <a:pt x="128" y="104"/>
                      <a:pt x="136" y="102"/>
                      <a:pt x="138" y="96"/>
                    </a:cubicBezTo>
                    <a:cubicBezTo>
                      <a:pt x="144" y="88"/>
                      <a:pt x="144" y="75"/>
                      <a:pt x="133" y="70"/>
                    </a:cubicBezTo>
                    <a:lnTo>
                      <a:pt x="33" y="4"/>
                    </a:lnTo>
                    <a:cubicBezTo>
                      <a:pt x="30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g2d4c3c84e7f_0_0"/>
              <p:cNvSpPr/>
              <p:nvPr/>
            </p:nvSpPr>
            <p:spPr>
              <a:xfrm>
                <a:off x="5736925" y="2605125"/>
                <a:ext cx="2725" cy="2825"/>
              </a:xfrm>
              <a:custGeom>
                <a:rect b="b" l="l" r="r" t="t"/>
                <a:pathLst>
                  <a:path extrusionOk="0" h="113" w="109">
                    <a:moveTo>
                      <a:pt x="88" y="0"/>
                    </a:moveTo>
                    <a:cubicBezTo>
                      <a:pt x="83" y="0"/>
                      <a:pt x="79" y="2"/>
                      <a:pt x="75" y="6"/>
                    </a:cubicBezTo>
                    <a:cubicBezTo>
                      <a:pt x="45" y="38"/>
                      <a:pt x="14" y="72"/>
                      <a:pt x="8" y="78"/>
                    </a:cubicBezTo>
                    <a:cubicBezTo>
                      <a:pt x="0" y="83"/>
                      <a:pt x="0" y="94"/>
                      <a:pt x="6" y="102"/>
                    </a:cubicBezTo>
                    <a:cubicBezTo>
                      <a:pt x="8" y="110"/>
                      <a:pt x="14" y="112"/>
                      <a:pt x="22" y="112"/>
                    </a:cubicBezTo>
                    <a:cubicBezTo>
                      <a:pt x="24" y="112"/>
                      <a:pt x="30" y="110"/>
                      <a:pt x="32" y="110"/>
                    </a:cubicBezTo>
                    <a:cubicBezTo>
                      <a:pt x="35" y="107"/>
                      <a:pt x="35" y="104"/>
                      <a:pt x="101" y="33"/>
                    </a:cubicBezTo>
                    <a:cubicBezTo>
                      <a:pt x="109" y="25"/>
                      <a:pt x="109" y="14"/>
                      <a:pt x="101" y="6"/>
                    </a:cubicBezTo>
                    <a:cubicBezTo>
                      <a:pt x="97" y="2"/>
                      <a:pt x="92" y="0"/>
                      <a:pt x="8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g2d4c3c84e7f_0_0"/>
              <p:cNvSpPr/>
              <p:nvPr/>
            </p:nvSpPr>
            <p:spPr>
              <a:xfrm>
                <a:off x="5738775" y="2607175"/>
                <a:ext cx="2550" cy="2675"/>
              </a:xfrm>
              <a:custGeom>
                <a:rect b="b" l="l" r="r" t="t"/>
                <a:pathLst>
                  <a:path extrusionOk="0" h="107" w="102">
                    <a:moveTo>
                      <a:pt x="81" y="0"/>
                    </a:moveTo>
                    <a:cubicBezTo>
                      <a:pt x="75" y="0"/>
                      <a:pt x="70" y="2"/>
                      <a:pt x="67" y="6"/>
                    </a:cubicBezTo>
                    <a:lnTo>
                      <a:pt x="9" y="75"/>
                    </a:lnTo>
                    <a:cubicBezTo>
                      <a:pt x="1" y="83"/>
                      <a:pt x="1" y="96"/>
                      <a:pt x="11" y="102"/>
                    </a:cubicBezTo>
                    <a:cubicBezTo>
                      <a:pt x="14" y="107"/>
                      <a:pt x="19" y="107"/>
                      <a:pt x="22" y="107"/>
                    </a:cubicBezTo>
                    <a:cubicBezTo>
                      <a:pt x="27" y="107"/>
                      <a:pt x="32" y="104"/>
                      <a:pt x="38" y="102"/>
                    </a:cubicBezTo>
                    <a:lnTo>
                      <a:pt x="96" y="33"/>
                    </a:lnTo>
                    <a:cubicBezTo>
                      <a:pt x="101" y="25"/>
                      <a:pt x="101" y="12"/>
                      <a:pt x="93" y="4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g2d4c3c84e7f_0_0"/>
              <p:cNvSpPr/>
              <p:nvPr/>
            </p:nvSpPr>
            <p:spPr>
              <a:xfrm>
                <a:off x="5740750" y="2608125"/>
                <a:ext cx="2675" cy="3250"/>
              </a:xfrm>
              <a:custGeom>
                <a:rect b="b" l="l" r="r" t="t"/>
                <a:pathLst>
                  <a:path extrusionOk="0" h="130" w="107">
                    <a:moveTo>
                      <a:pt x="84" y="1"/>
                    </a:moveTo>
                    <a:cubicBezTo>
                      <a:pt x="78" y="1"/>
                      <a:pt x="72" y="4"/>
                      <a:pt x="67" y="11"/>
                    </a:cubicBezTo>
                    <a:lnTo>
                      <a:pt x="6" y="101"/>
                    </a:lnTo>
                    <a:cubicBezTo>
                      <a:pt x="1" y="109"/>
                      <a:pt x="4" y="122"/>
                      <a:pt x="12" y="127"/>
                    </a:cubicBezTo>
                    <a:cubicBezTo>
                      <a:pt x="14" y="130"/>
                      <a:pt x="20" y="130"/>
                      <a:pt x="22" y="130"/>
                    </a:cubicBezTo>
                    <a:cubicBezTo>
                      <a:pt x="30" y="130"/>
                      <a:pt x="35" y="127"/>
                      <a:pt x="38" y="122"/>
                    </a:cubicBezTo>
                    <a:lnTo>
                      <a:pt x="99" y="32"/>
                    </a:lnTo>
                    <a:cubicBezTo>
                      <a:pt x="107" y="24"/>
                      <a:pt x="104" y="11"/>
                      <a:pt x="96" y="5"/>
                    </a:cubicBezTo>
                    <a:cubicBezTo>
                      <a:pt x="92" y="2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g2d4c3c84e7f_0_0"/>
              <p:cNvSpPr/>
              <p:nvPr/>
            </p:nvSpPr>
            <p:spPr>
              <a:xfrm>
                <a:off x="5717000" y="2521700"/>
                <a:ext cx="27500" cy="30250"/>
              </a:xfrm>
              <a:custGeom>
                <a:rect b="b" l="l" r="r" t="t"/>
                <a:pathLst>
                  <a:path extrusionOk="0" h="1210" w="1100">
                    <a:moveTo>
                      <a:pt x="551" y="0"/>
                    </a:moveTo>
                    <a:cubicBezTo>
                      <a:pt x="247" y="0"/>
                      <a:pt x="1" y="273"/>
                      <a:pt x="1" y="606"/>
                    </a:cubicBezTo>
                    <a:cubicBezTo>
                      <a:pt x="1" y="940"/>
                      <a:pt x="313" y="1210"/>
                      <a:pt x="551" y="1210"/>
                    </a:cubicBezTo>
                    <a:cubicBezTo>
                      <a:pt x="774" y="1210"/>
                      <a:pt x="1099" y="940"/>
                      <a:pt x="1099" y="606"/>
                    </a:cubicBezTo>
                    <a:cubicBezTo>
                      <a:pt x="1099" y="273"/>
                      <a:pt x="853" y="0"/>
                      <a:pt x="55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g2d4c3c84e7f_0_0"/>
              <p:cNvSpPr/>
              <p:nvPr/>
            </p:nvSpPr>
            <p:spPr>
              <a:xfrm>
                <a:off x="5721500" y="2536450"/>
                <a:ext cx="3675" cy="3725"/>
              </a:xfrm>
              <a:custGeom>
                <a:rect b="b" l="l" r="r" t="t"/>
                <a:pathLst>
                  <a:path extrusionOk="0" h="149" w="147">
                    <a:moveTo>
                      <a:pt x="75" y="1"/>
                    </a:moveTo>
                    <a:cubicBezTo>
                      <a:pt x="32" y="1"/>
                      <a:pt x="1" y="35"/>
                      <a:pt x="1" y="75"/>
                    </a:cubicBezTo>
                    <a:cubicBezTo>
                      <a:pt x="1" y="114"/>
                      <a:pt x="32" y="149"/>
                      <a:pt x="75" y="149"/>
                    </a:cubicBezTo>
                    <a:cubicBezTo>
                      <a:pt x="115" y="149"/>
                      <a:pt x="146" y="114"/>
                      <a:pt x="146" y="75"/>
                    </a:cubicBezTo>
                    <a:cubicBezTo>
                      <a:pt x="146" y="35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g2d4c3c84e7f_0_0"/>
              <p:cNvSpPr/>
              <p:nvPr/>
            </p:nvSpPr>
            <p:spPr>
              <a:xfrm>
                <a:off x="5721900" y="2538225"/>
                <a:ext cx="1350" cy="1500"/>
              </a:xfrm>
              <a:custGeom>
                <a:rect b="b" l="l" r="r" t="t"/>
                <a:pathLst>
                  <a:path extrusionOk="0" h="60" w="54">
                    <a:moveTo>
                      <a:pt x="27" y="1"/>
                    </a:moveTo>
                    <a:cubicBezTo>
                      <a:pt x="11" y="1"/>
                      <a:pt x="1" y="14"/>
                      <a:pt x="1" y="30"/>
                    </a:cubicBezTo>
                    <a:cubicBezTo>
                      <a:pt x="1" y="46"/>
                      <a:pt x="11" y="59"/>
                      <a:pt x="27" y="59"/>
                    </a:cubicBezTo>
                    <a:cubicBezTo>
                      <a:pt x="43" y="59"/>
                      <a:pt x="54" y="46"/>
                      <a:pt x="54" y="30"/>
                    </a:cubicBezTo>
                    <a:cubicBezTo>
                      <a:pt x="54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g2d4c3c84e7f_0_0"/>
              <p:cNvSpPr/>
              <p:nvPr/>
            </p:nvSpPr>
            <p:spPr>
              <a:xfrm>
                <a:off x="5733625" y="2536725"/>
                <a:ext cx="3725" cy="3650"/>
              </a:xfrm>
              <a:custGeom>
                <a:rect b="b" l="l" r="r" t="t"/>
                <a:pathLst>
                  <a:path extrusionOk="0" h="146" w="149">
                    <a:moveTo>
                      <a:pt x="74" y="0"/>
                    </a:moveTo>
                    <a:cubicBezTo>
                      <a:pt x="35" y="0"/>
                      <a:pt x="0" y="32"/>
                      <a:pt x="0" y="74"/>
                    </a:cubicBezTo>
                    <a:cubicBezTo>
                      <a:pt x="0" y="114"/>
                      <a:pt x="35" y="146"/>
                      <a:pt x="74" y="146"/>
                    </a:cubicBezTo>
                    <a:cubicBezTo>
                      <a:pt x="114" y="146"/>
                      <a:pt x="148" y="114"/>
                      <a:pt x="148" y="74"/>
                    </a:cubicBezTo>
                    <a:cubicBezTo>
                      <a:pt x="148" y="32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g2d4c3c84e7f_0_0"/>
              <p:cNvSpPr/>
              <p:nvPr/>
            </p:nvSpPr>
            <p:spPr>
              <a:xfrm>
                <a:off x="5733825" y="25382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3" y="1"/>
                      <a:pt x="0" y="14"/>
                      <a:pt x="0" y="30"/>
                    </a:cubicBezTo>
                    <a:cubicBezTo>
                      <a:pt x="0" y="46"/>
                      <a:pt x="13" y="57"/>
                      <a:pt x="29" y="57"/>
                    </a:cubicBezTo>
                    <a:cubicBezTo>
                      <a:pt x="42" y="57"/>
                      <a:pt x="56" y="46"/>
                      <a:pt x="56" y="30"/>
                    </a:cubicBezTo>
                    <a:cubicBezTo>
                      <a:pt x="56" y="14"/>
                      <a:pt x="42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g2d4c3c84e7f_0_0"/>
              <p:cNvSpPr/>
              <p:nvPr/>
            </p:nvSpPr>
            <p:spPr>
              <a:xfrm>
                <a:off x="5732100" y="2533750"/>
                <a:ext cx="7375" cy="1875"/>
              </a:xfrm>
              <a:custGeom>
                <a:rect b="b" l="l" r="r" t="t"/>
                <a:pathLst>
                  <a:path extrusionOk="0" h="75" w="295">
                    <a:moveTo>
                      <a:pt x="87" y="0"/>
                    </a:moveTo>
                    <a:cubicBezTo>
                      <a:pt x="50" y="0"/>
                      <a:pt x="26" y="3"/>
                      <a:pt x="24" y="3"/>
                    </a:cubicBezTo>
                    <a:cubicBezTo>
                      <a:pt x="11" y="5"/>
                      <a:pt x="0" y="19"/>
                      <a:pt x="3" y="32"/>
                    </a:cubicBezTo>
                    <a:cubicBezTo>
                      <a:pt x="3" y="48"/>
                      <a:pt x="16" y="56"/>
                      <a:pt x="29" y="56"/>
                    </a:cubicBezTo>
                    <a:cubicBezTo>
                      <a:pt x="31" y="56"/>
                      <a:pt x="57" y="53"/>
                      <a:pt x="96" y="53"/>
                    </a:cubicBezTo>
                    <a:cubicBezTo>
                      <a:pt x="140" y="53"/>
                      <a:pt x="199" y="56"/>
                      <a:pt x="257" y="71"/>
                    </a:cubicBezTo>
                    <a:cubicBezTo>
                      <a:pt x="260" y="74"/>
                      <a:pt x="262" y="74"/>
                      <a:pt x="265" y="74"/>
                    </a:cubicBezTo>
                    <a:cubicBezTo>
                      <a:pt x="276" y="74"/>
                      <a:pt x="286" y="66"/>
                      <a:pt x="289" y="53"/>
                    </a:cubicBezTo>
                    <a:cubicBezTo>
                      <a:pt x="294" y="40"/>
                      <a:pt x="286" y="26"/>
                      <a:pt x="273" y="24"/>
                    </a:cubicBezTo>
                    <a:cubicBezTo>
                      <a:pt x="203" y="4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g2d4c3c84e7f_0_0"/>
              <p:cNvSpPr/>
              <p:nvPr/>
            </p:nvSpPr>
            <p:spPr>
              <a:xfrm>
                <a:off x="5719250" y="2533700"/>
                <a:ext cx="6650" cy="2175"/>
              </a:xfrm>
              <a:custGeom>
                <a:rect b="b" l="l" r="r" t="t"/>
                <a:pathLst>
                  <a:path extrusionOk="0" h="87" w="266">
                    <a:moveTo>
                      <a:pt x="212" y="1"/>
                    </a:moveTo>
                    <a:cubicBezTo>
                      <a:pt x="176" y="1"/>
                      <a:pt x="108" y="6"/>
                      <a:pt x="22" y="36"/>
                    </a:cubicBezTo>
                    <a:cubicBezTo>
                      <a:pt x="9" y="42"/>
                      <a:pt x="1" y="55"/>
                      <a:pt x="6" y="68"/>
                    </a:cubicBezTo>
                    <a:cubicBezTo>
                      <a:pt x="9" y="79"/>
                      <a:pt x="19" y="87"/>
                      <a:pt x="30" y="87"/>
                    </a:cubicBezTo>
                    <a:cubicBezTo>
                      <a:pt x="32" y="87"/>
                      <a:pt x="35" y="84"/>
                      <a:pt x="38" y="84"/>
                    </a:cubicBezTo>
                    <a:cubicBezTo>
                      <a:pt x="112" y="58"/>
                      <a:pt x="173" y="52"/>
                      <a:pt x="206" y="52"/>
                    </a:cubicBezTo>
                    <a:cubicBezTo>
                      <a:pt x="224" y="52"/>
                      <a:pt x="234" y="54"/>
                      <a:pt x="234" y="55"/>
                    </a:cubicBezTo>
                    <a:cubicBezTo>
                      <a:pt x="247" y="55"/>
                      <a:pt x="260" y="44"/>
                      <a:pt x="263" y="31"/>
                    </a:cubicBezTo>
                    <a:cubicBezTo>
                      <a:pt x="265" y="18"/>
                      <a:pt x="255" y="5"/>
                      <a:pt x="239" y="2"/>
                    </a:cubicBezTo>
                    <a:cubicBezTo>
                      <a:pt x="238" y="2"/>
                      <a:pt x="229" y="1"/>
                      <a:pt x="2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g2d4c3c84e7f_0_0"/>
              <p:cNvSpPr/>
              <p:nvPr/>
            </p:nvSpPr>
            <p:spPr>
              <a:xfrm>
                <a:off x="5726325" y="2540425"/>
                <a:ext cx="4925" cy="2675"/>
              </a:xfrm>
              <a:custGeom>
                <a:rect b="b" l="l" r="r" t="t"/>
                <a:pathLst>
                  <a:path extrusionOk="0" h="107" w="197">
                    <a:moveTo>
                      <a:pt x="19" y="0"/>
                    </a:moveTo>
                    <a:cubicBezTo>
                      <a:pt x="9" y="0"/>
                      <a:pt x="1" y="8"/>
                      <a:pt x="1" y="19"/>
                    </a:cubicBezTo>
                    <a:cubicBezTo>
                      <a:pt x="1" y="66"/>
                      <a:pt x="43" y="106"/>
                      <a:pt x="99" y="106"/>
                    </a:cubicBezTo>
                    <a:cubicBezTo>
                      <a:pt x="152" y="106"/>
                      <a:pt x="197" y="66"/>
                      <a:pt x="197" y="19"/>
                    </a:cubicBezTo>
                    <a:cubicBezTo>
                      <a:pt x="197" y="8"/>
                      <a:pt x="189" y="0"/>
                      <a:pt x="178" y="0"/>
                    </a:cubicBezTo>
                    <a:cubicBezTo>
                      <a:pt x="168" y="0"/>
                      <a:pt x="157" y="8"/>
                      <a:pt x="157" y="19"/>
                    </a:cubicBezTo>
                    <a:cubicBezTo>
                      <a:pt x="157" y="45"/>
                      <a:pt x="131" y="66"/>
                      <a:pt x="99" y="66"/>
                    </a:cubicBezTo>
                    <a:cubicBezTo>
                      <a:pt x="64" y="66"/>
                      <a:pt x="38" y="45"/>
                      <a:pt x="38" y="19"/>
                    </a:cubicBezTo>
                    <a:cubicBezTo>
                      <a:pt x="38" y="8"/>
                      <a:pt x="30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g2d4c3c84e7f_0_0"/>
              <p:cNvSpPr/>
              <p:nvPr/>
            </p:nvSpPr>
            <p:spPr>
              <a:xfrm>
                <a:off x="5724825" y="2545925"/>
                <a:ext cx="8625" cy="1200"/>
              </a:xfrm>
              <a:custGeom>
                <a:rect b="b" l="l" r="r" t="t"/>
                <a:pathLst>
                  <a:path extrusionOk="0" h="48" w="345">
                    <a:moveTo>
                      <a:pt x="0" y="0"/>
                    </a:moveTo>
                    <a:lnTo>
                      <a:pt x="0" y="48"/>
                    </a:lnTo>
                    <a:lnTo>
                      <a:pt x="344" y="48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g2d4c3c84e7f_0_0"/>
              <p:cNvSpPr/>
              <p:nvPr/>
            </p:nvSpPr>
            <p:spPr>
              <a:xfrm>
                <a:off x="5713625" y="2512950"/>
                <a:ext cx="34375" cy="23525"/>
              </a:xfrm>
              <a:custGeom>
                <a:rect b="b" l="l" r="r" t="t"/>
                <a:pathLst>
                  <a:path extrusionOk="0" h="941" w="1375">
                    <a:moveTo>
                      <a:pt x="512" y="329"/>
                    </a:moveTo>
                    <a:cubicBezTo>
                      <a:pt x="512" y="332"/>
                      <a:pt x="512" y="332"/>
                      <a:pt x="509" y="332"/>
                    </a:cubicBezTo>
                    <a:cubicBezTo>
                      <a:pt x="509" y="332"/>
                      <a:pt x="512" y="329"/>
                      <a:pt x="512" y="329"/>
                    </a:cubicBezTo>
                    <a:close/>
                    <a:moveTo>
                      <a:pt x="591" y="1"/>
                    </a:moveTo>
                    <a:cubicBezTo>
                      <a:pt x="530" y="1"/>
                      <a:pt x="480" y="38"/>
                      <a:pt x="459" y="91"/>
                    </a:cubicBezTo>
                    <a:cubicBezTo>
                      <a:pt x="443" y="86"/>
                      <a:pt x="430" y="83"/>
                      <a:pt x="414" y="83"/>
                    </a:cubicBezTo>
                    <a:cubicBezTo>
                      <a:pt x="345" y="83"/>
                      <a:pt x="287" y="133"/>
                      <a:pt x="273" y="199"/>
                    </a:cubicBezTo>
                    <a:cubicBezTo>
                      <a:pt x="215" y="218"/>
                      <a:pt x="170" y="271"/>
                      <a:pt x="170" y="334"/>
                    </a:cubicBezTo>
                    <a:cubicBezTo>
                      <a:pt x="170" y="361"/>
                      <a:pt x="178" y="385"/>
                      <a:pt x="191" y="406"/>
                    </a:cubicBezTo>
                    <a:cubicBezTo>
                      <a:pt x="141" y="408"/>
                      <a:pt x="96" y="438"/>
                      <a:pt x="80" y="475"/>
                    </a:cubicBezTo>
                    <a:cubicBezTo>
                      <a:pt x="35" y="485"/>
                      <a:pt x="1" y="525"/>
                      <a:pt x="1" y="573"/>
                    </a:cubicBezTo>
                    <a:cubicBezTo>
                      <a:pt x="1" y="607"/>
                      <a:pt x="19" y="639"/>
                      <a:pt x="48" y="657"/>
                    </a:cubicBezTo>
                    <a:cubicBezTo>
                      <a:pt x="27" y="673"/>
                      <a:pt x="14" y="697"/>
                      <a:pt x="14" y="723"/>
                    </a:cubicBezTo>
                    <a:cubicBezTo>
                      <a:pt x="14" y="771"/>
                      <a:pt x="54" y="811"/>
                      <a:pt x="101" y="811"/>
                    </a:cubicBezTo>
                    <a:cubicBezTo>
                      <a:pt x="138" y="811"/>
                      <a:pt x="170" y="784"/>
                      <a:pt x="183" y="750"/>
                    </a:cubicBezTo>
                    <a:cubicBezTo>
                      <a:pt x="197" y="758"/>
                      <a:pt x="210" y="761"/>
                      <a:pt x="226" y="761"/>
                    </a:cubicBezTo>
                    <a:cubicBezTo>
                      <a:pt x="268" y="761"/>
                      <a:pt x="305" y="734"/>
                      <a:pt x="321" y="700"/>
                    </a:cubicBezTo>
                    <a:cubicBezTo>
                      <a:pt x="334" y="708"/>
                      <a:pt x="350" y="713"/>
                      <a:pt x="366" y="713"/>
                    </a:cubicBezTo>
                    <a:cubicBezTo>
                      <a:pt x="419" y="713"/>
                      <a:pt x="461" y="660"/>
                      <a:pt x="461" y="594"/>
                    </a:cubicBezTo>
                    <a:cubicBezTo>
                      <a:pt x="461" y="586"/>
                      <a:pt x="461" y="578"/>
                      <a:pt x="461" y="570"/>
                    </a:cubicBezTo>
                    <a:cubicBezTo>
                      <a:pt x="527" y="562"/>
                      <a:pt x="580" y="528"/>
                      <a:pt x="599" y="480"/>
                    </a:cubicBezTo>
                    <a:cubicBezTo>
                      <a:pt x="599" y="480"/>
                      <a:pt x="599" y="483"/>
                      <a:pt x="602" y="483"/>
                    </a:cubicBezTo>
                    <a:cubicBezTo>
                      <a:pt x="633" y="506"/>
                      <a:pt x="681" y="522"/>
                      <a:pt x="737" y="522"/>
                    </a:cubicBezTo>
                    <a:cubicBezTo>
                      <a:pt x="758" y="522"/>
                      <a:pt x="776" y="520"/>
                      <a:pt x="795" y="517"/>
                    </a:cubicBezTo>
                    <a:lnTo>
                      <a:pt x="795" y="517"/>
                    </a:lnTo>
                    <a:cubicBezTo>
                      <a:pt x="795" y="517"/>
                      <a:pt x="792" y="520"/>
                      <a:pt x="792" y="522"/>
                    </a:cubicBezTo>
                    <a:cubicBezTo>
                      <a:pt x="792" y="586"/>
                      <a:pt x="874" y="639"/>
                      <a:pt x="972" y="639"/>
                    </a:cubicBezTo>
                    <a:cubicBezTo>
                      <a:pt x="985" y="639"/>
                      <a:pt x="996" y="636"/>
                      <a:pt x="1009" y="636"/>
                    </a:cubicBezTo>
                    <a:cubicBezTo>
                      <a:pt x="1007" y="647"/>
                      <a:pt x="1004" y="655"/>
                      <a:pt x="1004" y="665"/>
                    </a:cubicBezTo>
                    <a:cubicBezTo>
                      <a:pt x="1004" y="729"/>
                      <a:pt x="1057" y="782"/>
                      <a:pt x="1120" y="782"/>
                    </a:cubicBezTo>
                    <a:cubicBezTo>
                      <a:pt x="1126" y="782"/>
                      <a:pt x="1131" y="782"/>
                      <a:pt x="1136" y="779"/>
                    </a:cubicBezTo>
                    <a:lnTo>
                      <a:pt x="1136" y="779"/>
                    </a:lnTo>
                    <a:cubicBezTo>
                      <a:pt x="1126" y="795"/>
                      <a:pt x="1120" y="816"/>
                      <a:pt x="1120" y="835"/>
                    </a:cubicBezTo>
                    <a:cubicBezTo>
                      <a:pt x="1120" y="896"/>
                      <a:pt x="1168" y="941"/>
                      <a:pt x="1226" y="941"/>
                    </a:cubicBezTo>
                    <a:cubicBezTo>
                      <a:pt x="1285" y="941"/>
                      <a:pt x="1332" y="896"/>
                      <a:pt x="1332" y="835"/>
                    </a:cubicBezTo>
                    <a:cubicBezTo>
                      <a:pt x="1332" y="811"/>
                      <a:pt x="1322" y="787"/>
                      <a:pt x="1306" y="768"/>
                    </a:cubicBezTo>
                    <a:cubicBezTo>
                      <a:pt x="1337" y="750"/>
                      <a:pt x="1359" y="710"/>
                      <a:pt x="1359" y="665"/>
                    </a:cubicBezTo>
                    <a:cubicBezTo>
                      <a:pt x="1359" y="663"/>
                      <a:pt x="1356" y="660"/>
                      <a:pt x="1356" y="657"/>
                    </a:cubicBezTo>
                    <a:cubicBezTo>
                      <a:pt x="1367" y="641"/>
                      <a:pt x="1375" y="623"/>
                      <a:pt x="1375" y="604"/>
                    </a:cubicBezTo>
                    <a:cubicBezTo>
                      <a:pt x="1375" y="567"/>
                      <a:pt x="1353" y="536"/>
                      <a:pt x="1322" y="514"/>
                    </a:cubicBezTo>
                    <a:cubicBezTo>
                      <a:pt x="1353" y="491"/>
                      <a:pt x="1375" y="456"/>
                      <a:pt x="1375" y="419"/>
                    </a:cubicBezTo>
                    <a:cubicBezTo>
                      <a:pt x="1375" y="345"/>
                      <a:pt x="1306" y="287"/>
                      <a:pt x="1221" y="287"/>
                    </a:cubicBezTo>
                    <a:cubicBezTo>
                      <a:pt x="1205" y="287"/>
                      <a:pt x="1192" y="289"/>
                      <a:pt x="1179" y="292"/>
                    </a:cubicBezTo>
                    <a:cubicBezTo>
                      <a:pt x="1176" y="287"/>
                      <a:pt x="1173" y="284"/>
                      <a:pt x="1171" y="281"/>
                    </a:cubicBezTo>
                    <a:cubicBezTo>
                      <a:pt x="1181" y="260"/>
                      <a:pt x="1184" y="239"/>
                      <a:pt x="1184" y="215"/>
                    </a:cubicBezTo>
                    <a:cubicBezTo>
                      <a:pt x="1184" y="117"/>
                      <a:pt x="1107" y="41"/>
                      <a:pt x="1012" y="41"/>
                    </a:cubicBezTo>
                    <a:cubicBezTo>
                      <a:pt x="962" y="41"/>
                      <a:pt x="917" y="62"/>
                      <a:pt x="885" y="93"/>
                    </a:cubicBezTo>
                    <a:cubicBezTo>
                      <a:pt x="861" y="70"/>
                      <a:pt x="829" y="56"/>
                      <a:pt x="792" y="56"/>
                    </a:cubicBezTo>
                    <a:cubicBezTo>
                      <a:pt x="766" y="56"/>
                      <a:pt x="739" y="64"/>
                      <a:pt x="718" y="78"/>
                    </a:cubicBezTo>
                    <a:cubicBezTo>
                      <a:pt x="694" y="33"/>
                      <a:pt x="647" y="1"/>
                      <a:pt x="5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g2d4c3c84e7f_0_0"/>
              <p:cNvSpPr/>
              <p:nvPr/>
            </p:nvSpPr>
            <p:spPr>
              <a:xfrm>
                <a:off x="5740700" y="2536850"/>
                <a:ext cx="6900" cy="5775"/>
              </a:xfrm>
              <a:custGeom>
                <a:rect b="b" l="l" r="r" t="t"/>
                <a:pathLst>
                  <a:path extrusionOk="0" h="231" w="276">
                    <a:moveTo>
                      <a:pt x="138" y="0"/>
                    </a:moveTo>
                    <a:cubicBezTo>
                      <a:pt x="61" y="0"/>
                      <a:pt x="0" y="51"/>
                      <a:pt x="0" y="114"/>
                    </a:cubicBezTo>
                    <a:cubicBezTo>
                      <a:pt x="0" y="178"/>
                      <a:pt x="61" y="231"/>
                      <a:pt x="138" y="231"/>
                    </a:cubicBezTo>
                    <a:cubicBezTo>
                      <a:pt x="212" y="231"/>
                      <a:pt x="276" y="178"/>
                      <a:pt x="276" y="114"/>
                    </a:cubicBezTo>
                    <a:cubicBezTo>
                      <a:pt x="276" y="51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g2d4c3c84e7f_0_0"/>
              <p:cNvSpPr/>
              <p:nvPr/>
            </p:nvSpPr>
            <p:spPr>
              <a:xfrm>
                <a:off x="5713225" y="2536125"/>
                <a:ext cx="6850" cy="5700"/>
              </a:xfrm>
              <a:custGeom>
                <a:rect b="b" l="l" r="r" t="t"/>
                <a:pathLst>
                  <a:path extrusionOk="0" h="228" w="274">
                    <a:moveTo>
                      <a:pt x="136" y="0"/>
                    </a:moveTo>
                    <a:cubicBezTo>
                      <a:pt x="62" y="0"/>
                      <a:pt x="1" y="51"/>
                      <a:pt x="1" y="114"/>
                    </a:cubicBezTo>
                    <a:cubicBezTo>
                      <a:pt x="1" y="178"/>
                      <a:pt x="62" y="228"/>
                      <a:pt x="136" y="228"/>
                    </a:cubicBezTo>
                    <a:cubicBezTo>
                      <a:pt x="213" y="228"/>
                      <a:pt x="273" y="178"/>
                      <a:pt x="273" y="114"/>
                    </a:cubicBezTo>
                    <a:cubicBezTo>
                      <a:pt x="273" y="51"/>
                      <a:pt x="213" y="0"/>
                      <a:pt x="13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g2d4c3c84e7f_0_0"/>
              <p:cNvSpPr/>
              <p:nvPr/>
            </p:nvSpPr>
            <p:spPr>
              <a:xfrm>
                <a:off x="5742350" y="2538875"/>
                <a:ext cx="3000" cy="2950"/>
              </a:xfrm>
              <a:custGeom>
                <a:rect b="b" l="l" r="r" t="t"/>
                <a:pathLst>
                  <a:path extrusionOk="0" h="118" w="120">
                    <a:moveTo>
                      <a:pt x="22" y="1"/>
                    </a:moveTo>
                    <a:cubicBezTo>
                      <a:pt x="17" y="1"/>
                      <a:pt x="12" y="3"/>
                      <a:pt x="8" y="7"/>
                    </a:cubicBezTo>
                    <a:cubicBezTo>
                      <a:pt x="1" y="15"/>
                      <a:pt x="1" y="28"/>
                      <a:pt x="8" y="33"/>
                    </a:cubicBezTo>
                    <a:lnTo>
                      <a:pt x="85" y="110"/>
                    </a:lnTo>
                    <a:cubicBezTo>
                      <a:pt x="88" y="115"/>
                      <a:pt x="93" y="118"/>
                      <a:pt x="98" y="118"/>
                    </a:cubicBezTo>
                    <a:cubicBezTo>
                      <a:pt x="104" y="118"/>
                      <a:pt x="106" y="115"/>
                      <a:pt x="112" y="110"/>
                    </a:cubicBezTo>
                    <a:cubicBezTo>
                      <a:pt x="120" y="105"/>
                      <a:pt x="120" y="91"/>
                      <a:pt x="112" y="83"/>
                    </a:cubicBezTo>
                    <a:lnTo>
                      <a:pt x="35" y="7"/>
                    </a:lnTo>
                    <a:cubicBezTo>
                      <a:pt x="31" y="3"/>
                      <a:pt x="26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g2d4c3c84e7f_0_0"/>
              <p:cNvSpPr/>
              <p:nvPr/>
            </p:nvSpPr>
            <p:spPr>
              <a:xfrm>
                <a:off x="5742150" y="2538675"/>
                <a:ext cx="2950" cy="2900"/>
              </a:xfrm>
              <a:custGeom>
                <a:rect b="b" l="l" r="r" t="t"/>
                <a:pathLst>
                  <a:path extrusionOk="0" h="116" w="118">
                    <a:moveTo>
                      <a:pt x="95" y="1"/>
                    </a:moveTo>
                    <a:cubicBezTo>
                      <a:pt x="89" y="1"/>
                      <a:pt x="84" y="3"/>
                      <a:pt x="80" y="7"/>
                    </a:cubicBezTo>
                    <a:lnTo>
                      <a:pt x="9" y="84"/>
                    </a:lnTo>
                    <a:cubicBezTo>
                      <a:pt x="1" y="91"/>
                      <a:pt x="1" y="105"/>
                      <a:pt x="9" y="110"/>
                    </a:cubicBezTo>
                    <a:cubicBezTo>
                      <a:pt x="11" y="115"/>
                      <a:pt x="16" y="115"/>
                      <a:pt x="22" y="115"/>
                    </a:cubicBezTo>
                    <a:cubicBezTo>
                      <a:pt x="27" y="115"/>
                      <a:pt x="32" y="115"/>
                      <a:pt x="35" y="110"/>
                    </a:cubicBezTo>
                    <a:lnTo>
                      <a:pt x="109" y="33"/>
                    </a:lnTo>
                    <a:cubicBezTo>
                      <a:pt x="117" y="25"/>
                      <a:pt x="114" y="15"/>
                      <a:pt x="109" y="7"/>
                    </a:cubicBezTo>
                    <a:cubicBezTo>
                      <a:pt x="105" y="3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g2d4c3c84e7f_0_0"/>
              <p:cNvSpPr/>
              <p:nvPr/>
            </p:nvSpPr>
            <p:spPr>
              <a:xfrm>
                <a:off x="5714900" y="2538075"/>
                <a:ext cx="2650" cy="2575"/>
              </a:xfrm>
              <a:custGeom>
                <a:rect b="b" l="l" r="r" t="t"/>
                <a:pathLst>
                  <a:path extrusionOk="0" h="103" w="106">
                    <a:moveTo>
                      <a:pt x="20" y="0"/>
                    </a:moveTo>
                    <a:cubicBezTo>
                      <a:pt x="15" y="0"/>
                      <a:pt x="9" y="2"/>
                      <a:pt x="5" y="4"/>
                    </a:cubicBezTo>
                    <a:cubicBezTo>
                      <a:pt x="0" y="12"/>
                      <a:pt x="0" y="25"/>
                      <a:pt x="5" y="33"/>
                    </a:cubicBezTo>
                    <a:lnTo>
                      <a:pt x="72" y="97"/>
                    </a:lnTo>
                    <a:cubicBezTo>
                      <a:pt x="74" y="100"/>
                      <a:pt x="79" y="102"/>
                      <a:pt x="85" y="102"/>
                    </a:cubicBezTo>
                    <a:cubicBezTo>
                      <a:pt x="90" y="102"/>
                      <a:pt x="95" y="100"/>
                      <a:pt x="98" y="97"/>
                    </a:cubicBezTo>
                    <a:cubicBezTo>
                      <a:pt x="106" y="89"/>
                      <a:pt x="106" y="76"/>
                      <a:pt x="98" y="70"/>
                    </a:cubicBezTo>
                    <a:lnTo>
                      <a:pt x="34" y="4"/>
                    </a:lnTo>
                    <a:cubicBezTo>
                      <a:pt x="30" y="2"/>
                      <a:pt x="25" y="0"/>
                      <a:pt x="2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g2d4c3c84e7f_0_0"/>
              <p:cNvSpPr/>
              <p:nvPr/>
            </p:nvSpPr>
            <p:spPr>
              <a:xfrm>
                <a:off x="5714825" y="2537575"/>
                <a:ext cx="2725" cy="3075"/>
              </a:xfrm>
              <a:custGeom>
                <a:rect b="b" l="l" r="r" t="t"/>
                <a:pathLst>
                  <a:path extrusionOk="0" h="123" w="109">
                    <a:moveTo>
                      <a:pt x="90" y="0"/>
                    </a:moveTo>
                    <a:cubicBezTo>
                      <a:pt x="83" y="0"/>
                      <a:pt x="77" y="3"/>
                      <a:pt x="72" y="8"/>
                    </a:cubicBezTo>
                    <a:lnTo>
                      <a:pt x="8" y="90"/>
                    </a:lnTo>
                    <a:cubicBezTo>
                      <a:pt x="0" y="98"/>
                      <a:pt x="3" y="112"/>
                      <a:pt x="11" y="117"/>
                    </a:cubicBezTo>
                    <a:cubicBezTo>
                      <a:pt x="14" y="120"/>
                      <a:pt x="19" y="122"/>
                      <a:pt x="24" y="122"/>
                    </a:cubicBezTo>
                    <a:cubicBezTo>
                      <a:pt x="30" y="122"/>
                      <a:pt x="35" y="120"/>
                      <a:pt x="37" y="114"/>
                    </a:cubicBezTo>
                    <a:lnTo>
                      <a:pt x="104" y="32"/>
                    </a:lnTo>
                    <a:cubicBezTo>
                      <a:pt x="109" y="24"/>
                      <a:pt x="109" y="11"/>
                      <a:pt x="101" y="3"/>
                    </a:cubicBezTo>
                    <a:cubicBezTo>
                      <a:pt x="97" y="1"/>
                      <a:pt x="93" y="0"/>
                      <a:pt x="9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g2d4c3c84e7f_0_0"/>
              <p:cNvSpPr/>
              <p:nvPr/>
            </p:nvSpPr>
            <p:spPr>
              <a:xfrm>
                <a:off x="5716350" y="2530875"/>
                <a:ext cx="27425" cy="21625"/>
              </a:xfrm>
              <a:custGeom>
                <a:rect b="b" l="l" r="r" t="t"/>
                <a:pathLst>
                  <a:path extrusionOk="0" h="865" w="1097">
                    <a:moveTo>
                      <a:pt x="62" y="0"/>
                    </a:moveTo>
                    <a:cubicBezTo>
                      <a:pt x="54" y="0"/>
                      <a:pt x="47" y="4"/>
                      <a:pt x="45" y="12"/>
                    </a:cubicBezTo>
                    <a:cubicBezTo>
                      <a:pt x="0" y="118"/>
                      <a:pt x="11" y="319"/>
                      <a:pt x="19" y="356"/>
                    </a:cubicBezTo>
                    <a:cubicBezTo>
                      <a:pt x="82" y="655"/>
                      <a:pt x="363" y="864"/>
                      <a:pt x="577" y="864"/>
                    </a:cubicBezTo>
                    <a:cubicBezTo>
                      <a:pt x="763" y="864"/>
                      <a:pt x="996" y="689"/>
                      <a:pt x="1093" y="478"/>
                    </a:cubicBezTo>
                    <a:cubicBezTo>
                      <a:pt x="1096" y="467"/>
                      <a:pt x="1093" y="456"/>
                      <a:pt x="1083" y="451"/>
                    </a:cubicBezTo>
                    <a:cubicBezTo>
                      <a:pt x="1080" y="450"/>
                      <a:pt x="1077" y="449"/>
                      <a:pt x="1074" y="449"/>
                    </a:cubicBezTo>
                    <a:cubicBezTo>
                      <a:pt x="1067" y="449"/>
                      <a:pt x="1060" y="453"/>
                      <a:pt x="1056" y="459"/>
                    </a:cubicBezTo>
                    <a:cubicBezTo>
                      <a:pt x="953" y="687"/>
                      <a:pt x="728" y="824"/>
                      <a:pt x="577" y="824"/>
                    </a:cubicBezTo>
                    <a:cubicBezTo>
                      <a:pt x="379" y="824"/>
                      <a:pt x="114" y="621"/>
                      <a:pt x="59" y="348"/>
                    </a:cubicBezTo>
                    <a:cubicBezTo>
                      <a:pt x="51" y="311"/>
                      <a:pt x="43" y="118"/>
                      <a:pt x="80" y="28"/>
                    </a:cubicBezTo>
                    <a:cubicBezTo>
                      <a:pt x="85" y="17"/>
                      <a:pt x="80" y="6"/>
                      <a:pt x="69" y="1"/>
                    </a:cubicBezTo>
                    <a:cubicBezTo>
                      <a:pt x="67" y="1"/>
                      <a:pt x="64" y="0"/>
                      <a:pt x="6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10" name="Google Shape;3010;g2d4c3c84e7f_0_0"/>
          <p:cNvSpPr txBox="1"/>
          <p:nvPr>
            <p:ph type="title"/>
          </p:nvPr>
        </p:nvSpPr>
        <p:spPr>
          <a:xfrm>
            <a:off x="2710050" y="1731250"/>
            <a:ext cx="40287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/>
              <a:t>Gracias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"/>
          <p:cNvSpPr txBox="1"/>
          <p:nvPr>
            <p:ph idx="1" type="subTitle"/>
          </p:nvPr>
        </p:nvSpPr>
        <p:spPr>
          <a:xfrm>
            <a:off x="1807188" y="1417308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Contexto</a:t>
            </a:r>
            <a:endParaRPr/>
          </a:p>
        </p:txBody>
      </p:sp>
      <p:sp>
        <p:nvSpPr>
          <p:cNvPr id="1085" name="Google Shape;1085;p2"/>
          <p:cNvSpPr txBox="1"/>
          <p:nvPr>
            <p:ph idx="6" type="subTitle"/>
          </p:nvPr>
        </p:nvSpPr>
        <p:spPr>
          <a:xfrm>
            <a:off x="1807188" y="2766571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</a:rPr>
              <a:t>Preparación de los datos</a:t>
            </a:r>
            <a:endParaRPr/>
          </a:p>
        </p:txBody>
      </p:sp>
      <p:sp>
        <p:nvSpPr>
          <p:cNvPr id="1086" name="Google Shape;1086;p2"/>
          <p:cNvSpPr txBox="1"/>
          <p:nvPr>
            <p:ph idx="7" type="subTitle"/>
          </p:nvPr>
        </p:nvSpPr>
        <p:spPr>
          <a:xfrm>
            <a:off x="1817300" y="3531850"/>
            <a:ext cx="2676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400"/>
              <a:t>Construcción</a:t>
            </a:r>
            <a:r>
              <a:rPr lang="en" sz="2400"/>
              <a:t> de modelos</a:t>
            </a:r>
            <a:endParaRPr sz="2400"/>
          </a:p>
        </p:txBody>
      </p:sp>
      <p:sp>
        <p:nvSpPr>
          <p:cNvPr id="1087" name="Google Shape;1087;p2"/>
          <p:cNvSpPr txBox="1"/>
          <p:nvPr>
            <p:ph idx="8" type="subTitle"/>
          </p:nvPr>
        </p:nvSpPr>
        <p:spPr>
          <a:xfrm>
            <a:off x="6019738" y="1658796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Comparación de modelos</a:t>
            </a:r>
            <a:endParaRPr/>
          </a:p>
        </p:txBody>
      </p:sp>
      <p:sp>
        <p:nvSpPr>
          <p:cNvPr id="1088" name="Google Shape;1088;p2"/>
          <p:cNvSpPr txBox="1"/>
          <p:nvPr>
            <p:ph idx="2" type="title"/>
          </p:nvPr>
        </p:nvSpPr>
        <p:spPr>
          <a:xfrm>
            <a:off x="698088" y="1218100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01</a:t>
            </a:r>
            <a:endParaRPr/>
          </a:p>
        </p:txBody>
      </p:sp>
      <p:sp>
        <p:nvSpPr>
          <p:cNvPr id="1089" name="Google Shape;1089;p2"/>
          <p:cNvSpPr txBox="1"/>
          <p:nvPr>
            <p:ph idx="3" type="title"/>
          </p:nvPr>
        </p:nvSpPr>
        <p:spPr>
          <a:xfrm>
            <a:off x="708188" y="2350838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1090" name="Google Shape;1090;p2"/>
          <p:cNvSpPr txBox="1"/>
          <p:nvPr>
            <p:ph idx="4" type="title"/>
          </p:nvPr>
        </p:nvSpPr>
        <p:spPr>
          <a:xfrm>
            <a:off x="698088" y="3483575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1091" name="Google Shape;1091;p2"/>
          <p:cNvSpPr txBox="1"/>
          <p:nvPr>
            <p:ph idx="5" type="title"/>
          </p:nvPr>
        </p:nvSpPr>
        <p:spPr>
          <a:xfrm>
            <a:off x="4909838" y="12181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1092" name="Google Shape;1092;p2"/>
          <p:cNvSpPr txBox="1"/>
          <p:nvPr>
            <p:ph type="title"/>
          </p:nvPr>
        </p:nvSpPr>
        <p:spPr>
          <a:xfrm>
            <a:off x="703125" y="535000"/>
            <a:ext cx="772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1093" name="Google Shape;1093;p2"/>
          <p:cNvSpPr txBox="1"/>
          <p:nvPr>
            <p:ph idx="9" type="title"/>
          </p:nvPr>
        </p:nvSpPr>
        <p:spPr>
          <a:xfrm>
            <a:off x="4909838" y="235085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05</a:t>
            </a:r>
            <a:endParaRPr sz="3600"/>
          </a:p>
        </p:txBody>
      </p:sp>
      <p:sp>
        <p:nvSpPr>
          <p:cNvPr id="1094" name="Google Shape;1094;p2"/>
          <p:cNvSpPr txBox="1"/>
          <p:nvPr>
            <p:ph idx="13" type="subTitle"/>
          </p:nvPr>
        </p:nvSpPr>
        <p:spPr>
          <a:xfrm>
            <a:off x="6019738" y="2471874"/>
            <a:ext cx="2426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chemeClr val="dk1"/>
                </a:solidFill>
              </a:rPr>
              <a:t>Producto de datos</a:t>
            </a:r>
            <a:endParaRPr/>
          </a:p>
        </p:txBody>
      </p:sp>
      <p:sp>
        <p:nvSpPr>
          <p:cNvPr id="1095" name="Google Shape;1095;p2"/>
          <p:cNvSpPr txBox="1"/>
          <p:nvPr>
            <p:ph idx="14" type="title"/>
          </p:nvPr>
        </p:nvSpPr>
        <p:spPr>
          <a:xfrm>
            <a:off x="4909838" y="34836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06</a:t>
            </a:r>
            <a:endParaRPr sz="3600"/>
          </a:p>
        </p:txBody>
      </p:sp>
      <p:sp>
        <p:nvSpPr>
          <p:cNvPr id="1096" name="Google Shape;1096;p2"/>
          <p:cNvSpPr txBox="1"/>
          <p:nvPr>
            <p:ph idx="15" type="subTitle"/>
          </p:nvPr>
        </p:nvSpPr>
        <p:spPr>
          <a:xfrm>
            <a:off x="6002913" y="3264623"/>
            <a:ext cx="2426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Conclusiones</a:t>
            </a:r>
            <a:endParaRPr sz="2400"/>
          </a:p>
        </p:txBody>
      </p:sp>
      <p:sp>
        <p:nvSpPr>
          <p:cNvPr id="1097" name="Google Shape;1097;p2"/>
          <p:cNvSpPr/>
          <p:nvPr/>
        </p:nvSpPr>
        <p:spPr>
          <a:xfrm flipH="1">
            <a:off x="4323261" y="4181152"/>
            <a:ext cx="635457" cy="636340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"/>
          <p:cNvSpPr/>
          <p:nvPr/>
        </p:nvSpPr>
        <p:spPr>
          <a:xfrm flipH="1">
            <a:off x="-111768" y="115375"/>
            <a:ext cx="4178226" cy="409854"/>
          </a:xfrm>
          <a:custGeom>
            <a:rect b="b" l="l" r="r" t="t"/>
            <a:pathLst>
              <a:path extrusionOk="0" h="5483" w="55896">
                <a:moveTo>
                  <a:pt x="0" y="0"/>
                </a:moveTo>
                <a:lnTo>
                  <a:pt x="0" y="0"/>
                </a:lnTo>
                <a:cubicBezTo>
                  <a:pt x="1625" y="302"/>
                  <a:pt x="3274" y="538"/>
                  <a:pt x="4938" y="733"/>
                </a:cubicBezTo>
                <a:lnTo>
                  <a:pt x="4938" y="733"/>
                </a:lnTo>
                <a:cubicBezTo>
                  <a:pt x="3581" y="367"/>
                  <a:pt x="2110" y="176"/>
                  <a:pt x="0" y="0"/>
                </a:cubicBezTo>
                <a:close/>
                <a:moveTo>
                  <a:pt x="4938" y="733"/>
                </a:moveTo>
                <a:cubicBezTo>
                  <a:pt x="6111" y="1050"/>
                  <a:pt x="7199" y="1498"/>
                  <a:pt x="8539" y="2181"/>
                </a:cubicBezTo>
                <a:cubicBezTo>
                  <a:pt x="8958" y="2298"/>
                  <a:pt x="9431" y="2335"/>
                  <a:pt x="9892" y="2369"/>
                </a:cubicBezTo>
                <a:cubicBezTo>
                  <a:pt x="15721" y="2915"/>
                  <a:pt x="21893" y="2912"/>
                  <a:pt x="27394" y="4227"/>
                </a:cubicBezTo>
                <a:cubicBezTo>
                  <a:pt x="29907" y="5022"/>
                  <a:pt x="32651" y="5467"/>
                  <a:pt x="35530" y="5467"/>
                </a:cubicBezTo>
                <a:cubicBezTo>
                  <a:pt x="35613" y="5467"/>
                  <a:pt x="35696" y="5467"/>
                  <a:pt x="35779" y="5466"/>
                </a:cubicBezTo>
                <a:cubicBezTo>
                  <a:pt x="36049" y="5477"/>
                  <a:pt x="36301" y="5482"/>
                  <a:pt x="36538" y="5482"/>
                </a:cubicBezTo>
                <a:cubicBezTo>
                  <a:pt x="39278" y="5482"/>
                  <a:pt x="39996" y="4772"/>
                  <a:pt x="42235" y="3849"/>
                </a:cubicBezTo>
                <a:cubicBezTo>
                  <a:pt x="43516" y="3504"/>
                  <a:pt x="44870" y="3394"/>
                  <a:pt x="46255" y="3394"/>
                </a:cubicBezTo>
                <a:cubicBezTo>
                  <a:pt x="48702" y="3394"/>
                  <a:pt x="51242" y="3738"/>
                  <a:pt x="53630" y="3738"/>
                </a:cubicBezTo>
                <a:cubicBezTo>
                  <a:pt x="53803" y="3738"/>
                  <a:pt x="53975" y="3736"/>
                  <a:pt x="54146" y="3732"/>
                </a:cubicBezTo>
                <a:cubicBezTo>
                  <a:pt x="55896" y="3706"/>
                  <a:pt x="55038" y="3261"/>
                  <a:pt x="53897" y="2915"/>
                </a:cubicBezTo>
                <a:cubicBezTo>
                  <a:pt x="53245" y="2717"/>
                  <a:pt x="52613" y="2647"/>
                  <a:pt x="51984" y="2647"/>
                </a:cubicBezTo>
                <a:cubicBezTo>
                  <a:pt x="50830" y="2647"/>
                  <a:pt x="49684" y="2884"/>
                  <a:pt x="48437" y="3012"/>
                </a:cubicBezTo>
                <a:cubicBezTo>
                  <a:pt x="46089" y="3258"/>
                  <a:pt x="43706" y="3381"/>
                  <a:pt x="41322" y="3381"/>
                </a:cubicBezTo>
                <a:cubicBezTo>
                  <a:pt x="41088" y="3381"/>
                  <a:pt x="40854" y="3380"/>
                  <a:pt x="40620" y="3378"/>
                </a:cubicBezTo>
                <a:cubicBezTo>
                  <a:pt x="39589" y="3369"/>
                  <a:pt x="38554" y="3335"/>
                  <a:pt x="37523" y="3335"/>
                </a:cubicBezTo>
                <a:cubicBezTo>
                  <a:pt x="36776" y="3335"/>
                  <a:pt x="36030" y="3353"/>
                  <a:pt x="35289" y="3410"/>
                </a:cubicBezTo>
                <a:cubicBezTo>
                  <a:pt x="33979" y="3507"/>
                  <a:pt x="32698" y="3727"/>
                  <a:pt x="31377" y="3751"/>
                </a:cubicBezTo>
                <a:cubicBezTo>
                  <a:pt x="31294" y="3753"/>
                  <a:pt x="31210" y="3753"/>
                  <a:pt x="31127" y="3753"/>
                </a:cubicBezTo>
                <a:cubicBezTo>
                  <a:pt x="28608" y="3753"/>
                  <a:pt x="26245" y="3072"/>
                  <a:pt x="23839" y="2621"/>
                </a:cubicBezTo>
                <a:cubicBezTo>
                  <a:pt x="17686" y="1631"/>
                  <a:pt x="11208" y="1468"/>
                  <a:pt x="4938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g2d4a5f079a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150" y="1247925"/>
            <a:ext cx="2647649" cy="264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2d4a5f079a4_0_6"/>
          <p:cNvSpPr txBox="1"/>
          <p:nvPr>
            <p:ph idx="4294967295" type="title"/>
          </p:nvPr>
        </p:nvSpPr>
        <p:spPr>
          <a:xfrm>
            <a:off x="1657050" y="494000"/>
            <a:ext cx="6287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Ministerio del Agua de Tanzania</a:t>
            </a:r>
            <a:endParaRPr/>
          </a:p>
        </p:txBody>
      </p:sp>
      <p:sp>
        <p:nvSpPr>
          <p:cNvPr id="1105" name="Google Shape;1105;g2d4a5f079a4_0_6"/>
          <p:cNvSpPr txBox="1"/>
          <p:nvPr>
            <p:ph idx="4294967295" type="subTitle"/>
          </p:nvPr>
        </p:nvSpPr>
        <p:spPr>
          <a:xfrm>
            <a:off x="4066025" y="1641600"/>
            <a:ext cx="4463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Población de 66.6M con una densidad moderada de 67 habitantes por Km2.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Superficie de 947.300​ km² (6,2 % de agua).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2d4a5f079a4_0_6"/>
          <p:cNvSpPr txBox="1"/>
          <p:nvPr/>
        </p:nvSpPr>
        <p:spPr>
          <a:xfrm>
            <a:off x="3254900" y="4751600"/>
            <a:ext cx="560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Obtenido de:</a:t>
            </a:r>
            <a:r>
              <a:rPr b="0" i="0" lang="en" sz="9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 Our world in data</a:t>
            </a:r>
            <a:endParaRPr b="0" i="0" sz="900" u="none" cap="none" strike="noStrike">
              <a:solidFill>
                <a:schemeClr val="lt2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g2d628c0607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050" y="980325"/>
            <a:ext cx="6463875" cy="2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g2d628c0607e_0_3"/>
          <p:cNvSpPr txBox="1"/>
          <p:nvPr>
            <p:ph idx="4294967295" type="title"/>
          </p:nvPr>
        </p:nvSpPr>
        <p:spPr>
          <a:xfrm>
            <a:off x="481400" y="347550"/>
            <a:ext cx="727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Tanzania</a:t>
            </a:r>
            <a:endParaRPr/>
          </a:p>
        </p:txBody>
      </p:sp>
      <p:sp>
        <p:nvSpPr>
          <p:cNvPr id="1113" name="Google Shape;1113;g2d628c0607e_0_3"/>
          <p:cNvSpPr txBox="1"/>
          <p:nvPr/>
        </p:nvSpPr>
        <p:spPr>
          <a:xfrm>
            <a:off x="3559700" y="4751600"/>
            <a:ext cx="560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Obtenido de:</a:t>
            </a:r>
            <a:r>
              <a:rPr b="0" i="0" lang="en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Tanzania Demographic and Health Survey and Malaria Indicator Survey (TDHSMIS)</a:t>
            </a:r>
            <a:endParaRPr b="0" i="0" sz="9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"/>
          <p:cNvSpPr txBox="1"/>
          <p:nvPr>
            <p:ph type="title"/>
          </p:nvPr>
        </p:nvSpPr>
        <p:spPr>
          <a:xfrm>
            <a:off x="4373125" y="1211250"/>
            <a:ext cx="4058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119" name="Google Shape;1119;p3"/>
          <p:cNvSpPr txBox="1"/>
          <p:nvPr>
            <p:ph idx="1" type="subTitle"/>
          </p:nvPr>
        </p:nvSpPr>
        <p:spPr>
          <a:xfrm>
            <a:off x="3861500" y="1872825"/>
            <a:ext cx="46761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Identificar el estado de los pozos de agua del país para poder tomar medidas proactivas de mantenimiento y reparación, con el fin de garantizar el servicio de agua potable a todos los ciudadanos.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Principal KPI: Número de pozos en funcionamiento.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0" name="Google Shape;1120;p3"/>
          <p:cNvGrpSpPr/>
          <p:nvPr/>
        </p:nvGrpSpPr>
        <p:grpSpPr>
          <a:xfrm>
            <a:off x="517977" y="2636796"/>
            <a:ext cx="3625272" cy="2317251"/>
            <a:chOff x="517977" y="2636796"/>
            <a:chExt cx="3625272" cy="2317251"/>
          </a:xfrm>
        </p:grpSpPr>
        <p:sp>
          <p:nvSpPr>
            <p:cNvPr id="1121" name="Google Shape;1121;p3"/>
            <p:cNvSpPr/>
            <p:nvPr/>
          </p:nvSpPr>
          <p:spPr>
            <a:xfrm>
              <a:off x="1449275" y="4642475"/>
              <a:ext cx="2693974" cy="311572"/>
            </a:xfrm>
            <a:custGeom>
              <a:rect b="b" l="l" r="r" t="t"/>
              <a:pathLst>
                <a:path extrusionOk="0" h="3778" w="28791">
                  <a:moveTo>
                    <a:pt x="14394" y="1"/>
                  </a:moveTo>
                  <a:cubicBezTo>
                    <a:pt x="6446" y="1"/>
                    <a:pt x="0" y="848"/>
                    <a:pt x="0" y="1891"/>
                  </a:cubicBezTo>
                  <a:cubicBezTo>
                    <a:pt x="0" y="2931"/>
                    <a:pt x="6446" y="3778"/>
                    <a:pt x="14394" y="3778"/>
                  </a:cubicBezTo>
                  <a:cubicBezTo>
                    <a:pt x="22346" y="3778"/>
                    <a:pt x="28791" y="2931"/>
                    <a:pt x="28791" y="1891"/>
                  </a:cubicBezTo>
                  <a:cubicBezTo>
                    <a:pt x="28791" y="848"/>
                    <a:pt x="22346" y="1"/>
                    <a:pt x="14394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2" name="Google Shape;1122;p3"/>
            <p:cNvGrpSpPr/>
            <p:nvPr/>
          </p:nvGrpSpPr>
          <p:grpSpPr>
            <a:xfrm flipH="1">
              <a:off x="517977" y="2636796"/>
              <a:ext cx="3485321" cy="2251787"/>
              <a:chOff x="6429807" y="2267350"/>
              <a:chExt cx="549493" cy="355015"/>
            </a:xfrm>
          </p:grpSpPr>
          <p:sp>
            <p:nvSpPr>
              <p:cNvPr id="1123" name="Google Shape;1123;p3"/>
              <p:cNvSpPr/>
              <p:nvPr/>
            </p:nvSpPr>
            <p:spPr>
              <a:xfrm>
                <a:off x="6513150" y="2562925"/>
                <a:ext cx="31325" cy="40175"/>
              </a:xfrm>
              <a:custGeom>
                <a:rect b="b" l="l" r="r" t="t"/>
                <a:pathLst>
                  <a:path extrusionOk="0" h="1607" w="1253">
                    <a:moveTo>
                      <a:pt x="0" y="0"/>
                    </a:moveTo>
                    <a:lnTo>
                      <a:pt x="0" y="538"/>
                    </a:lnTo>
                    <a:lnTo>
                      <a:pt x="1252" y="1607"/>
                    </a:lnTo>
                    <a:lnTo>
                      <a:pt x="1252" y="10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4" name="Google Shape;1124;p3"/>
              <p:cNvGrpSpPr/>
              <p:nvPr/>
            </p:nvGrpSpPr>
            <p:grpSpPr>
              <a:xfrm>
                <a:off x="6429807" y="2267350"/>
                <a:ext cx="549493" cy="355015"/>
                <a:chOff x="6429807" y="2267350"/>
                <a:chExt cx="549493" cy="355015"/>
              </a:xfrm>
            </p:grpSpPr>
            <p:sp>
              <p:nvSpPr>
                <p:cNvPr id="1125" name="Google Shape;1125;p3"/>
                <p:cNvSpPr/>
                <p:nvPr/>
              </p:nvSpPr>
              <p:spPr>
                <a:xfrm>
                  <a:off x="6513150" y="2562925"/>
                  <a:ext cx="290375" cy="26950"/>
                </a:xfrm>
                <a:custGeom>
                  <a:rect b="b" l="l" r="r" t="t"/>
                  <a:pathLst>
                    <a:path extrusionOk="0" h="1078" w="11615">
                      <a:moveTo>
                        <a:pt x="0" y="0"/>
                      </a:moveTo>
                      <a:lnTo>
                        <a:pt x="1249" y="1078"/>
                      </a:lnTo>
                      <a:lnTo>
                        <a:pt x="11615" y="1078"/>
                      </a:lnTo>
                      <a:lnTo>
                        <a:pt x="10365" y="0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Google Shape;1126;p3"/>
                <p:cNvSpPr/>
                <p:nvPr/>
              </p:nvSpPr>
              <p:spPr>
                <a:xfrm>
                  <a:off x="6544450" y="2589850"/>
                  <a:ext cx="259075" cy="13250"/>
                </a:xfrm>
                <a:custGeom>
                  <a:rect b="b" l="l" r="r" t="t"/>
                  <a:pathLst>
                    <a:path extrusionOk="0" h="530" w="10363">
                      <a:moveTo>
                        <a:pt x="0" y="1"/>
                      </a:moveTo>
                      <a:lnTo>
                        <a:pt x="0" y="530"/>
                      </a:lnTo>
                      <a:lnTo>
                        <a:pt x="10363" y="530"/>
                      </a:lnTo>
                      <a:lnTo>
                        <a:pt x="10363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3"/>
                <p:cNvSpPr/>
                <p:nvPr/>
              </p:nvSpPr>
              <p:spPr>
                <a:xfrm>
                  <a:off x="6512550" y="2562425"/>
                  <a:ext cx="291450" cy="27925"/>
                </a:xfrm>
                <a:custGeom>
                  <a:rect b="b" l="l" r="r" t="t"/>
                  <a:pathLst>
                    <a:path extrusionOk="0" h="1117" w="11658">
                      <a:moveTo>
                        <a:pt x="23" y="1"/>
                      </a:moveTo>
                      <a:cubicBezTo>
                        <a:pt x="18" y="1"/>
                        <a:pt x="13" y="3"/>
                        <a:pt x="8" y="7"/>
                      </a:cubicBezTo>
                      <a:cubicBezTo>
                        <a:pt x="0" y="15"/>
                        <a:pt x="3" y="28"/>
                        <a:pt x="11" y="34"/>
                      </a:cubicBezTo>
                      <a:lnTo>
                        <a:pt x="1263" y="1111"/>
                      </a:lnTo>
                      <a:cubicBezTo>
                        <a:pt x="1268" y="1113"/>
                        <a:pt x="1271" y="1116"/>
                        <a:pt x="1276" y="1116"/>
                      </a:cubicBezTo>
                      <a:lnTo>
                        <a:pt x="11639" y="1116"/>
                      </a:lnTo>
                      <a:cubicBezTo>
                        <a:pt x="11649" y="1116"/>
                        <a:pt x="11657" y="1108"/>
                        <a:pt x="11657" y="1098"/>
                      </a:cubicBezTo>
                      <a:cubicBezTo>
                        <a:pt x="11657" y="1084"/>
                        <a:pt x="11649" y="1076"/>
                        <a:pt x="11639" y="1076"/>
                      </a:cubicBezTo>
                      <a:lnTo>
                        <a:pt x="1284" y="1076"/>
                      </a:lnTo>
                      <a:lnTo>
                        <a:pt x="35" y="4"/>
                      </a:lnTo>
                      <a:cubicBezTo>
                        <a:pt x="31" y="2"/>
                        <a:pt x="27" y="1"/>
                        <a:pt x="23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3"/>
                <p:cNvSpPr/>
                <p:nvPr/>
              </p:nvSpPr>
              <p:spPr>
                <a:xfrm>
                  <a:off x="6662950" y="2437650"/>
                  <a:ext cx="49200" cy="5525"/>
                </a:xfrm>
                <a:custGeom>
                  <a:rect b="b" l="l" r="r" t="t"/>
                  <a:pathLst>
                    <a:path extrusionOk="0" h="221" w="1968">
                      <a:moveTo>
                        <a:pt x="1" y="1"/>
                      </a:moveTo>
                      <a:lnTo>
                        <a:pt x="1" y="220"/>
                      </a:lnTo>
                      <a:lnTo>
                        <a:pt x="1967" y="220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9" name="Google Shape;1129;p3"/>
                <p:cNvSpPr/>
                <p:nvPr/>
              </p:nvSpPr>
              <p:spPr>
                <a:xfrm>
                  <a:off x="6607300" y="2415225"/>
                  <a:ext cx="66475" cy="29400"/>
                </a:xfrm>
                <a:custGeom>
                  <a:rect b="b" l="l" r="r" t="t"/>
                  <a:pathLst>
                    <a:path extrusionOk="0" h="1176" w="2659">
                      <a:moveTo>
                        <a:pt x="88" y="0"/>
                      </a:moveTo>
                      <a:cubicBezTo>
                        <a:pt x="40" y="0"/>
                        <a:pt x="1" y="40"/>
                        <a:pt x="1" y="88"/>
                      </a:cubicBezTo>
                      <a:lnTo>
                        <a:pt x="1" y="445"/>
                      </a:lnTo>
                      <a:lnTo>
                        <a:pt x="1" y="1176"/>
                      </a:lnTo>
                      <a:lnTo>
                        <a:pt x="509" y="1176"/>
                      </a:lnTo>
                      <a:lnTo>
                        <a:pt x="509" y="538"/>
                      </a:lnTo>
                      <a:cubicBezTo>
                        <a:pt x="509" y="487"/>
                        <a:pt x="551" y="445"/>
                        <a:pt x="601" y="445"/>
                      </a:cubicBezTo>
                      <a:lnTo>
                        <a:pt x="2658" y="445"/>
                      </a:lnTo>
                      <a:lnTo>
                        <a:pt x="2658" y="0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0" name="Google Shape;1130;p3"/>
                <p:cNvSpPr/>
                <p:nvPr/>
              </p:nvSpPr>
              <p:spPr>
                <a:xfrm>
                  <a:off x="6670625" y="2321000"/>
                  <a:ext cx="76925" cy="51900"/>
                </a:xfrm>
                <a:custGeom>
                  <a:rect b="b" l="l" r="r" t="t"/>
                  <a:pathLst>
                    <a:path extrusionOk="0" h="2076" w="3077">
                      <a:moveTo>
                        <a:pt x="1" y="0"/>
                      </a:moveTo>
                      <a:lnTo>
                        <a:pt x="1" y="778"/>
                      </a:lnTo>
                      <a:lnTo>
                        <a:pt x="1727" y="2075"/>
                      </a:lnTo>
                      <a:lnTo>
                        <a:pt x="3076" y="1935"/>
                      </a:lnTo>
                      <a:lnTo>
                        <a:pt x="3076" y="1411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3"/>
                <p:cNvSpPr/>
                <p:nvPr/>
              </p:nvSpPr>
              <p:spPr>
                <a:xfrm>
                  <a:off x="6704500" y="2365850"/>
                  <a:ext cx="43050" cy="31475"/>
                </a:xfrm>
                <a:custGeom>
                  <a:rect b="b" l="l" r="r" t="t"/>
                  <a:pathLst>
                    <a:path extrusionOk="0" h="1259" w="1722">
                      <a:moveTo>
                        <a:pt x="1" y="1"/>
                      </a:moveTo>
                      <a:lnTo>
                        <a:pt x="1" y="1258"/>
                      </a:lnTo>
                      <a:lnTo>
                        <a:pt x="1721" y="141"/>
                      </a:lnTo>
                      <a:lnTo>
                        <a:pt x="1721" y="141"/>
                      </a:lnTo>
                      <a:lnTo>
                        <a:pt x="372" y="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2" name="Google Shape;1132;p3"/>
                <p:cNvSpPr/>
                <p:nvPr/>
              </p:nvSpPr>
              <p:spPr>
                <a:xfrm>
                  <a:off x="6670625" y="2339650"/>
                  <a:ext cx="33900" cy="234600"/>
                </a:xfrm>
                <a:custGeom>
                  <a:rect b="b" l="l" r="r" t="t"/>
                  <a:pathLst>
                    <a:path extrusionOk="0" h="9384" w="1356">
                      <a:moveTo>
                        <a:pt x="1" y="1"/>
                      </a:moveTo>
                      <a:lnTo>
                        <a:pt x="1" y="9384"/>
                      </a:lnTo>
                      <a:lnTo>
                        <a:pt x="1356" y="9384"/>
                      </a:lnTo>
                      <a:lnTo>
                        <a:pt x="1356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3" name="Google Shape;1133;p3"/>
                <p:cNvSpPr/>
                <p:nvPr/>
              </p:nvSpPr>
              <p:spPr>
                <a:xfrm>
                  <a:off x="6703975" y="2365850"/>
                  <a:ext cx="1025" cy="31475"/>
                </a:xfrm>
                <a:custGeom>
                  <a:rect b="b" l="l" r="r" t="t"/>
                  <a:pathLst>
                    <a:path extrusionOk="0" h="1259" w="41">
                      <a:moveTo>
                        <a:pt x="1" y="1"/>
                      </a:moveTo>
                      <a:lnTo>
                        <a:pt x="1" y="1258"/>
                      </a:lnTo>
                      <a:lnTo>
                        <a:pt x="41" y="1258"/>
                      </a:lnTo>
                      <a:lnTo>
                        <a:pt x="41" y="1"/>
                      </a:ln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3"/>
                <p:cNvSpPr/>
                <p:nvPr/>
              </p:nvSpPr>
              <p:spPr>
                <a:xfrm>
                  <a:off x="6670100" y="2414750"/>
                  <a:ext cx="1025" cy="12075"/>
                </a:xfrm>
                <a:custGeom>
                  <a:rect b="b" l="l" r="r" t="t"/>
                  <a:pathLst>
                    <a:path extrusionOk="0" h="483" w="41">
                      <a:moveTo>
                        <a:pt x="22" y="1"/>
                      </a:moveTo>
                      <a:cubicBezTo>
                        <a:pt x="11" y="1"/>
                        <a:pt x="1" y="9"/>
                        <a:pt x="1" y="19"/>
                      </a:cubicBezTo>
                      <a:lnTo>
                        <a:pt x="1" y="464"/>
                      </a:lnTo>
                      <a:cubicBezTo>
                        <a:pt x="1" y="475"/>
                        <a:pt x="11" y="483"/>
                        <a:pt x="22" y="483"/>
                      </a:cubicBezTo>
                      <a:cubicBezTo>
                        <a:pt x="32" y="483"/>
                        <a:pt x="40" y="475"/>
                        <a:pt x="40" y="464"/>
                      </a:cubicBezTo>
                      <a:lnTo>
                        <a:pt x="40" y="19"/>
                      </a:lnTo>
                      <a:cubicBezTo>
                        <a:pt x="40" y="9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Google Shape;1135;p3"/>
                <p:cNvSpPr/>
                <p:nvPr/>
              </p:nvSpPr>
              <p:spPr>
                <a:xfrm>
                  <a:off x="6670100" y="2437125"/>
                  <a:ext cx="34900" cy="1025"/>
                </a:xfrm>
                <a:custGeom>
                  <a:rect b="b" l="l" r="r" t="t"/>
                  <a:pathLst>
                    <a:path extrusionOk="0" h="41" w="1396">
                      <a:moveTo>
                        <a:pt x="22" y="0"/>
                      </a:moveTo>
                      <a:cubicBezTo>
                        <a:pt x="11" y="0"/>
                        <a:pt x="1" y="11"/>
                        <a:pt x="1" y="22"/>
                      </a:cubicBezTo>
                      <a:cubicBezTo>
                        <a:pt x="1" y="32"/>
                        <a:pt x="11" y="40"/>
                        <a:pt x="22" y="40"/>
                      </a:cubicBezTo>
                      <a:lnTo>
                        <a:pt x="1377" y="40"/>
                      </a:lnTo>
                      <a:cubicBezTo>
                        <a:pt x="1388" y="40"/>
                        <a:pt x="1396" y="32"/>
                        <a:pt x="1396" y="22"/>
                      </a:cubicBezTo>
                      <a:cubicBezTo>
                        <a:pt x="1396" y="11"/>
                        <a:pt x="1388" y="0"/>
                        <a:pt x="1377" y="0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Google Shape;1136;p3"/>
                <p:cNvSpPr/>
                <p:nvPr/>
              </p:nvSpPr>
              <p:spPr>
                <a:xfrm>
                  <a:off x="6670100" y="2442625"/>
                  <a:ext cx="34900" cy="1000"/>
                </a:xfrm>
                <a:custGeom>
                  <a:rect b="b" l="l" r="r" t="t"/>
                  <a:pathLst>
                    <a:path extrusionOk="0" h="40" w="1396">
                      <a:moveTo>
                        <a:pt x="22" y="0"/>
                      </a:moveTo>
                      <a:cubicBezTo>
                        <a:pt x="11" y="0"/>
                        <a:pt x="1" y="11"/>
                        <a:pt x="1" y="21"/>
                      </a:cubicBezTo>
                      <a:cubicBezTo>
                        <a:pt x="1" y="32"/>
                        <a:pt x="11" y="40"/>
                        <a:pt x="22" y="40"/>
                      </a:cubicBezTo>
                      <a:lnTo>
                        <a:pt x="1377" y="40"/>
                      </a:lnTo>
                      <a:cubicBezTo>
                        <a:pt x="1388" y="40"/>
                        <a:pt x="1396" y="32"/>
                        <a:pt x="1396" y="21"/>
                      </a:cubicBezTo>
                      <a:cubicBezTo>
                        <a:pt x="1396" y="11"/>
                        <a:pt x="1388" y="0"/>
                        <a:pt x="1377" y="0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7" name="Google Shape;1137;p3"/>
                <p:cNvSpPr/>
                <p:nvPr/>
              </p:nvSpPr>
              <p:spPr>
                <a:xfrm>
                  <a:off x="6670100" y="2320525"/>
                  <a:ext cx="77900" cy="52825"/>
                </a:xfrm>
                <a:custGeom>
                  <a:rect b="b" l="l" r="r" t="t"/>
                  <a:pathLst>
                    <a:path extrusionOk="0" h="2113" w="3116">
                      <a:moveTo>
                        <a:pt x="22" y="1"/>
                      </a:moveTo>
                      <a:cubicBezTo>
                        <a:pt x="11" y="1"/>
                        <a:pt x="1" y="9"/>
                        <a:pt x="1" y="19"/>
                      </a:cubicBezTo>
                      <a:lnTo>
                        <a:pt x="1" y="797"/>
                      </a:lnTo>
                      <a:cubicBezTo>
                        <a:pt x="1" y="803"/>
                        <a:pt x="3" y="811"/>
                        <a:pt x="9" y="813"/>
                      </a:cubicBezTo>
                      <a:lnTo>
                        <a:pt x="1737" y="2110"/>
                      </a:lnTo>
                      <a:cubicBezTo>
                        <a:pt x="1740" y="2113"/>
                        <a:pt x="1745" y="2113"/>
                        <a:pt x="1748" y="2113"/>
                      </a:cubicBezTo>
                      <a:lnTo>
                        <a:pt x="1750" y="2113"/>
                      </a:lnTo>
                      <a:lnTo>
                        <a:pt x="3100" y="1973"/>
                      </a:lnTo>
                      <a:cubicBezTo>
                        <a:pt x="3111" y="1973"/>
                        <a:pt x="3116" y="1965"/>
                        <a:pt x="3116" y="1954"/>
                      </a:cubicBezTo>
                      <a:lnTo>
                        <a:pt x="3116" y="1430"/>
                      </a:lnTo>
                      <a:cubicBezTo>
                        <a:pt x="3116" y="1419"/>
                        <a:pt x="3108" y="1409"/>
                        <a:pt x="3097" y="1409"/>
                      </a:cubicBezTo>
                      <a:cubicBezTo>
                        <a:pt x="3087" y="1409"/>
                        <a:pt x="3079" y="1419"/>
                        <a:pt x="3079" y="1430"/>
                      </a:cubicBezTo>
                      <a:lnTo>
                        <a:pt x="3079" y="1936"/>
                      </a:lnTo>
                      <a:lnTo>
                        <a:pt x="1753" y="2073"/>
                      </a:lnTo>
                      <a:lnTo>
                        <a:pt x="40" y="787"/>
                      </a:lnTo>
                      <a:lnTo>
                        <a:pt x="40" y="19"/>
                      </a:lnTo>
                      <a:cubicBezTo>
                        <a:pt x="40" y="9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3"/>
                <p:cNvSpPr/>
                <p:nvPr/>
              </p:nvSpPr>
              <p:spPr>
                <a:xfrm>
                  <a:off x="6721450" y="2358500"/>
                  <a:ext cx="16900" cy="16850"/>
                </a:xfrm>
                <a:custGeom>
                  <a:rect b="b" l="l" r="r" t="t"/>
                  <a:pathLst>
                    <a:path extrusionOk="0" h="674" w="676">
                      <a:moveTo>
                        <a:pt x="339" y="1"/>
                      </a:moveTo>
                      <a:cubicBezTo>
                        <a:pt x="151" y="1"/>
                        <a:pt x="1" y="149"/>
                        <a:pt x="1" y="337"/>
                      </a:cubicBezTo>
                      <a:cubicBezTo>
                        <a:pt x="1" y="522"/>
                        <a:pt x="151" y="673"/>
                        <a:pt x="339" y="673"/>
                      </a:cubicBezTo>
                      <a:cubicBezTo>
                        <a:pt x="525" y="673"/>
                        <a:pt x="676" y="522"/>
                        <a:pt x="676" y="337"/>
                      </a:cubicBezTo>
                      <a:cubicBezTo>
                        <a:pt x="676" y="149"/>
                        <a:pt x="525" y="1"/>
                        <a:pt x="339" y="1"/>
                      </a:cubicBez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3"/>
                <p:cNvSpPr/>
                <p:nvPr/>
              </p:nvSpPr>
              <p:spPr>
                <a:xfrm>
                  <a:off x="6721000" y="2357975"/>
                  <a:ext cx="17825" cy="17825"/>
                </a:xfrm>
                <a:custGeom>
                  <a:rect b="b" l="l" r="r" t="t"/>
                  <a:pathLst>
                    <a:path extrusionOk="0" h="713" w="713">
                      <a:moveTo>
                        <a:pt x="357" y="40"/>
                      </a:moveTo>
                      <a:cubicBezTo>
                        <a:pt x="532" y="40"/>
                        <a:pt x="672" y="183"/>
                        <a:pt x="672" y="358"/>
                      </a:cubicBezTo>
                      <a:cubicBezTo>
                        <a:pt x="672" y="533"/>
                        <a:pt x="532" y="673"/>
                        <a:pt x="357" y="673"/>
                      </a:cubicBezTo>
                      <a:cubicBezTo>
                        <a:pt x="183" y="673"/>
                        <a:pt x="40" y="533"/>
                        <a:pt x="40" y="358"/>
                      </a:cubicBezTo>
                      <a:cubicBezTo>
                        <a:pt x="40" y="183"/>
                        <a:pt x="183" y="40"/>
                        <a:pt x="357" y="40"/>
                      </a:cubicBezTo>
                      <a:close/>
                      <a:moveTo>
                        <a:pt x="357" y="1"/>
                      </a:moveTo>
                      <a:cubicBezTo>
                        <a:pt x="159" y="1"/>
                        <a:pt x="0" y="160"/>
                        <a:pt x="0" y="358"/>
                      </a:cubicBezTo>
                      <a:cubicBezTo>
                        <a:pt x="0" y="554"/>
                        <a:pt x="159" y="713"/>
                        <a:pt x="357" y="713"/>
                      </a:cubicBezTo>
                      <a:cubicBezTo>
                        <a:pt x="553" y="713"/>
                        <a:pt x="712" y="554"/>
                        <a:pt x="712" y="358"/>
                      </a:cubicBezTo>
                      <a:cubicBezTo>
                        <a:pt x="712" y="160"/>
                        <a:pt x="553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3"/>
                <p:cNvSpPr/>
                <p:nvPr/>
              </p:nvSpPr>
              <p:spPr>
                <a:xfrm>
                  <a:off x="6726950" y="2363925"/>
                  <a:ext cx="5900" cy="6000"/>
                </a:xfrm>
                <a:custGeom>
                  <a:rect b="b" l="l" r="r" t="t"/>
                  <a:pathLst>
                    <a:path extrusionOk="0" h="240" w="236">
                      <a:moveTo>
                        <a:pt x="119" y="1"/>
                      </a:moveTo>
                      <a:cubicBezTo>
                        <a:pt x="53" y="1"/>
                        <a:pt x="0" y="54"/>
                        <a:pt x="0" y="120"/>
                      </a:cubicBezTo>
                      <a:cubicBezTo>
                        <a:pt x="0" y="184"/>
                        <a:pt x="53" y="239"/>
                        <a:pt x="119" y="239"/>
                      </a:cubicBezTo>
                      <a:cubicBezTo>
                        <a:pt x="183" y="239"/>
                        <a:pt x="236" y="184"/>
                        <a:pt x="236" y="120"/>
                      </a:cubicBezTo>
                      <a:cubicBezTo>
                        <a:pt x="236" y="54"/>
                        <a:pt x="183" y="1"/>
                        <a:pt x="119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3"/>
                <p:cNvSpPr/>
                <p:nvPr/>
              </p:nvSpPr>
              <p:spPr>
                <a:xfrm>
                  <a:off x="6611800" y="2444600"/>
                  <a:ext cx="8500" cy="49650"/>
                </a:xfrm>
                <a:custGeom>
                  <a:rect b="b" l="l" r="r" t="t"/>
                  <a:pathLst>
                    <a:path extrusionOk="0" h="1986" w="340">
                      <a:moveTo>
                        <a:pt x="14" y="1"/>
                      </a:moveTo>
                      <a:cubicBezTo>
                        <a:pt x="14" y="1"/>
                        <a:pt x="1" y="665"/>
                        <a:pt x="14" y="853"/>
                      </a:cubicBezTo>
                      <a:cubicBezTo>
                        <a:pt x="27" y="1038"/>
                        <a:pt x="9" y="1986"/>
                        <a:pt x="9" y="1986"/>
                      </a:cubicBezTo>
                      <a:lnTo>
                        <a:pt x="305" y="1986"/>
                      </a:lnTo>
                      <a:cubicBezTo>
                        <a:pt x="305" y="1986"/>
                        <a:pt x="339" y="1557"/>
                        <a:pt x="305" y="1343"/>
                      </a:cubicBezTo>
                      <a:cubicBezTo>
                        <a:pt x="273" y="1131"/>
                        <a:pt x="149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BED9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3"/>
                <p:cNvSpPr/>
                <p:nvPr/>
              </p:nvSpPr>
              <p:spPr>
                <a:xfrm>
                  <a:off x="6609150" y="2494225"/>
                  <a:ext cx="12675" cy="5600"/>
                </a:xfrm>
                <a:custGeom>
                  <a:rect b="b" l="l" r="r" t="t"/>
                  <a:pathLst>
                    <a:path extrusionOk="0" h="224" w="507">
                      <a:moveTo>
                        <a:pt x="1" y="1"/>
                      </a:moveTo>
                      <a:lnTo>
                        <a:pt x="1" y="223"/>
                      </a:lnTo>
                      <a:lnTo>
                        <a:pt x="506" y="223"/>
                      </a:lnTo>
                      <a:lnTo>
                        <a:pt x="506" y="1"/>
                      </a:lnTo>
                      <a:close/>
                    </a:path>
                  </a:pathLst>
                </a:custGeom>
                <a:solidFill>
                  <a:srgbClr val="3C72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3"/>
                <p:cNvSpPr/>
                <p:nvPr/>
              </p:nvSpPr>
              <p:spPr>
                <a:xfrm>
                  <a:off x="6572100" y="2493625"/>
                  <a:ext cx="56475" cy="82025"/>
                </a:xfrm>
                <a:custGeom>
                  <a:rect b="b" l="l" r="r" t="t"/>
                  <a:pathLst>
                    <a:path extrusionOk="0" h="3281" w="2259">
                      <a:moveTo>
                        <a:pt x="961" y="147"/>
                      </a:moveTo>
                      <a:cubicBezTo>
                        <a:pt x="1035" y="147"/>
                        <a:pt x="1099" y="207"/>
                        <a:pt x="1099" y="282"/>
                      </a:cubicBezTo>
                      <a:cubicBezTo>
                        <a:pt x="1099" y="358"/>
                        <a:pt x="1035" y="419"/>
                        <a:pt x="961" y="419"/>
                      </a:cubicBezTo>
                      <a:lnTo>
                        <a:pt x="413" y="419"/>
                      </a:lnTo>
                      <a:cubicBezTo>
                        <a:pt x="337" y="419"/>
                        <a:pt x="276" y="358"/>
                        <a:pt x="276" y="282"/>
                      </a:cubicBezTo>
                      <a:cubicBezTo>
                        <a:pt x="276" y="207"/>
                        <a:pt x="337" y="147"/>
                        <a:pt x="413" y="147"/>
                      </a:cubicBezTo>
                      <a:close/>
                      <a:moveTo>
                        <a:pt x="337" y="1"/>
                      </a:moveTo>
                      <a:cubicBezTo>
                        <a:pt x="109" y="1"/>
                        <a:pt x="24" y="218"/>
                        <a:pt x="0" y="364"/>
                      </a:cubicBezTo>
                      <a:lnTo>
                        <a:pt x="0" y="3008"/>
                      </a:lnTo>
                      <a:cubicBezTo>
                        <a:pt x="0" y="3159"/>
                        <a:pt x="122" y="3280"/>
                        <a:pt x="273" y="3280"/>
                      </a:cubicBezTo>
                      <a:lnTo>
                        <a:pt x="1986" y="3280"/>
                      </a:lnTo>
                      <a:cubicBezTo>
                        <a:pt x="2137" y="3280"/>
                        <a:pt x="2258" y="3159"/>
                        <a:pt x="2258" y="3008"/>
                      </a:cubicBezTo>
                      <a:lnTo>
                        <a:pt x="2258" y="517"/>
                      </a:lnTo>
                      <a:cubicBezTo>
                        <a:pt x="2258" y="369"/>
                        <a:pt x="2137" y="247"/>
                        <a:pt x="1986" y="247"/>
                      </a:cubicBezTo>
                      <a:lnTo>
                        <a:pt x="1345" y="247"/>
                      </a:lnTo>
                      <a:cubicBezTo>
                        <a:pt x="1321" y="173"/>
                        <a:pt x="1263" y="1"/>
                        <a:pt x="10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4" name="Google Shape;1144;p3"/>
                <p:cNvSpPr/>
                <p:nvPr/>
              </p:nvSpPr>
              <p:spPr>
                <a:xfrm>
                  <a:off x="6579450" y="2510500"/>
                  <a:ext cx="42175" cy="57150"/>
                </a:xfrm>
                <a:custGeom>
                  <a:rect b="b" l="l" r="r" t="t"/>
                  <a:pathLst>
                    <a:path extrusionOk="0" h="2286" w="1687">
                      <a:moveTo>
                        <a:pt x="1504" y="41"/>
                      </a:moveTo>
                      <a:cubicBezTo>
                        <a:pt x="1583" y="41"/>
                        <a:pt x="1647" y="104"/>
                        <a:pt x="1647" y="184"/>
                      </a:cubicBezTo>
                      <a:lnTo>
                        <a:pt x="1647" y="2103"/>
                      </a:lnTo>
                      <a:cubicBezTo>
                        <a:pt x="1647" y="2182"/>
                        <a:pt x="1583" y="2245"/>
                        <a:pt x="1504" y="2245"/>
                      </a:cubicBezTo>
                      <a:lnTo>
                        <a:pt x="180" y="2245"/>
                      </a:lnTo>
                      <a:cubicBezTo>
                        <a:pt x="103" y="2245"/>
                        <a:pt x="40" y="2182"/>
                        <a:pt x="40" y="2103"/>
                      </a:cubicBezTo>
                      <a:lnTo>
                        <a:pt x="40" y="184"/>
                      </a:lnTo>
                      <a:cubicBezTo>
                        <a:pt x="40" y="104"/>
                        <a:pt x="103" y="41"/>
                        <a:pt x="180" y="41"/>
                      </a:cubicBezTo>
                      <a:close/>
                      <a:moveTo>
                        <a:pt x="180" y="1"/>
                      </a:moveTo>
                      <a:cubicBezTo>
                        <a:pt x="82" y="1"/>
                        <a:pt x="0" y="83"/>
                        <a:pt x="0" y="184"/>
                      </a:cubicBezTo>
                      <a:lnTo>
                        <a:pt x="0" y="2103"/>
                      </a:lnTo>
                      <a:cubicBezTo>
                        <a:pt x="0" y="2203"/>
                        <a:pt x="82" y="2285"/>
                        <a:pt x="180" y="2285"/>
                      </a:cubicBezTo>
                      <a:lnTo>
                        <a:pt x="1504" y="2285"/>
                      </a:lnTo>
                      <a:cubicBezTo>
                        <a:pt x="1604" y="2285"/>
                        <a:pt x="1686" y="2203"/>
                        <a:pt x="1686" y="2103"/>
                      </a:cubicBezTo>
                      <a:lnTo>
                        <a:pt x="1686" y="184"/>
                      </a:lnTo>
                      <a:cubicBezTo>
                        <a:pt x="1686" y="83"/>
                        <a:pt x="1604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3"/>
                <p:cNvSpPr/>
                <p:nvPr/>
              </p:nvSpPr>
              <p:spPr>
                <a:xfrm>
                  <a:off x="6609300" y="2499525"/>
                  <a:ext cx="12725" cy="500"/>
                </a:xfrm>
                <a:custGeom>
                  <a:rect b="b" l="l" r="r" t="t"/>
                  <a:pathLst>
                    <a:path extrusionOk="0" h="20" w="509">
                      <a:moveTo>
                        <a:pt x="11" y="1"/>
                      </a:moveTo>
                      <a:cubicBezTo>
                        <a:pt x="5" y="1"/>
                        <a:pt x="0" y="6"/>
                        <a:pt x="0" y="11"/>
                      </a:cubicBezTo>
                      <a:cubicBezTo>
                        <a:pt x="0" y="16"/>
                        <a:pt x="5" y="19"/>
                        <a:pt x="11" y="19"/>
                      </a:cubicBezTo>
                      <a:lnTo>
                        <a:pt x="498" y="19"/>
                      </a:lnTo>
                      <a:cubicBezTo>
                        <a:pt x="503" y="19"/>
                        <a:pt x="508" y="16"/>
                        <a:pt x="508" y="11"/>
                      </a:cubicBezTo>
                      <a:cubicBezTo>
                        <a:pt x="508" y="6"/>
                        <a:pt x="503" y="1"/>
                        <a:pt x="49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3"/>
                <p:cNvSpPr/>
                <p:nvPr/>
              </p:nvSpPr>
              <p:spPr>
                <a:xfrm>
                  <a:off x="6885700" y="2434150"/>
                  <a:ext cx="27150" cy="105150"/>
                </a:xfrm>
                <a:custGeom>
                  <a:rect b="b" l="l" r="r" t="t"/>
                  <a:pathLst>
                    <a:path extrusionOk="0" h="4206" w="1086">
                      <a:moveTo>
                        <a:pt x="646" y="0"/>
                      </a:moveTo>
                      <a:cubicBezTo>
                        <a:pt x="556" y="32"/>
                        <a:pt x="426" y="77"/>
                        <a:pt x="318" y="119"/>
                      </a:cubicBezTo>
                      <a:cubicBezTo>
                        <a:pt x="246" y="146"/>
                        <a:pt x="133" y="162"/>
                        <a:pt x="19" y="170"/>
                      </a:cubicBezTo>
                      <a:cubicBezTo>
                        <a:pt x="0" y="260"/>
                        <a:pt x="532" y="2811"/>
                        <a:pt x="532" y="3087"/>
                      </a:cubicBezTo>
                      <a:cubicBezTo>
                        <a:pt x="532" y="3198"/>
                        <a:pt x="434" y="3508"/>
                        <a:pt x="411" y="3672"/>
                      </a:cubicBezTo>
                      <a:cubicBezTo>
                        <a:pt x="360" y="4005"/>
                        <a:pt x="199" y="3997"/>
                        <a:pt x="199" y="4124"/>
                      </a:cubicBezTo>
                      <a:cubicBezTo>
                        <a:pt x="199" y="4137"/>
                        <a:pt x="324" y="4206"/>
                        <a:pt x="450" y="4206"/>
                      </a:cubicBezTo>
                      <a:cubicBezTo>
                        <a:pt x="501" y="4206"/>
                        <a:pt x="552" y="4194"/>
                        <a:pt x="596" y="4164"/>
                      </a:cubicBezTo>
                      <a:cubicBezTo>
                        <a:pt x="654" y="4124"/>
                        <a:pt x="784" y="3754"/>
                        <a:pt x="884" y="3666"/>
                      </a:cubicBezTo>
                      <a:cubicBezTo>
                        <a:pt x="932" y="3621"/>
                        <a:pt x="974" y="3611"/>
                        <a:pt x="1027" y="3486"/>
                      </a:cubicBezTo>
                      <a:cubicBezTo>
                        <a:pt x="1086" y="3349"/>
                        <a:pt x="927" y="3158"/>
                        <a:pt x="927" y="3158"/>
                      </a:cubicBezTo>
                      <a:cubicBezTo>
                        <a:pt x="927" y="3158"/>
                        <a:pt x="1062" y="1499"/>
                        <a:pt x="1035" y="1181"/>
                      </a:cubicBezTo>
                      <a:cubicBezTo>
                        <a:pt x="977" y="474"/>
                        <a:pt x="686" y="167"/>
                        <a:pt x="686" y="167"/>
                      </a:cubicBez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3"/>
                <p:cNvSpPr/>
                <p:nvPr/>
              </p:nvSpPr>
              <p:spPr>
                <a:xfrm>
                  <a:off x="6888400" y="2447050"/>
                  <a:ext cx="19750" cy="7625"/>
                </a:xfrm>
                <a:custGeom>
                  <a:rect b="b" l="l" r="r" t="t"/>
                  <a:pathLst>
                    <a:path extrusionOk="0" h="305" w="790">
                      <a:moveTo>
                        <a:pt x="779" y="1"/>
                      </a:moveTo>
                      <a:cubicBezTo>
                        <a:pt x="708" y="24"/>
                        <a:pt x="520" y="93"/>
                        <a:pt x="366" y="149"/>
                      </a:cubicBezTo>
                      <a:cubicBezTo>
                        <a:pt x="281" y="181"/>
                        <a:pt x="133" y="199"/>
                        <a:pt x="1" y="204"/>
                      </a:cubicBezTo>
                      <a:lnTo>
                        <a:pt x="19" y="305"/>
                      </a:lnTo>
                      <a:cubicBezTo>
                        <a:pt x="19" y="305"/>
                        <a:pt x="284" y="284"/>
                        <a:pt x="440" y="215"/>
                      </a:cubicBezTo>
                      <a:cubicBezTo>
                        <a:pt x="596" y="143"/>
                        <a:pt x="790" y="30"/>
                        <a:pt x="790" y="30"/>
                      </a:cubicBez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3"/>
                <p:cNvSpPr/>
                <p:nvPr/>
              </p:nvSpPr>
              <p:spPr>
                <a:xfrm>
                  <a:off x="6892050" y="2534600"/>
                  <a:ext cx="2475" cy="3650"/>
                </a:xfrm>
                <a:custGeom>
                  <a:rect b="b" l="l" r="r" t="t"/>
                  <a:pathLst>
                    <a:path extrusionOk="0" h="146" w="99">
                      <a:moveTo>
                        <a:pt x="83" y="0"/>
                      </a:moveTo>
                      <a:cubicBezTo>
                        <a:pt x="81" y="0"/>
                        <a:pt x="78" y="1"/>
                        <a:pt x="75" y="3"/>
                      </a:cubicBezTo>
                      <a:cubicBezTo>
                        <a:pt x="72" y="3"/>
                        <a:pt x="32" y="27"/>
                        <a:pt x="16" y="61"/>
                      </a:cubicBezTo>
                      <a:cubicBezTo>
                        <a:pt x="0" y="93"/>
                        <a:pt x="0" y="130"/>
                        <a:pt x="0" y="133"/>
                      </a:cubicBezTo>
                      <a:cubicBezTo>
                        <a:pt x="0" y="141"/>
                        <a:pt x="6" y="146"/>
                        <a:pt x="14" y="146"/>
                      </a:cubicBezTo>
                      <a:cubicBezTo>
                        <a:pt x="22" y="146"/>
                        <a:pt x="30" y="141"/>
                        <a:pt x="30" y="133"/>
                      </a:cubicBezTo>
                      <a:cubicBezTo>
                        <a:pt x="30" y="133"/>
                        <a:pt x="30" y="101"/>
                        <a:pt x="43" y="75"/>
                      </a:cubicBezTo>
                      <a:cubicBezTo>
                        <a:pt x="56" y="48"/>
                        <a:pt x="90" y="27"/>
                        <a:pt x="90" y="27"/>
                      </a:cubicBezTo>
                      <a:cubicBezTo>
                        <a:pt x="96" y="22"/>
                        <a:pt x="98" y="14"/>
                        <a:pt x="96" y="6"/>
                      </a:cubicBezTo>
                      <a:cubicBezTo>
                        <a:pt x="92" y="2"/>
                        <a:pt x="88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3"/>
                <p:cNvSpPr/>
                <p:nvPr/>
              </p:nvSpPr>
              <p:spPr>
                <a:xfrm>
                  <a:off x="6893500" y="2535425"/>
                  <a:ext cx="2875" cy="3575"/>
                </a:xfrm>
                <a:custGeom>
                  <a:rect b="b" l="l" r="r" t="t"/>
                  <a:pathLst>
                    <a:path extrusionOk="0" h="143" w="115">
                      <a:moveTo>
                        <a:pt x="97" y="0"/>
                      </a:moveTo>
                      <a:cubicBezTo>
                        <a:pt x="94" y="0"/>
                        <a:pt x="91" y="1"/>
                        <a:pt x="88" y="2"/>
                      </a:cubicBezTo>
                      <a:cubicBezTo>
                        <a:pt x="83" y="7"/>
                        <a:pt x="38" y="42"/>
                        <a:pt x="27" y="68"/>
                      </a:cubicBezTo>
                      <a:cubicBezTo>
                        <a:pt x="9" y="108"/>
                        <a:pt x="3" y="124"/>
                        <a:pt x="3" y="124"/>
                      </a:cubicBezTo>
                      <a:cubicBezTo>
                        <a:pt x="1" y="131"/>
                        <a:pt x="6" y="139"/>
                        <a:pt x="14" y="142"/>
                      </a:cubicBezTo>
                      <a:lnTo>
                        <a:pt x="19" y="142"/>
                      </a:lnTo>
                      <a:cubicBezTo>
                        <a:pt x="24" y="142"/>
                        <a:pt x="30" y="137"/>
                        <a:pt x="32" y="131"/>
                      </a:cubicBezTo>
                      <a:cubicBezTo>
                        <a:pt x="32" y="131"/>
                        <a:pt x="35" y="116"/>
                        <a:pt x="54" y="79"/>
                      </a:cubicBezTo>
                      <a:cubicBezTo>
                        <a:pt x="59" y="65"/>
                        <a:pt x="88" y="39"/>
                        <a:pt x="107" y="26"/>
                      </a:cubicBezTo>
                      <a:cubicBezTo>
                        <a:pt x="112" y="20"/>
                        <a:pt x="114" y="12"/>
                        <a:pt x="109" y="7"/>
                      </a:cubicBezTo>
                      <a:cubicBezTo>
                        <a:pt x="106" y="2"/>
                        <a:pt x="101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3"/>
                <p:cNvSpPr/>
                <p:nvPr/>
              </p:nvSpPr>
              <p:spPr>
                <a:xfrm>
                  <a:off x="6895675" y="2536025"/>
                  <a:ext cx="2425" cy="3225"/>
                </a:xfrm>
                <a:custGeom>
                  <a:rect b="b" l="l" r="r" t="t"/>
                  <a:pathLst>
                    <a:path extrusionOk="0" h="129" w="97">
                      <a:moveTo>
                        <a:pt x="81" y="1"/>
                      </a:moveTo>
                      <a:cubicBezTo>
                        <a:pt x="76" y="1"/>
                        <a:pt x="73" y="3"/>
                        <a:pt x="70" y="7"/>
                      </a:cubicBezTo>
                      <a:cubicBezTo>
                        <a:pt x="67" y="7"/>
                        <a:pt x="38" y="39"/>
                        <a:pt x="25" y="68"/>
                      </a:cubicBezTo>
                      <a:cubicBezTo>
                        <a:pt x="9" y="97"/>
                        <a:pt x="4" y="110"/>
                        <a:pt x="4" y="110"/>
                      </a:cubicBezTo>
                      <a:cubicBezTo>
                        <a:pt x="1" y="118"/>
                        <a:pt x="6" y="126"/>
                        <a:pt x="12" y="129"/>
                      </a:cubicBezTo>
                      <a:lnTo>
                        <a:pt x="17" y="129"/>
                      </a:lnTo>
                      <a:cubicBezTo>
                        <a:pt x="25" y="129"/>
                        <a:pt x="30" y="126"/>
                        <a:pt x="30" y="121"/>
                      </a:cubicBezTo>
                      <a:cubicBezTo>
                        <a:pt x="30" y="121"/>
                        <a:pt x="35" y="107"/>
                        <a:pt x="49" y="81"/>
                      </a:cubicBezTo>
                      <a:cubicBezTo>
                        <a:pt x="65" y="55"/>
                        <a:pt x="91" y="25"/>
                        <a:pt x="91" y="25"/>
                      </a:cubicBezTo>
                      <a:cubicBezTo>
                        <a:pt x="96" y="20"/>
                        <a:pt x="96" y="12"/>
                        <a:pt x="91" y="4"/>
                      </a:cubicBezTo>
                      <a:cubicBezTo>
                        <a:pt x="87" y="2"/>
                        <a:pt x="84" y="1"/>
                        <a:pt x="81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3"/>
                <p:cNvSpPr/>
                <p:nvPr/>
              </p:nvSpPr>
              <p:spPr>
                <a:xfrm>
                  <a:off x="6897750" y="2536300"/>
                  <a:ext cx="2075" cy="2825"/>
                </a:xfrm>
                <a:custGeom>
                  <a:rect b="b" l="l" r="r" t="t"/>
                  <a:pathLst>
                    <a:path extrusionOk="0" h="113" w="83">
                      <a:moveTo>
                        <a:pt x="67" y="0"/>
                      </a:moveTo>
                      <a:cubicBezTo>
                        <a:pt x="65" y="0"/>
                        <a:pt x="63" y="1"/>
                        <a:pt x="61" y="1"/>
                      </a:cubicBezTo>
                      <a:cubicBezTo>
                        <a:pt x="58" y="1"/>
                        <a:pt x="21" y="20"/>
                        <a:pt x="11" y="59"/>
                      </a:cubicBezTo>
                      <a:lnTo>
                        <a:pt x="3" y="94"/>
                      </a:lnTo>
                      <a:cubicBezTo>
                        <a:pt x="0" y="102"/>
                        <a:pt x="5" y="110"/>
                        <a:pt x="13" y="112"/>
                      </a:cubicBezTo>
                      <a:lnTo>
                        <a:pt x="16" y="112"/>
                      </a:lnTo>
                      <a:cubicBezTo>
                        <a:pt x="24" y="112"/>
                        <a:pt x="29" y="107"/>
                        <a:pt x="32" y="102"/>
                      </a:cubicBezTo>
                      <a:lnTo>
                        <a:pt x="40" y="67"/>
                      </a:lnTo>
                      <a:cubicBezTo>
                        <a:pt x="45" y="41"/>
                        <a:pt x="71" y="28"/>
                        <a:pt x="74" y="28"/>
                      </a:cubicBezTo>
                      <a:cubicBezTo>
                        <a:pt x="79" y="25"/>
                        <a:pt x="82" y="14"/>
                        <a:pt x="79" y="9"/>
                      </a:cubicBezTo>
                      <a:cubicBezTo>
                        <a:pt x="77" y="3"/>
                        <a:pt x="7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3"/>
                <p:cNvSpPr/>
                <p:nvPr/>
              </p:nvSpPr>
              <p:spPr>
                <a:xfrm>
                  <a:off x="6855450" y="2435725"/>
                  <a:ext cx="26300" cy="102150"/>
                </a:xfrm>
                <a:custGeom>
                  <a:rect b="b" l="l" r="r" t="t"/>
                  <a:pathLst>
                    <a:path extrusionOk="0" h="4086" w="1052">
                      <a:moveTo>
                        <a:pt x="649" y="1"/>
                      </a:moveTo>
                      <a:cubicBezTo>
                        <a:pt x="554" y="14"/>
                        <a:pt x="371" y="41"/>
                        <a:pt x="112" y="112"/>
                      </a:cubicBezTo>
                      <a:cubicBezTo>
                        <a:pt x="69" y="123"/>
                        <a:pt x="32" y="131"/>
                        <a:pt x="1" y="139"/>
                      </a:cubicBezTo>
                      <a:cubicBezTo>
                        <a:pt x="64" y="586"/>
                        <a:pt x="506" y="2725"/>
                        <a:pt x="506" y="2976"/>
                      </a:cubicBezTo>
                      <a:cubicBezTo>
                        <a:pt x="506" y="3085"/>
                        <a:pt x="363" y="3524"/>
                        <a:pt x="345" y="3688"/>
                      </a:cubicBezTo>
                      <a:cubicBezTo>
                        <a:pt x="324" y="3855"/>
                        <a:pt x="239" y="3850"/>
                        <a:pt x="197" y="3998"/>
                      </a:cubicBezTo>
                      <a:cubicBezTo>
                        <a:pt x="190" y="4013"/>
                        <a:pt x="282" y="4086"/>
                        <a:pt x="402" y="4086"/>
                      </a:cubicBezTo>
                      <a:cubicBezTo>
                        <a:pt x="428" y="4086"/>
                        <a:pt x="455" y="4082"/>
                        <a:pt x="482" y="4075"/>
                      </a:cubicBezTo>
                      <a:cubicBezTo>
                        <a:pt x="551" y="4056"/>
                        <a:pt x="763" y="3654"/>
                        <a:pt x="866" y="3564"/>
                      </a:cubicBezTo>
                      <a:cubicBezTo>
                        <a:pt x="914" y="3521"/>
                        <a:pt x="1051" y="3463"/>
                        <a:pt x="1025" y="3317"/>
                      </a:cubicBezTo>
                      <a:cubicBezTo>
                        <a:pt x="1012" y="3249"/>
                        <a:pt x="901" y="3045"/>
                        <a:pt x="901" y="3045"/>
                      </a:cubicBezTo>
                      <a:cubicBezTo>
                        <a:pt x="901" y="3045"/>
                        <a:pt x="1030" y="1346"/>
                        <a:pt x="1004" y="1028"/>
                      </a:cubicBezTo>
                      <a:cubicBezTo>
                        <a:pt x="946" y="324"/>
                        <a:pt x="662" y="56"/>
                        <a:pt x="662" y="56"/>
                      </a:cubicBezTo>
                      <a:lnTo>
                        <a:pt x="649" y="1"/>
                      </a:ln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3"/>
                <p:cNvSpPr/>
                <p:nvPr/>
              </p:nvSpPr>
              <p:spPr>
                <a:xfrm>
                  <a:off x="6857825" y="2450050"/>
                  <a:ext cx="21350" cy="5425"/>
                </a:xfrm>
                <a:custGeom>
                  <a:rect b="b" l="l" r="r" t="t"/>
                  <a:pathLst>
                    <a:path extrusionOk="0" h="217" w="854">
                      <a:moveTo>
                        <a:pt x="759" y="0"/>
                      </a:moveTo>
                      <a:cubicBezTo>
                        <a:pt x="683" y="0"/>
                        <a:pt x="559" y="13"/>
                        <a:pt x="366" y="66"/>
                      </a:cubicBezTo>
                      <a:cubicBezTo>
                        <a:pt x="236" y="101"/>
                        <a:pt x="136" y="114"/>
                        <a:pt x="60" y="114"/>
                      </a:cubicBezTo>
                      <a:cubicBezTo>
                        <a:pt x="38" y="114"/>
                        <a:pt x="19" y="113"/>
                        <a:pt x="1" y="111"/>
                      </a:cubicBezTo>
                      <a:lnTo>
                        <a:pt x="1" y="111"/>
                      </a:lnTo>
                      <a:lnTo>
                        <a:pt x="22" y="217"/>
                      </a:lnTo>
                      <a:cubicBezTo>
                        <a:pt x="22" y="217"/>
                        <a:pt x="358" y="180"/>
                        <a:pt x="469" y="121"/>
                      </a:cubicBezTo>
                      <a:cubicBezTo>
                        <a:pt x="554" y="80"/>
                        <a:pt x="652" y="67"/>
                        <a:pt x="722" y="67"/>
                      </a:cubicBezTo>
                      <a:cubicBezTo>
                        <a:pt x="746" y="67"/>
                        <a:pt x="767" y="68"/>
                        <a:pt x="782" y="71"/>
                      </a:cubicBezTo>
                      <a:cubicBezTo>
                        <a:pt x="840" y="79"/>
                        <a:pt x="853" y="95"/>
                        <a:pt x="853" y="95"/>
                      </a:cubicBezTo>
                      <a:lnTo>
                        <a:pt x="832" y="5"/>
                      </a:lnTo>
                      <a:cubicBezTo>
                        <a:pt x="816" y="2"/>
                        <a:pt x="792" y="0"/>
                        <a:pt x="759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3"/>
                <p:cNvSpPr/>
                <p:nvPr/>
              </p:nvSpPr>
              <p:spPr>
                <a:xfrm>
                  <a:off x="6864375" y="2534700"/>
                  <a:ext cx="2275" cy="3300"/>
                </a:xfrm>
                <a:custGeom>
                  <a:rect b="b" l="l" r="r" t="t"/>
                  <a:pathLst>
                    <a:path extrusionOk="0" h="132" w="91">
                      <a:moveTo>
                        <a:pt x="72" y="1"/>
                      </a:moveTo>
                      <a:cubicBezTo>
                        <a:pt x="70" y="1"/>
                        <a:pt x="69" y="1"/>
                        <a:pt x="67" y="2"/>
                      </a:cubicBezTo>
                      <a:cubicBezTo>
                        <a:pt x="65" y="2"/>
                        <a:pt x="38" y="20"/>
                        <a:pt x="22" y="49"/>
                      </a:cubicBezTo>
                      <a:cubicBezTo>
                        <a:pt x="6" y="78"/>
                        <a:pt x="1" y="113"/>
                        <a:pt x="1" y="113"/>
                      </a:cubicBezTo>
                      <a:cubicBezTo>
                        <a:pt x="1" y="123"/>
                        <a:pt x="6" y="129"/>
                        <a:pt x="14" y="131"/>
                      </a:cubicBezTo>
                      <a:lnTo>
                        <a:pt x="17" y="131"/>
                      </a:lnTo>
                      <a:cubicBezTo>
                        <a:pt x="25" y="131"/>
                        <a:pt x="30" y="126"/>
                        <a:pt x="30" y="118"/>
                      </a:cubicBezTo>
                      <a:cubicBezTo>
                        <a:pt x="30" y="118"/>
                        <a:pt x="35" y="89"/>
                        <a:pt x="49" y="63"/>
                      </a:cubicBezTo>
                      <a:cubicBezTo>
                        <a:pt x="59" y="41"/>
                        <a:pt x="80" y="28"/>
                        <a:pt x="80" y="28"/>
                      </a:cubicBezTo>
                      <a:cubicBezTo>
                        <a:pt x="88" y="23"/>
                        <a:pt x="91" y="15"/>
                        <a:pt x="86" y="7"/>
                      </a:cubicBezTo>
                      <a:cubicBezTo>
                        <a:pt x="84" y="3"/>
                        <a:pt x="78" y="1"/>
                        <a:pt x="72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3"/>
                <p:cNvSpPr/>
                <p:nvPr/>
              </p:nvSpPr>
              <p:spPr>
                <a:xfrm>
                  <a:off x="6862525" y="2534375"/>
                  <a:ext cx="2025" cy="3225"/>
                </a:xfrm>
                <a:custGeom>
                  <a:rect b="b" l="l" r="r" t="t"/>
                  <a:pathLst>
                    <a:path extrusionOk="0" h="129" w="81">
                      <a:moveTo>
                        <a:pt x="66" y="0"/>
                      </a:moveTo>
                      <a:cubicBezTo>
                        <a:pt x="62" y="0"/>
                        <a:pt x="59" y="1"/>
                        <a:pt x="56" y="4"/>
                      </a:cubicBezTo>
                      <a:cubicBezTo>
                        <a:pt x="54" y="7"/>
                        <a:pt x="30" y="31"/>
                        <a:pt x="17" y="65"/>
                      </a:cubicBezTo>
                      <a:cubicBezTo>
                        <a:pt x="1" y="97"/>
                        <a:pt x="1" y="113"/>
                        <a:pt x="1" y="115"/>
                      </a:cubicBezTo>
                      <a:cubicBezTo>
                        <a:pt x="1" y="123"/>
                        <a:pt x="9" y="129"/>
                        <a:pt x="17" y="129"/>
                      </a:cubicBezTo>
                      <a:cubicBezTo>
                        <a:pt x="25" y="129"/>
                        <a:pt x="30" y="123"/>
                        <a:pt x="30" y="115"/>
                      </a:cubicBezTo>
                      <a:cubicBezTo>
                        <a:pt x="30" y="115"/>
                        <a:pt x="30" y="105"/>
                        <a:pt x="43" y="76"/>
                      </a:cubicBezTo>
                      <a:cubicBezTo>
                        <a:pt x="56" y="46"/>
                        <a:pt x="75" y="25"/>
                        <a:pt x="75" y="25"/>
                      </a:cubicBezTo>
                      <a:cubicBezTo>
                        <a:pt x="80" y="20"/>
                        <a:pt x="80" y="12"/>
                        <a:pt x="75" y="4"/>
                      </a:cubicBezTo>
                      <a:cubicBezTo>
                        <a:pt x="72" y="1"/>
                        <a:pt x="6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3"/>
                <p:cNvSpPr/>
                <p:nvPr/>
              </p:nvSpPr>
              <p:spPr>
                <a:xfrm>
                  <a:off x="6860550" y="2533600"/>
                  <a:ext cx="2475" cy="3200"/>
                </a:xfrm>
                <a:custGeom>
                  <a:rect b="b" l="l" r="r" t="t"/>
                  <a:pathLst>
                    <a:path extrusionOk="0" h="128" w="99">
                      <a:moveTo>
                        <a:pt x="83" y="0"/>
                      </a:moveTo>
                      <a:cubicBezTo>
                        <a:pt x="78" y="0"/>
                        <a:pt x="73" y="3"/>
                        <a:pt x="69" y="6"/>
                      </a:cubicBezTo>
                      <a:cubicBezTo>
                        <a:pt x="69" y="9"/>
                        <a:pt x="51" y="32"/>
                        <a:pt x="27" y="70"/>
                      </a:cubicBezTo>
                      <a:lnTo>
                        <a:pt x="6" y="107"/>
                      </a:lnTo>
                      <a:cubicBezTo>
                        <a:pt x="0" y="112"/>
                        <a:pt x="3" y="122"/>
                        <a:pt x="8" y="125"/>
                      </a:cubicBezTo>
                      <a:cubicBezTo>
                        <a:pt x="11" y="128"/>
                        <a:pt x="14" y="128"/>
                        <a:pt x="16" y="128"/>
                      </a:cubicBezTo>
                      <a:cubicBezTo>
                        <a:pt x="22" y="128"/>
                        <a:pt x="27" y="125"/>
                        <a:pt x="30" y="122"/>
                      </a:cubicBezTo>
                      <a:lnTo>
                        <a:pt x="53" y="85"/>
                      </a:lnTo>
                      <a:cubicBezTo>
                        <a:pt x="75" y="51"/>
                        <a:pt x="93" y="25"/>
                        <a:pt x="93" y="25"/>
                      </a:cubicBezTo>
                      <a:cubicBezTo>
                        <a:pt x="98" y="17"/>
                        <a:pt x="98" y="9"/>
                        <a:pt x="90" y="3"/>
                      </a:cubicBezTo>
                      <a:cubicBezTo>
                        <a:pt x="88" y="1"/>
                        <a:pt x="8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3"/>
                <p:cNvSpPr/>
                <p:nvPr/>
              </p:nvSpPr>
              <p:spPr>
                <a:xfrm>
                  <a:off x="6843950" y="2380025"/>
                  <a:ext cx="64600" cy="72875"/>
                </a:xfrm>
                <a:custGeom>
                  <a:rect b="b" l="l" r="r" t="t"/>
                  <a:pathLst>
                    <a:path extrusionOk="0" h="2915" w="2584">
                      <a:moveTo>
                        <a:pt x="0" y="0"/>
                      </a:moveTo>
                      <a:cubicBezTo>
                        <a:pt x="13" y="98"/>
                        <a:pt x="408" y="2869"/>
                        <a:pt x="408" y="2869"/>
                      </a:cubicBezTo>
                      <a:cubicBezTo>
                        <a:pt x="408" y="2869"/>
                        <a:pt x="462" y="2915"/>
                        <a:pt x="611" y="2915"/>
                      </a:cubicBezTo>
                      <a:cubicBezTo>
                        <a:pt x="688" y="2915"/>
                        <a:pt x="789" y="2903"/>
                        <a:pt x="921" y="2867"/>
                      </a:cubicBezTo>
                      <a:cubicBezTo>
                        <a:pt x="1116" y="2814"/>
                        <a:pt x="1240" y="2801"/>
                        <a:pt x="1316" y="2801"/>
                      </a:cubicBezTo>
                      <a:cubicBezTo>
                        <a:pt x="1392" y="2801"/>
                        <a:pt x="1419" y="2814"/>
                        <a:pt x="1419" y="2814"/>
                      </a:cubicBezTo>
                      <a:cubicBezTo>
                        <a:pt x="1419" y="2814"/>
                        <a:pt x="1308" y="2401"/>
                        <a:pt x="1260" y="1959"/>
                      </a:cubicBezTo>
                      <a:lnTo>
                        <a:pt x="1260" y="1959"/>
                      </a:lnTo>
                      <a:cubicBezTo>
                        <a:pt x="1374" y="2390"/>
                        <a:pt x="1477" y="2793"/>
                        <a:pt x="1477" y="2830"/>
                      </a:cubicBezTo>
                      <a:cubicBezTo>
                        <a:pt x="1477" y="2868"/>
                        <a:pt x="1591" y="2886"/>
                        <a:pt x="1729" y="2886"/>
                      </a:cubicBezTo>
                      <a:cubicBezTo>
                        <a:pt x="1875" y="2886"/>
                        <a:pt x="2048" y="2866"/>
                        <a:pt x="2144" y="2830"/>
                      </a:cubicBezTo>
                      <a:cubicBezTo>
                        <a:pt x="2335" y="2761"/>
                        <a:pt x="2583" y="2671"/>
                        <a:pt x="2583" y="2671"/>
                      </a:cubicBezTo>
                      <a:cubicBezTo>
                        <a:pt x="2583" y="2671"/>
                        <a:pt x="2433" y="2030"/>
                        <a:pt x="2398" y="1512"/>
                      </a:cubicBezTo>
                      <a:cubicBezTo>
                        <a:pt x="2361" y="953"/>
                        <a:pt x="2263" y="789"/>
                        <a:pt x="2298" y="630"/>
                      </a:cubicBezTo>
                      <a:cubicBezTo>
                        <a:pt x="2321" y="530"/>
                        <a:pt x="2065" y="29"/>
                        <a:pt x="2065" y="29"/>
                      </a:cubicBezTo>
                      <a:lnTo>
                        <a:pt x="887" y="122"/>
                      </a:lnTo>
                      <a:cubicBezTo>
                        <a:pt x="871" y="80"/>
                        <a:pt x="860" y="64"/>
                        <a:pt x="850" y="64"/>
                      </a:cubicBezTo>
                      <a:cubicBezTo>
                        <a:pt x="818" y="58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3"/>
                <p:cNvSpPr/>
                <p:nvPr/>
              </p:nvSpPr>
              <p:spPr>
                <a:xfrm>
                  <a:off x="6883050" y="2442825"/>
                  <a:ext cx="22850" cy="5450"/>
                </a:xfrm>
                <a:custGeom>
                  <a:rect b="b" l="l" r="r" t="t"/>
                  <a:pathLst>
                    <a:path extrusionOk="0" h="218" w="914">
                      <a:moveTo>
                        <a:pt x="890" y="1"/>
                      </a:moveTo>
                      <a:cubicBezTo>
                        <a:pt x="888" y="1"/>
                        <a:pt x="885" y="1"/>
                        <a:pt x="882" y="3"/>
                      </a:cubicBezTo>
                      <a:cubicBezTo>
                        <a:pt x="882" y="3"/>
                        <a:pt x="678" y="93"/>
                        <a:pt x="472" y="146"/>
                      </a:cubicBezTo>
                      <a:cubicBezTo>
                        <a:pt x="375" y="171"/>
                        <a:pt x="268" y="178"/>
                        <a:pt x="184" y="178"/>
                      </a:cubicBezTo>
                      <a:cubicBezTo>
                        <a:pt x="91" y="178"/>
                        <a:pt x="24" y="170"/>
                        <a:pt x="24" y="170"/>
                      </a:cubicBezTo>
                      <a:cubicBezTo>
                        <a:pt x="11" y="170"/>
                        <a:pt x="3" y="177"/>
                        <a:pt x="0" y="188"/>
                      </a:cubicBezTo>
                      <a:cubicBezTo>
                        <a:pt x="0" y="199"/>
                        <a:pt x="8" y="209"/>
                        <a:pt x="19" y="209"/>
                      </a:cubicBezTo>
                      <a:cubicBezTo>
                        <a:pt x="24" y="209"/>
                        <a:pt x="90" y="217"/>
                        <a:pt x="183" y="217"/>
                      </a:cubicBezTo>
                      <a:cubicBezTo>
                        <a:pt x="270" y="217"/>
                        <a:pt x="379" y="212"/>
                        <a:pt x="482" y="183"/>
                      </a:cubicBezTo>
                      <a:cubicBezTo>
                        <a:pt x="691" y="130"/>
                        <a:pt x="895" y="40"/>
                        <a:pt x="898" y="37"/>
                      </a:cubicBezTo>
                      <a:cubicBezTo>
                        <a:pt x="908" y="35"/>
                        <a:pt x="914" y="21"/>
                        <a:pt x="908" y="13"/>
                      </a:cubicBezTo>
                      <a:cubicBezTo>
                        <a:pt x="904" y="6"/>
                        <a:pt x="898" y="1"/>
                        <a:pt x="890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3"/>
                <p:cNvSpPr/>
                <p:nvPr/>
              </p:nvSpPr>
              <p:spPr>
                <a:xfrm>
                  <a:off x="6855925" y="2445725"/>
                  <a:ext cx="20850" cy="3925"/>
                </a:xfrm>
                <a:custGeom>
                  <a:rect b="b" l="l" r="r" t="t"/>
                  <a:pathLst>
                    <a:path extrusionOk="0" h="157" w="834">
                      <a:moveTo>
                        <a:pt x="722" y="0"/>
                      </a:moveTo>
                      <a:cubicBezTo>
                        <a:pt x="638" y="0"/>
                        <a:pt x="509" y="11"/>
                        <a:pt x="384" y="64"/>
                      </a:cubicBezTo>
                      <a:cubicBezTo>
                        <a:pt x="281" y="107"/>
                        <a:pt x="188" y="117"/>
                        <a:pt x="122" y="117"/>
                      </a:cubicBezTo>
                      <a:cubicBezTo>
                        <a:pt x="63" y="117"/>
                        <a:pt x="27" y="109"/>
                        <a:pt x="27" y="109"/>
                      </a:cubicBezTo>
                      <a:cubicBezTo>
                        <a:pt x="25" y="109"/>
                        <a:pt x="24" y="109"/>
                        <a:pt x="22" y="109"/>
                      </a:cubicBezTo>
                      <a:cubicBezTo>
                        <a:pt x="13" y="109"/>
                        <a:pt x="5" y="116"/>
                        <a:pt x="3" y="125"/>
                      </a:cubicBezTo>
                      <a:cubicBezTo>
                        <a:pt x="0" y="136"/>
                        <a:pt x="5" y="146"/>
                        <a:pt x="16" y="149"/>
                      </a:cubicBezTo>
                      <a:cubicBezTo>
                        <a:pt x="21" y="149"/>
                        <a:pt x="58" y="157"/>
                        <a:pt x="122" y="157"/>
                      </a:cubicBezTo>
                      <a:cubicBezTo>
                        <a:pt x="191" y="157"/>
                        <a:pt x="289" y="146"/>
                        <a:pt x="397" y="101"/>
                      </a:cubicBezTo>
                      <a:cubicBezTo>
                        <a:pt x="519" y="49"/>
                        <a:pt x="647" y="39"/>
                        <a:pt x="727" y="39"/>
                      </a:cubicBezTo>
                      <a:cubicBezTo>
                        <a:pt x="777" y="39"/>
                        <a:pt x="809" y="43"/>
                        <a:pt x="810" y="43"/>
                      </a:cubicBezTo>
                      <a:cubicBezTo>
                        <a:pt x="812" y="43"/>
                        <a:pt x="813" y="43"/>
                        <a:pt x="814" y="43"/>
                      </a:cubicBezTo>
                      <a:cubicBezTo>
                        <a:pt x="823" y="43"/>
                        <a:pt x="831" y="36"/>
                        <a:pt x="831" y="27"/>
                      </a:cubicBezTo>
                      <a:cubicBezTo>
                        <a:pt x="834" y="16"/>
                        <a:pt x="826" y="6"/>
                        <a:pt x="815" y="6"/>
                      </a:cubicBezTo>
                      <a:cubicBezTo>
                        <a:pt x="812" y="5"/>
                        <a:pt x="777" y="0"/>
                        <a:pt x="722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3"/>
                <p:cNvSpPr/>
                <p:nvPr/>
              </p:nvSpPr>
              <p:spPr>
                <a:xfrm>
                  <a:off x="6857975" y="2392725"/>
                  <a:ext cx="18800" cy="37675"/>
                </a:xfrm>
                <a:custGeom>
                  <a:rect b="b" l="l" r="r" t="t"/>
                  <a:pathLst>
                    <a:path extrusionOk="0" h="1507" w="752">
                      <a:moveTo>
                        <a:pt x="22" y="1"/>
                      </a:move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6" y="8"/>
                        <a:pt x="0" y="19"/>
                        <a:pt x="6" y="30"/>
                      </a:cubicBezTo>
                      <a:cubicBezTo>
                        <a:pt x="6" y="30"/>
                        <a:pt x="74" y="172"/>
                        <a:pt x="233" y="416"/>
                      </a:cubicBezTo>
                      <a:cubicBezTo>
                        <a:pt x="365" y="622"/>
                        <a:pt x="450" y="678"/>
                        <a:pt x="479" y="694"/>
                      </a:cubicBezTo>
                      <a:lnTo>
                        <a:pt x="712" y="1493"/>
                      </a:lnTo>
                      <a:cubicBezTo>
                        <a:pt x="715" y="1501"/>
                        <a:pt x="723" y="1507"/>
                        <a:pt x="731" y="1507"/>
                      </a:cubicBezTo>
                      <a:lnTo>
                        <a:pt x="736" y="1507"/>
                      </a:lnTo>
                      <a:cubicBezTo>
                        <a:pt x="747" y="1504"/>
                        <a:pt x="752" y="1493"/>
                        <a:pt x="749" y="1483"/>
                      </a:cubicBezTo>
                      <a:lnTo>
                        <a:pt x="514" y="673"/>
                      </a:lnTo>
                      <a:cubicBezTo>
                        <a:pt x="511" y="667"/>
                        <a:pt x="506" y="662"/>
                        <a:pt x="500" y="659"/>
                      </a:cubicBezTo>
                      <a:cubicBezTo>
                        <a:pt x="500" y="659"/>
                        <a:pt x="416" y="628"/>
                        <a:pt x="265" y="395"/>
                      </a:cubicBezTo>
                      <a:cubicBezTo>
                        <a:pt x="109" y="154"/>
                        <a:pt x="40" y="14"/>
                        <a:pt x="40" y="14"/>
                      </a:cubicBezTo>
                      <a:cubicBezTo>
                        <a:pt x="36" y="6"/>
                        <a:pt x="29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3"/>
                <p:cNvSpPr/>
                <p:nvPr/>
              </p:nvSpPr>
              <p:spPr>
                <a:xfrm>
                  <a:off x="6897750" y="2399875"/>
                  <a:ext cx="5700" cy="39000"/>
                </a:xfrm>
                <a:custGeom>
                  <a:rect b="b" l="l" r="r" t="t"/>
                  <a:pathLst>
                    <a:path extrusionOk="0" h="1560" w="228">
                      <a:moveTo>
                        <a:pt x="19" y="0"/>
                      </a:moveTo>
                      <a:cubicBezTo>
                        <a:pt x="8" y="3"/>
                        <a:pt x="0" y="14"/>
                        <a:pt x="3" y="24"/>
                      </a:cubicBezTo>
                      <a:cubicBezTo>
                        <a:pt x="3" y="29"/>
                        <a:pt x="74" y="490"/>
                        <a:pt x="93" y="837"/>
                      </a:cubicBezTo>
                      <a:cubicBezTo>
                        <a:pt x="114" y="1189"/>
                        <a:pt x="185" y="1538"/>
                        <a:pt x="185" y="1543"/>
                      </a:cubicBezTo>
                      <a:cubicBezTo>
                        <a:pt x="188" y="1551"/>
                        <a:pt x="196" y="1559"/>
                        <a:pt x="204" y="1559"/>
                      </a:cubicBezTo>
                      <a:lnTo>
                        <a:pt x="209" y="1559"/>
                      </a:lnTo>
                      <a:cubicBezTo>
                        <a:pt x="220" y="1557"/>
                        <a:pt x="228" y="1546"/>
                        <a:pt x="225" y="1535"/>
                      </a:cubicBezTo>
                      <a:cubicBezTo>
                        <a:pt x="222" y="1533"/>
                        <a:pt x="151" y="1183"/>
                        <a:pt x="132" y="837"/>
                      </a:cubicBezTo>
                      <a:cubicBezTo>
                        <a:pt x="114" y="485"/>
                        <a:pt x="42" y="21"/>
                        <a:pt x="40" y="19"/>
                      </a:cubicBezTo>
                      <a:cubicBezTo>
                        <a:pt x="40" y="8"/>
                        <a:pt x="29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3"/>
                <p:cNvSpPr/>
                <p:nvPr/>
              </p:nvSpPr>
              <p:spPr>
                <a:xfrm>
                  <a:off x="6820525" y="2294725"/>
                  <a:ext cx="92600" cy="93750"/>
                </a:xfrm>
                <a:custGeom>
                  <a:rect b="b" l="l" r="r" t="t"/>
                  <a:pathLst>
                    <a:path extrusionOk="0" h="3750" w="3704">
                      <a:moveTo>
                        <a:pt x="970" y="0"/>
                      </a:moveTo>
                      <a:cubicBezTo>
                        <a:pt x="899" y="0"/>
                        <a:pt x="832" y="8"/>
                        <a:pt x="778" y="29"/>
                      </a:cubicBezTo>
                      <a:cubicBezTo>
                        <a:pt x="559" y="117"/>
                        <a:pt x="0" y="789"/>
                        <a:pt x="0" y="789"/>
                      </a:cubicBezTo>
                      <a:cubicBezTo>
                        <a:pt x="0" y="789"/>
                        <a:pt x="21" y="879"/>
                        <a:pt x="162" y="929"/>
                      </a:cubicBezTo>
                      <a:cubicBezTo>
                        <a:pt x="299" y="980"/>
                        <a:pt x="540" y="1387"/>
                        <a:pt x="540" y="1387"/>
                      </a:cubicBezTo>
                      <a:lnTo>
                        <a:pt x="807" y="948"/>
                      </a:lnTo>
                      <a:lnTo>
                        <a:pt x="807" y="948"/>
                      </a:lnTo>
                      <a:cubicBezTo>
                        <a:pt x="807" y="948"/>
                        <a:pt x="709" y="2097"/>
                        <a:pt x="709" y="2425"/>
                      </a:cubicBezTo>
                      <a:cubicBezTo>
                        <a:pt x="709" y="2753"/>
                        <a:pt x="945" y="3179"/>
                        <a:pt x="958" y="3412"/>
                      </a:cubicBezTo>
                      <a:cubicBezTo>
                        <a:pt x="977" y="3698"/>
                        <a:pt x="2131" y="3750"/>
                        <a:pt x="2740" y="3750"/>
                      </a:cubicBezTo>
                      <a:cubicBezTo>
                        <a:pt x="2926" y="3750"/>
                        <a:pt x="3060" y="3745"/>
                        <a:pt x="3097" y="3740"/>
                      </a:cubicBezTo>
                      <a:cubicBezTo>
                        <a:pt x="3250" y="3719"/>
                        <a:pt x="3041" y="3283"/>
                        <a:pt x="2912" y="2846"/>
                      </a:cubicBezTo>
                      <a:cubicBezTo>
                        <a:pt x="2782" y="2412"/>
                        <a:pt x="2851" y="1488"/>
                        <a:pt x="2872" y="1329"/>
                      </a:cubicBezTo>
                      <a:lnTo>
                        <a:pt x="2872" y="1329"/>
                      </a:lnTo>
                      <a:cubicBezTo>
                        <a:pt x="2973" y="1459"/>
                        <a:pt x="3026" y="1506"/>
                        <a:pt x="3137" y="1657"/>
                      </a:cubicBezTo>
                      <a:cubicBezTo>
                        <a:pt x="3176" y="1509"/>
                        <a:pt x="3703" y="1035"/>
                        <a:pt x="3703" y="1035"/>
                      </a:cubicBezTo>
                      <a:cubicBezTo>
                        <a:pt x="3703" y="1035"/>
                        <a:pt x="3147" y="342"/>
                        <a:pt x="2973" y="262"/>
                      </a:cubicBezTo>
                      <a:cubicBezTo>
                        <a:pt x="2894" y="228"/>
                        <a:pt x="2782" y="217"/>
                        <a:pt x="2674" y="217"/>
                      </a:cubicBezTo>
                      <a:cubicBezTo>
                        <a:pt x="2503" y="217"/>
                        <a:pt x="2343" y="244"/>
                        <a:pt x="2343" y="244"/>
                      </a:cubicBezTo>
                      <a:cubicBezTo>
                        <a:pt x="2343" y="244"/>
                        <a:pt x="2112" y="284"/>
                        <a:pt x="2043" y="381"/>
                      </a:cubicBezTo>
                      <a:cubicBezTo>
                        <a:pt x="2015" y="424"/>
                        <a:pt x="1965" y="436"/>
                        <a:pt x="1909" y="436"/>
                      </a:cubicBezTo>
                      <a:cubicBezTo>
                        <a:pt x="1836" y="436"/>
                        <a:pt x="1753" y="416"/>
                        <a:pt x="1691" y="416"/>
                      </a:cubicBezTo>
                      <a:cubicBezTo>
                        <a:pt x="1580" y="416"/>
                        <a:pt x="1445" y="77"/>
                        <a:pt x="1445" y="77"/>
                      </a:cubicBezTo>
                      <a:cubicBezTo>
                        <a:pt x="1445" y="77"/>
                        <a:pt x="1190" y="0"/>
                        <a:pt x="970" y="0"/>
                      </a:cubicBezTo>
                      <a:close/>
                    </a:path>
                  </a:pathLst>
                </a:custGeom>
                <a:solidFill>
                  <a:srgbClr val="3C72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3"/>
                <p:cNvSpPr/>
                <p:nvPr/>
              </p:nvSpPr>
              <p:spPr>
                <a:xfrm>
                  <a:off x="6858950" y="2368550"/>
                  <a:ext cx="18950" cy="8325"/>
                </a:xfrm>
                <a:custGeom>
                  <a:rect b="b" l="l" r="r" t="t"/>
                  <a:pathLst>
                    <a:path extrusionOk="0" h="333" w="758">
                      <a:moveTo>
                        <a:pt x="738" y="0"/>
                      </a:moveTo>
                      <a:cubicBezTo>
                        <a:pt x="734" y="0"/>
                        <a:pt x="730" y="2"/>
                        <a:pt x="726" y="4"/>
                      </a:cubicBezTo>
                      <a:cubicBezTo>
                        <a:pt x="724" y="7"/>
                        <a:pt x="557" y="134"/>
                        <a:pt x="416" y="197"/>
                      </a:cubicBezTo>
                      <a:cubicBezTo>
                        <a:pt x="274" y="258"/>
                        <a:pt x="22" y="295"/>
                        <a:pt x="19" y="295"/>
                      </a:cubicBezTo>
                      <a:cubicBezTo>
                        <a:pt x="9" y="295"/>
                        <a:pt x="1" y="306"/>
                        <a:pt x="4" y="316"/>
                      </a:cubicBezTo>
                      <a:cubicBezTo>
                        <a:pt x="4" y="327"/>
                        <a:pt x="12" y="332"/>
                        <a:pt x="22" y="332"/>
                      </a:cubicBezTo>
                      <a:lnTo>
                        <a:pt x="25" y="332"/>
                      </a:lnTo>
                      <a:cubicBezTo>
                        <a:pt x="35" y="332"/>
                        <a:pt x="284" y="298"/>
                        <a:pt x="432" y="232"/>
                      </a:cubicBezTo>
                      <a:cubicBezTo>
                        <a:pt x="578" y="168"/>
                        <a:pt x="742" y="41"/>
                        <a:pt x="750" y="36"/>
                      </a:cubicBezTo>
                      <a:cubicBezTo>
                        <a:pt x="758" y="28"/>
                        <a:pt x="758" y="17"/>
                        <a:pt x="753" y="7"/>
                      </a:cubicBezTo>
                      <a:cubicBezTo>
                        <a:pt x="748" y="2"/>
                        <a:pt x="743" y="0"/>
                        <a:pt x="738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3"/>
                <p:cNvSpPr/>
                <p:nvPr/>
              </p:nvSpPr>
              <p:spPr>
                <a:xfrm>
                  <a:off x="6860225" y="2374825"/>
                  <a:ext cx="17675" cy="4625"/>
                </a:xfrm>
                <a:custGeom>
                  <a:rect b="b" l="l" r="r" t="t"/>
                  <a:pathLst>
                    <a:path extrusionOk="0" h="185" w="707">
                      <a:moveTo>
                        <a:pt x="685" y="1"/>
                      </a:moveTo>
                      <a:cubicBezTo>
                        <a:pt x="681" y="1"/>
                        <a:pt x="676" y="2"/>
                        <a:pt x="673" y="4"/>
                      </a:cubicBezTo>
                      <a:cubicBezTo>
                        <a:pt x="673" y="7"/>
                        <a:pt x="580" y="92"/>
                        <a:pt x="479" y="129"/>
                      </a:cubicBezTo>
                      <a:cubicBezTo>
                        <a:pt x="447" y="141"/>
                        <a:pt x="385" y="145"/>
                        <a:pt x="318" y="145"/>
                      </a:cubicBezTo>
                      <a:cubicBezTo>
                        <a:pt x="184" y="145"/>
                        <a:pt x="25" y="129"/>
                        <a:pt x="21" y="129"/>
                      </a:cubicBezTo>
                      <a:cubicBezTo>
                        <a:pt x="20" y="128"/>
                        <a:pt x="19" y="128"/>
                        <a:pt x="17" y="128"/>
                      </a:cubicBezTo>
                      <a:cubicBezTo>
                        <a:pt x="9" y="128"/>
                        <a:pt x="3" y="135"/>
                        <a:pt x="0" y="145"/>
                      </a:cubicBezTo>
                      <a:cubicBezTo>
                        <a:pt x="0" y="155"/>
                        <a:pt x="8" y="166"/>
                        <a:pt x="19" y="166"/>
                      </a:cubicBezTo>
                      <a:cubicBezTo>
                        <a:pt x="29" y="168"/>
                        <a:pt x="183" y="184"/>
                        <a:pt x="318" y="184"/>
                      </a:cubicBezTo>
                      <a:cubicBezTo>
                        <a:pt x="389" y="184"/>
                        <a:pt x="455" y="179"/>
                        <a:pt x="493" y="166"/>
                      </a:cubicBezTo>
                      <a:cubicBezTo>
                        <a:pt x="601" y="126"/>
                        <a:pt x="696" y="39"/>
                        <a:pt x="699" y="34"/>
                      </a:cubicBezTo>
                      <a:cubicBezTo>
                        <a:pt x="707" y="26"/>
                        <a:pt x="707" y="15"/>
                        <a:pt x="699" y="7"/>
                      </a:cubicBezTo>
                      <a:cubicBezTo>
                        <a:pt x="696" y="3"/>
                        <a:pt x="691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3"/>
                <p:cNvSpPr/>
                <p:nvPr/>
              </p:nvSpPr>
              <p:spPr>
                <a:xfrm>
                  <a:off x="6891450" y="2305700"/>
                  <a:ext cx="2675" cy="19875"/>
                </a:xfrm>
                <a:custGeom>
                  <a:rect b="b" l="l" r="r" t="t"/>
                  <a:pathLst>
                    <a:path extrusionOk="0" h="795" w="107">
                      <a:moveTo>
                        <a:pt x="84" y="0"/>
                      </a:moveTo>
                      <a:cubicBezTo>
                        <a:pt x="75" y="0"/>
                        <a:pt x="67" y="7"/>
                        <a:pt x="67" y="17"/>
                      </a:cubicBezTo>
                      <a:cubicBezTo>
                        <a:pt x="64" y="30"/>
                        <a:pt x="11" y="340"/>
                        <a:pt x="6" y="490"/>
                      </a:cubicBezTo>
                      <a:cubicBezTo>
                        <a:pt x="1" y="639"/>
                        <a:pt x="6" y="774"/>
                        <a:pt x="6" y="776"/>
                      </a:cubicBezTo>
                      <a:cubicBezTo>
                        <a:pt x="6" y="787"/>
                        <a:pt x="14" y="795"/>
                        <a:pt x="24" y="795"/>
                      </a:cubicBezTo>
                      <a:lnTo>
                        <a:pt x="27" y="795"/>
                      </a:lnTo>
                      <a:cubicBezTo>
                        <a:pt x="38" y="792"/>
                        <a:pt x="46" y="784"/>
                        <a:pt x="46" y="774"/>
                      </a:cubicBezTo>
                      <a:cubicBezTo>
                        <a:pt x="46" y="771"/>
                        <a:pt x="40" y="639"/>
                        <a:pt x="46" y="490"/>
                      </a:cubicBezTo>
                      <a:cubicBezTo>
                        <a:pt x="48" y="345"/>
                        <a:pt x="104" y="27"/>
                        <a:pt x="104" y="22"/>
                      </a:cubicBezTo>
                      <a:cubicBezTo>
                        <a:pt x="106" y="11"/>
                        <a:pt x="99" y="3"/>
                        <a:pt x="88" y="1"/>
                      </a:cubicBezTo>
                      <a:cubicBezTo>
                        <a:pt x="87" y="0"/>
                        <a:pt x="85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3"/>
                <p:cNvSpPr/>
                <p:nvPr/>
              </p:nvSpPr>
              <p:spPr>
                <a:xfrm>
                  <a:off x="6839775" y="2296650"/>
                  <a:ext cx="2725" cy="17225"/>
                </a:xfrm>
                <a:custGeom>
                  <a:rect b="b" l="l" r="r" t="t"/>
                  <a:pathLst>
                    <a:path extrusionOk="0" h="689" w="109">
                      <a:moveTo>
                        <a:pt x="90" y="0"/>
                      </a:moveTo>
                      <a:cubicBezTo>
                        <a:pt x="80" y="0"/>
                        <a:pt x="72" y="5"/>
                        <a:pt x="69" y="19"/>
                      </a:cubicBezTo>
                      <a:cubicBezTo>
                        <a:pt x="66" y="40"/>
                        <a:pt x="0" y="553"/>
                        <a:pt x="0" y="667"/>
                      </a:cubicBezTo>
                      <a:cubicBezTo>
                        <a:pt x="0" y="678"/>
                        <a:pt x="8" y="688"/>
                        <a:pt x="19" y="688"/>
                      </a:cubicBezTo>
                      <a:cubicBezTo>
                        <a:pt x="29" y="688"/>
                        <a:pt x="37" y="678"/>
                        <a:pt x="37" y="667"/>
                      </a:cubicBezTo>
                      <a:cubicBezTo>
                        <a:pt x="37" y="556"/>
                        <a:pt x="106" y="27"/>
                        <a:pt x="109" y="21"/>
                      </a:cubicBezTo>
                      <a:cubicBezTo>
                        <a:pt x="109" y="11"/>
                        <a:pt x="101" y="3"/>
                        <a:pt x="90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3"/>
                <p:cNvSpPr/>
                <p:nvPr/>
              </p:nvSpPr>
              <p:spPr>
                <a:xfrm>
                  <a:off x="6852800" y="2298550"/>
                  <a:ext cx="24050" cy="13675"/>
                </a:xfrm>
                <a:custGeom>
                  <a:rect b="b" l="l" r="r" t="t"/>
                  <a:pathLst>
                    <a:path extrusionOk="0" h="547" w="962">
                      <a:moveTo>
                        <a:pt x="22" y="0"/>
                      </a:moveTo>
                      <a:cubicBezTo>
                        <a:pt x="20" y="0"/>
                        <a:pt x="18" y="0"/>
                        <a:pt x="17" y="1"/>
                      </a:cubicBezTo>
                      <a:cubicBezTo>
                        <a:pt x="6" y="3"/>
                        <a:pt x="1" y="14"/>
                        <a:pt x="3" y="25"/>
                      </a:cubicBezTo>
                      <a:cubicBezTo>
                        <a:pt x="3" y="30"/>
                        <a:pt x="40" y="152"/>
                        <a:pt x="80" y="228"/>
                      </a:cubicBezTo>
                      <a:cubicBezTo>
                        <a:pt x="112" y="287"/>
                        <a:pt x="337" y="546"/>
                        <a:pt x="549" y="546"/>
                      </a:cubicBezTo>
                      <a:cubicBezTo>
                        <a:pt x="586" y="546"/>
                        <a:pt x="623" y="538"/>
                        <a:pt x="660" y="520"/>
                      </a:cubicBezTo>
                      <a:cubicBezTo>
                        <a:pt x="880" y="406"/>
                        <a:pt x="951" y="321"/>
                        <a:pt x="954" y="318"/>
                      </a:cubicBezTo>
                      <a:cubicBezTo>
                        <a:pt x="962" y="311"/>
                        <a:pt x="959" y="297"/>
                        <a:pt x="951" y="292"/>
                      </a:cubicBezTo>
                      <a:cubicBezTo>
                        <a:pt x="947" y="288"/>
                        <a:pt x="942" y="286"/>
                        <a:pt x="938" y="286"/>
                      </a:cubicBezTo>
                      <a:cubicBezTo>
                        <a:pt x="933" y="286"/>
                        <a:pt x="929" y="288"/>
                        <a:pt x="925" y="292"/>
                      </a:cubicBezTo>
                      <a:cubicBezTo>
                        <a:pt x="925" y="295"/>
                        <a:pt x="853" y="374"/>
                        <a:pt x="641" y="485"/>
                      </a:cubicBezTo>
                      <a:cubicBezTo>
                        <a:pt x="611" y="501"/>
                        <a:pt x="580" y="508"/>
                        <a:pt x="547" y="508"/>
                      </a:cubicBezTo>
                      <a:cubicBezTo>
                        <a:pt x="355" y="508"/>
                        <a:pt x="142" y="262"/>
                        <a:pt x="115" y="210"/>
                      </a:cubicBezTo>
                      <a:cubicBezTo>
                        <a:pt x="75" y="138"/>
                        <a:pt x="40" y="17"/>
                        <a:pt x="40" y="14"/>
                      </a:cubicBezTo>
                      <a:cubicBezTo>
                        <a:pt x="38" y="5"/>
                        <a:pt x="31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3"/>
                <p:cNvSpPr/>
                <p:nvPr/>
              </p:nvSpPr>
              <p:spPr>
                <a:xfrm>
                  <a:off x="6747525" y="2357375"/>
                  <a:ext cx="231775" cy="55625"/>
                </a:xfrm>
                <a:custGeom>
                  <a:rect b="b" l="l" r="r" t="t"/>
                  <a:pathLst>
                    <a:path extrusionOk="0" h="2225" w="9271">
                      <a:moveTo>
                        <a:pt x="0" y="1"/>
                      </a:moveTo>
                      <a:lnTo>
                        <a:pt x="0" y="454"/>
                      </a:lnTo>
                      <a:lnTo>
                        <a:pt x="9270" y="2224"/>
                      </a:lnTo>
                      <a:lnTo>
                        <a:pt x="9270" y="177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3"/>
                <p:cNvSpPr/>
                <p:nvPr/>
              </p:nvSpPr>
              <p:spPr>
                <a:xfrm>
                  <a:off x="6851950" y="2275350"/>
                  <a:ext cx="27350" cy="30850"/>
                </a:xfrm>
                <a:custGeom>
                  <a:rect b="b" l="l" r="r" t="t"/>
                  <a:pathLst>
                    <a:path extrusionOk="0" h="1234" w="1094">
                      <a:moveTo>
                        <a:pt x="623" y="0"/>
                      </a:moveTo>
                      <a:cubicBezTo>
                        <a:pt x="581" y="0"/>
                        <a:pt x="533" y="6"/>
                        <a:pt x="469" y="16"/>
                      </a:cubicBezTo>
                      <a:cubicBezTo>
                        <a:pt x="289" y="42"/>
                        <a:pt x="149" y="58"/>
                        <a:pt x="149" y="58"/>
                      </a:cubicBezTo>
                      <a:cubicBezTo>
                        <a:pt x="141" y="58"/>
                        <a:pt x="0" y="288"/>
                        <a:pt x="80" y="471"/>
                      </a:cubicBezTo>
                      <a:cubicBezTo>
                        <a:pt x="159" y="654"/>
                        <a:pt x="186" y="889"/>
                        <a:pt x="220" y="971"/>
                      </a:cubicBezTo>
                      <a:cubicBezTo>
                        <a:pt x="252" y="1042"/>
                        <a:pt x="299" y="1233"/>
                        <a:pt x="458" y="1233"/>
                      </a:cubicBezTo>
                      <a:cubicBezTo>
                        <a:pt x="459" y="1233"/>
                        <a:pt x="460" y="1233"/>
                        <a:pt x="461" y="1233"/>
                      </a:cubicBezTo>
                      <a:cubicBezTo>
                        <a:pt x="465" y="1233"/>
                        <a:pt x="470" y="1233"/>
                        <a:pt x="475" y="1233"/>
                      </a:cubicBezTo>
                      <a:cubicBezTo>
                        <a:pt x="491" y="1233"/>
                        <a:pt x="513" y="1234"/>
                        <a:pt x="539" y="1234"/>
                      </a:cubicBezTo>
                      <a:cubicBezTo>
                        <a:pt x="642" y="1234"/>
                        <a:pt x="802" y="1225"/>
                        <a:pt x="874" y="1135"/>
                      </a:cubicBezTo>
                      <a:cubicBezTo>
                        <a:pt x="969" y="1016"/>
                        <a:pt x="1051" y="876"/>
                        <a:pt x="1075" y="773"/>
                      </a:cubicBezTo>
                      <a:cubicBezTo>
                        <a:pt x="1094" y="685"/>
                        <a:pt x="1083" y="532"/>
                        <a:pt x="1059" y="429"/>
                      </a:cubicBezTo>
                      <a:cubicBezTo>
                        <a:pt x="1038" y="325"/>
                        <a:pt x="1027" y="161"/>
                        <a:pt x="863" y="77"/>
                      </a:cubicBezTo>
                      <a:cubicBezTo>
                        <a:pt x="759" y="20"/>
                        <a:pt x="700" y="0"/>
                        <a:pt x="623" y="0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3"/>
                <p:cNvSpPr/>
                <p:nvPr/>
              </p:nvSpPr>
              <p:spPr>
                <a:xfrm>
                  <a:off x="6853400" y="2267350"/>
                  <a:ext cx="29475" cy="21300"/>
                </a:xfrm>
                <a:custGeom>
                  <a:rect b="b" l="l" r="r" t="t"/>
                  <a:pathLst>
                    <a:path extrusionOk="0" h="852" w="1179">
                      <a:moveTo>
                        <a:pt x="611" y="0"/>
                      </a:moveTo>
                      <a:cubicBezTo>
                        <a:pt x="505" y="0"/>
                        <a:pt x="391" y="21"/>
                        <a:pt x="273" y="47"/>
                      </a:cubicBezTo>
                      <a:cubicBezTo>
                        <a:pt x="1" y="111"/>
                        <a:pt x="6" y="582"/>
                        <a:pt x="6" y="582"/>
                      </a:cubicBezTo>
                      <a:cubicBezTo>
                        <a:pt x="6" y="582"/>
                        <a:pt x="80" y="482"/>
                        <a:pt x="154" y="482"/>
                      </a:cubicBezTo>
                      <a:cubicBezTo>
                        <a:pt x="175" y="482"/>
                        <a:pt x="196" y="490"/>
                        <a:pt x="215" y="510"/>
                      </a:cubicBezTo>
                      <a:cubicBezTo>
                        <a:pt x="250" y="544"/>
                        <a:pt x="304" y="557"/>
                        <a:pt x="357" y="557"/>
                      </a:cubicBezTo>
                      <a:cubicBezTo>
                        <a:pt x="399" y="557"/>
                        <a:pt x="441" y="549"/>
                        <a:pt x="472" y="537"/>
                      </a:cubicBezTo>
                      <a:cubicBezTo>
                        <a:pt x="551" y="505"/>
                        <a:pt x="646" y="404"/>
                        <a:pt x="646" y="404"/>
                      </a:cubicBezTo>
                      <a:lnTo>
                        <a:pt x="662" y="399"/>
                      </a:lnTo>
                      <a:cubicBezTo>
                        <a:pt x="662" y="399"/>
                        <a:pt x="742" y="402"/>
                        <a:pt x="856" y="473"/>
                      </a:cubicBezTo>
                      <a:cubicBezTo>
                        <a:pt x="972" y="547"/>
                        <a:pt x="961" y="817"/>
                        <a:pt x="961" y="817"/>
                      </a:cubicBezTo>
                      <a:lnTo>
                        <a:pt x="1110" y="852"/>
                      </a:lnTo>
                      <a:cubicBezTo>
                        <a:pt x="1110" y="852"/>
                        <a:pt x="1128" y="743"/>
                        <a:pt x="1152" y="659"/>
                      </a:cubicBezTo>
                      <a:cubicBezTo>
                        <a:pt x="1178" y="574"/>
                        <a:pt x="1147" y="338"/>
                        <a:pt x="975" y="148"/>
                      </a:cubicBezTo>
                      <a:cubicBezTo>
                        <a:pt x="876" y="37"/>
                        <a:pt x="751" y="0"/>
                        <a:pt x="611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3"/>
                <p:cNvSpPr/>
                <p:nvPr/>
              </p:nvSpPr>
              <p:spPr>
                <a:xfrm>
                  <a:off x="6875500" y="2287450"/>
                  <a:ext cx="7100" cy="8025"/>
                </a:xfrm>
                <a:custGeom>
                  <a:rect b="b" l="l" r="r" t="t"/>
                  <a:pathLst>
                    <a:path extrusionOk="0" h="321" w="284">
                      <a:moveTo>
                        <a:pt x="144" y="0"/>
                      </a:moveTo>
                      <a:cubicBezTo>
                        <a:pt x="64" y="0"/>
                        <a:pt x="1" y="72"/>
                        <a:pt x="1" y="162"/>
                      </a:cubicBezTo>
                      <a:cubicBezTo>
                        <a:pt x="1" y="249"/>
                        <a:pt x="64" y="320"/>
                        <a:pt x="144" y="320"/>
                      </a:cubicBezTo>
                      <a:cubicBezTo>
                        <a:pt x="220" y="320"/>
                        <a:pt x="284" y="249"/>
                        <a:pt x="284" y="162"/>
                      </a:cubicBezTo>
                      <a:cubicBezTo>
                        <a:pt x="284" y="72"/>
                        <a:pt x="220" y="0"/>
                        <a:pt x="144" y="0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3"/>
                <p:cNvSpPr/>
                <p:nvPr/>
              </p:nvSpPr>
              <p:spPr>
                <a:xfrm>
                  <a:off x="6851150" y="2286975"/>
                  <a:ext cx="7100" cy="8025"/>
                </a:xfrm>
                <a:custGeom>
                  <a:rect b="b" l="l" r="r" t="t"/>
                  <a:pathLst>
                    <a:path extrusionOk="0" h="321" w="284">
                      <a:moveTo>
                        <a:pt x="141" y="1"/>
                      </a:moveTo>
                      <a:cubicBezTo>
                        <a:pt x="64" y="1"/>
                        <a:pt x="1" y="75"/>
                        <a:pt x="1" y="162"/>
                      </a:cubicBezTo>
                      <a:cubicBezTo>
                        <a:pt x="1" y="249"/>
                        <a:pt x="64" y="321"/>
                        <a:pt x="141" y="321"/>
                      </a:cubicBezTo>
                      <a:cubicBezTo>
                        <a:pt x="220" y="321"/>
                        <a:pt x="284" y="249"/>
                        <a:pt x="284" y="162"/>
                      </a:cubicBezTo>
                      <a:cubicBezTo>
                        <a:pt x="284" y="75"/>
                        <a:pt x="220" y="1"/>
                        <a:pt x="141" y="1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3"/>
                <p:cNvSpPr/>
                <p:nvPr/>
              </p:nvSpPr>
              <p:spPr>
                <a:xfrm>
                  <a:off x="6867100" y="2286400"/>
                  <a:ext cx="6250" cy="2775"/>
                </a:xfrm>
                <a:custGeom>
                  <a:rect b="b" l="l" r="r" t="t"/>
                  <a:pathLst>
                    <a:path extrusionOk="0" h="111" w="250">
                      <a:moveTo>
                        <a:pt x="49" y="1"/>
                      </a:moveTo>
                      <a:cubicBezTo>
                        <a:pt x="29" y="1"/>
                        <a:pt x="15" y="2"/>
                        <a:pt x="14" y="2"/>
                      </a:cubicBezTo>
                      <a:cubicBezTo>
                        <a:pt x="6" y="2"/>
                        <a:pt x="0" y="10"/>
                        <a:pt x="0" y="18"/>
                      </a:cubicBezTo>
                      <a:cubicBezTo>
                        <a:pt x="3" y="26"/>
                        <a:pt x="8" y="32"/>
                        <a:pt x="16" y="32"/>
                      </a:cubicBezTo>
                      <a:cubicBezTo>
                        <a:pt x="17" y="32"/>
                        <a:pt x="29" y="30"/>
                        <a:pt x="46" y="30"/>
                      </a:cubicBezTo>
                      <a:cubicBezTo>
                        <a:pt x="72" y="30"/>
                        <a:pt x="111" y="33"/>
                        <a:pt x="146" y="47"/>
                      </a:cubicBezTo>
                      <a:cubicBezTo>
                        <a:pt x="204" y="74"/>
                        <a:pt x="220" y="103"/>
                        <a:pt x="220" y="103"/>
                      </a:cubicBezTo>
                      <a:cubicBezTo>
                        <a:pt x="223" y="108"/>
                        <a:pt x="228" y="111"/>
                        <a:pt x="233" y="111"/>
                      </a:cubicBezTo>
                      <a:cubicBezTo>
                        <a:pt x="236" y="111"/>
                        <a:pt x="236" y="111"/>
                        <a:pt x="239" y="108"/>
                      </a:cubicBezTo>
                      <a:cubicBezTo>
                        <a:pt x="247" y="106"/>
                        <a:pt x="249" y="98"/>
                        <a:pt x="247" y="90"/>
                      </a:cubicBezTo>
                      <a:cubicBezTo>
                        <a:pt x="244" y="87"/>
                        <a:pt x="228" y="50"/>
                        <a:pt x="159" y="21"/>
                      </a:cubicBezTo>
                      <a:cubicBezTo>
                        <a:pt x="119" y="4"/>
                        <a:pt x="78" y="1"/>
                        <a:pt x="49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3"/>
                <p:cNvSpPr/>
                <p:nvPr/>
              </p:nvSpPr>
              <p:spPr>
                <a:xfrm>
                  <a:off x="6855000" y="2286375"/>
                  <a:ext cx="4725" cy="3400"/>
                </a:xfrm>
                <a:custGeom>
                  <a:rect b="b" l="l" r="r" t="t"/>
                  <a:pathLst>
                    <a:path extrusionOk="0" h="136" w="189">
                      <a:moveTo>
                        <a:pt x="170" y="1"/>
                      </a:moveTo>
                      <a:cubicBezTo>
                        <a:pt x="141" y="1"/>
                        <a:pt x="71" y="41"/>
                        <a:pt x="48" y="64"/>
                      </a:cubicBezTo>
                      <a:cubicBezTo>
                        <a:pt x="24" y="88"/>
                        <a:pt x="5" y="109"/>
                        <a:pt x="5" y="112"/>
                      </a:cubicBezTo>
                      <a:cubicBezTo>
                        <a:pt x="0" y="117"/>
                        <a:pt x="0" y="128"/>
                        <a:pt x="8" y="133"/>
                      </a:cubicBezTo>
                      <a:cubicBezTo>
                        <a:pt x="11" y="133"/>
                        <a:pt x="13" y="136"/>
                        <a:pt x="16" y="136"/>
                      </a:cubicBezTo>
                      <a:cubicBezTo>
                        <a:pt x="21" y="136"/>
                        <a:pt x="24" y="133"/>
                        <a:pt x="27" y="131"/>
                      </a:cubicBezTo>
                      <a:cubicBezTo>
                        <a:pt x="27" y="131"/>
                        <a:pt x="45" y="107"/>
                        <a:pt x="69" y="86"/>
                      </a:cubicBezTo>
                      <a:cubicBezTo>
                        <a:pt x="93" y="62"/>
                        <a:pt x="154" y="30"/>
                        <a:pt x="172" y="30"/>
                      </a:cubicBezTo>
                      <a:cubicBezTo>
                        <a:pt x="180" y="30"/>
                        <a:pt x="185" y="25"/>
                        <a:pt x="188" y="17"/>
                      </a:cubicBezTo>
                      <a:cubicBezTo>
                        <a:pt x="188" y="9"/>
                        <a:pt x="180" y="1"/>
                        <a:pt x="172" y="1"/>
                      </a:cubicBezTo>
                      <a:cubicBezTo>
                        <a:pt x="171" y="1"/>
                        <a:pt x="171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3"/>
                <p:cNvSpPr/>
                <p:nvPr/>
              </p:nvSpPr>
              <p:spPr>
                <a:xfrm>
                  <a:off x="6860150" y="2300275"/>
                  <a:ext cx="7900" cy="900"/>
                </a:xfrm>
                <a:custGeom>
                  <a:rect b="b" l="l" r="r" t="t"/>
                  <a:pathLst>
                    <a:path extrusionOk="0" h="36" w="316">
                      <a:moveTo>
                        <a:pt x="297" y="1"/>
                      </a:moveTo>
                      <a:cubicBezTo>
                        <a:pt x="286" y="3"/>
                        <a:pt x="122" y="3"/>
                        <a:pt x="14" y="6"/>
                      </a:cubicBezTo>
                      <a:cubicBezTo>
                        <a:pt x="6" y="6"/>
                        <a:pt x="1" y="14"/>
                        <a:pt x="1" y="22"/>
                      </a:cubicBezTo>
                      <a:cubicBezTo>
                        <a:pt x="1" y="30"/>
                        <a:pt x="6" y="35"/>
                        <a:pt x="14" y="35"/>
                      </a:cubicBezTo>
                      <a:cubicBezTo>
                        <a:pt x="202" y="32"/>
                        <a:pt x="297" y="30"/>
                        <a:pt x="302" y="30"/>
                      </a:cubicBezTo>
                      <a:cubicBezTo>
                        <a:pt x="310" y="27"/>
                        <a:pt x="316" y="22"/>
                        <a:pt x="316" y="14"/>
                      </a:cubicBezTo>
                      <a:cubicBezTo>
                        <a:pt x="313" y="6"/>
                        <a:pt x="305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3"/>
                <p:cNvSpPr/>
                <p:nvPr/>
              </p:nvSpPr>
              <p:spPr>
                <a:xfrm>
                  <a:off x="6861200" y="2292775"/>
                  <a:ext cx="4475" cy="5350"/>
                </a:xfrm>
                <a:custGeom>
                  <a:rect b="b" l="l" r="r" t="t"/>
                  <a:pathLst>
                    <a:path extrusionOk="0" h="214" w="179">
                      <a:moveTo>
                        <a:pt x="58" y="1"/>
                      </a:moveTo>
                      <a:cubicBezTo>
                        <a:pt x="57" y="1"/>
                        <a:pt x="55" y="1"/>
                        <a:pt x="54" y="2"/>
                      </a:cubicBezTo>
                      <a:cubicBezTo>
                        <a:pt x="46" y="4"/>
                        <a:pt x="41" y="15"/>
                        <a:pt x="43" y="20"/>
                      </a:cubicBezTo>
                      <a:cubicBezTo>
                        <a:pt x="49" y="36"/>
                        <a:pt x="59" y="86"/>
                        <a:pt x="46" y="107"/>
                      </a:cubicBezTo>
                      <a:cubicBezTo>
                        <a:pt x="41" y="115"/>
                        <a:pt x="35" y="121"/>
                        <a:pt x="30" y="126"/>
                      </a:cubicBezTo>
                      <a:cubicBezTo>
                        <a:pt x="17" y="145"/>
                        <a:pt x="1" y="160"/>
                        <a:pt x="9" y="179"/>
                      </a:cubicBezTo>
                      <a:cubicBezTo>
                        <a:pt x="14" y="197"/>
                        <a:pt x="33" y="203"/>
                        <a:pt x="49" y="205"/>
                      </a:cubicBezTo>
                      <a:cubicBezTo>
                        <a:pt x="70" y="211"/>
                        <a:pt x="88" y="213"/>
                        <a:pt x="107" y="213"/>
                      </a:cubicBezTo>
                      <a:cubicBezTo>
                        <a:pt x="139" y="213"/>
                        <a:pt x="162" y="208"/>
                        <a:pt x="165" y="205"/>
                      </a:cubicBezTo>
                      <a:cubicBezTo>
                        <a:pt x="173" y="205"/>
                        <a:pt x="178" y="197"/>
                        <a:pt x="176" y="189"/>
                      </a:cubicBezTo>
                      <a:cubicBezTo>
                        <a:pt x="173" y="183"/>
                        <a:pt x="168" y="178"/>
                        <a:pt x="161" y="178"/>
                      </a:cubicBezTo>
                      <a:cubicBezTo>
                        <a:pt x="160" y="178"/>
                        <a:pt x="158" y="178"/>
                        <a:pt x="157" y="179"/>
                      </a:cubicBezTo>
                      <a:cubicBezTo>
                        <a:pt x="157" y="179"/>
                        <a:pt x="136" y="184"/>
                        <a:pt x="105" y="184"/>
                      </a:cubicBezTo>
                      <a:cubicBezTo>
                        <a:pt x="90" y="184"/>
                        <a:pt x="72" y="182"/>
                        <a:pt x="54" y="179"/>
                      </a:cubicBezTo>
                      <a:cubicBezTo>
                        <a:pt x="38" y="174"/>
                        <a:pt x="35" y="171"/>
                        <a:pt x="35" y="171"/>
                      </a:cubicBezTo>
                      <a:cubicBezTo>
                        <a:pt x="35" y="166"/>
                        <a:pt x="46" y="152"/>
                        <a:pt x="54" y="145"/>
                      </a:cubicBezTo>
                      <a:cubicBezTo>
                        <a:pt x="59" y="139"/>
                        <a:pt x="64" y="131"/>
                        <a:pt x="70" y="123"/>
                      </a:cubicBezTo>
                      <a:cubicBezTo>
                        <a:pt x="96" y="86"/>
                        <a:pt x="75" y="20"/>
                        <a:pt x="72" y="12"/>
                      </a:cubicBezTo>
                      <a:cubicBezTo>
                        <a:pt x="70" y="6"/>
                        <a:pt x="64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3"/>
                <p:cNvSpPr/>
                <p:nvPr/>
              </p:nvSpPr>
              <p:spPr>
                <a:xfrm>
                  <a:off x="6867025" y="2290825"/>
                  <a:ext cx="2550" cy="3800"/>
                </a:xfrm>
                <a:custGeom>
                  <a:rect b="b" l="l" r="r" t="t"/>
                  <a:pathLst>
                    <a:path extrusionOk="0" h="152" w="102">
                      <a:moveTo>
                        <a:pt x="51" y="0"/>
                      </a:moveTo>
                      <a:cubicBezTo>
                        <a:pt x="25" y="0"/>
                        <a:pt x="1" y="35"/>
                        <a:pt x="1" y="74"/>
                      </a:cubicBezTo>
                      <a:cubicBezTo>
                        <a:pt x="1" y="117"/>
                        <a:pt x="25" y="151"/>
                        <a:pt x="51" y="151"/>
                      </a:cubicBezTo>
                      <a:cubicBezTo>
                        <a:pt x="78" y="151"/>
                        <a:pt x="101" y="117"/>
                        <a:pt x="101" y="74"/>
                      </a:cubicBezTo>
                      <a:cubicBezTo>
                        <a:pt x="101" y="35"/>
                        <a:pt x="7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"/>
                <p:cNvSpPr/>
                <p:nvPr/>
              </p:nvSpPr>
              <p:spPr>
                <a:xfrm>
                  <a:off x="6867625" y="2292675"/>
                  <a:ext cx="700" cy="1075"/>
                </a:xfrm>
                <a:custGeom>
                  <a:rect b="b" l="l" r="r" t="t"/>
                  <a:pathLst>
                    <a:path extrusionOk="0" h="43" w="28">
                      <a:moveTo>
                        <a:pt x="14" y="0"/>
                      </a:moveTo>
                      <a:cubicBezTo>
                        <a:pt x="6" y="0"/>
                        <a:pt x="1" y="11"/>
                        <a:pt x="1" y="21"/>
                      </a:cubicBezTo>
                      <a:cubicBezTo>
                        <a:pt x="1" y="32"/>
                        <a:pt x="6" y="43"/>
                        <a:pt x="14" y="43"/>
                      </a:cubicBezTo>
                      <a:cubicBezTo>
                        <a:pt x="22" y="43"/>
                        <a:pt x="27" y="32"/>
                        <a:pt x="27" y="21"/>
                      </a:cubicBezTo>
                      <a:cubicBezTo>
                        <a:pt x="27" y="11"/>
                        <a:pt x="22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3"/>
                <p:cNvSpPr/>
                <p:nvPr/>
              </p:nvSpPr>
              <p:spPr>
                <a:xfrm>
                  <a:off x="6858225" y="2291025"/>
                  <a:ext cx="2550" cy="3775"/>
                </a:xfrm>
                <a:custGeom>
                  <a:rect b="b" l="l" r="r" t="t"/>
                  <a:pathLst>
                    <a:path extrusionOk="0" h="151" w="102">
                      <a:moveTo>
                        <a:pt x="51" y="0"/>
                      </a:moveTo>
                      <a:cubicBezTo>
                        <a:pt x="22" y="0"/>
                        <a:pt x="1" y="35"/>
                        <a:pt x="1" y="74"/>
                      </a:cubicBezTo>
                      <a:cubicBezTo>
                        <a:pt x="1" y="117"/>
                        <a:pt x="22" y="151"/>
                        <a:pt x="51" y="151"/>
                      </a:cubicBezTo>
                      <a:cubicBezTo>
                        <a:pt x="78" y="151"/>
                        <a:pt x="101" y="117"/>
                        <a:pt x="101" y="74"/>
                      </a:cubicBezTo>
                      <a:cubicBezTo>
                        <a:pt x="101" y="35"/>
                        <a:pt x="7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3"/>
                <p:cNvSpPr/>
                <p:nvPr/>
              </p:nvSpPr>
              <p:spPr>
                <a:xfrm>
                  <a:off x="6858625" y="2292875"/>
                  <a:ext cx="700" cy="1075"/>
                </a:xfrm>
                <a:custGeom>
                  <a:rect b="b" l="l" r="r" t="t"/>
                  <a:pathLst>
                    <a:path extrusionOk="0" h="43" w="28">
                      <a:moveTo>
                        <a:pt x="14" y="0"/>
                      </a:moveTo>
                      <a:cubicBezTo>
                        <a:pt x="6" y="0"/>
                        <a:pt x="1" y="11"/>
                        <a:pt x="1" y="21"/>
                      </a:cubicBezTo>
                      <a:cubicBezTo>
                        <a:pt x="1" y="35"/>
                        <a:pt x="6" y="43"/>
                        <a:pt x="14" y="43"/>
                      </a:cubicBezTo>
                      <a:cubicBezTo>
                        <a:pt x="22" y="43"/>
                        <a:pt x="27" y="35"/>
                        <a:pt x="27" y="21"/>
                      </a:cubicBezTo>
                      <a:cubicBezTo>
                        <a:pt x="27" y="11"/>
                        <a:pt x="22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3"/>
                <p:cNvSpPr/>
                <p:nvPr/>
              </p:nvSpPr>
              <p:spPr>
                <a:xfrm>
                  <a:off x="6877550" y="2291375"/>
                  <a:ext cx="2550" cy="2450"/>
                </a:xfrm>
                <a:custGeom>
                  <a:rect b="b" l="l" r="r" t="t"/>
                  <a:pathLst>
                    <a:path extrusionOk="0" h="98" w="102">
                      <a:moveTo>
                        <a:pt x="86" y="1"/>
                      </a:moveTo>
                      <a:cubicBezTo>
                        <a:pt x="83" y="1"/>
                        <a:pt x="79" y="2"/>
                        <a:pt x="75" y="5"/>
                      </a:cubicBezTo>
                      <a:lnTo>
                        <a:pt x="6" y="71"/>
                      </a:lnTo>
                      <a:cubicBezTo>
                        <a:pt x="1" y="76"/>
                        <a:pt x="1" y="87"/>
                        <a:pt x="6" y="92"/>
                      </a:cubicBezTo>
                      <a:cubicBezTo>
                        <a:pt x="9" y="95"/>
                        <a:pt x="11" y="97"/>
                        <a:pt x="17" y="97"/>
                      </a:cubicBezTo>
                      <a:cubicBezTo>
                        <a:pt x="19" y="97"/>
                        <a:pt x="25" y="95"/>
                        <a:pt x="27" y="92"/>
                      </a:cubicBezTo>
                      <a:lnTo>
                        <a:pt x="96" y="26"/>
                      </a:lnTo>
                      <a:cubicBezTo>
                        <a:pt x="101" y="21"/>
                        <a:pt x="101" y="10"/>
                        <a:pt x="96" y="5"/>
                      </a:cubicBezTo>
                      <a:cubicBezTo>
                        <a:pt x="93" y="2"/>
                        <a:pt x="90" y="1"/>
                        <a:pt x="86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3"/>
                <p:cNvSpPr/>
                <p:nvPr/>
              </p:nvSpPr>
              <p:spPr>
                <a:xfrm>
                  <a:off x="6877550" y="2290875"/>
                  <a:ext cx="2550" cy="3475"/>
                </a:xfrm>
                <a:custGeom>
                  <a:rect b="b" l="l" r="r" t="t"/>
                  <a:pathLst>
                    <a:path extrusionOk="0" h="139" w="102">
                      <a:moveTo>
                        <a:pt x="16" y="1"/>
                      </a:moveTo>
                      <a:cubicBezTo>
                        <a:pt x="13" y="1"/>
                        <a:pt x="11" y="1"/>
                        <a:pt x="9" y="3"/>
                      </a:cubicBezTo>
                      <a:cubicBezTo>
                        <a:pt x="1" y="6"/>
                        <a:pt x="1" y="17"/>
                        <a:pt x="3" y="22"/>
                      </a:cubicBezTo>
                      <a:lnTo>
                        <a:pt x="75" y="131"/>
                      </a:lnTo>
                      <a:cubicBezTo>
                        <a:pt x="77" y="136"/>
                        <a:pt x="80" y="138"/>
                        <a:pt x="85" y="138"/>
                      </a:cubicBezTo>
                      <a:cubicBezTo>
                        <a:pt x="88" y="138"/>
                        <a:pt x="91" y="136"/>
                        <a:pt x="93" y="136"/>
                      </a:cubicBezTo>
                      <a:cubicBezTo>
                        <a:pt x="101" y="131"/>
                        <a:pt x="101" y="123"/>
                        <a:pt x="99" y="115"/>
                      </a:cubicBezTo>
                      <a:lnTo>
                        <a:pt x="27" y="6"/>
                      </a:lnTo>
                      <a:cubicBezTo>
                        <a:pt x="26" y="3"/>
                        <a:pt x="21" y="1"/>
                        <a:pt x="16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3"/>
                <p:cNvSpPr/>
                <p:nvPr/>
              </p:nvSpPr>
              <p:spPr>
                <a:xfrm>
                  <a:off x="6853600" y="2291575"/>
                  <a:ext cx="2075" cy="2575"/>
                </a:xfrm>
                <a:custGeom>
                  <a:rect b="b" l="l" r="r" t="t"/>
                  <a:pathLst>
                    <a:path extrusionOk="0" h="103" w="83">
                      <a:moveTo>
                        <a:pt x="66" y="0"/>
                      </a:moveTo>
                      <a:cubicBezTo>
                        <a:pt x="61" y="0"/>
                        <a:pt x="57" y="2"/>
                        <a:pt x="53" y="7"/>
                      </a:cubicBezTo>
                      <a:lnTo>
                        <a:pt x="6" y="79"/>
                      </a:lnTo>
                      <a:cubicBezTo>
                        <a:pt x="1" y="84"/>
                        <a:pt x="3" y="95"/>
                        <a:pt x="8" y="100"/>
                      </a:cubicBezTo>
                      <a:cubicBezTo>
                        <a:pt x="11" y="100"/>
                        <a:pt x="14" y="103"/>
                        <a:pt x="16" y="103"/>
                      </a:cubicBezTo>
                      <a:cubicBezTo>
                        <a:pt x="22" y="103"/>
                        <a:pt x="27" y="100"/>
                        <a:pt x="30" y="95"/>
                      </a:cubicBezTo>
                      <a:lnTo>
                        <a:pt x="77" y="23"/>
                      </a:lnTo>
                      <a:cubicBezTo>
                        <a:pt x="83" y="18"/>
                        <a:pt x="80" y="7"/>
                        <a:pt x="75" y="2"/>
                      </a:cubicBezTo>
                      <a:cubicBezTo>
                        <a:pt x="72" y="1"/>
                        <a:pt x="6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3"/>
                <p:cNvSpPr/>
                <p:nvPr/>
              </p:nvSpPr>
              <p:spPr>
                <a:xfrm>
                  <a:off x="6853475" y="2291250"/>
                  <a:ext cx="2325" cy="3100"/>
                </a:xfrm>
                <a:custGeom>
                  <a:rect b="b" l="l" r="r" t="t"/>
                  <a:pathLst>
                    <a:path extrusionOk="0" h="124" w="93">
                      <a:moveTo>
                        <a:pt x="17" y="0"/>
                      </a:moveTo>
                      <a:cubicBezTo>
                        <a:pt x="14" y="0"/>
                        <a:pt x="11" y="1"/>
                        <a:pt x="8" y="2"/>
                      </a:cubicBezTo>
                      <a:cubicBezTo>
                        <a:pt x="3" y="7"/>
                        <a:pt x="0" y="15"/>
                        <a:pt x="6" y="23"/>
                      </a:cubicBezTo>
                      <a:lnTo>
                        <a:pt x="66" y="116"/>
                      </a:lnTo>
                      <a:cubicBezTo>
                        <a:pt x="69" y="121"/>
                        <a:pt x="72" y="123"/>
                        <a:pt x="77" y="123"/>
                      </a:cubicBezTo>
                      <a:cubicBezTo>
                        <a:pt x="80" y="123"/>
                        <a:pt x="82" y="121"/>
                        <a:pt x="85" y="121"/>
                      </a:cubicBezTo>
                      <a:cubicBezTo>
                        <a:pt x="93" y="116"/>
                        <a:pt x="93" y="108"/>
                        <a:pt x="90" y="100"/>
                      </a:cubicBezTo>
                      <a:lnTo>
                        <a:pt x="29" y="7"/>
                      </a:lnTo>
                      <a:cubicBezTo>
                        <a:pt x="26" y="2"/>
                        <a:pt x="22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3"/>
                <p:cNvSpPr/>
                <p:nvPr/>
              </p:nvSpPr>
              <p:spPr>
                <a:xfrm>
                  <a:off x="6856975" y="2299200"/>
                  <a:ext cx="17225" cy="7400"/>
                </a:xfrm>
                <a:custGeom>
                  <a:rect b="b" l="l" r="r" t="t"/>
                  <a:pathLst>
                    <a:path extrusionOk="0" h="296" w="689">
                      <a:moveTo>
                        <a:pt x="17" y="1"/>
                      </a:moveTo>
                      <a:cubicBezTo>
                        <a:pt x="16" y="1"/>
                        <a:pt x="15" y="1"/>
                        <a:pt x="14" y="1"/>
                      </a:cubicBezTo>
                      <a:cubicBezTo>
                        <a:pt x="6" y="7"/>
                        <a:pt x="1" y="15"/>
                        <a:pt x="6" y="22"/>
                      </a:cubicBezTo>
                      <a:cubicBezTo>
                        <a:pt x="8" y="30"/>
                        <a:pt x="14" y="44"/>
                        <a:pt x="19" y="54"/>
                      </a:cubicBezTo>
                      <a:cubicBezTo>
                        <a:pt x="53" y="143"/>
                        <a:pt x="108" y="293"/>
                        <a:pt x="256" y="293"/>
                      </a:cubicBezTo>
                      <a:cubicBezTo>
                        <a:pt x="257" y="293"/>
                        <a:pt x="259" y="293"/>
                        <a:pt x="260" y="292"/>
                      </a:cubicBezTo>
                      <a:lnTo>
                        <a:pt x="294" y="292"/>
                      </a:lnTo>
                      <a:cubicBezTo>
                        <a:pt x="310" y="295"/>
                        <a:pt x="329" y="295"/>
                        <a:pt x="350" y="295"/>
                      </a:cubicBezTo>
                      <a:cubicBezTo>
                        <a:pt x="456" y="295"/>
                        <a:pt x="612" y="282"/>
                        <a:pt x="683" y="192"/>
                      </a:cubicBezTo>
                      <a:cubicBezTo>
                        <a:pt x="689" y="184"/>
                        <a:pt x="689" y="176"/>
                        <a:pt x="683" y="171"/>
                      </a:cubicBezTo>
                      <a:cubicBezTo>
                        <a:pt x="680" y="168"/>
                        <a:pt x="676" y="167"/>
                        <a:pt x="673" y="167"/>
                      </a:cubicBezTo>
                      <a:cubicBezTo>
                        <a:pt x="669" y="167"/>
                        <a:pt x="665" y="169"/>
                        <a:pt x="662" y="173"/>
                      </a:cubicBezTo>
                      <a:cubicBezTo>
                        <a:pt x="598" y="253"/>
                        <a:pt x="455" y="264"/>
                        <a:pt x="355" y="264"/>
                      </a:cubicBezTo>
                      <a:cubicBezTo>
                        <a:pt x="332" y="264"/>
                        <a:pt x="311" y="264"/>
                        <a:pt x="294" y="263"/>
                      </a:cubicBezTo>
                      <a:lnTo>
                        <a:pt x="260" y="263"/>
                      </a:lnTo>
                      <a:cubicBezTo>
                        <a:pt x="259" y="263"/>
                        <a:pt x="257" y="263"/>
                        <a:pt x="256" y="263"/>
                      </a:cubicBezTo>
                      <a:cubicBezTo>
                        <a:pt x="129" y="263"/>
                        <a:pt x="77" y="128"/>
                        <a:pt x="46" y="44"/>
                      </a:cubicBezTo>
                      <a:cubicBezTo>
                        <a:pt x="40" y="30"/>
                        <a:pt x="35" y="20"/>
                        <a:pt x="32" y="9"/>
                      </a:cubicBezTo>
                      <a:cubicBezTo>
                        <a:pt x="30" y="5"/>
                        <a:pt x="23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3"/>
                <p:cNvSpPr/>
                <p:nvPr/>
              </p:nvSpPr>
              <p:spPr>
                <a:xfrm>
                  <a:off x="6844925" y="2387300"/>
                  <a:ext cx="57000" cy="15450"/>
                </a:xfrm>
                <a:custGeom>
                  <a:rect b="b" l="l" r="r" t="t"/>
                  <a:pathLst>
                    <a:path extrusionOk="0" h="618" w="2280">
                      <a:moveTo>
                        <a:pt x="1" y="0"/>
                      </a:moveTo>
                      <a:lnTo>
                        <a:pt x="22" y="135"/>
                      </a:lnTo>
                      <a:cubicBezTo>
                        <a:pt x="22" y="135"/>
                        <a:pt x="657" y="239"/>
                        <a:pt x="1099" y="339"/>
                      </a:cubicBezTo>
                      <a:cubicBezTo>
                        <a:pt x="1544" y="442"/>
                        <a:pt x="2280" y="617"/>
                        <a:pt x="2280" y="617"/>
                      </a:cubicBezTo>
                      <a:lnTo>
                        <a:pt x="2243" y="4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3"/>
                <p:cNvSpPr/>
                <p:nvPr/>
              </p:nvSpPr>
              <p:spPr>
                <a:xfrm>
                  <a:off x="6879075" y="2322375"/>
                  <a:ext cx="46875" cy="75775"/>
                </a:xfrm>
                <a:custGeom>
                  <a:rect b="b" l="l" r="r" t="t"/>
                  <a:pathLst>
                    <a:path extrusionOk="0" h="3031" w="1875">
                      <a:moveTo>
                        <a:pt x="1284" y="1"/>
                      </a:moveTo>
                      <a:cubicBezTo>
                        <a:pt x="1165" y="112"/>
                        <a:pt x="938" y="329"/>
                        <a:pt x="840" y="469"/>
                      </a:cubicBezTo>
                      <a:cubicBezTo>
                        <a:pt x="988" y="625"/>
                        <a:pt x="1181" y="848"/>
                        <a:pt x="1258" y="1015"/>
                      </a:cubicBezTo>
                      <a:cubicBezTo>
                        <a:pt x="1155" y="1187"/>
                        <a:pt x="1171" y="1094"/>
                        <a:pt x="956" y="1504"/>
                      </a:cubicBezTo>
                      <a:cubicBezTo>
                        <a:pt x="908" y="1597"/>
                        <a:pt x="747" y="2004"/>
                        <a:pt x="644" y="2171"/>
                      </a:cubicBezTo>
                      <a:cubicBezTo>
                        <a:pt x="617" y="2216"/>
                        <a:pt x="347" y="2338"/>
                        <a:pt x="265" y="2386"/>
                      </a:cubicBezTo>
                      <a:cubicBezTo>
                        <a:pt x="181" y="2433"/>
                        <a:pt x="1" y="2592"/>
                        <a:pt x="80" y="2915"/>
                      </a:cubicBezTo>
                      <a:cubicBezTo>
                        <a:pt x="97" y="2991"/>
                        <a:pt x="327" y="3031"/>
                        <a:pt x="499" y="3031"/>
                      </a:cubicBezTo>
                      <a:cubicBezTo>
                        <a:pt x="565" y="3031"/>
                        <a:pt x="623" y="3025"/>
                        <a:pt x="657" y="3013"/>
                      </a:cubicBezTo>
                      <a:cubicBezTo>
                        <a:pt x="631" y="2716"/>
                        <a:pt x="901" y="2656"/>
                        <a:pt x="948" y="2576"/>
                      </a:cubicBezTo>
                      <a:cubicBezTo>
                        <a:pt x="996" y="2494"/>
                        <a:pt x="890" y="2452"/>
                        <a:pt x="1057" y="2235"/>
                      </a:cubicBezTo>
                      <a:cubicBezTo>
                        <a:pt x="1223" y="2018"/>
                        <a:pt x="1486" y="1689"/>
                        <a:pt x="1602" y="1528"/>
                      </a:cubicBezTo>
                      <a:cubicBezTo>
                        <a:pt x="1705" y="1385"/>
                        <a:pt x="1875" y="1075"/>
                        <a:pt x="1848" y="909"/>
                      </a:cubicBezTo>
                      <a:cubicBezTo>
                        <a:pt x="1830" y="790"/>
                        <a:pt x="1480" y="281"/>
                        <a:pt x="1284" y="1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3"/>
                <p:cNvSpPr/>
                <p:nvPr/>
              </p:nvSpPr>
              <p:spPr>
                <a:xfrm>
                  <a:off x="6890400" y="2389675"/>
                  <a:ext cx="3000" cy="8375"/>
                </a:xfrm>
                <a:custGeom>
                  <a:rect b="b" l="l" r="r" t="t"/>
                  <a:pathLst>
                    <a:path extrusionOk="0" h="335" w="120">
                      <a:moveTo>
                        <a:pt x="104" y="0"/>
                      </a:moveTo>
                      <a:cubicBezTo>
                        <a:pt x="99" y="0"/>
                        <a:pt x="94" y="3"/>
                        <a:pt x="93" y="6"/>
                      </a:cubicBezTo>
                      <a:cubicBezTo>
                        <a:pt x="88" y="11"/>
                        <a:pt x="11" y="109"/>
                        <a:pt x="6" y="170"/>
                      </a:cubicBezTo>
                      <a:cubicBezTo>
                        <a:pt x="0" y="226"/>
                        <a:pt x="6" y="316"/>
                        <a:pt x="6" y="321"/>
                      </a:cubicBezTo>
                      <a:cubicBezTo>
                        <a:pt x="6" y="329"/>
                        <a:pt x="13" y="334"/>
                        <a:pt x="21" y="334"/>
                      </a:cubicBezTo>
                      <a:cubicBezTo>
                        <a:pt x="29" y="334"/>
                        <a:pt x="35" y="326"/>
                        <a:pt x="35" y="318"/>
                      </a:cubicBezTo>
                      <a:cubicBezTo>
                        <a:pt x="35" y="318"/>
                        <a:pt x="29" y="228"/>
                        <a:pt x="35" y="173"/>
                      </a:cubicBezTo>
                      <a:cubicBezTo>
                        <a:pt x="40" y="128"/>
                        <a:pt x="93" y="51"/>
                        <a:pt x="114" y="24"/>
                      </a:cubicBezTo>
                      <a:cubicBezTo>
                        <a:pt x="119" y="19"/>
                        <a:pt x="119" y="9"/>
                        <a:pt x="111" y="3"/>
                      </a:cubicBezTo>
                      <a:cubicBezTo>
                        <a:pt x="109" y="1"/>
                        <a:pt x="107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3"/>
                <p:cNvSpPr/>
                <p:nvPr/>
              </p:nvSpPr>
              <p:spPr>
                <a:xfrm>
                  <a:off x="6886625" y="2388750"/>
                  <a:ext cx="3075" cy="8950"/>
                </a:xfrm>
                <a:custGeom>
                  <a:rect b="b" l="l" r="r" t="t"/>
                  <a:pathLst>
                    <a:path extrusionOk="0" h="358" w="123">
                      <a:moveTo>
                        <a:pt x="106" y="0"/>
                      </a:moveTo>
                      <a:cubicBezTo>
                        <a:pt x="102" y="0"/>
                        <a:pt x="96" y="3"/>
                        <a:pt x="93" y="6"/>
                      </a:cubicBezTo>
                      <a:cubicBezTo>
                        <a:pt x="90" y="9"/>
                        <a:pt x="37" y="75"/>
                        <a:pt x="19" y="146"/>
                      </a:cubicBezTo>
                      <a:cubicBezTo>
                        <a:pt x="0" y="218"/>
                        <a:pt x="16" y="342"/>
                        <a:pt x="19" y="347"/>
                      </a:cubicBezTo>
                      <a:cubicBezTo>
                        <a:pt x="19" y="353"/>
                        <a:pt x="24" y="358"/>
                        <a:pt x="32" y="358"/>
                      </a:cubicBezTo>
                      <a:lnTo>
                        <a:pt x="35" y="358"/>
                      </a:lnTo>
                      <a:cubicBezTo>
                        <a:pt x="43" y="358"/>
                        <a:pt x="48" y="350"/>
                        <a:pt x="48" y="342"/>
                      </a:cubicBezTo>
                      <a:cubicBezTo>
                        <a:pt x="45" y="342"/>
                        <a:pt x="29" y="220"/>
                        <a:pt x="45" y="154"/>
                      </a:cubicBezTo>
                      <a:cubicBezTo>
                        <a:pt x="64" y="88"/>
                        <a:pt x="114" y="24"/>
                        <a:pt x="117" y="24"/>
                      </a:cubicBezTo>
                      <a:cubicBezTo>
                        <a:pt x="122" y="19"/>
                        <a:pt x="119" y="9"/>
                        <a:pt x="114" y="3"/>
                      </a:cubicBezTo>
                      <a:cubicBezTo>
                        <a:pt x="112" y="1"/>
                        <a:pt x="109" y="0"/>
                        <a:pt x="10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3"/>
                <p:cNvSpPr/>
                <p:nvPr/>
              </p:nvSpPr>
              <p:spPr>
                <a:xfrm>
                  <a:off x="6883175" y="2387700"/>
                  <a:ext cx="2800" cy="8500"/>
                </a:xfrm>
                <a:custGeom>
                  <a:rect b="b" l="l" r="r" t="t"/>
                  <a:pathLst>
                    <a:path extrusionOk="0" h="340" w="112">
                      <a:moveTo>
                        <a:pt x="96" y="0"/>
                      </a:moveTo>
                      <a:cubicBezTo>
                        <a:pt x="91" y="0"/>
                        <a:pt x="86" y="2"/>
                        <a:pt x="83" y="6"/>
                      </a:cubicBezTo>
                      <a:cubicBezTo>
                        <a:pt x="83" y="8"/>
                        <a:pt x="30" y="80"/>
                        <a:pt x="17" y="148"/>
                      </a:cubicBezTo>
                      <a:cubicBezTo>
                        <a:pt x="3" y="217"/>
                        <a:pt x="1" y="321"/>
                        <a:pt x="1" y="323"/>
                      </a:cubicBezTo>
                      <a:cubicBezTo>
                        <a:pt x="1" y="331"/>
                        <a:pt x="9" y="339"/>
                        <a:pt x="17" y="339"/>
                      </a:cubicBezTo>
                      <a:cubicBezTo>
                        <a:pt x="25" y="339"/>
                        <a:pt x="30" y="331"/>
                        <a:pt x="30" y="323"/>
                      </a:cubicBezTo>
                      <a:cubicBezTo>
                        <a:pt x="30" y="323"/>
                        <a:pt x="32" y="220"/>
                        <a:pt x="46" y="154"/>
                      </a:cubicBezTo>
                      <a:cubicBezTo>
                        <a:pt x="56" y="93"/>
                        <a:pt x="107" y="24"/>
                        <a:pt x="107" y="24"/>
                      </a:cubicBezTo>
                      <a:cubicBezTo>
                        <a:pt x="112" y="16"/>
                        <a:pt x="112" y="8"/>
                        <a:pt x="104" y="3"/>
                      </a:cubicBezTo>
                      <a:cubicBezTo>
                        <a:pt x="102" y="1"/>
                        <a:pt x="99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3"/>
                <p:cNvSpPr/>
                <p:nvPr/>
              </p:nvSpPr>
              <p:spPr>
                <a:xfrm>
                  <a:off x="6900050" y="2322375"/>
                  <a:ext cx="11600" cy="13925"/>
                </a:xfrm>
                <a:custGeom>
                  <a:rect b="b" l="l" r="r" t="t"/>
                  <a:pathLst>
                    <a:path extrusionOk="0" h="557" w="464">
                      <a:moveTo>
                        <a:pt x="445" y="1"/>
                      </a:moveTo>
                      <a:cubicBezTo>
                        <a:pt x="324" y="112"/>
                        <a:pt x="99" y="329"/>
                        <a:pt x="1" y="469"/>
                      </a:cubicBezTo>
                      <a:lnTo>
                        <a:pt x="83" y="557"/>
                      </a:lnTo>
                      <a:cubicBezTo>
                        <a:pt x="83" y="557"/>
                        <a:pt x="120" y="440"/>
                        <a:pt x="157" y="382"/>
                      </a:cubicBezTo>
                      <a:cubicBezTo>
                        <a:pt x="194" y="324"/>
                        <a:pt x="464" y="27"/>
                        <a:pt x="464" y="27"/>
                      </a:cubicBezTo>
                      <a:lnTo>
                        <a:pt x="445" y="1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3"/>
                <p:cNvSpPr/>
                <p:nvPr/>
              </p:nvSpPr>
              <p:spPr>
                <a:xfrm>
                  <a:off x="6910250" y="2346875"/>
                  <a:ext cx="5175" cy="1475"/>
                </a:xfrm>
                <a:custGeom>
                  <a:rect b="b" l="l" r="r" t="t"/>
                  <a:pathLst>
                    <a:path extrusionOk="0" h="59" w="207">
                      <a:moveTo>
                        <a:pt x="183" y="0"/>
                      </a:moveTo>
                      <a:lnTo>
                        <a:pt x="19" y="19"/>
                      </a:lnTo>
                      <a:cubicBezTo>
                        <a:pt x="8" y="19"/>
                        <a:pt x="0" y="29"/>
                        <a:pt x="3" y="40"/>
                      </a:cubicBezTo>
                      <a:cubicBezTo>
                        <a:pt x="3" y="50"/>
                        <a:pt x="11" y="58"/>
                        <a:pt x="21" y="58"/>
                      </a:cubicBezTo>
                      <a:lnTo>
                        <a:pt x="24" y="58"/>
                      </a:lnTo>
                      <a:lnTo>
                        <a:pt x="188" y="40"/>
                      </a:lnTo>
                      <a:cubicBezTo>
                        <a:pt x="199" y="40"/>
                        <a:pt x="207" y="29"/>
                        <a:pt x="207" y="19"/>
                      </a:cubicBezTo>
                      <a:cubicBezTo>
                        <a:pt x="204" y="8"/>
                        <a:pt x="196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3"/>
                <p:cNvSpPr/>
                <p:nvPr/>
              </p:nvSpPr>
              <p:spPr>
                <a:xfrm>
                  <a:off x="6803100" y="2317750"/>
                  <a:ext cx="30200" cy="66175"/>
                </a:xfrm>
                <a:custGeom>
                  <a:rect b="b" l="l" r="r" t="t"/>
                  <a:pathLst>
                    <a:path extrusionOk="0" h="2647" w="1208">
                      <a:moveTo>
                        <a:pt x="835" y="0"/>
                      </a:moveTo>
                      <a:cubicBezTo>
                        <a:pt x="755" y="130"/>
                        <a:pt x="551" y="472"/>
                        <a:pt x="520" y="612"/>
                      </a:cubicBezTo>
                      <a:cubicBezTo>
                        <a:pt x="480" y="787"/>
                        <a:pt x="324" y="1792"/>
                        <a:pt x="300" y="1848"/>
                      </a:cubicBezTo>
                      <a:cubicBezTo>
                        <a:pt x="274" y="1901"/>
                        <a:pt x="144" y="2102"/>
                        <a:pt x="107" y="2147"/>
                      </a:cubicBezTo>
                      <a:cubicBezTo>
                        <a:pt x="1" y="2282"/>
                        <a:pt x="25" y="2534"/>
                        <a:pt x="70" y="2579"/>
                      </a:cubicBezTo>
                      <a:cubicBezTo>
                        <a:pt x="100" y="2609"/>
                        <a:pt x="314" y="2647"/>
                        <a:pt x="447" y="2647"/>
                      </a:cubicBezTo>
                      <a:cubicBezTo>
                        <a:pt x="511" y="2647"/>
                        <a:pt x="557" y="2638"/>
                        <a:pt x="554" y="2616"/>
                      </a:cubicBezTo>
                      <a:cubicBezTo>
                        <a:pt x="533" y="2470"/>
                        <a:pt x="549" y="2441"/>
                        <a:pt x="559" y="2356"/>
                      </a:cubicBezTo>
                      <a:cubicBezTo>
                        <a:pt x="570" y="2275"/>
                        <a:pt x="642" y="2149"/>
                        <a:pt x="718" y="2149"/>
                      </a:cubicBezTo>
                      <a:cubicBezTo>
                        <a:pt x="722" y="2149"/>
                        <a:pt x="725" y="2149"/>
                        <a:pt x="729" y="2150"/>
                      </a:cubicBezTo>
                      <a:cubicBezTo>
                        <a:pt x="764" y="2157"/>
                        <a:pt x="767" y="2157"/>
                        <a:pt x="768" y="2157"/>
                      </a:cubicBezTo>
                      <a:cubicBezTo>
                        <a:pt x="768" y="2157"/>
                        <a:pt x="768" y="2157"/>
                        <a:pt x="769" y="2157"/>
                      </a:cubicBezTo>
                      <a:cubicBezTo>
                        <a:pt x="770" y="2157"/>
                        <a:pt x="775" y="2158"/>
                        <a:pt x="832" y="2168"/>
                      </a:cubicBezTo>
                      <a:cubicBezTo>
                        <a:pt x="832" y="2144"/>
                        <a:pt x="800" y="2065"/>
                        <a:pt x="761" y="2025"/>
                      </a:cubicBezTo>
                      <a:cubicBezTo>
                        <a:pt x="729" y="1994"/>
                        <a:pt x="673" y="1949"/>
                        <a:pt x="663" y="1925"/>
                      </a:cubicBezTo>
                      <a:cubicBezTo>
                        <a:pt x="652" y="1901"/>
                        <a:pt x="779" y="1544"/>
                        <a:pt x="808" y="1379"/>
                      </a:cubicBezTo>
                      <a:cubicBezTo>
                        <a:pt x="837" y="1215"/>
                        <a:pt x="866" y="990"/>
                        <a:pt x="866" y="916"/>
                      </a:cubicBezTo>
                      <a:cubicBezTo>
                        <a:pt x="866" y="858"/>
                        <a:pt x="1099" y="564"/>
                        <a:pt x="1208" y="419"/>
                      </a:cubicBezTo>
                      <a:cubicBezTo>
                        <a:pt x="1139" y="307"/>
                        <a:pt x="967" y="48"/>
                        <a:pt x="859" y="8"/>
                      </a:cubicBezTo>
                      <a:cubicBezTo>
                        <a:pt x="851" y="6"/>
                        <a:pt x="843" y="3"/>
                        <a:pt x="835" y="0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3"/>
                <p:cNvSpPr/>
                <p:nvPr/>
              </p:nvSpPr>
              <p:spPr>
                <a:xfrm>
                  <a:off x="6811900" y="2375300"/>
                  <a:ext cx="1900" cy="8575"/>
                </a:xfrm>
                <a:custGeom>
                  <a:rect b="b" l="l" r="r" t="t"/>
                  <a:pathLst>
                    <a:path extrusionOk="0" h="343" w="76">
                      <a:moveTo>
                        <a:pt x="58" y="1"/>
                      </a:moveTo>
                      <a:cubicBezTo>
                        <a:pt x="51" y="1"/>
                        <a:pt x="45" y="5"/>
                        <a:pt x="43" y="12"/>
                      </a:cubicBezTo>
                      <a:cubicBezTo>
                        <a:pt x="43" y="15"/>
                        <a:pt x="6" y="126"/>
                        <a:pt x="4" y="187"/>
                      </a:cubicBezTo>
                      <a:cubicBezTo>
                        <a:pt x="1" y="247"/>
                        <a:pt x="12" y="327"/>
                        <a:pt x="12" y="329"/>
                      </a:cubicBezTo>
                      <a:cubicBezTo>
                        <a:pt x="14" y="337"/>
                        <a:pt x="19" y="343"/>
                        <a:pt x="27" y="343"/>
                      </a:cubicBezTo>
                      <a:lnTo>
                        <a:pt x="30" y="343"/>
                      </a:lnTo>
                      <a:cubicBezTo>
                        <a:pt x="38" y="340"/>
                        <a:pt x="43" y="335"/>
                        <a:pt x="41" y="327"/>
                      </a:cubicBezTo>
                      <a:cubicBezTo>
                        <a:pt x="41" y="324"/>
                        <a:pt x="30" y="247"/>
                        <a:pt x="33" y="189"/>
                      </a:cubicBezTo>
                      <a:cubicBezTo>
                        <a:pt x="35" y="131"/>
                        <a:pt x="72" y="20"/>
                        <a:pt x="72" y="20"/>
                      </a:cubicBezTo>
                      <a:cubicBezTo>
                        <a:pt x="75" y="12"/>
                        <a:pt x="70" y="4"/>
                        <a:pt x="62" y="1"/>
                      </a:cubicBezTo>
                      <a:cubicBezTo>
                        <a:pt x="60" y="1"/>
                        <a:pt x="59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3"/>
                <p:cNvSpPr/>
                <p:nvPr/>
              </p:nvSpPr>
              <p:spPr>
                <a:xfrm>
                  <a:off x="6808525" y="2375300"/>
                  <a:ext cx="1625" cy="8575"/>
                </a:xfrm>
                <a:custGeom>
                  <a:rect b="b" l="l" r="r" t="t"/>
                  <a:pathLst>
                    <a:path extrusionOk="0" h="343" w="65">
                      <a:moveTo>
                        <a:pt x="47" y="1"/>
                      </a:moveTo>
                      <a:cubicBezTo>
                        <a:pt x="41" y="1"/>
                        <a:pt x="35" y="5"/>
                        <a:pt x="35" y="12"/>
                      </a:cubicBezTo>
                      <a:cubicBezTo>
                        <a:pt x="33" y="17"/>
                        <a:pt x="1" y="149"/>
                        <a:pt x="4" y="229"/>
                      </a:cubicBezTo>
                      <a:cubicBezTo>
                        <a:pt x="4" y="306"/>
                        <a:pt x="17" y="332"/>
                        <a:pt x="19" y="335"/>
                      </a:cubicBezTo>
                      <a:cubicBezTo>
                        <a:pt x="22" y="340"/>
                        <a:pt x="27" y="343"/>
                        <a:pt x="33" y="343"/>
                      </a:cubicBezTo>
                      <a:cubicBezTo>
                        <a:pt x="35" y="343"/>
                        <a:pt x="38" y="343"/>
                        <a:pt x="38" y="340"/>
                      </a:cubicBezTo>
                      <a:cubicBezTo>
                        <a:pt x="46" y="337"/>
                        <a:pt x="49" y="327"/>
                        <a:pt x="46" y="322"/>
                      </a:cubicBezTo>
                      <a:cubicBezTo>
                        <a:pt x="46" y="322"/>
                        <a:pt x="33" y="298"/>
                        <a:pt x="33" y="226"/>
                      </a:cubicBezTo>
                      <a:cubicBezTo>
                        <a:pt x="30" y="155"/>
                        <a:pt x="62" y="20"/>
                        <a:pt x="62" y="20"/>
                      </a:cubicBezTo>
                      <a:cubicBezTo>
                        <a:pt x="64" y="12"/>
                        <a:pt x="59" y="4"/>
                        <a:pt x="51" y="1"/>
                      </a:cubicBezTo>
                      <a:cubicBezTo>
                        <a:pt x="50" y="1"/>
                        <a:pt x="4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3"/>
                <p:cNvSpPr/>
                <p:nvPr/>
              </p:nvSpPr>
              <p:spPr>
                <a:xfrm>
                  <a:off x="6805550" y="2375300"/>
                  <a:ext cx="1300" cy="7600"/>
                </a:xfrm>
                <a:custGeom>
                  <a:rect b="b" l="l" r="r" t="t"/>
                  <a:pathLst>
                    <a:path extrusionOk="0" h="304" w="52">
                      <a:moveTo>
                        <a:pt x="34" y="1"/>
                      </a:moveTo>
                      <a:cubicBezTo>
                        <a:pt x="27" y="1"/>
                        <a:pt x="22" y="5"/>
                        <a:pt x="19" y="12"/>
                      </a:cubicBezTo>
                      <a:cubicBezTo>
                        <a:pt x="19" y="15"/>
                        <a:pt x="3" y="91"/>
                        <a:pt x="1" y="160"/>
                      </a:cubicBezTo>
                      <a:cubicBezTo>
                        <a:pt x="1" y="229"/>
                        <a:pt x="11" y="290"/>
                        <a:pt x="11" y="292"/>
                      </a:cubicBezTo>
                      <a:cubicBezTo>
                        <a:pt x="11" y="298"/>
                        <a:pt x="19" y="303"/>
                        <a:pt x="25" y="303"/>
                      </a:cubicBezTo>
                      <a:lnTo>
                        <a:pt x="27" y="303"/>
                      </a:lnTo>
                      <a:cubicBezTo>
                        <a:pt x="35" y="303"/>
                        <a:pt x="41" y="295"/>
                        <a:pt x="41" y="287"/>
                      </a:cubicBezTo>
                      <a:cubicBezTo>
                        <a:pt x="41" y="287"/>
                        <a:pt x="30" y="226"/>
                        <a:pt x="30" y="160"/>
                      </a:cubicBezTo>
                      <a:cubicBezTo>
                        <a:pt x="33" y="94"/>
                        <a:pt x="48" y="20"/>
                        <a:pt x="48" y="17"/>
                      </a:cubicBezTo>
                      <a:cubicBezTo>
                        <a:pt x="51" y="9"/>
                        <a:pt x="46" y="1"/>
                        <a:pt x="38" y="1"/>
                      </a:cubicBezTo>
                      <a:cubicBezTo>
                        <a:pt x="36" y="1"/>
                        <a:pt x="35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3"/>
                <p:cNvSpPr/>
                <p:nvPr/>
              </p:nvSpPr>
              <p:spPr>
                <a:xfrm>
                  <a:off x="6823500" y="2317750"/>
                  <a:ext cx="9800" cy="13200"/>
                </a:xfrm>
                <a:custGeom>
                  <a:rect b="b" l="l" r="r" t="t"/>
                  <a:pathLst>
                    <a:path extrusionOk="0" h="528" w="392">
                      <a:moveTo>
                        <a:pt x="19" y="0"/>
                      </a:moveTo>
                      <a:lnTo>
                        <a:pt x="0" y="30"/>
                      </a:lnTo>
                      <a:cubicBezTo>
                        <a:pt x="0" y="30"/>
                        <a:pt x="80" y="43"/>
                        <a:pt x="180" y="191"/>
                      </a:cubicBezTo>
                      <a:cubicBezTo>
                        <a:pt x="228" y="265"/>
                        <a:pt x="270" y="384"/>
                        <a:pt x="286" y="432"/>
                      </a:cubicBezTo>
                      <a:cubicBezTo>
                        <a:pt x="302" y="482"/>
                        <a:pt x="310" y="527"/>
                        <a:pt x="310" y="527"/>
                      </a:cubicBezTo>
                      <a:lnTo>
                        <a:pt x="392" y="419"/>
                      </a:lnTo>
                      <a:cubicBezTo>
                        <a:pt x="323" y="307"/>
                        <a:pt x="151" y="48"/>
                        <a:pt x="43" y="8"/>
                      </a:cubicBezTo>
                      <a:cubicBezTo>
                        <a:pt x="35" y="6"/>
                        <a:pt x="27" y="3"/>
                        <a:pt x="19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3"/>
                <p:cNvSpPr/>
                <p:nvPr/>
              </p:nvSpPr>
              <p:spPr>
                <a:xfrm>
                  <a:off x="6822375" y="2335625"/>
                  <a:ext cx="3600" cy="4050"/>
                </a:xfrm>
                <a:custGeom>
                  <a:rect b="b" l="l" r="r" t="t"/>
                  <a:pathLst>
                    <a:path extrusionOk="0" h="162" w="144">
                      <a:moveTo>
                        <a:pt x="23" y="1"/>
                      </a:moveTo>
                      <a:cubicBezTo>
                        <a:pt x="18" y="1"/>
                        <a:pt x="14" y="2"/>
                        <a:pt x="11" y="5"/>
                      </a:cubicBezTo>
                      <a:cubicBezTo>
                        <a:pt x="3" y="11"/>
                        <a:pt x="0" y="24"/>
                        <a:pt x="8" y="32"/>
                      </a:cubicBezTo>
                      <a:lnTo>
                        <a:pt x="106" y="154"/>
                      </a:lnTo>
                      <a:cubicBezTo>
                        <a:pt x="109" y="159"/>
                        <a:pt x="114" y="162"/>
                        <a:pt x="119" y="162"/>
                      </a:cubicBezTo>
                      <a:cubicBezTo>
                        <a:pt x="125" y="162"/>
                        <a:pt x="130" y="162"/>
                        <a:pt x="133" y="156"/>
                      </a:cubicBezTo>
                      <a:cubicBezTo>
                        <a:pt x="140" y="151"/>
                        <a:pt x="143" y="138"/>
                        <a:pt x="135" y="130"/>
                      </a:cubicBezTo>
                      <a:lnTo>
                        <a:pt x="37" y="8"/>
                      </a:lnTo>
                      <a:cubicBezTo>
                        <a:pt x="34" y="3"/>
                        <a:pt x="28" y="1"/>
                        <a:pt x="23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3"/>
                <p:cNvSpPr/>
                <p:nvPr/>
              </p:nvSpPr>
              <p:spPr>
                <a:xfrm>
                  <a:off x="6488525" y="2561865"/>
                  <a:ext cx="103200" cy="60500"/>
                </a:xfrm>
                <a:custGeom>
                  <a:rect b="b" l="l" r="r" t="t"/>
                  <a:pathLst>
                    <a:path extrusionOk="0" h="2420" w="4128">
                      <a:moveTo>
                        <a:pt x="1" y="0"/>
                      </a:moveTo>
                      <a:lnTo>
                        <a:pt x="109" y="2253"/>
                      </a:lnTo>
                      <a:cubicBezTo>
                        <a:pt x="115" y="2348"/>
                        <a:pt x="191" y="2420"/>
                        <a:pt x="284" y="2420"/>
                      </a:cubicBezTo>
                      <a:lnTo>
                        <a:pt x="3844" y="2420"/>
                      </a:lnTo>
                      <a:cubicBezTo>
                        <a:pt x="3937" y="2420"/>
                        <a:pt x="4014" y="2348"/>
                        <a:pt x="4019" y="2253"/>
                      </a:cubicBezTo>
                      <a:lnTo>
                        <a:pt x="4127" y="0"/>
                      </a:lnTo>
                      <a:close/>
                    </a:path>
                  </a:pathLst>
                </a:custGeom>
                <a:solidFill>
                  <a:srgbClr val="45BA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3"/>
                <p:cNvSpPr/>
                <p:nvPr/>
              </p:nvSpPr>
              <p:spPr>
                <a:xfrm>
                  <a:off x="6484900" y="2556040"/>
                  <a:ext cx="110525" cy="7700"/>
                </a:xfrm>
                <a:custGeom>
                  <a:rect b="b" l="l" r="r" t="t"/>
                  <a:pathLst>
                    <a:path extrusionOk="0" h="308" w="4421">
                      <a:moveTo>
                        <a:pt x="0" y="0"/>
                      </a:moveTo>
                      <a:lnTo>
                        <a:pt x="0" y="307"/>
                      </a:lnTo>
                      <a:lnTo>
                        <a:pt x="4421" y="307"/>
                      </a:lnTo>
                      <a:lnTo>
                        <a:pt x="44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"/>
                <p:cNvSpPr/>
                <p:nvPr/>
              </p:nvSpPr>
              <p:spPr>
                <a:xfrm>
                  <a:off x="6488875" y="2563240"/>
                  <a:ext cx="103250" cy="1625"/>
                </a:xfrm>
                <a:custGeom>
                  <a:rect b="b" l="l" r="r" t="t"/>
                  <a:pathLst>
                    <a:path extrusionOk="0" h="65" w="4130">
                      <a:moveTo>
                        <a:pt x="21" y="1"/>
                      </a:moveTo>
                      <a:cubicBezTo>
                        <a:pt x="11" y="1"/>
                        <a:pt x="0" y="9"/>
                        <a:pt x="0" y="19"/>
                      </a:cubicBezTo>
                      <a:cubicBezTo>
                        <a:pt x="0" y="30"/>
                        <a:pt x="11" y="38"/>
                        <a:pt x="21" y="38"/>
                      </a:cubicBezTo>
                      <a:lnTo>
                        <a:pt x="4108" y="64"/>
                      </a:lnTo>
                      <a:cubicBezTo>
                        <a:pt x="4121" y="64"/>
                        <a:pt x="4129" y="56"/>
                        <a:pt x="4129" y="46"/>
                      </a:cubicBezTo>
                      <a:cubicBezTo>
                        <a:pt x="4129" y="35"/>
                        <a:pt x="4121" y="27"/>
                        <a:pt x="4111" y="27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3"/>
                <p:cNvSpPr/>
                <p:nvPr/>
              </p:nvSpPr>
              <p:spPr>
                <a:xfrm>
                  <a:off x="6431732" y="2553015"/>
                  <a:ext cx="65875" cy="67075"/>
                </a:xfrm>
                <a:custGeom>
                  <a:rect b="b" l="l" r="r" t="t"/>
                  <a:pathLst>
                    <a:path extrusionOk="0" h="2683" w="2635">
                      <a:moveTo>
                        <a:pt x="1" y="1"/>
                      </a:moveTo>
                      <a:lnTo>
                        <a:pt x="363" y="2491"/>
                      </a:lnTo>
                      <a:cubicBezTo>
                        <a:pt x="379" y="2600"/>
                        <a:pt x="472" y="2682"/>
                        <a:pt x="583" y="2682"/>
                      </a:cubicBezTo>
                      <a:lnTo>
                        <a:pt x="2052" y="2682"/>
                      </a:lnTo>
                      <a:cubicBezTo>
                        <a:pt x="2163" y="2682"/>
                        <a:pt x="2256" y="2600"/>
                        <a:pt x="2272" y="2491"/>
                      </a:cubicBezTo>
                      <a:lnTo>
                        <a:pt x="26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3"/>
                <p:cNvSpPr/>
                <p:nvPr/>
              </p:nvSpPr>
              <p:spPr>
                <a:xfrm>
                  <a:off x="6430282" y="2547390"/>
                  <a:ext cx="68700" cy="5650"/>
                </a:xfrm>
                <a:custGeom>
                  <a:rect b="b" l="l" r="r" t="t"/>
                  <a:pathLst>
                    <a:path extrusionOk="0" h="226" w="2748">
                      <a:moveTo>
                        <a:pt x="0" y="1"/>
                      </a:moveTo>
                      <a:lnTo>
                        <a:pt x="0" y="226"/>
                      </a:lnTo>
                      <a:lnTo>
                        <a:pt x="2748" y="226"/>
                      </a:lnTo>
                      <a:lnTo>
                        <a:pt x="27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3"/>
                <p:cNvSpPr/>
                <p:nvPr/>
              </p:nvSpPr>
              <p:spPr>
                <a:xfrm>
                  <a:off x="6433457" y="2552015"/>
                  <a:ext cx="66400" cy="42325"/>
                </a:xfrm>
                <a:custGeom>
                  <a:rect b="b" l="l" r="r" t="t"/>
                  <a:pathLst>
                    <a:path extrusionOk="0" h="1693" w="2656">
                      <a:moveTo>
                        <a:pt x="45" y="0"/>
                      </a:moveTo>
                      <a:cubicBezTo>
                        <a:pt x="36" y="0"/>
                        <a:pt x="27" y="4"/>
                        <a:pt x="19" y="12"/>
                      </a:cubicBezTo>
                      <a:cubicBezTo>
                        <a:pt x="3" y="25"/>
                        <a:pt x="0" y="51"/>
                        <a:pt x="16" y="67"/>
                      </a:cubicBezTo>
                      <a:cubicBezTo>
                        <a:pt x="22" y="70"/>
                        <a:pt x="487" y="573"/>
                        <a:pt x="1125" y="1081"/>
                      </a:cubicBezTo>
                      <a:cubicBezTo>
                        <a:pt x="1533" y="1405"/>
                        <a:pt x="2231" y="1693"/>
                        <a:pt x="2331" y="1693"/>
                      </a:cubicBezTo>
                      <a:cubicBezTo>
                        <a:pt x="2333" y="1693"/>
                        <a:pt x="2334" y="1693"/>
                        <a:pt x="2335" y="1692"/>
                      </a:cubicBezTo>
                      <a:lnTo>
                        <a:pt x="2393" y="1692"/>
                      </a:lnTo>
                      <a:cubicBezTo>
                        <a:pt x="2462" y="1692"/>
                        <a:pt x="2560" y="1674"/>
                        <a:pt x="2602" y="1491"/>
                      </a:cubicBezTo>
                      <a:cubicBezTo>
                        <a:pt x="2655" y="1266"/>
                        <a:pt x="2473" y="954"/>
                        <a:pt x="2465" y="941"/>
                      </a:cubicBezTo>
                      <a:cubicBezTo>
                        <a:pt x="2457" y="928"/>
                        <a:pt x="2444" y="920"/>
                        <a:pt x="2430" y="920"/>
                      </a:cubicBezTo>
                      <a:cubicBezTo>
                        <a:pt x="2424" y="920"/>
                        <a:pt x="2417" y="922"/>
                        <a:pt x="2412" y="925"/>
                      </a:cubicBezTo>
                      <a:cubicBezTo>
                        <a:pt x="2393" y="935"/>
                        <a:pt x="2388" y="962"/>
                        <a:pt x="2399" y="980"/>
                      </a:cubicBezTo>
                      <a:cubicBezTo>
                        <a:pt x="2399" y="983"/>
                        <a:pt x="2573" y="1277"/>
                        <a:pt x="2528" y="1473"/>
                      </a:cubicBezTo>
                      <a:cubicBezTo>
                        <a:pt x="2498" y="1599"/>
                        <a:pt x="2449" y="1614"/>
                        <a:pt x="2395" y="1614"/>
                      </a:cubicBezTo>
                      <a:cubicBezTo>
                        <a:pt x="2386" y="1614"/>
                        <a:pt x="2378" y="1613"/>
                        <a:pt x="2369" y="1613"/>
                      </a:cubicBezTo>
                      <a:cubicBezTo>
                        <a:pt x="2354" y="1613"/>
                        <a:pt x="2340" y="1613"/>
                        <a:pt x="2327" y="1616"/>
                      </a:cubicBezTo>
                      <a:cubicBezTo>
                        <a:pt x="2264" y="1613"/>
                        <a:pt x="1589" y="1348"/>
                        <a:pt x="1176" y="1020"/>
                      </a:cubicBezTo>
                      <a:cubicBezTo>
                        <a:pt x="540" y="515"/>
                        <a:pt x="77" y="17"/>
                        <a:pt x="72" y="14"/>
                      </a:cubicBezTo>
                      <a:cubicBezTo>
                        <a:pt x="65" y="5"/>
                        <a:pt x="55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3"/>
                <p:cNvSpPr/>
                <p:nvPr/>
              </p:nvSpPr>
              <p:spPr>
                <a:xfrm>
                  <a:off x="6429807" y="2552490"/>
                  <a:ext cx="69175" cy="1025"/>
                </a:xfrm>
                <a:custGeom>
                  <a:rect b="b" l="l" r="r" t="t"/>
                  <a:pathLst>
                    <a:path extrusionOk="0" h="41" w="2767">
                      <a:moveTo>
                        <a:pt x="19" y="1"/>
                      </a:moveTo>
                      <a:cubicBezTo>
                        <a:pt x="9" y="1"/>
                        <a:pt x="1" y="9"/>
                        <a:pt x="1" y="22"/>
                      </a:cubicBezTo>
                      <a:cubicBezTo>
                        <a:pt x="1" y="32"/>
                        <a:pt x="9" y="40"/>
                        <a:pt x="19" y="40"/>
                      </a:cubicBezTo>
                      <a:lnTo>
                        <a:pt x="2748" y="40"/>
                      </a:lnTo>
                      <a:cubicBezTo>
                        <a:pt x="2759" y="40"/>
                        <a:pt x="2767" y="32"/>
                        <a:pt x="2767" y="22"/>
                      </a:cubicBezTo>
                      <a:cubicBezTo>
                        <a:pt x="2767" y="9"/>
                        <a:pt x="2759" y="1"/>
                        <a:pt x="274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3"/>
                <p:cNvSpPr/>
                <p:nvPr/>
              </p:nvSpPr>
              <p:spPr>
                <a:xfrm>
                  <a:off x="6724250" y="2516251"/>
                  <a:ext cx="66925" cy="60200"/>
                </a:xfrm>
                <a:custGeom>
                  <a:rect b="b" l="l" r="r" t="t"/>
                  <a:pathLst>
                    <a:path extrusionOk="0" h="2408" w="2677">
                      <a:moveTo>
                        <a:pt x="0" y="1"/>
                      </a:moveTo>
                      <a:lnTo>
                        <a:pt x="72" y="2243"/>
                      </a:lnTo>
                      <a:cubicBezTo>
                        <a:pt x="74" y="2335"/>
                        <a:pt x="122" y="2407"/>
                        <a:pt x="183" y="2407"/>
                      </a:cubicBezTo>
                      <a:lnTo>
                        <a:pt x="2449" y="2407"/>
                      </a:lnTo>
                      <a:cubicBezTo>
                        <a:pt x="2451" y="2407"/>
                        <a:pt x="2453" y="2407"/>
                        <a:pt x="2455" y="2407"/>
                      </a:cubicBezTo>
                      <a:cubicBezTo>
                        <a:pt x="2677" y="2407"/>
                        <a:pt x="2576" y="98"/>
                        <a:pt x="26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3"/>
                <p:cNvSpPr/>
                <p:nvPr/>
              </p:nvSpPr>
              <p:spPr>
                <a:xfrm>
                  <a:off x="6721925" y="2510501"/>
                  <a:ext cx="70425" cy="7625"/>
                </a:xfrm>
                <a:custGeom>
                  <a:rect b="b" l="l" r="r" t="t"/>
                  <a:pathLst>
                    <a:path extrusionOk="0" h="305" w="2817">
                      <a:moveTo>
                        <a:pt x="0" y="0"/>
                      </a:moveTo>
                      <a:lnTo>
                        <a:pt x="0" y="305"/>
                      </a:lnTo>
                      <a:lnTo>
                        <a:pt x="2817" y="305"/>
                      </a:lnTo>
                      <a:lnTo>
                        <a:pt x="2817" y="0"/>
                      </a:lnTo>
                      <a:close/>
                    </a:path>
                  </a:pathLst>
                </a:custGeom>
                <a:solidFill>
                  <a:srgbClr val="FF7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3"/>
                <p:cNvSpPr/>
                <p:nvPr/>
              </p:nvSpPr>
              <p:spPr>
                <a:xfrm>
                  <a:off x="6723775" y="2517501"/>
                  <a:ext cx="66525" cy="1150"/>
                </a:xfrm>
                <a:custGeom>
                  <a:rect b="b" l="l" r="r" t="t"/>
                  <a:pathLst>
                    <a:path extrusionOk="0" h="46" w="2661">
                      <a:moveTo>
                        <a:pt x="22" y="1"/>
                      </a:moveTo>
                      <a:cubicBezTo>
                        <a:pt x="11" y="1"/>
                        <a:pt x="1" y="12"/>
                        <a:pt x="1" y="25"/>
                      </a:cubicBezTo>
                      <a:cubicBezTo>
                        <a:pt x="1" y="35"/>
                        <a:pt x="11" y="46"/>
                        <a:pt x="22" y="46"/>
                      </a:cubicBezTo>
                      <a:lnTo>
                        <a:pt x="2640" y="46"/>
                      </a:lnTo>
                      <a:cubicBezTo>
                        <a:pt x="2650" y="46"/>
                        <a:pt x="2661" y="35"/>
                        <a:pt x="2661" y="25"/>
                      </a:cubicBezTo>
                      <a:cubicBezTo>
                        <a:pt x="2661" y="12"/>
                        <a:pt x="2650" y="1"/>
                        <a:pt x="2640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9" name="Google Shape;1209;p3"/>
            <p:cNvSpPr/>
            <p:nvPr/>
          </p:nvSpPr>
          <p:spPr>
            <a:xfrm>
              <a:off x="748625" y="4676075"/>
              <a:ext cx="734746" cy="94450"/>
            </a:xfrm>
            <a:custGeom>
              <a:rect b="b" l="l" r="r" t="t"/>
              <a:pathLst>
                <a:path extrusionOk="0" h="3778" w="28791">
                  <a:moveTo>
                    <a:pt x="14394" y="1"/>
                  </a:moveTo>
                  <a:cubicBezTo>
                    <a:pt x="6446" y="1"/>
                    <a:pt x="0" y="848"/>
                    <a:pt x="0" y="1891"/>
                  </a:cubicBezTo>
                  <a:cubicBezTo>
                    <a:pt x="0" y="2931"/>
                    <a:pt x="6446" y="3778"/>
                    <a:pt x="14394" y="3778"/>
                  </a:cubicBezTo>
                  <a:cubicBezTo>
                    <a:pt x="22346" y="3778"/>
                    <a:pt x="28791" y="2931"/>
                    <a:pt x="28791" y="1891"/>
                  </a:cubicBezTo>
                  <a:cubicBezTo>
                    <a:pt x="28791" y="848"/>
                    <a:pt x="22346" y="1"/>
                    <a:pt x="14394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d628c0607e_0_2855"/>
          <p:cNvSpPr txBox="1"/>
          <p:nvPr>
            <p:ph type="title"/>
          </p:nvPr>
        </p:nvSpPr>
        <p:spPr>
          <a:xfrm>
            <a:off x="713225" y="535000"/>
            <a:ext cx="766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Variables de interes</a:t>
            </a:r>
            <a:endParaRPr/>
          </a:p>
        </p:txBody>
      </p:sp>
      <p:grpSp>
        <p:nvGrpSpPr>
          <p:cNvPr id="1215" name="Google Shape;1215;g2d628c0607e_0_2855"/>
          <p:cNvGrpSpPr/>
          <p:nvPr/>
        </p:nvGrpSpPr>
        <p:grpSpPr>
          <a:xfrm>
            <a:off x="6496332" y="1551490"/>
            <a:ext cx="7229061" cy="3397329"/>
            <a:chOff x="5581482" y="1549940"/>
            <a:chExt cx="7229061" cy="3397329"/>
          </a:xfrm>
        </p:grpSpPr>
        <p:sp>
          <p:nvSpPr>
            <p:cNvPr id="1216" name="Google Shape;1216;g2d628c0607e_0_2855"/>
            <p:cNvSpPr/>
            <p:nvPr/>
          </p:nvSpPr>
          <p:spPr>
            <a:xfrm flipH="1">
              <a:off x="5581482" y="4724775"/>
              <a:ext cx="1303044" cy="182723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7" name="Google Shape;1217;g2d628c0607e_0_2855"/>
            <p:cNvGrpSpPr/>
            <p:nvPr/>
          </p:nvGrpSpPr>
          <p:grpSpPr>
            <a:xfrm flipH="1">
              <a:off x="5788622" y="1549940"/>
              <a:ext cx="7021921" cy="3397329"/>
              <a:chOff x="4234525" y="2047225"/>
              <a:chExt cx="1331700" cy="644300"/>
            </a:xfrm>
          </p:grpSpPr>
          <p:sp>
            <p:nvSpPr>
              <p:cNvPr id="1218" name="Google Shape;1218;g2d628c0607e_0_2855"/>
              <p:cNvSpPr/>
              <p:nvPr/>
            </p:nvSpPr>
            <p:spPr>
              <a:xfrm>
                <a:off x="4251075" y="2656875"/>
                <a:ext cx="947875" cy="34650"/>
              </a:xfrm>
              <a:custGeom>
                <a:rect b="b" l="l" r="r" t="t"/>
                <a:pathLst>
                  <a:path extrusionOk="0" h="1386" w="37915">
                    <a:moveTo>
                      <a:pt x="18958" y="1"/>
                    </a:moveTo>
                    <a:cubicBezTo>
                      <a:pt x="8489" y="1"/>
                      <a:pt x="0" y="311"/>
                      <a:pt x="0" y="692"/>
                    </a:cubicBezTo>
                    <a:cubicBezTo>
                      <a:pt x="0" y="1076"/>
                      <a:pt x="8489" y="1385"/>
                      <a:pt x="18958" y="1385"/>
                    </a:cubicBezTo>
                    <a:cubicBezTo>
                      <a:pt x="29426" y="1385"/>
                      <a:pt x="37915" y="1076"/>
                      <a:pt x="37915" y="692"/>
                    </a:cubicBezTo>
                    <a:cubicBezTo>
                      <a:pt x="37915" y="311"/>
                      <a:pt x="29426" y="1"/>
                      <a:pt x="18958" y="1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g2d628c0607e_0_2855"/>
              <p:cNvSpPr/>
              <p:nvPr/>
            </p:nvSpPr>
            <p:spPr>
              <a:xfrm>
                <a:off x="5384300" y="2058000"/>
                <a:ext cx="33100" cy="37325"/>
              </a:xfrm>
              <a:custGeom>
                <a:rect b="b" l="l" r="r" t="t"/>
                <a:pathLst>
                  <a:path extrusionOk="0" h="1493" w="1324">
                    <a:moveTo>
                      <a:pt x="589" y="1"/>
                    </a:moveTo>
                    <a:cubicBezTo>
                      <a:pt x="471" y="1"/>
                      <a:pt x="393" y="23"/>
                      <a:pt x="299" y="78"/>
                    </a:cubicBezTo>
                    <a:cubicBezTo>
                      <a:pt x="122" y="176"/>
                      <a:pt x="26" y="462"/>
                      <a:pt x="13" y="562"/>
                    </a:cubicBezTo>
                    <a:cubicBezTo>
                      <a:pt x="0" y="666"/>
                      <a:pt x="117" y="735"/>
                      <a:pt x="134" y="735"/>
                    </a:cubicBezTo>
                    <a:cubicBezTo>
                      <a:pt x="134" y="735"/>
                      <a:pt x="135" y="735"/>
                      <a:pt x="135" y="735"/>
                    </a:cubicBezTo>
                    <a:lnTo>
                      <a:pt x="135" y="735"/>
                    </a:lnTo>
                    <a:cubicBezTo>
                      <a:pt x="124" y="1028"/>
                      <a:pt x="82" y="1219"/>
                      <a:pt x="627" y="1476"/>
                    </a:cubicBezTo>
                    <a:cubicBezTo>
                      <a:pt x="651" y="1487"/>
                      <a:pt x="673" y="1492"/>
                      <a:pt x="693" y="1492"/>
                    </a:cubicBezTo>
                    <a:cubicBezTo>
                      <a:pt x="816" y="1492"/>
                      <a:pt x="872" y="1292"/>
                      <a:pt x="979" y="1139"/>
                    </a:cubicBezTo>
                    <a:cubicBezTo>
                      <a:pt x="1009" y="1153"/>
                      <a:pt x="1035" y="1159"/>
                      <a:pt x="1056" y="1159"/>
                    </a:cubicBezTo>
                    <a:cubicBezTo>
                      <a:pt x="1103" y="1159"/>
                      <a:pt x="1133" y="1133"/>
                      <a:pt x="1149" y="1102"/>
                    </a:cubicBezTo>
                    <a:cubicBezTo>
                      <a:pt x="1247" y="811"/>
                      <a:pt x="1323" y="496"/>
                      <a:pt x="1318" y="438"/>
                    </a:cubicBezTo>
                    <a:cubicBezTo>
                      <a:pt x="1302" y="176"/>
                      <a:pt x="1109" y="54"/>
                      <a:pt x="876" y="25"/>
                    </a:cubicBezTo>
                    <a:cubicBezTo>
                      <a:pt x="755" y="10"/>
                      <a:pt x="664" y="1"/>
                      <a:pt x="5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g2d628c0607e_0_2855"/>
              <p:cNvSpPr/>
              <p:nvPr/>
            </p:nvSpPr>
            <p:spPr>
              <a:xfrm>
                <a:off x="5371050" y="2071250"/>
                <a:ext cx="22000" cy="32825"/>
              </a:xfrm>
              <a:custGeom>
                <a:rect b="b" l="l" r="r" t="t"/>
                <a:pathLst>
                  <a:path extrusionOk="0" h="1313" w="880">
                    <a:moveTo>
                      <a:pt x="641" y="1"/>
                    </a:moveTo>
                    <a:cubicBezTo>
                      <a:pt x="641" y="1"/>
                      <a:pt x="371" y="414"/>
                      <a:pt x="236" y="541"/>
                    </a:cubicBezTo>
                    <a:cubicBezTo>
                      <a:pt x="96" y="670"/>
                      <a:pt x="1" y="715"/>
                      <a:pt x="1" y="715"/>
                    </a:cubicBezTo>
                    <a:cubicBezTo>
                      <a:pt x="1" y="715"/>
                      <a:pt x="11" y="731"/>
                      <a:pt x="231" y="975"/>
                    </a:cubicBezTo>
                    <a:cubicBezTo>
                      <a:pt x="439" y="1203"/>
                      <a:pt x="589" y="1312"/>
                      <a:pt x="607" y="1312"/>
                    </a:cubicBezTo>
                    <a:cubicBezTo>
                      <a:pt x="609" y="1312"/>
                      <a:pt x="609" y="1312"/>
                      <a:pt x="609" y="1311"/>
                    </a:cubicBezTo>
                    <a:cubicBezTo>
                      <a:pt x="612" y="1295"/>
                      <a:pt x="660" y="1123"/>
                      <a:pt x="763" y="887"/>
                    </a:cubicBezTo>
                    <a:cubicBezTo>
                      <a:pt x="818" y="763"/>
                      <a:pt x="879" y="649"/>
                      <a:pt x="879" y="649"/>
                    </a:cubicBez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g2d628c0607e_0_2855"/>
              <p:cNvSpPr/>
              <p:nvPr/>
            </p:nvSpPr>
            <p:spPr>
              <a:xfrm>
                <a:off x="5406725" y="2074175"/>
                <a:ext cx="5700" cy="1925"/>
              </a:xfrm>
              <a:custGeom>
                <a:rect b="b" l="l" r="r" t="t"/>
                <a:pathLst>
                  <a:path extrusionOk="0" h="77" w="228">
                    <a:moveTo>
                      <a:pt x="114" y="0"/>
                    </a:moveTo>
                    <a:cubicBezTo>
                      <a:pt x="51" y="0"/>
                      <a:pt x="0" y="19"/>
                      <a:pt x="0" y="40"/>
                    </a:cubicBezTo>
                    <a:cubicBezTo>
                      <a:pt x="0" y="58"/>
                      <a:pt x="51" y="77"/>
                      <a:pt x="114" y="77"/>
                    </a:cubicBezTo>
                    <a:cubicBezTo>
                      <a:pt x="178" y="77"/>
                      <a:pt x="228" y="58"/>
                      <a:pt x="228" y="40"/>
                    </a:cubicBezTo>
                    <a:cubicBezTo>
                      <a:pt x="228" y="19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g2d628c0607e_0_2855"/>
              <p:cNvSpPr/>
              <p:nvPr/>
            </p:nvSpPr>
            <p:spPr>
              <a:xfrm>
                <a:off x="5406125" y="2077475"/>
                <a:ext cx="3325" cy="2800"/>
              </a:xfrm>
              <a:custGeom>
                <a:rect b="b" l="l" r="r" t="t"/>
                <a:pathLst>
                  <a:path extrusionOk="0" h="112" w="133">
                    <a:moveTo>
                      <a:pt x="67" y="1"/>
                    </a:moveTo>
                    <a:cubicBezTo>
                      <a:pt x="30" y="1"/>
                      <a:pt x="0" y="24"/>
                      <a:pt x="0" y="56"/>
                    </a:cubicBezTo>
                    <a:cubicBezTo>
                      <a:pt x="0" y="88"/>
                      <a:pt x="30" y="112"/>
                      <a:pt x="67" y="112"/>
                    </a:cubicBezTo>
                    <a:cubicBezTo>
                      <a:pt x="104" y="112"/>
                      <a:pt x="133" y="88"/>
                      <a:pt x="133" y="56"/>
                    </a:cubicBezTo>
                    <a:cubicBezTo>
                      <a:pt x="133" y="24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g2d628c0607e_0_2855"/>
              <p:cNvSpPr/>
              <p:nvPr/>
            </p:nvSpPr>
            <p:spPr>
              <a:xfrm>
                <a:off x="5407700" y="2078250"/>
                <a:ext cx="1625" cy="1500"/>
              </a:xfrm>
              <a:custGeom>
                <a:rect b="b" l="l" r="r" t="t"/>
                <a:pathLst>
                  <a:path extrusionOk="0" h="60" w="65">
                    <a:moveTo>
                      <a:pt x="33" y="1"/>
                    </a:moveTo>
                    <a:cubicBezTo>
                      <a:pt x="17" y="1"/>
                      <a:pt x="6" y="11"/>
                      <a:pt x="4" y="28"/>
                    </a:cubicBezTo>
                    <a:cubicBezTo>
                      <a:pt x="1" y="44"/>
                      <a:pt x="14" y="57"/>
                      <a:pt x="30" y="60"/>
                    </a:cubicBezTo>
                    <a:cubicBezTo>
                      <a:pt x="31" y="60"/>
                      <a:pt x="33" y="60"/>
                      <a:pt x="34" y="60"/>
                    </a:cubicBezTo>
                    <a:cubicBezTo>
                      <a:pt x="49" y="60"/>
                      <a:pt x="62" y="48"/>
                      <a:pt x="64" y="33"/>
                    </a:cubicBezTo>
                    <a:cubicBezTo>
                      <a:pt x="64" y="17"/>
                      <a:pt x="54" y="4"/>
                      <a:pt x="38" y="1"/>
                    </a:cubicBezTo>
                    <a:cubicBezTo>
                      <a:pt x="36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g2d628c0607e_0_2855"/>
              <p:cNvSpPr/>
              <p:nvPr/>
            </p:nvSpPr>
            <p:spPr>
              <a:xfrm>
                <a:off x="5381175" y="2053350"/>
                <a:ext cx="38200" cy="25650"/>
              </a:xfrm>
              <a:custGeom>
                <a:rect b="b" l="l" r="r" t="t"/>
                <a:pathLst>
                  <a:path extrusionOk="0" h="1026" w="1528">
                    <a:moveTo>
                      <a:pt x="763" y="0"/>
                    </a:moveTo>
                    <a:cubicBezTo>
                      <a:pt x="661" y="0"/>
                      <a:pt x="520" y="27"/>
                      <a:pt x="316" y="97"/>
                    </a:cubicBezTo>
                    <a:cubicBezTo>
                      <a:pt x="35" y="193"/>
                      <a:pt x="1" y="613"/>
                      <a:pt x="19" y="717"/>
                    </a:cubicBezTo>
                    <a:cubicBezTo>
                      <a:pt x="51" y="926"/>
                      <a:pt x="150" y="1025"/>
                      <a:pt x="255" y="1025"/>
                    </a:cubicBezTo>
                    <a:cubicBezTo>
                      <a:pt x="305" y="1025"/>
                      <a:pt x="356" y="1002"/>
                      <a:pt x="403" y="958"/>
                    </a:cubicBezTo>
                    <a:cubicBezTo>
                      <a:pt x="441" y="920"/>
                      <a:pt x="462" y="913"/>
                      <a:pt x="487" y="913"/>
                    </a:cubicBezTo>
                    <a:cubicBezTo>
                      <a:pt x="501" y="913"/>
                      <a:pt x="517" y="916"/>
                      <a:pt x="537" y="916"/>
                    </a:cubicBezTo>
                    <a:cubicBezTo>
                      <a:pt x="570" y="916"/>
                      <a:pt x="617" y="910"/>
                      <a:pt x="694" y="881"/>
                    </a:cubicBezTo>
                    <a:cubicBezTo>
                      <a:pt x="938" y="786"/>
                      <a:pt x="853" y="537"/>
                      <a:pt x="1221" y="502"/>
                    </a:cubicBezTo>
                    <a:cubicBezTo>
                      <a:pt x="1528" y="473"/>
                      <a:pt x="1395" y="463"/>
                      <a:pt x="1395" y="463"/>
                    </a:cubicBezTo>
                    <a:cubicBezTo>
                      <a:pt x="1395" y="463"/>
                      <a:pt x="1208" y="211"/>
                      <a:pt x="1152" y="182"/>
                    </a:cubicBezTo>
                    <a:cubicBezTo>
                      <a:pt x="1027" y="114"/>
                      <a:pt x="977" y="0"/>
                      <a:pt x="7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g2d628c0607e_0_2855"/>
              <p:cNvSpPr/>
              <p:nvPr/>
            </p:nvSpPr>
            <p:spPr>
              <a:xfrm>
                <a:off x="5388975" y="2047225"/>
                <a:ext cx="35375" cy="26175"/>
              </a:xfrm>
              <a:custGeom>
                <a:rect b="b" l="l" r="r" t="t"/>
                <a:pathLst>
                  <a:path extrusionOk="0" h="1047" w="1415">
                    <a:moveTo>
                      <a:pt x="577" y="1"/>
                    </a:moveTo>
                    <a:cubicBezTo>
                      <a:pt x="378" y="1"/>
                      <a:pt x="220" y="112"/>
                      <a:pt x="154" y="160"/>
                    </a:cubicBezTo>
                    <a:cubicBezTo>
                      <a:pt x="80" y="215"/>
                      <a:pt x="1" y="329"/>
                      <a:pt x="1" y="329"/>
                    </a:cubicBezTo>
                    <a:cubicBezTo>
                      <a:pt x="35" y="406"/>
                      <a:pt x="1176" y="1046"/>
                      <a:pt x="1176" y="1046"/>
                    </a:cubicBezTo>
                    <a:cubicBezTo>
                      <a:pt x="1176" y="1046"/>
                      <a:pt x="1414" y="546"/>
                      <a:pt x="1375" y="453"/>
                    </a:cubicBezTo>
                    <a:cubicBezTo>
                      <a:pt x="1308" y="300"/>
                      <a:pt x="930" y="64"/>
                      <a:pt x="681" y="11"/>
                    </a:cubicBezTo>
                    <a:cubicBezTo>
                      <a:pt x="645" y="4"/>
                      <a:pt x="610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g2d628c0607e_0_2855"/>
              <p:cNvSpPr/>
              <p:nvPr/>
            </p:nvSpPr>
            <p:spPr>
              <a:xfrm>
                <a:off x="5387650" y="2054575"/>
                <a:ext cx="39950" cy="25100"/>
              </a:xfrm>
              <a:custGeom>
                <a:rect b="b" l="l" r="r" t="t"/>
                <a:pathLst>
                  <a:path extrusionOk="0" h="1004" w="1598">
                    <a:moveTo>
                      <a:pt x="56" y="0"/>
                    </a:moveTo>
                    <a:cubicBezTo>
                      <a:pt x="40" y="0"/>
                      <a:pt x="24" y="9"/>
                      <a:pt x="14" y="25"/>
                    </a:cubicBezTo>
                    <a:cubicBezTo>
                      <a:pt x="1" y="46"/>
                      <a:pt x="9" y="75"/>
                      <a:pt x="30" y="88"/>
                    </a:cubicBezTo>
                    <a:lnTo>
                      <a:pt x="1518" y="996"/>
                    </a:lnTo>
                    <a:cubicBezTo>
                      <a:pt x="1526" y="1001"/>
                      <a:pt x="1534" y="1004"/>
                      <a:pt x="1541" y="1004"/>
                    </a:cubicBezTo>
                    <a:cubicBezTo>
                      <a:pt x="1557" y="1004"/>
                      <a:pt x="1573" y="996"/>
                      <a:pt x="1581" y="980"/>
                    </a:cubicBezTo>
                    <a:cubicBezTo>
                      <a:pt x="1597" y="959"/>
                      <a:pt x="1589" y="930"/>
                      <a:pt x="1565" y="917"/>
                    </a:cubicBezTo>
                    <a:lnTo>
                      <a:pt x="80" y="9"/>
                    </a:lnTo>
                    <a:cubicBezTo>
                      <a:pt x="73" y="3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g2d628c0607e_0_2855"/>
              <p:cNvSpPr/>
              <p:nvPr/>
            </p:nvSpPr>
            <p:spPr>
              <a:xfrm>
                <a:off x="5390775" y="2072050"/>
                <a:ext cx="7300" cy="9550"/>
              </a:xfrm>
              <a:custGeom>
                <a:rect b="b" l="l" r="r" t="t"/>
                <a:pathLst>
                  <a:path extrusionOk="0" h="382" w="292">
                    <a:moveTo>
                      <a:pt x="146" y="0"/>
                    </a:moveTo>
                    <a:cubicBezTo>
                      <a:pt x="67" y="0"/>
                      <a:pt x="0" y="112"/>
                      <a:pt x="0" y="180"/>
                    </a:cubicBezTo>
                    <a:cubicBezTo>
                      <a:pt x="0" y="252"/>
                      <a:pt x="67" y="382"/>
                      <a:pt x="146" y="382"/>
                    </a:cubicBezTo>
                    <a:cubicBezTo>
                      <a:pt x="228" y="382"/>
                      <a:pt x="292" y="252"/>
                      <a:pt x="292" y="180"/>
                    </a:cubicBezTo>
                    <a:cubicBezTo>
                      <a:pt x="292" y="112"/>
                      <a:pt x="228" y="0"/>
                      <a:pt x="14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g2d628c0607e_0_2855"/>
              <p:cNvSpPr/>
              <p:nvPr/>
            </p:nvSpPr>
            <p:spPr>
              <a:xfrm>
                <a:off x="5401300" y="2086750"/>
                <a:ext cx="6250" cy="5300"/>
              </a:xfrm>
              <a:custGeom>
                <a:rect b="b" l="l" r="r" t="t"/>
                <a:pathLst>
                  <a:path extrusionOk="0" h="212" w="25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3"/>
                      <a:pt x="11" y="56"/>
                      <a:pt x="45" y="117"/>
                    </a:cubicBezTo>
                    <a:cubicBezTo>
                      <a:pt x="80" y="180"/>
                      <a:pt x="167" y="212"/>
                      <a:pt x="167" y="212"/>
                    </a:cubicBezTo>
                    <a:lnTo>
                      <a:pt x="249" y="72"/>
                    </a:lnTo>
                    <a:lnTo>
                      <a:pt x="249" y="72"/>
                    </a:lnTo>
                    <a:cubicBezTo>
                      <a:pt x="246" y="72"/>
                      <a:pt x="244" y="72"/>
                      <a:pt x="240" y="72"/>
                    </a:cubicBezTo>
                    <a:cubicBezTo>
                      <a:pt x="198" y="72"/>
                      <a:pt x="100" y="54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g2d628c0607e_0_2855"/>
              <p:cNvSpPr/>
              <p:nvPr/>
            </p:nvSpPr>
            <p:spPr>
              <a:xfrm>
                <a:off x="5391425" y="2076175"/>
                <a:ext cx="4475" cy="3450"/>
              </a:xfrm>
              <a:custGeom>
                <a:rect b="b" l="l" r="r" t="t"/>
                <a:pathLst>
                  <a:path extrusionOk="0" h="138" w="179">
                    <a:moveTo>
                      <a:pt x="150" y="0"/>
                    </a:moveTo>
                    <a:cubicBezTo>
                      <a:pt x="145" y="0"/>
                      <a:pt x="140" y="2"/>
                      <a:pt x="136" y="5"/>
                    </a:cubicBezTo>
                    <a:lnTo>
                      <a:pt x="14" y="95"/>
                    </a:lnTo>
                    <a:cubicBezTo>
                      <a:pt x="3" y="103"/>
                      <a:pt x="1" y="119"/>
                      <a:pt x="9" y="129"/>
                    </a:cubicBezTo>
                    <a:cubicBezTo>
                      <a:pt x="14" y="135"/>
                      <a:pt x="22" y="137"/>
                      <a:pt x="30" y="137"/>
                    </a:cubicBezTo>
                    <a:cubicBezTo>
                      <a:pt x="33" y="137"/>
                      <a:pt x="38" y="137"/>
                      <a:pt x="43" y="135"/>
                    </a:cubicBezTo>
                    <a:lnTo>
                      <a:pt x="165" y="42"/>
                    </a:lnTo>
                    <a:cubicBezTo>
                      <a:pt x="176" y="34"/>
                      <a:pt x="178" y="21"/>
                      <a:pt x="170" y="10"/>
                    </a:cubicBezTo>
                    <a:cubicBezTo>
                      <a:pt x="165" y="4"/>
                      <a:pt x="158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g2d628c0607e_0_2855"/>
              <p:cNvSpPr/>
              <p:nvPr/>
            </p:nvSpPr>
            <p:spPr>
              <a:xfrm>
                <a:off x="5391825" y="2075750"/>
                <a:ext cx="3075" cy="4075"/>
              </a:xfrm>
              <a:custGeom>
                <a:rect b="b" l="l" r="r" t="t"/>
                <a:pathLst>
                  <a:path extrusionOk="0" h="163" w="123">
                    <a:moveTo>
                      <a:pt x="28" y="1"/>
                    </a:moveTo>
                    <a:cubicBezTo>
                      <a:pt x="24" y="1"/>
                      <a:pt x="20" y="2"/>
                      <a:pt x="17" y="3"/>
                    </a:cubicBezTo>
                    <a:cubicBezTo>
                      <a:pt x="6" y="11"/>
                      <a:pt x="1" y="25"/>
                      <a:pt x="9" y="38"/>
                    </a:cubicBezTo>
                    <a:lnTo>
                      <a:pt x="75" y="149"/>
                    </a:lnTo>
                    <a:cubicBezTo>
                      <a:pt x="80" y="157"/>
                      <a:pt x="88" y="162"/>
                      <a:pt x="96" y="162"/>
                    </a:cubicBezTo>
                    <a:cubicBezTo>
                      <a:pt x="99" y="162"/>
                      <a:pt x="104" y="160"/>
                      <a:pt x="107" y="160"/>
                    </a:cubicBezTo>
                    <a:cubicBezTo>
                      <a:pt x="120" y="152"/>
                      <a:pt x="122" y="138"/>
                      <a:pt x="115" y="125"/>
                    </a:cubicBezTo>
                    <a:lnTo>
                      <a:pt x="48" y="14"/>
                    </a:lnTo>
                    <a:cubicBezTo>
                      <a:pt x="45" y="5"/>
                      <a:pt x="36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g2d628c0607e_0_2855"/>
              <p:cNvSpPr/>
              <p:nvPr/>
            </p:nvSpPr>
            <p:spPr>
              <a:xfrm>
                <a:off x="5388925" y="2081250"/>
                <a:ext cx="2875" cy="9950"/>
              </a:xfrm>
              <a:custGeom>
                <a:rect b="b" l="l" r="r" t="t"/>
                <a:pathLst>
                  <a:path extrusionOk="0" h="398" w="115">
                    <a:moveTo>
                      <a:pt x="58" y="0"/>
                    </a:moveTo>
                    <a:cubicBezTo>
                      <a:pt x="58" y="1"/>
                      <a:pt x="0" y="109"/>
                      <a:pt x="11" y="212"/>
                    </a:cubicBezTo>
                    <a:cubicBezTo>
                      <a:pt x="16" y="276"/>
                      <a:pt x="90" y="397"/>
                      <a:pt x="90" y="397"/>
                    </a:cubicBezTo>
                    <a:lnTo>
                      <a:pt x="114" y="347"/>
                    </a:lnTo>
                    <a:cubicBezTo>
                      <a:pt x="114" y="347"/>
                      <a:pt x="72" y="289"/>
                      <a:pt x="48" y="191"/>
                    </a:cubicBezTo>
                    <a:cubicBezTo>
                      <a:pt x="27" y="93"/>
                      <a:pt x="58" y="1"/>
                      <a:pt x="5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g2d628c0607e_0_2855"/>
              <p:cNvSpPr/>
              <p:nvPr/>
            </p:nvSpPr>
            <p:spPr>
              <a:xfrm>
                <a:off x="5367750" y="2118175"/>
                <a:ext cx="100075" cy="105350"/>
              </a:xfrm>
              <a:custGeom>
                <a:rect b="b" l="l" r="r" t="t"/>
                <a:pathLst>
                  <a:path extrusionOk="0" h="4214" w="4003">
                    <a:moveTo>
                      <a:pt x="868" y="0"/>
                    </a:moveTo>
                    <a:cubicBezTo>
                      <a:pt x="868" y="0"/>
                      <a:pt x="673" y="43"/>
                      <a:pt x="410" y="122"/>
                    </a:cubicBezTo>
                    <a:cubicBezTo>
                      <a:pt x="191" y="191"/>
                      <a:pt x="0" y="302"/>
                      <a:pt x="0" y="302"/>
                    </a:cubicBezTo>
                    <a:lnTo>
                      <a:pt x="781" y="2038"/>
                    </a:lnTo>
                    <a:cubicBezTo>
                      <a:pt x="815" y="2118"/>
                      <a:pt x="868" y="2189"/>
                      <a:pt x="937" y="2242"/>
                    </a:cubicBezTo>
                    <a:cubicBezTo>
                      <a:pt x="1215" y="2459"/>
                      <a:pt x="1940" y="3073"/>
                      <a:pt x="2200" y="3259"/>
                    </a:cubicBezTo>
                    <a:cubicBezTo>
                      <a:pt x="2536" y="3500"/>
                      <a:pt x="2756" y="3666"/>
                      <a:pt x="3137" y="3995"/>
                    </a:cubicBezTo>
                    <a:cubicBezTo>
                      <a:pt x="3289" y="4127"/>
                      <a:pt x="3431" y="4214"/>
                      <a:pt x="3537" y="4214"/>
                    </a:cubicBezTo>
                    <a:cubicBezTo>
                      <a:pt x="3573" y="4214"/>
                      <a:pt x="3605" y="4204"/>
                      <a:pt x="3632" y="4182"/>
                    </a:cubicBezTo>
                    <a:cubicBezTo>
                      <a:pt x="3724" y="4108"/>
                      <a:pt x="3907" y="3878"/>
                      <a:pt x="3934" y="3828"/>
                    </a:cubicBezTo>
                    <a:cubicBezTo>
                      <a:pt x="3981" y="3735"/>
                      <a:pt x="4002" y="3592"/>
                      <a:pt x="3701" y="3433"/>
                    </a:cubicBezTo>
                    <a:cubicBezTo>
                      <a:pt x="3486" y="3322"/>
                      <a:pt x="3531" y="3320"/>
                      <a:pt x="3182" y="3208"/>
                    </a:cubicBezTo>
                    <a:cubicBezTo>
                      <a:pt x="2946" y="3134"/>
                      <a:pt x="2774" y="3095"/>
                      <a:pt x="2377" y="2571"/>
                    </a:cubicBezTo>
                    <a:cubicBezTo>
                      <a:pt x="2115" y="2224"/>
                      <a:pt x="1668" y="1882"/>
                      <a:pt x="1527" y="1806"/>
                    </a:cubicBezTo>
                    <a:cubicBezTo>
                      <a:pt x="1485" y="1782"/>
                      <a:pt x="1461" y="1676"/>
                      <a:pt x="1443" y="1628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g2d628c0607e_0_2855"/>
              <p:cNvSpPr/>
              <p:nvPr/>
            </p:nvSpPr>
            <p:spPr>
              <a:xfrm>
                <a:off x="5455550" y="2206250"/>
                <a:ext cx="11025" cy="6100"/>
              </a:xfrm>
              <a:custGeom>
                <a:rect b="b" l="l" r="r" t="t"/>
                <a:pathLst>
                  <a:path extrusionOk="0" h="244" w="441">
                    <a:moveTo>
                      <a:pt x="30" y="1"/>
                    </a:moveTo>
                    <a:cubicBezTo>
                      <a:pt x="20" y="1"/>
                      <a:pt x="12" y="6"/>
                      <a:pt x="6" y="14"/>
                    </a:cubicBezTo>
                    <a:cubicBezTo>
                      <a:pt x="1" y="27"/>
                      <a:pt x="6" y="40"/>
                      <a:pt x="17" y="45"/>
                    </a:cubicBezTo>
                    <a:lnTo>
                      <a:pt x="400" y="241"/>
                    </a:lnTo>
                    <a:cubicBezTo>
                      <a:pt x="406" y="244"/>
                      <a:pt x="408" y="244"/>
                      <a:pt x="411" y="244"/>
                    </a:cubicBezTo>
                    <a:cubicBezTo>
                      <a:pt x="422" y="244"/>
                      <a:pt x="429" y="239"/>
                      <a:pt x="432" y="231"/>
                    </a:cubicBezTo>
                    <a:cubicBezTo>
                      <a:pt x="440" y="220"/>
                      <a:pt x="435" y="204"/>
                      <a:pt x="422" y="199"/>
                    </a:cubicBezTo>
                    <a:lnTo>
                      <a:pt x="40" y="3"/>
                    </a:lnTo>
                    <a:cubicBezTo>
                      <a:pt x="37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g2d628c0607e_0_2855"/>
              <p:cNvSpPr/>
              <p:nvPr/>
            </p:nvSpPr>
            <p:spPr>
              <a:xfrm>
                <a:off x="5450850" y="2210250"/>
                <a:ext cx="12200" cy="6675"/>
              </a:xfrm>
              <a:custGeom>
                <a:rect b="b" l="l" r="r" t="t"/>
                <a:pathLst>
                  <a:path extrusionOk="0" h="267" w="488">
                    <a:moveTo>
                      <a:pt x="28" y="1"/>
                    </a:moveTo>
                    <a:cubicBezTo>
                      <a:pt x="19" y="1"/>
                      <a:pt x="12" y="5"/>
                      <a:pt x="9" y="12"/>
                    </a:cubicBezTo>
                    <a:cubicBezTo>
                      <a:pt x="1" y="26"/>
                      <a:pt x="6" y="39"/>
                      <a:pt x="19" y="47"/>
                    </a:cubicBezTo>
                    <a:lnTo>
                      <a:pt x="448" y="264"/>
                    </a:lnTo>
                    <a:cubicBezTo>
                      <a:pt x="453" y="264"/>
                      <a:pt x="456" y="267"/>
                      <a:pt x="459" y="267"/>
                    </a:cubicBezTo>
                    <a:cubicBezTo>
                      <a:pt x="469" y="267"/>
                      <a:pt x="477" y="261"/>
                      <a:pt x="480" y="253"/>
                    </a:cubicBezTo>
                    <a:cubicBezTo>
                      <a:pt x="488" y="240"/>
                      <a:pt x="483" y="227"/>
                      <a:pt x="469" y="222"/>
                    </a:cubicBezTo>
                    <a:lnTo>
                      <a:pt x="40" y="5"/>
                    </a:lnTo>
                    <a:cubicBezTo>
                      <a:pt x="36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g2d628c0607e_0_2855"/>
              <p:cNvSpPr/>
              <p:nvPr/>
            </p:nvSpPr>
            <p:spPr>
              <a:xfrm>
                <a:off x="5448800" y="2214500"/>
                <a:ext cx="10750" cy="6525"/>
              </a:xfrm>
              <a:custGeom>
                <a:rect b="b" l="l" r="r" t="t"/>
                <a:pathLst>
                  <a:path extrusionOk="0" h="261" w="430">
                    <a:moveTo>
                      <a:pt x="29" y="0"/>
                    </a:moveTo>
                    <a:cubicBezTo>
                      <a:pt x="20" y="0"/>
                      <a:pt x="12" y="5"/>
                      <a:pt x="9" y="12"/>
                    </a:cubicBezTo>
                    <a:cubicBezTo>
                      <a:pt x="1" y="22"/>
                      <a:pt x="6" y="38"/>
                      <a:pt x="17" y="44"/>
                    </a:cubicBezTo>
                    <a:cubicBezTo>
                      <a:pt x="77" y="78"/>
                      <a:pt x="377" y="253"/>
                      <a:pt x="392" y="258"/>
                    </a:cubicBezTo>
                    <a:cubicBezTo>
                      <a:pt x="395" y="261"/>
                      <a:pt x="398" y="261"/>
                      <a:pt x="400" y="261"/>
                    </a:cubicBezTo>
                    <a:cubicBezTo>
                      <a:pt x="411" y="261"/>
                      <a:pt x="419" y="255"/>
                      <a:pt x="424" y="247"/>
                    </a:cubicBezTo>
                    <a:cubicBezTo>
                      <a:pt x="430" y="234"/>
                      <a:pt x="424" y="221"/>
                      <a:pt x="411" y="216"/>
                    </a:cubicBezTo>
                    <a:cubicBezTo>
                      <a:pt x="398" y="208"/>
                      <a:pt x="181" y="83"/>
                      <a:pt x="40" y="4"/>
                    </a:cubicBezTo>
                    <a:cubicBezTo>
                      <a:pt x="37" y="1"/>
                      <a:pt x="33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g2d628c0607e_0_2855"/>
              <p:cNvSpPr/>
              <p:nvPr/>
            </p:nvSpPr>
            <p:spPr>
              <a:xfrm>
                <a:off x="5442975" y="2196250"/>
                <a:ext cx="24250" cy="6950"/>
              </a:xfrm>
              <a:custGeom>
                <a:rect b="b" l="l" r="r" t="t"/>
                <a:pathLst>
                  <a:path extrusionOk="0" h="278" w="970">
                    <a:moveTo>
                      <a:pt x="338" y="0"/>
                    </a:moveTo>
                    <a:cubicBezTo>
                      <a:pt x="202" y="0"/>
                      <a:pt x="1" y="70"/>
                      <a:pt x="1" y="70"/>
                    </a:cubicBezTo>
                    <a:lnTo>
                      <a:pt x="123" y="107"/>
                    </a:lnTo>
                    <a:cubicBezTo>
                      <a:pt x="123" y="107"/>
                      <a:pt x="472" y="260"/>
                      <a:pt x="475" y="260"/>
                    </a:cubicBezTo>
                    <a:cubicBezTo>
                      <a:pt x="476" y="260"/>
                      <a:pt x="648" y="278"/>
                      <a:pt x="782" y="278"/>
                    </a:cubicBezTo>
                    <a:cubicBezTo>
                      <a:pt x="861" y="278"/>
                      <a:pt x="927" y="272"/>
                      <a:pt x="938" y="252"/>
                    </a:cubicBezTo>
                    <a:cubicBezTo>
                      <a:pt x="970" y="199"/>
                      <a:pt x="919" y="178"/>
                      <a:pt x="909" y="170"/>
                    </a:cubicBezTo>
                    <a:cubicBezTo>
                      <a:pt x="898" y="162"/>
                      <a:pt x="496" y="6"/>
                      <a:pt x="358" y="1"/>
                    </a:cubicBezTo>
                    <a:cubicBezTo>
                      <a:pt x="351" y="0"/>
                      <a:pt x="345" y="0"/>
                      <a:pt x="3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g2d628c0607e_0_2855"/>
              <p:cNvSpPr/>
              <p:nvPr/>
            </p:nvSpPr>
            <p:spPr>
              <a:xfrm>
                <a:off x="5360525" y="2146925"/>
                <a:ext cx="121050" cy="121150"/>
              </a:xfrm>
              <a:custGeom>
                <a:rect b="b" l="l" r="r" t="t"/>
                <a:pathLst>
                  <a:path extrusionOk="0" h="4846" w="4842">
                    <a:moveTo>
                      <a:pt x="2910" y="0"/>
                    </a:moveTo>
                    <a:cubicBezTo>
                      <a:pt x="2509" y="0"/>
                      <a:pt x="2112" y="178"/>
                      <a:pt x="1846" y="518"/>
                    </a:cubicBezTo>
                    <a:lnTo>
                      <a:pt x="138" y="2704"/>
                    </a:lnTo>
                    <a:cubicBezTo>
                      <a:pt x="1" y="2884"/>
                      <a:pt x="32" y="3141"/>
                      <a:pt x="210" y="3281"/>
                    </a:cubicBezTo>
                    <a:lnTo>
                      <a:pt x="2102" y="4758"/>
                    </a:lnTo>
                    <a:cubicBezTo>
                      <a:pt x="2177" y="4817"/>
                      <a:pt x="2265" y="4846"/>
                      <a:pt x="2353" y="4846"/>
                    </a:cubicBezTo>
                    <a:cubicBezTo>
                      <a:pt x="2475" y="4846"/>
                      <a:pt x="2595" y="4791"/>
                      <a:pt x="2677" y="4687"/>
                    </a:cubicBezTo>
                    <a:lnTo>
                      <a:pt x="4384" y="2500"/>
                    </a:lnTo>
                    <a:cubicBezTo>
                      <a:pt x="4842" y="1915"/>
                      <a:pt x="4739" y="1068"/>
                      <a:pt x="4151" y="611"/>
                    </a:cubicBezTo>
                    <a:lnTo>
                      <a:pt x="3738" y="285"/>
                    </a:lnTo>
                    <a:cubicBezTo>
                      <a:pt x="3492" y="93"/>
                      <a:pt x="3200" y="0"/>
                      <a:pt x="2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g2d628c0607e_0_2855"/>
              <p:cNvSpPr/>
              <p:nvPr/>
            </p:nvSpPr>
            <p:spPr>
              <a:xfrm>
                <a:off x="5450250" y="2146225"/>
                <a:ext cx="21025" cy="19625"/>
              </a:xfrm>
              <a:custGeom>
                <a:rect b="b" l="l" r="r" t="t"/>
                <a:pathLst>
                  <a:path extrusionOk="0" h="785" w="841">
                    <a:moveTo>
                      <a:pt x="255" y="1"/>
                    </a:moveTo>
                    <a:lnTo>
                      <a:pt x="1" y="329"/>
                    </a:lnTo>
                    <a:lnTo>
                      <a:pt x="586" y="784"/>
                    </a:lnTo>
                    <a:lnTo>
                      <a:pt x="840" y="459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g2d628c0607e_0_2855"/>
              <p:cNvSpPr/>
              <p:nvPr/>
            </p:nvSpPr>
            <p:spPr>
              <a:xfrm>
                <a:off x="5370725" y="2212800"/>
                <a:ext cx="58375" cy="46200"/>
              </a:xfrm>
              <a:custGeom>
                <a:rect b="b" l="l" r="r" t="t"/>
                <a:pathLst>
                  <a:path extrusionOk="0" h="1848" w="2335">
                    <a:moveTo>
                      <a:pt x="48" y="0"/>
                    </a:moveTo>
                    <a:lnTo>
                      <a:pt x="0" y="61"/>
                    </a:lnTo>
                    <a:lnTo>
                      <a:pt x="2287" y="1848"/>
                    </a:lnTo>
                    <a:lnTo>
                      <a:pt x="2335" y="178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g2d628c0607e_0_2855"/>
              <p:cNvSpPr/>
              <p:nvPr/>
            </p:nvSpPr>
            <p:spPr>
              <a:xfrm>
                <a:off x="5410550" y="2159800"/>
                <a:ext cx="58475" cy="46275"/>
              </a:xfrm>
              <a:custGeom>
                <a:rect b="b" l="l" r="r" t="t"/>
                <a:pathLst>
                  <a:path extrusionOk="0" h="1851" w="2339">
                    <a:moveTo>
                      <a:pt x="48" y="0"/>
                    </a:moveTo>
                    <a:lnTo>
                      <a:pt x="1" y="61"/>
                    </a:lnTo>
                    <a:lnTo>
                      <a:pt x="2290" y="1850"/>
                    </a:lnTo>
                    <a:lnTo>
                      <a:pt x="2338" y="179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g2d628c0607e_0_2855"/>
              <p:cNvSpPr/>
              <p:nvPr/>
            </p:nvSpPr>
            <p:spPr>
              <a:xfrm>
                <a:off x="5450725" y="2151675"/>
                <a:ext cx="16575" cy="13050"/>
              </a:xfrm>
              <a:custGeom>
                <a:rect b="b" l="l" r="r" t="t"/>
                <a:pathLst>
                  <a:path extrusionOk="0" h="522" w="663">
                    <a:moveTo>
                      <a:pt x="29" y="0"/>
                    </a:moveTo>
                    <a:cubicBezTo>
                      <a:pt x="21" y="0"/>
                      <a:pt x="13" y="4"/>
                      <a:pt x="8" y="10"/>
                    </a:cubicBezTo>
                    <a:cubicBezTo>
                      <a:pt x="0" y="21"/>
                      <a:pt x="3" y="34"/>
                      <a:pt x="14" y="42"/>
                    </a:cubicBezTo>
                    <a:cubicBezTo>
                      <a:pt x="178" y="172"/>
                      <a:pt x="607" y="505"/>
                      <a:pt x="620" y="516"/>
                    </a:cubicBezTo>
                    <a:cubicBezTo>
                      <a:pt x="625" y="521"/>
                      <a:pt x="630" y="521"/>
                      <a:pt x="636" y="521"/>
                    </a:cubicBezTo>
                    <a:cubicBezTo>
                      <a:pt x="641" y="521"/>
                      <a:pt x="649" y="518"/>
                      <a:pt x="654" y="513"/>
                    </a:cubicBezTo>
                    <a:cubicBezTo>
                      <a:pt x="662" y="505"/>
                      <a:pt x="662" y="489"/>
                      <a:pt x="652" y="481"/>
                    </a:cubicBezTo>
                    <a:cubicBezTo>
                      <a:pt x="641" y="471"/>
                      <a:pt x="143" y="84"/>
                      <a:pt x="43" y="5"/>
                    </a:cubicBezTo>
                    <a:cubicBezTo>
                      <a:pt x="39" y="2"/>
                      <a:pt x="34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2d628c0607e_0_2855"/>
              <p:cNvSpPr/>
              <p:nvPr/>
            </p:nvSpPr>
            <p:spPr>
              <a:xfrm>
                <a:off x="5298800" y="2215375"/>
                <a:ext cx="57775" cy="193250"/>
              </a:xfrm>
              <a:custGeom>
                <a:rect b="b" l="l" r="r" t="t"/>
                <a:pathLst>
                  <a:path extrusionOk="0" h="7730" w="2311">
                    <a:moveTo>
                      <a:pt x="760" y="1"/>
                    </a:moveTo>
                    <a:cubicBezTo>
                      <a:pt x="760" y="1"/>
                      <a:pt x="1027" y="3158"/>
                      <a:pt x="1080" y="3802"/>
                    </a:cubicBezTo>
                    <a:cubicBezTo>
                      <a:pt x="1091" y="3918"/>
                      <a:pt x="1054" y="4032"/>
                      <a:pt x="977" y="4125"/>
                    </a:cubicBezTo>
                    <a:cubicBezTo>
                      <a:pt x="852" y="4270"/>
                      <a:pt x="659" y="4519"/>
                      <a:pt x="514" y="4813"/>
                    </a:cubicBezTo>
                    <a:cubicBezTo>
                      <a:pt x="387" y="5064"/>
                      <a:pt x="0" y="7547"/>
                      <a:pt x="0" y="7547"/>
                    </a:cubicBezTo>
                    <a:cubicBezTo>
                      <a:pt x="0" y="7547"/>
                      <a:pt x="27" y="7634"/>
                      <a:pt x="281" y="7695"/>
                    </a:cubicBezTo>
                    <a:cubicBezTo>
                      <a:pt x="384" y="7721"/>
                      <a:pt x="461" y="7730"/>
                      <a:pt x="517" y="7730"/>
                    </a:cubicBezTo>
                    <a:cubicBezTo>
                      <a:pt x="654" y="7730"/>
                      <a:pt x="672" y="7677"/>
                      <a:pt x="672" y="7677"/>
                    </a:cubicBezTo>
                    <a:cubicBezTo>
                      <a:pt x="672" y="7677"/>
                      <a:pt x="1596" y="5377"/>
                      <a:pt x="1715" y="5117"/>
                    </a:cubicBezTo>
                    <a:cubicBezTo>
                      <a:pt x="1834" y="4860"/>
                      <a:pt x="2205" y="4257"/>
                      <a:pt x="2216" y="4088"/>
                    </a:cubicBezTo>
                    <a:cubicBezTo>
                      <a:pt x="2226" y="3921"/>
                      <a:pt x="2311" y="2412"/>
                      <a:pt x="2311" y="2412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g2d628c0607e_0_2855"/>
              <p:cNvSpPr/>
              <p:nvPr/>
            </p:nvSpPr>
            <p:spPr>
              <a:xfrm>
                <a:off x="5304350" y="2254225"/>
                <a:ext cx="34025" cy="145800"/>
              </a:xfrm>
              <a:custGeom>
                <a:rect b="b" l="l" r="r" t="t"/>
                <a:pathLst>
                  <a:path extrusionOk="0" h="5832" w="1361">
                    <a:moveTo>
                      <a:pt x="1337" y="0"/>
                    </a:moveTo>
                    <a:cubicBezTo>
                      <a:pt x="1324" y="0"/>
                      <a:pt x="1313" y="11"/>
                      <a:pt x="1313" y="24"/>
                    </a:cubicBezTo>
                    <a:cubicBezTo>
                      <a:pt x="1311" y="43"/>
                      <a:pt x="1284" y="1848"/>
                      <a:pt x="1255" y="2089"/>
                    </a:cubicBezTo>
                    <a:cubicBezTo>
                      <a:pt x="1234" y="2240"/>
                      <a:pt x="1165" y="2391"/>
                      <a:pt x="1049" y="2639"/>
                    </a:cubicBezTo>
                    <a:cubicBezTo>
                      <a:pt x="982" y="2782"/>
                      <a:pt x="898" y="2957"/>
                      <a:pt x="802" y="3182"/>
                    </a:cubicBezTo>
                    <a:cubicBezTo>
                      <a:pt x="546" y="3791"/>
                      <a:pt x="11" y="5781"/>
                      <a:pt x="6" y="5802"/>
                    </a:cubicBezTo>
                    <a:cubicBezTo>
                      <a:pt x="0" y="5813"/>
                      <a:pt x="8" y="5826"/>
                      <a:pt x="22" y="5832"/>
                    </a:cubicBezTo>
                    <a:lnTo>
                      <a:pt x="27" y="5832"/>
                    </a:lnTo>
                    <a:cubicBezTo>
                      <a:pt x="38" y="5832"/>
                      <a:pt x="48" y="5824"/>
                      <a:pt x="51" y="5813"/>
                    </a:cubicBezTo>
                    <a:cubicBezTo>
                      <a:pt x="56" y="5795"/>
                      <a:pt x="591" y="3807"/>
                      <a:pt x="847" y="3201"/>
                    </a:cubicBezTo>
                    <a:cubicBezTo>
                      <a:pt x="943" y="2978"/>
                      <a:pt x="1025" y="2801"/>
                      <a:pt x="1091" y="2661"/>
                    </a:cubicBezTo>
                    <a:cubicBezTo>
                      <a:pt x="1210" y="2406"/>
                      <a:pt x="1282" y="2253"/>
                      <a:pt x="1303" y="2094"/>
                    </a:cubicBezTo>
                    <a:cubicBezTo>
                      <a:pt x="1332" y="1851"/>
                      <a:pt x="1358" y="98"/>
                      <a:pt x="1361" y="24"/>
                    </a:cubicBezTo>
                    <a:cubicBezTo>
                      <a:pt x="1361" y="11"/>
                      <a:pt x="1350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g2d628c0607e_0_2855"/>
              <p:cNvSpPr/>
              <p:nvPr/>
            </p:nvSpPr>
            <p:spPr>
              <a:xfrm>
                <a:off x="5316400" y="2192150"/>
                <a:ext cx="76375" cy="232425"/>
              </a:xfrm>
              <a:custGeom>
                <a:rect b="b" l="l" r="r" t="t"/>
                <a:pathLst>
                  <a:path extrusionOk="0" h="9297" w="3055">
                    <a:moveTo>
                      <a:pt x="453" y="1"/>
                    </a:moveTo>
                    <a:cubicBezTo>
                      <a:pt x="453" y="1"/>
                      <a:pt x="148" y="419"/>
                      <a:pt x="88" y="729"/>
                    </a:cubicBezTo>
                    <a:cubicBezTo>
                      <a:pt x="27" y="1036"/>
                      <a:pt x="0" y="1340"/>
                      <a:pt x="236" y="1711"/>
                    </a:cubicBezTo>
                    <a:cubicBezTo>
                      <a:pt x="516" y="2147"/>
                      <a:pt x="826" y="2648"/>
                      <a:pt x="1006" y="3063"/>
                    </a:cubicBezTo>
                    <a:cubicBezTo>
                      <a:pt x="1157" y="3407"/>
                      <a:pt x="1575" y="4349"/>
                      <a:pt x="1710" y="4654"/>
                    </a:cubicBezTo>
                    <a:cubicBezTo>
                      <a:pt x="1739" y="4715"/>
                      <a:pt x="1745" y="4784"/>
                      <a:pt x="1729" y="4850"/>
                    </a:cubicBezTo>
                    <a:cubicBezTo>
                      <a:pt x="1649" y="5173"/>
                      <a:pt x="1403" y="6221"/>
                      <a:pt x="1406" y="6830"/>
                    </a:cubicBezTo>
                    <a:cubicBezTo>
                      <a:pt x="1406" y="7142"/>
                      <a:pt x="1808" y="9207"/>
                      <a:pt x="1808" y="9207"/>
                    </a:cubicBezTo>
                    <a:cubicBezTo>
                      <a:pt x="1808" y="9207"/>
                      <a:pt x="1849" y="9297"/>
                      <a:pt x="2091" y="9297"/>
                    </a:cubicBezTo>
                    <a:cubicBezTo>
                      <a:pt x="2095" y="9297"/>
                      <a:pt x="2098" y="9297"/>
                      <a:pt x="2102" y="9297"/>
                    </a:cubicBezTo>
                    <a:cubicBezTo>
                      <a:pt x="2509" y="9291"/>
                      <a:pt x="2515" y="9164"/>
                      <a:pt x="2515" y="9164"/>
                    </a:cubicBezTo>
                    <a:cubicBezTo>
                      <a:pt x="2515" y="9164"/>
                      <a:pt x="2869" y="5509"/>
                      <a:pt x="2891" y="5371"/>
                    </a:cubicBezTo>
                    <a:cubicBezTo>
                      <a:pt x="2938" y="5088"/>
                      <a:pt x="3055" y="4633"/>
                      <a:pt x="3007" y="4416"/>
                    </a:cubicBezTo>
                    <a:cubicBezTo>
                      <a:pt x="2970" y="4257"/>
                      <a:pt x="2584" y="1973"/>
                      <a:pt x="2494" y="1673"/>
                    </a:cubicBezTo>
                    <a:cubicBezTo>
                      <a:pt x="2406" y="1372"/>
                      <a:pt x="2438" y="556"/>
                      <a:pt x="2438" y="556"/>
                    </a:cubicBezTo>
                    <a:cubicBezTo>
                      <a:pt x="2438" y="556"/>
                      <a:pt x="2118" y="551"/>
                      <a:pt x="1400" y="300"/>
                    </a:cubicBezTo>
                    <a:cubicBezTo>
                      <a:pt x="680" y="48"/>
                      <a:pt x="453" y="1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g2d628c0607e_0_2855"/>
              <p:cNvSpPr/>
              <p:nvPr/>
            </p:nvSpPr>
            <p:spPr>
              <a:xfrm>
                <a:off x="5319575" y="2229000"/>
                <a:ext cx="36350" cy="71175"/>
              </a:xfrm>
              <a:custGeom>
                <a:rect b="b" l="l" r="r" t="t"/>
                <a:pathLst>
                  <a:path extrusionOk="0" h="2847" w="1454">
                    <a:moveTo>
                      <a:pt x="26" y="1"/>
                    </a:moveTo>
                    <a:cubicBezTo>
                      <a:pt x="19" y="1"/>
                      <a:pt x="12" y="3"/>
                      <a:pt x="8" y="9"/>
                    </a:cubicBezTo>
                    <a:cubicBezTo>
                      <a:pt x="0" y="19"/>
                      <a:pt x="3" y="35"/>
                      <a:pt x="13" y="43"/>
                    </a:cubicBezTo>
                    <a:lnTo>
                      <a:pt x="469" y="398"/>
                    </a:lnTo>
                    <a:cubicBezTo>
                      <a:pt x="516" y="435"/>
                      <a:pt x="553" y="485"/>
                      <a:pt x="575" y="544"/>
                    </a:cubicBezTo>
                    <a:lnTo>
                      <a:pt x="1403" y="2830"/>
                    </a:lnTo>
                    <a:cubicBezTo>
                      <a:pt x="1408" y="2841"/>
                      <a:pt x="1416" y="2846"/>
                      <a:pt x="1427" y="2846"/>
                    </a:cubicBezTo>
                    <a:lnTo>
                      <a:pt x="1435" y="2846"/>
                    </a:lnTo>
                    <a:cubicBezTo>
                      <a:pt x="1445" y="2841"/>
                      <a:pt x="1453" y="2828"/>
                      <a:pt x="1448" y="2815"/>
                    </a:cubicBezTo>
                    <a:lnTo>
                      <a:pt x="620" y="528"/>
                    </a:lnTo>
                    <a:cubicBezTo>
                      <a:pt x="596" y="462"/>
                      <a:pt x="553" y="403"/>
                      <a:pt x="498" y="361"/>
                    </a:cubicBezTo>
                    <a:lnTo>
                      <a:pt x="43" y="6"/>
                    </a:lnTo>
                    <a:cubicBezTo>
                      <a:pt x="38" y="3"/>
                      <a:pt x="32" y="1"/>
                      <a:pt x="2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g2d628c0607e_0_2855"/>
              <p:cNvSpPr/>
              <p:nvPr/>
            </p:nvSpPr>
            <p:spPr>
              <a:xfrm>
                <a:off x="5357625" y="2206375"/>
                <a:ext cx="22250" cy="217550"/>
              </a:xfrm>
              <a:custGeom>
                <a:rect b="b" l="l" r="r" t="t"/>
                <a:pathLst>
                  <a:path extrusionOk="0" h="8702" w="890">
                    <a:moveTo>
                      <a:pt x="26" y="0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8" y="3"/>
                      <a:pt x="0" y="17"/>
                      <a:pt x="3" y="27"/>
                    </a:cubicBezTo>
                    <a:cubicBezTo>
                      <a:pt x="8" y="51"/>
                      <a:pt x="471" y="2351"/>
                      <a:pt x="572" y="2777"/>
                    </a:cubicBezTo>
                    <a:lnTo>
                      <a:pt x="575" y="2798"/>
                    </a:lnTo>
                    <a:cubicBezTo>
                      <a:pt x="675" y="3225"/>
                      <a:pt x="842" y="3939"/>
                      <a:pt x="781" y="4410"/>
                    </a:cubicBezTo>
                    <a:cubicBezTo>
                      <a:pt x="739" y="4744"/>
                      <a:pt x="675" y="5038"/>
                      <a:pt x="614" y="5324"/>
                    </a:cubicBezTo>
                    <a:cubicBezTo>
                      <a:pt x="556" y="5596"/>
                      <a:pt x="503" y="5853"/>
                      <a:pt x="474" y="6104"/>
                    </a:cubicBezTo>
                    <a:cubicBezTo>
                      <a:pt x="395" y="6814"/>
                      <a:pt x="514" y="8661"/>
                      <a:pt x="514" y="8680"/>
                    </a:cubicBezTo>
                    <a:cubicBezTo>
                      <a:pt x="516" y="8691"/>
                      <a:pt x="527" y="8701"/>
                      <a:pt x="538" y="8701"/>
                    </a:cubicBezTo>
                    <a:lnTo>
                      <a:pt x="540" y="8701"/>
                    </a:lnTo>
                    <a:cubicBezTo>
                      <a:pt x="553" y="8701"/>
                      <a:pt x="561" y="8688"/>
                      <a:pt x="561" y="8675"/>
                    </a:cubicBezTo>
                    <a:cubicBezTo>
                      <a:pt x="561" y="8656"/>
                      <a:pt x="442" y="6814"/>
                      <a:pt x="522" y="6110"/>
                    </a:cubicBezTo>
                    <a:cubicBezTo>
                      <a:pt x="548" y="5861"/>
                      <a:pt x="604" y="5604"/>
                      <a:pt x="662" y="5334"/>
                    </a:cubicBezTo>
                    <a:cubicBezTo>
                      <a:pt x="723" y="5048"/>
                      <a:pt x="786" y="4752"/>
                      <a:pt x="829" y="4416"/>
                    </a:cubicBezTo>
                    <a:cubicBezTo>
                      <a:pt x="890" y="3937"/>
                      <a:pt x="723" y="3217"/>
                      <a:pt x="622" y="2788"/>
                    </a:cubicBezTo>
                    <a:lnTo>
                      <a:pt x="617" y="2767"/>
                    </a:lnTo>
                    <a:cubicBezTo>
                      <a:pt x="519" y="2341"/>
                      <a:pt x="53" y="43"/>
                      <a:pt x="48" y="19"/>
                    </a:cubicBezTo>
                    <a:cubicBezTo>
                      <a:pt x="46" y="8"/>
                      <a:pt x="3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g2d628c0607e_0_2855"/>
              <p:cNvSpPr/>
              <p:nvPr/>
            </p:nvSpPr>
            <p:spPr>
              <a:xfrm>
                <a:off x="5373500" y="2086675"/>
                <a:ext cx="14775" cy="12400"/>
              </a:xfrm>
              <a:custGeom>
                <a:rect b="b" l="l" r="r" t="t"/>
                <a:pathLst>
                  <a:path extrusionOk="0" h="496" w="591">
                    <a:moveTo>
                      <a:pt x="51" y="0"/>
                    </a:moveTo>
                    <a:lnTo>
                      <a:pt x="0" y="37"/>
                    </a:lnTo>
                    <a:cubicBezTo>
                      <a:pt x="14" y="75"/>
                      <a:pt x="69" y="191"/>
                      <a:pt x="249" y="292"/>
                    </a:cubicBezTo>
                    <a:cubicBezTo>
                      <a:pt x="363" y="358"/>
                      <a:pt x="490" y="435"/>
                      <a:pt x="580" y="495"/>
                    </a:cubicBezTo>
                    <a:lnTo>
                      <a:pt x="583" y="495"/>
                    </a:lnTo>
                    <a:lnTo>
                      <a:pt x="591" y="456"/>
                    </a:lnTo>
                    <a:cubicBezTo>
                      <a:pt x="591" y="456"/>
                      <a:pt x="249" y="292"/>
                      <a:pt x="114" y="141"/>
                    </a:cubicBezTo>
                    <a:cubicBezTo>
                      <a:pt x="32" y="5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g2d628c0607e_0_2855"/>
              <p:cNvSpPr/>
              <p:nvPr/>
            </p:nvSpPr>
            <p:spPr>
              <a:xfrm>
                <a:off x="5322350" y="2087325"/>
                <a:ext cx="76925" cy="120325"/>
              </a:xfrm>
              <a:custGeom>
                <a:rect b="b" l="l" r="r" t="t"/>
                <a:pathLst>
                  <a:path extrusionOk="0" h="4813" w="3077">
                    <a:moveTo>
                      <a:pt x="2044" y="1"/>
                    </a:moveTo>
                    <a:cubicBezTo>
                      <a:pt x="2044" y="1"/>
                      <a:pt x="1575" y="117"/>
                      <a:pt x="1162" y="999"/>
                    </a:cubicBezTo>
                    <a:cubicBezTo>
                      <a:pt x="937" y="1475"/>
                      <a:pt x="850" y="2177"/>
                      <a:pt x="657" y="2643"/>
                    </a:cubicBezTo>
                    <a:cubicBezTo>
                      <a:pt x="464" y="3108"/>
                      <a:pt x="0" y="4225"/>
                      <a:pt x="0" y="4225"/>
                    </a:cubicBezTo>
                    <a:cubicBezTo>
                      <a:pt x="0" y="4225"/>
                      <a:pt x="554" y="4366"/>
                      <a:pt x="887" y="4583"/>
                    </a:cubicBezTo>
                    <a:cubicBezTo>
                      <a:pt x="1218" y="4802"/>
                      <a:pt x="2417" y="4813"/>
                      <a:pt x="2417" y="4813"/>
                    </a:cubicBezTo>
                    <a:cubicBezTo>
                      <a:pt x="2417" y="4813"/>
                      <a:pt x="2528" y="3691"/>
                      <a:pt x="2597" y="3302"/>
                    </a:cubicBezTo>
                    <a:cubicBezTo>
                      <a:pt x="2547" y="3201"/>
                      <a:pt x="2248" y="2182"/>
                      <a:pt x="2129" y="1901"/>
                    </a:cubicBezTo>
                    <a:cubicBezTo>
                      <a:pt x="2387" y="1779"/>
                      <a:pt x="3013" y="1687"/>
                      <a:pt x="3074" y="1687"/>
                    </a:cubicBezTo>
                    <a:cubicBezTo>
                      <a:pt x="3075" y="1687"/>
                      <a:pt x="3076" y="1687"/>
                      <a:pt x="3076" y="1687"/>
                    </a:cubicBezTo>
                    <a:cubicBezTo>
                      <a:pt x="3010" y="763"/>
                      <a:pt x="2759" y="554"/>
                      <a:pt x="2759" y="554"/>
                    </a:cubicBezTo>
                    <a:cubicBezTo>
                      <a:pt x="2759" y="554"/>
                      <a:pt x="2510" y="387"/>
                      <a:pt x="2295" y="266"/>
                    </a:cubicBezTo>
                    <a:cubicBezTo>
                      <a:pt x="2081" y="146"/>
                      <a:pt x="2044" y="1"/>
                      <a:pt x="20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g2d628c0607e_0_2855"/>
              <p:cNvSpPr/>
              <p:nvPr/>
            </p:nvSpPr>
            <p:spPr>
              <a:xfrm>
                <a:off x="5367550" y="2098325"/>
                <a:ext cx="15975" cy="36950"/>
              </a:xfrm>
              <a:custGeom>
                <a:rect b="b" l="l" r="r" t="t"/>
                <a:pathLst>
                  <a:path extrusionOk="0" h="1478" w="639">
                    <a:moveTo>
                      <a:pt x="601" y="0"/>
                    </a:moveTo>
                    <a:cubicBezTo>
                      <a:pt x="360" y="14"/>
                      <a:pt x="199" y="125"/>
                      <a:pt x="143" y="315"/>
                    </a:cubicBezTo>
                    <a:cubicBezTo>
                      <a:pt x="0" y="813"/>
                      <a:pt x="217" y="1438"/>
                      <a:pt x="228" y="1464"/>
                    </a:cubicBezTo>
                    <a:cubicBezTo>
                      <a:pt x="231" y="1472"/>
                      <a:pt x="241" y="1477"/>
                      <a:pt x="249" y="1477"/>
                    </a:cubicBezTo>
                    <a:lnTo>
                      <a:pt x="257" y="1477"/>
                    </a:lnTo>
                    <a:cubicBezTo>
                      <a:pt x="270" y="1472"/>
                      <a:pt x="276" y="1459"/>
                      <a:pt x="273" y="1448"/>
                    </a:cubicBezTo>
                    <a:cubicBezTo>
                      <a:pt x="270" y="1440"/>
                      <a:pt x="51" y="810"/>
                      <a:pt x="188" y="329"/>
                    </a:cubicBezTo>
                    <a:cubicBezTo>
                      <a:pt x="254" y="101"/>
                      <a:pt x="477" y="56"/>
                      <a:pt x="604" y="48"/>
                    </a:cubicBezTo>
                    <a:lnTo>
                      <a:pt x="614" y="48"/>
                    </a:lnTo>
                    <a:cubicBezTo>
                      <a:pt x="628" y="45"/>
                      <a:pt x="638" y="32"/>
                      <a:pt x="636" y="19"/>
                    </a:cubicBezTo>
                    <a:cubicBezTo>
                      <a:pt x="633" y="8"/>
                      <a:pt x="620" y="0"/>
                      <a:pt x="6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g2d628c0607e_0_2855"/>
              <p:cNvSpPr/>
              <p:nvPr/>
            </p:nvSpPr>
            <p:spPr>
              <a:xfrm>
                <a:off x="5355825" y="2138300"/>
                <a:ext cx="15925" cy="64325"/>
              </a:xfrm>
              <a:custGeom>
                <a:rect b="b" l="l" r="r" t="t"/>
                <a:pathLst>
                  <a:path extrusionOk="0" h="2573" w="637">
                    <a:moveTo>
                      <a:pt x="612" y="0"/>
                    </a:moveTo>
                    <a:cubicBezTo>
                      <a:pt x="602" y="0"/>
                      <a:pt x="588" y="8"/>
                      <a:pt x="586" y="21"/>
                    </a:cubicBezTo>
                    <a:cubicBezTo>
                      <a:pt x="586" y="32"/>
                      <a:pt x="504" y="1056"/>
                      <a:pt x="374" y="1533"/>
                    </a:cubicBezTo>
                    <a:cubicBezTo>
                      <a:pt x="284" y="1853"/>
                      <a:pt x="197" y="2022"/>
                      <a:pt x="133" y="2147"/>
                    </a:cubicBezTo>
                    <a:cubicBezTo>
                      <a:pt x="101" y="2210"/>
                      <a:pt x="75" y="2258"/>
                      <a:pt x="62" y="2305"/>
                    </a:cubicBezTo>
                    <a:cubicBezTo>
                      <a:pt x="19" y="2446"/>
                      <a:pt x="3" y="2541"/>
                      <a:pt x="3" y="2546"/>
                    </a:cubicBezTo>
                    <a:cubicBezTo>
                      <a:pt x="1" y="2560"/>
                      <a:pt x="9" y="2570"/>
                      <a:pt x="22" y="2573"/>
                    </a:cubicBezTo>
                    <a:lnTo>
                      <a:pt x="27" y="2573"/>
                    </a:lnTo>
                    <a:cubicBezTo>
                      <a:pt x="38" y="2573"/>
                      <a:pt x="48" y="2565"/>
                      <a:pt x="48" y="2554"/>
                    </a:cubicBezTo>
                    <a:cubicBezTo>
                      <a:pt x="48" y="2552"/>
                      <a:pt x="64" y="2456"/>
                      <a:pt x="107" y="2321"/>
                    </a:cubicBezTo>
                    <a:cubicBezTo>
                      <a:pt x="120" y="2276"/>
                      <a:pt x="144" y="2229"/>
                      <a:pt x="175" y="2168"/>
                    </a:cubicBezTo>
                    <a:cubicBezTo>
                      <a:pt x="236" y="2049"/>
                      <a:pt x="329" y="1869"/>
                      <a:pt x="419" y="1543"/>
                    </a:cubicBezTo>
                    <a:cubicBezTo>
                      <a:pt x="551" y="1064"/>
                      <a:pt x="633" y="34"/>
                      <a:pt x="633" y="26"/>
                    </a:cubicBezTo>
                    <a:cubicBezTo>
                      <a:pt x="636" y="13"/>
                      <a:pt x="625" y="0"/>
                      <a:pt x="61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g2d628c0607e_0_2855"/>
              <p:cNvSpPr/>
              <p:nvPr/>
            </p:nvSpPr>
            <p:spPr>
              <a:xfrm>
                <a:off x="5370400" y="2089125"/>
                <a:ext cx="10150" cy="9350"/>
              </a:xfrm>
              <a:custGeom>
                <a:rect b="b" l="l" r="r" t="t"/>
                <a:pathLst>
                  <a:path extrusionOk="0" h="374" w="406">
                    <a:moveTo>
                      <a:pt x="28" y="0"/>
                    </a:moveTo>
                    <a:cubicBezTo>
                      <a:pt x="24" y="0"/>
                      <a:pt x="20" y="1"/>
                      <a:pt x="16" y="3"/>
                    </a:cubicBezTo>
                    <a:cubicBezTo>
                      <a:pt x="5" y="8"/>
                      <a:pt x="0" y="22"/>
                      <a:pt x="5" y="35"/>
                    </a:cubicBezTo>
                    <a:cubicBezTo>
                      <a:pt x="8" y="37"/>
                      <a:pt x="53" y="127"/>
                      <a:pt x="119" y="199"/>
                    </a:cubicBezTo>
                    <a:cubicBezTo>
                      <a:pt x="185" y="273"/>
                      <a:pt x="360" y="366"/>
                      <a:pt x="368" y="368"/>
                    </a:cubicBezTo>
                    <a:cubicBezTo>
                      <a:pt x="371" y="371"/>
                      <a:pt x="373" y="374"/>
                      <a:pt x="379" y="374"/>
                    </a:cubicBezTo>
                    <a:cubicBezTo>
                      <a:pt x="387" y="374"/>
                      <a:pt x="394" y="368"/>
                      <a:pt x="400" y="360"/>
                    </a:cubicBezTo>
                    <a:cubicBezTo>
                      <a:pt x="405" y="347"/>
                      <a:pt x="400" y="334"/>
                      <a:pt x="389" y="329"/>
                    </a:cubicBezTo>
                    <a:cubicBezTo>
                      <a:pt x="387" y="326"/>
                      <a:pt x="214" y="233"/>
                      <a:pt x="154" y="167"/>
                    </a:cubicBezTo>
                    <a:cubicBezTo>
                      <a:pt x="93" y="101"/>
                      <a:pt x="48" y="14"/>
                      <a:pt x="48" y="14"/>
                    </a:cubicBezTo>
                    <a:cubicBezTo>
                      <a:pt x="44" y="5"/>
                      <a:pt x="37" y="0"/>
                      <a:pt x="2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g2d628c0607e_0_2855"/>
              <p:cNvSpPr/>
              <p:nvPr/>
            </p:nvSpPr>
            <p:spPr>
              <a:xfrm>
                <a:off x="5324275" y="2194150"/>
                <a:ext cx="53025" cy="14200"/>
              </a:xfrm>
              <a:custGeom>
                <a:rect b="b" l="l" r="r" t="t"/>
                <a:pathLst>
                  <a:path extrusionOk="0" h="568" w="2121">
                    <a:moveTo>
                      <a:pt x="85" y="0"/>
                    </a:moveTo>
                    <a:lnTo>
                      <a:pt x="0" y="132"/>
                    </a:lnTo>
                    <a:cubicBezTo>
                      <a:pt x="0" y="132"/>
                      <a:pt x="1" y="132"/>
                      <a:pt x="4" y="132"/>
                    </a:cubicBezTo>
                    <a:cubicBezTo>
                      <a:pt x="38" y="132"/>
                      <a:pt x="297" y="137"/>
                      <a:pt x="559" y="273"/>
                    </a:cubicBezTo>
                    <a:cubicBezTo>
                      <a:pt x="839" y="416"/>
                      <a:pt x="905" y="455"/>
                      <a:pt x="1178" y="511"/>
                    </a:cubicBezTo>
                    <a:cubicBezTo>
                      <a:pt x="1347" y="545"/>
                      <a:pt x="1612" y="561"/>
                      <a:pt x="1739" y="566"/>
                    </a:cubicBezTo>
                    <a:cubicBezTo>
                      <a:pt x="1760" y="567"/>
                      <a:pt x="1785" y="568"/>
                      <a:pt x="1812" y="568"/>
                    </a:cubicBezTo>
                    <a:cubicBezTo>
                      <a:pt x="1944" y="568"/>
                      <a:pt x="2120" y="559"/>
                      <a:pt x="2120" y="559"/>
                    </a:cubicBezTo>
                    <a:lnTo>
                      <a:pt x="2120" y="532"/>
                    </a:lnTo>
                    <a:cubicBezTo>
                      <a:pt x="1760" y="519"/>
                      <a:pt x="1051" y="471"/>
                      <a:pt x="810" y="310"/>
                    </a:cubicBezTo>
                    <a:cubicBezTo>
                      <a:pt x="590" y="167"/>
                      <a:pt x="273" y="56"/>
                      <a:pt x="8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g2d628c0607e_0_2855"/>
              <p:cNvSpPr/>
              <p:nvPr/>
            </p:nvSpPr>
            <p:spPr>
              <a:xfrm>
                <a:off x="5375550" y="2129550"/>
                <a:ext cx="91075" cy="111725"/>
              </a:xfrm>
              <a:custGeom>
                <a:rect b="b" l="l" r="r" t="t"/>
                <a:pathLst>
                  <a:path extrusionOk="0" h="4469" w="3643">
                    <a:moveTo>
                      <a:pt x="895" y="1"/>
                    </a:moveTo>
                    <a:cubicBezTo>
                      <a:pt x="895" y="1"/>
                      <a:pt x="694" y="22"/>
                      <a:pt x="427" y="75"/>
                    </a:cubicBezTo>
                    <a:cubicBezTo>
                      <a:pt x="202" y="120"/>
                      <a:pt x="1" y="212"/>
                      <a:pt x="1" y="212"/>
                    </a:cubicBezTo>
                    <a:lnTo>
                      <a:pt x="599" y="2020"/>
                    </a:lnTo>
                    <a:cubicBezTo>
                      <a:pt x="623" y="2102"/>
                      <a:pt x="670" y="2176"/>
                      <a:pt x="731" y="2237"/>
                    </a:cubicBezTo>
                    <a:cubicBezTo>
                      <a:pt x="985" y="2481"/>
                      <a:pt x="1644" y="3169"/>
                      <a:pt x="1883" y="3381"/>
                    </a:cubicBezTo>
                    <a:cubicBezTo>
                      <a:pt x="2192" y="3653"/>
                      <a:pt x="2393" y="3841"/>
                      <a:pt x="2740" y="4209"/>
                    </a:cubicBezTo>
                    <a:cubicBezTo>
                      <a:pt x="2885" y="4365"/>
                      <a:pt x="3026" y="4469"/>
                      <a:pt x="3134" y="4469"/>
                    </a:cubicBezTo>
                    <a:cubicBezTo>
                      <a:pt x="3162" y="4469"/>
                      <a:pt x="3188" y="4462"/>
                      <a:pt x="3211" y="4447"/>
                    </a:cubicBezTo>
                    <a:cubicBezTo>
                      <a:pt x="3312" y="4384"/>
                      <a:pt x="3516" y="4172"/>
                      <a:pt x="3547" y="4125"/>
                    </a:cubicBezTo>
                    <a:cubicBezTo>
                      <a:pt x="3606" y="4035"/>
                      <a:pt x="3643" y="3897"/>
                      <a:pt x="3357" y="3709"/>
                    </a:cubicBezTo>
                    <a:cubicBezTo>
                      <a:pt x="3156" y="3574"/>
                      <a:pt x="3201" y="3577"/>
                      <a:pt x="2865" y="3431"/>
                    </a:cubicBezTo>
                    <a:cubicBezTo>
                      <a:pt x="2637" y="3333"/>
                      <a:pt x="2473" y="3275"/>
                      <a:pt x="2131" y="2711"/>
                    </a:cubicBezTo>
                    <a:cubicBezTo>
                      <a:pt x="1906" y="2341"/>
                      <a:pt x="1493" y="1957"/>
                      <a:pt x="1364" y="1864"/>
                    </a:cubicBezTo>
                    <a:cubicBezTo>
                      <a:pt x="1324" y="1835"/>
                      <a:pt x="1311" y="1726"/>
                      <a:pt x="1298" y="1679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g2d628c0607e_0_2855"/>
              <p:cNvSpPr/>
              <p:nvPr/>
            </p:nvSpPr>
            <p:spPr>
              <a:xfrm>
                <a:off x="5454500" y="2224075"/>
                <a:ext cx="10400" cy="7075"/>
              </a:xfrm>
              <a:custGeom>
                <a:rect b="b" l="l" r="r" t="t"/>
                <a:pathLst>
                  <a:path extrusionOk="0" h="283" w="416">
                    <a:moveTo>
                      <a:pt x="27" y="0"/>
                    </a:moveTo>
                    <a:cubicBezTo>
                      <a:pt x="20" y="0"/>
                      <a:pt x="13" y="4"/>
                      <a:pt x="8" y="10"/>
                    </a:cubicBezTo>
                    <a:cubicBezTo>
                      <a:pt x="0" y="23"/>
                      <a:pt x="3" y="36"/>
                      <a:pt x="16" y="44"/>
                    </a:cubicBezTo>
                    <a:lnTo>
                      <a:pt x="376" y="277"/>
                    </a:lnTo>
                    <a:cubicBezTo>
                      <a:pt x="382" y="280"/>
                      <a:pt x="384" y="283"/>
                      <a:pt x="389" y="283"/>
                    </a:cubicBezTo>
                    <a:cubicBezTo>
                      <a:pt x="397" y="283"/>
                      <a:pt x="405" y="277"/>
                      <a:pt x="411" y="272"/>
                    </a:cubicBezTo>
                    <a:cubicBezTo>
                      <a:pt x="416" y="261"/>
                      <a:pt x="413" y="246"/>
                      <a:pt x="403" y="238"/>
                    </a:cubicBezTo>
                    <a:lnTo>
                      <a:pt x="40" y="5"/>
                    </a:lnTo>
                    <a:cubicBezTo>
                      <a:pt x="36" y="2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g2d628c0607e_0_2855"/>
              <p:cNvSpPr/>
              <p:nvPr/>
            </p:nvSpPr>
            <p:spPr>
              <a:xfrm>
                <a:off x="5449475" y="2227550"/>
                <a:ext cx="11475" cy="7700"/>
              </a:xfrm>
              <a:custGeom>
                <a:rect b="b" l="l" r="r" t="t"/>
                <a:pathLst>
                  <a:path extrusionOk="0" h="308" w="459">
                    <a:moveTo>
                      <a:pt x="27" y="1"/>
                    </a:moveTo>
                    <a:cubicBezTo>
                      <a:pt x="18" y="1"/>
                      <a:pt x="11" y="4"/>
                      <a:pt x="5" y="11"/>
                    </a:cubicBezTo>
                    <a:cubicBezTo>
                      <a:pt x="0" y="22"/>
                      <a:pt x="3" y="38"/>
                      <a:pt x="13" y="46"/>
                    </a:cubicBezTo>
                    <a:lnTo>
                      <a:pt x="418" y="305"/>
                    </a:lnTo>
                    <a:cubicBezTo>
                      <a:pt x="424" y="308"/>
                      <a:pt x="426" y="308"/>
                      <a:pt x="432" y="308"/>
                    </a:cubicBezTo>
                    <a:cubicBezTo>
                      <a:pt x="440" y="308"/>
                      <a:pt x="448" y="305"/>
                      <a:pt x="453" y="297"/>
                    </a:cubicBezTo>
                    <a:cubicBezTo>
                      <a:pt x="458" y="287"/>
                      <a:pt x="455" y="273"/>
                      <a:pt x="445" y="265"/>
                    </a:cubicBezTo>
                    <a:lnTo>
                      <a:pt x="40" y="3"/>
                    </a:lnTo>
                    <a:cubicBezTo>
                      <a:pt x="35" y="2"/>
                      <a:pt x="31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g2d628c0607e_0_2855"/>
              <p:cNvSpPr/>
              <p:nvPr/>
            </p:nvSpPr>
            <p:spPr>
              <a:xfrm>
                <a:off x="5446950" y="2231550"/>
                <a:ext cx="10075" cy="7475"/>
              </a:xfrm>
              <a:custGeom>
                <a:rect b="b" l="l" r="r" t="t"/>
                <a:pathLst>
                  <a:path extrusionOk="0" h="299" w="403">
                    <a:moveTo>
                      <a:pt x="27" y="0"/>
                    </a:moveTo>
                    <a:cubicBezTo>
                      <a:pt x="20" y="0"/>
                      <a:pt x="13" y="4"/>
                      <a:pt x="9" y="10"/>
                    </a:cubicBezTo>
                    <a:cubicBezTo>
                      <a:pt x="1" y="21"/>
                      <a:pt x="3" y="37"/>
                      <a:pt x="14" y="45"/>
                    </a:cubicBezTo>
                    <a:cubicBezTo>
                      <a:pt x="69" y="84"/>
                      <a:pt x="350" y="288"/>
                      <a:pt x="366" y="296"/>
                    </a:cubicBezTo>
                    <a:cubicBezTo>
                      <a:pt x="369" y="299"/>
                      <a:pt x="374" y="299"/>
                      <a:pt x="376" y="299"/>
                    </a:cubicBezTo>
                    <a:cubicBezTo>
                      <a:pt x="384" y="299"/>
                      <a:pt x="392" y="293"/>
                      <a:pt x="398" y="285"/>
                    </a:cubicBezTo>
                    <a:cubicBezTo>
                      <a:pt x="403" y="275"/>
                      <a:pt x="400" y="262"/>
                      <a:pt x="390" y="254"/>
                    </a:cubicBezTo>
                    <a:cubicBezTo>
                      <a:pt x="374" y="246"/>
                      <a:pt x="173" y="100"/>
                      <a:pt x="40" y="5"/>
                    </a:cubicBezTo>
                    <a:cubicBezTo>
                      <a:pt x="36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g2d628c0607e_0_2855"/>
              <p:cNvSpPr/>
              <p:nvPr/>
            </p:nvSpPr>
            <p:spPr>
              <a:xfrm>
                <a:off x="5442925" y="2213525"/>
                <a:ext cx="23775" cy="8275"/>
              </a:xfrm>
              <a:custGeom>
                <a:rect b="b" l="l" r="r" t="t"/>
                <a:pathLst>
                  <a:path extrusionOk="0" h="331" w="951">
                    <a:moveTo>
                      <a:pt x="289" y="1"/>
                    </a:moveTo>
                    <a:cubicBezTo>
                      <a:pt x="158" y="1"/>
                      <a:pt x="0" y="38"/>
                      <a:pt x="0" y="38"/>
                    </a:cubicBezTo>
                    <a:lnTo>
                      <a:pt x="117" y="85"/>
                    </a:lnTo>
                    <a:cubicBezTo>
                      <a:pt x="117" y="85"/>
                      <a:pt x="450" y="276"/>
                      <a:pt x="453" y="276"/>
                    </a:cubicBezTo>
                    <a:cubicBezTo>
                      <a:pt x="453" y="276"/>
                      <a:pt x="713" y="331"/>
                      <a:pt x="843" y="331"/>
                    </a:cubicBezTo>
                    <a:cubicBezTo>
                      <a:pt x="880" y="331"/>
                      <a:pt x="906" y="327"/>
                      <a:pt x="913" y="316"/>
                    </a:cubicBezTo>
                    <a:cubicBezTo>
                      <a:pt x="950" y="268"/>
                      <a:pt x="903" y="241"/>
                      <a:pt x="892" y="231"/>
                    </a:cubicBezTo>
                    <a:cubicBezTo>
                      <a:pt x="884" y="220"/>
                      <a:pt x="498" y="24"/>
                      <a:pt x="363" y="6"/>
                    </a:cubicBezTo>
                    <a:cubicBezTo>
                      <a:pt x="340" y="2"/>
                      <a:pt x="315" y="1"/>
                      <a:pt x="2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g2d628c0607e_0_2855"/>
              <p:cNvSpPr/>
              <p:nvPr/>
            </p:nvSpPr>
            <p:spPr>
              <a:xfrm>
                <a:off x="5375550" y="2129550"/>
                <a:ext cx="22600" cy="7575"/>
              </a:xfrm>
              <a:custGeom>
                <a:rect b="b" l="l" r="r" t="t"/>
                <a:pathLst>
                  <a:path extrusionOk="0" h="303" w="904">
                    <a:moveTo>
                      <a:pt x="895" y="1"/>
                    </a:moveTo>
                    <a:cubicBezTo>
                      <a:pt x="726" y="22"/>
                      <a:pt x="226" y="107"/>
                      <a:pt x="1" y="212"/>
                    </a:cubicBezTo>
                    <a:cubicBezTo>
                      <a:pt x="8" y="236"/>
                      <a:pt x="22" y="268"/>
                      <a:pt x="35" y="302"/>
                    </a:cubicBezTo>
                    <a:cubicBezTo>
                      <a:pt x="61" y="286"/>
                      <a:pt x="223" y="199"/>
                      <a:pt x="458" y="130"/>
                    </a:cubicBezTo>
                    <a:cubicBezTo>
                      <a:pt x="604" y="85"/>
                      <a:pt x="903" y="32"/>
                      <a:pt x="903" y="32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g2d628c0607e_0_2855"/>
              <p:cNvSpPr/>
              <p:nvPr/>
            </p:nvSpPr>
            <p:spPr>
              <a:xfrm>
                <a:off x="5402550" y="2175075"/>
                <a:ext cx="6300" cy="2600"/>
              </a:xfrm>
              <a:custGeom>
                <a:rect b="b" l="l" r="r" t="t"/>
                <a:pathLst>
                  <a:path extrusionOk="0" h="104" w="252">
                    <a:moveTo>
                      <a:pt x="225" y="0"/>
                    </a:moveTo>
                    <a:cubicBezTo>
                      <a:pt x="224" y="0"/>
                      <a:pt x="222" y="0"/>
                      <a:pt x="220" y="1"/>
                    </a:cubicBezTo>
                    <a:lnTo>
                      <a:pt x="19" y="56"/>
                    </a:lnTo>
                    <a:cubicBezTo>
                      <a:pt x="6" y="59"/>
                      <a:pt x="0" y="72"/>
                      <a:pt x="3" y="85"/>
                    </a:cubicBezTo>
                    <a:cubicBezTo>
                      <a:pt x="6" y="96"/>
                      <a:pt x="16" y="104"/>
                      <a:pt x="27" y="104"/>
                    </a:cubicBezTo>
                    <a:cubicBezTo>
                      <a:pt x="27" y="104"/>
                      <a:pt x="30" y="104"/>
                      <a:pt x="32" y="101"/>
                    </a:cubicBezTo>
                    <a:lnTo>
                      <a:pt x="233" y="48"/>
                    </a:lnTo>
                    <a:cubicBezTo>
                      <a:pt x="244" y="43"/>
                      <a:pt x="252" y="30"/>
                      <a:pt x="249" y="19"/>
                    </a:cubicBezTo>
                    <a:cubicBezTo>
                      <a:pt x="247" y="8"/>
                      <a:pt x="237" y="0"/>
                      <a:pt x="2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g2d628c0607e_0_2855"/>
              <p:cNvSpPr/>
              <p:nvPr/>
            </p:nvSpPr>
            <p:spPr>
              <a:xfrm>
                <a:off x="5515325" y="231185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487" y="1"/>
                    </a:moveTo>
                    <a:cubicBezTo>
                      <a:pt x="487" y="1"/>
                      <a:pt x="447" y="59"/>
                      <a:pt x="426" y="207"/>
                    </a:cubicBezTo>
                    <a:cubicBezTo>
                      <a:pt x="370" y="599"/>
                      <a:pt x="18" y="898"/>
                      <a:pt x="3" y="909"/>
                    </a:cubicBezTo>
                    <a:cubicBezTo>
                      <a:pt x="1" y="910"/>
                      <a:pt x="3" y="910"/>
                      <a:pt x="9" y="910"/>
                    </a:cubicBezTo>
                    <a:cubicBezTo>
                      <a:pt x="30" y="910"/>
                      <a:pt x="90" y="905"/>
                      <a:pt x="179" y="905"/>
                    </a:cubicBezTo>
                    <a:cubicBezTo>
                      <a:pt x="290" y="905"/>
                      <a:pt x="444" y="913"/>
                      <a:pt x="617" y="951"/>
                    </a:cubicBezTo>
                    <a:cubicBezTo>
                      <a:pt x="688" y="966"/>
                      <a:pt x="742" y="973"/>
                      <a:pt x="783" y="973"/>
                    </a:cubicBezTo>
                    <a:cubicBezTo>
                      <a:pt x="948" y="973"/>
                      <a:pt x="908" y="874"/>
                      <a:pt x="908" y="874"/>
                    </a:cubicBezTo>
                    <a:cubicBezTo>
                      <a:pt x="908" y="874"/>
                      <a:pt x="926" y="723"/>
                      <a:pt x="961" y="522"/>
                    </a:cubicBezTo>
                    <a:cubicBezTo>
                      <a:pt x="998" y="321"/>
                      <a:pt x="1027" y="64"/>
                      <a:pt x="1027" y="64"/>
                    </a:cubicBez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g2d628c0607e_0_2855"/>
              <p:cNvSpPr/>
              <p:nvPr/>
            </p:nvSpPr>
            <p:spPr>
              <a:xfrm>
                <a:off x="5520275" y="2324575"/>
                <a:ext cx="19150" cy="4650"/>
              </a:xfrm>
              <a:custGeom>
                <a:rect b="b" l="l" r="r" t="t"/>
                <a:pathLst>
                  <a:path extrusionOk="0" h="186" w="766">
                    <a:moveTo>
                      <a:pt x="765" y="0"/>
                    </a:moveTo>
                    <a:cubicBezTo>
                      <a:pt x="765" y="0"/>
                      <a:pt x="636" y="61"/>
                      <a:pt x="487" y="101"/>
                    </a:cubicBezTo>
                    <a:cubicBezTo>
                      <a:pt x="339" y="138"/>
                      <a:pt x="37" y="143"/>
                      <a:pt x="37" y="143"/>
                    </a:cubicBezTo>
                    <a:lnTo>
                      <a:pt x="0" y="185"/>
                    </a:lnTo>
                    <a:cubicBezTo>
                      <a:pt x="114" y="175"/>
                      <a:pt x="276" y="164"/>
                      <a:pt x="419" y="159"/>
                    </a:cubicBezTo>
                    <a:cubicBezTo>
                      <a:pt x="609" y="154"/>
                      <a:pt x="715" y="87"/>
                      <a:pt x="757" y="56"/>
                    </a:cubicBez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g2d628c0607e_0_2855"/>
              <p:cNvSpPr/>
              <p:nvPr/>
            </p:nvSpPr>
            <p:spPr>
              <a:xfrm>
                <a:off x="5488775" y="2528775"/>
                <a:ext cx="48200" cy="133675"/>
              </a:xfrm>
              <a:custGeom>
                <a:rect b="b" l="l" r="r" t="t"/>
                <a:pathLst>
                  <a:path extrusionOk="0" h="5347" w="1928">
                    <a:moveTo>
                      <a:pt x="1104" y="0"/>
                    </a:moveTo>
                    <a:lnTo>
                      <a:pt x="186" y="175"/>
                    </a:lnTo>
                    <a:cubicBezTo>
                      <a:pt x="186" y="175"/>
                      <a:pt x="1369" y="3553"/>
                      <a:pt x="800" y="4558"/>
                    </a:cubicBezTo>
                    <a:cubicBezTo>
                      <a:pt x="800" y="4558"/>
                      <a:pt x="464" y="4826"/>
                      <a:pt x="228" y="5027"/>
                    </a:cubicBezTo>
                    <a:cubicBezTo>
                      <a:pt x="125" y="5114"/>
                      <a:pt x="0" y="5167"/>
                      <a:pt x="6" y="5212"/>
                    </a:cubicBezTo>
                    <a:cubicBezTo>
                      <a:pt x="22" y="5294"/>
                      <a:pt x="312" y="5346"/>
                      <a:pt x="456" y="5346"/>
                    </a:cubicBezTo>
                    <a:cubicBezTo>
                      <a:pt x="480" y="5346"/>
                      <a:pt x="500" y="5345"/>
                      <a:pt x="514" y="5342"/>
                    </a:cubicBezTo>
                    <a:cubicBezTo>
                      <a:pt x="638" y="5315"/>
                      <a:pt x="1004" y="5096"/>
                      <a:pt x="1268" y="5011"/>
                    </a:cubicBezTo>
                    <a:cubicBezTo>
                      <a:pt x="1507" y="4937"/>
                      <a:pt x="1676" y="4969"/>
                      <a:pt x="1763" y="4868"/>
                    </a:cubicBezTo>
                    <a:cubicBezTo>
                      <a:pt x="1927" y="4685"/>
                      <a:pt x="1814" y="4474"/>
                      <a:pt x="1761" y="4394"/>
                    </a:cubicBezTo>
                    <a:cubicBezTo>
                      <a:pt x="1303" y="3709"/>
                      <a:pt x="1724" y="2481"/>
                      <a:pt x="1607" y="1271"/>
                    </a:cubicBezTo>
                    <a:cubicBezTo>
                      <a:pt x="1538" y="554"/>
                      <a:pt x="1104" y="0"/>
                      <a:pt x="110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g2d628c0607e_0_2855"/>
              <p:cNvSpPr/>
              <p:nvPr/>
            </p:nvSpPr>
            <p:spPr>
              <a:xfrm>
                <a:off x="5488650" y="2636575"/>
                <a:ext cx="48325" cy="27425"/>
              </a:xfrm>
              <a:custGeom>
                <a:rect b="b" l="l" r="r" t="t"/>
                <a:pathLst>
                  <a:path extrusionOk="0" h="1097" w="1933">
                    <a:moveTo>
                      <a:pt x="1709" y="1"/>
                    </a:moveTo>
                    <a:cubicBezTo>
                      <a:pt x="1698" y="1"/>
                      <a:pt x="1687" y="5"/>
                      <a:pt x="1678" y="14"/>
                    </a:cubicBezTo>
                    <a:cubicBezTo>
                      <a:pt x="1631" y="61"/>
                      <a:pt x="1512" y="149"/>
                      <a:pt x="1223" y="236"/>
                    </a:cubicBezTo>
                    <a:cubicBezTo>
                      <a:pt x="1169" y="252"/>
                      <a:pt x="1119" y="258"/>
                      <a:pt x="1073" y="258"/>
                    </a:cubicBezTo>
                    <a:cubicBezTo>
                      <a:pt x="942" y="258"/>
                      <a:pt x="848" y="208"/>
                      <a:pt x="813" y="191"/>
                    </a:cubicBezTo>
                    <a:cubicBezTo>
                      <a:pt x="733" y="194"/>
                      <a:pt x="559" y="448"/>
                      <a:pt x="487" y="501"/>
                    </a:cubicBezTo>
                    <a:cubicBezTo>
                      <a:pt x="299" y="641"/>
                      <a:pt x="64" y="723"/>
                      <a:pt x="0" y="898"/>
                    </a:cubicBezTo>
                    <a:cubicBezTo>
                      <a:pt x="5" y="951"/>
                      <a:pt x="11" y="966"/>
                      <a:pt x="11" y="1001"/>
                    </a:cubicBezTo>
                    <a:cubicBezTo>
                      <a:pt x="34" y="1042"/>
                      <a:pt x="189" y="1096"/>
                      <a:pt x="435" y="1096"/>
                    </a:cubicBezTo>
                    <a:cubicBezTo>
                      <a:pt x="441" y="1096"/>
                      <a:pt x="447" y="1096"/>
                      <a:pt x="453" y="1096"/>
                    </a:cubicBezTo>
                    <a:cubicBezTo>
                      <a:pt x="691" y="1093"/>
                      <a:pt x="966" y="985"/>
                      <a:pt x="1313" y="863"/>
                    </a:cubicBezTo>
                    <a:cubicBezTo>
                      <a:pt x="1654" y="744"/>
                      <a:pt x="1932" y="649"/>
                      <a:pt x="1932" y="649"/>
                    </a:cubicBezTo>
                    <a:cubicBezTo>
                      <a:pt x="1932" y="649"/>
                      <a:pt x="1922" y="530"/>
                      <a:pt x="1885" y="305"/>
                    </a:cubicBezTo>
                    <a:cubicBezTo>
                      <a:pt x="1866" y="180"/>
                      <a:pt x="1789" y="72"/>
                      <a:pt x="1742" y="16"/>
                    </a:cubicBezTo>
                    <a:cubicBezTo>
                      <a:pt x="1733" y="6"/>
                      <a:pt x="1721" y="1"/>
                      <a:pt x="1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g2d628c0607e_0_2855"/>
              <p:cNvSpPr/>
              <p:nvPr/>
            </p:nvSpPr>
            <p:spPr>
              <a:xfrm>
                <a:off x="5488175" y="2647875"/>
                <a:ext cx="46950" cy="13325"/>
              </a:xfrm>
              <a:custGeom>
                <a:rect b="b" l="l" r="r" t="t"/>
                <a:pathLst>
                  <a:path extrusionOk="0" h="533" w="1878">
                    <a:moveTo>
                      <a:pt x="1861" y="1"/>
                    </a:moveTo>
                    <a:lnTo>
                      <a:pt x="935" y="345"/>
                    </a:lnTo>
                    <a:cubicBezTo>
                      <a:pt x="768" y="409"/>
                      <a:pt x="562" y="485"/>
                      <a:pt x="424" y="485"/>
                    </a:cubicBezTo>
                    <a:lnTo>
                      <a:pt x="419" y="485"/>
                    </a:lnTo>
                    <a:cubicBezTo>
                      <a:pt x="112" y="480"/>
                      <a:pt x="48" y="409"/>
                      <a:pt x="48" y="409"/>
                    </a:cubicBezTo>
                    <a:cubicBezTo>
                      <a:pt x="43" y="402"/>
                      <a:pt x="36" y="399"/>
                      <a:pt x="28" y="399"/>
                    </a:cubicBezTo>
                    <a:cubicBezTo>
                      <a:pt x="23" y="399"/>
                      <a:pt x="18" y="400"/>
                      <a:pt x="14" y="403"/>
                    </a:cubicBezTo>
                    <a:cubicBezTo>
                      <a:pt x="3" y="411"/>
                      <a:pt x="1" y="427"/>
                      <a:pt x="9" y="438"/>
                    </a:cubicBezTo>
                    <a:cubicBezTo>
                      <a:pt x="17" y="446"/>
                      <a:pt x="85" y="528"/>
                      <a:pt x="419" y="533"/>
                    </a:cubicBezTo>
                    <a:lnTo>
                      <a:pt x="424" y="533"/>
                    </a:lnTo>
                    <a:cubicBezTo>
                      <a:pt x="570" y="533"/>
                      <a:pt x="774" y="456"/>
                      <a:pt x="951" y="390"/>
                    </a:cubicBezTo>
                    <a:lnTo>
                      <a:pt x="1877" y="43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g2d628c0607e_0_2855"/>
              <p:cNvSpPr/>
              <p:nvPr/>
            </p:nvSpPr>
            <p:spPr>
              <a:xfrm>
                <a:off x="5495650" y="2642400"/>
                <a:ext cx="17625" cy="11200"/>
              </a:xfrm>
              <a:custGeom>
                <a:rect b="b" l="l" r="r" t="t"/>
                <a:pathLst>
                  <a:path extrusionOk="0" h="448" w="705">
                    <a:moveTo>
                      <a:pt x="434" y="0"/>
                    </a:moveTo>
                    <a:cubicBezTo>
                      <a:pt x="425" y="0"/>
                      <a:pt x="417" y="4"/>
                      <a:pt x="414" y="11"/>
                    </a:cubicBezTo>
                    <a:cubicBezTo>
                      <a:pt x="406" y="24"/>
                      <a:pt x="411" y="37"/>
                      <a:pt x="422" y="45"/>
                    </a:cubicBezTo>
                    <a:lnTo>
                      <a:pt x="594" y="146"/>
                    </a:lnTo>
                    <a:cubicBezTo>
                      <a:pt x="583" y="159"/>
                      <a:pt x="570" y="172"/>
                      <a:pt x="557" y="185"/>
                    </a:cubicBezTo>
                    <a:cubicBezTo>
                      <a:pt x="549" y="180"/>
                      <a:pt x="517" y="162"/>
                      <a:pt x="350" y="77"/>
                    </a:cubicBezTo>
                    <a:cubicBezTo>
                      <a:pt x="347" y="75"/>
                      <a:pt x="343" y="74"/>
                      <a:pt x="339" y="74"/>
                    </a:cubicBezTo>
                    <a:cubicBezTo>
                      <a:pt x="331" y="74"/>
                      <a:pt x="322" y="79"/>
                      <a:pt x="318" y="88"/>
                    </a:cubicBezTo>
                    <a:cubicBezTo>
                      <a:pt x="313" y="98"/>
                      <a:pt x="316" y="111"/>
                      <a:pt x="329" y="119"/>
                    </a:cubicBezTo>
                    <a:cubicBezTo>
                      <a:pt x="411" y="162"/>
                      <a:pt x="506" y="209"/>
                      <a:pt x="525" y="223"/>
                    </a:cubicBezTo>
                    <a:cubicBezTo>
                      <a:pt x="504" y="244"/>
                      <a:pt x="482" y="265"/>
                      <a:pt x="464" y="283"/>
                    </a:cubicBezTo>
                    <a:lnTo>
                      <a:pt x="271" y="172"/>
                    </a:lnTo>
                    <a:cubicBezTo>
                      <a:pt x="267" y="170"/>
                      <a:pt x="263" y="168"/>
                      <a:pt x="259" y="168"/>
                    </a:cubicBezTo>
                    <a:cubicBezTo>
                      <a:pt x="251" y="168"/>
                      <a:pt x="242" y="173"/>
                      <a:pt x="239" y="180"/>
                    </a:cubicBezTo>
                    <a:cubicBezTo>
                      <a:pt x="231" y="191"/>
                      <a:pt x="236" y="207"/>
                      <a:pt x="247" y="212"/>
                    </a:cubicBezTo>
                    <a:lnTo>
                      <a:pt x="427" y="318"/>
                    </a:lnTo>
                    <a:cubicBezTo>
                      <a:pt x="422" y="323"/>
                      <a:pt x="414" y="328"/>
                      <a:pt x="408" y="334"/>
                    </a:cubicBezTo>
                    <a:cubicBezTo>
                      <a:pt x="392" y="344"/>
                      <a:pt x="379" y="355"/>
                      <a:pt x="363" y="363"/>
                    </a:cubicBezTo>
                    <a:cubicBezTo>
                      <a:pt x="363" y="360"/>
                      <a:pt x="361" y="358"/>
                      <a:pt x="358" y="358"/>
                    </a:cubicBezTo>
                    <a:lnTo>
                      <a:pt x="197" y="246"/>
                    </a:lnTo>
                    <a:cubicBezTo>
                      <a:pt x="192" y="243"/>
                      <a:pt x="187" y="242"/>
                      <a:pt x="182" y="242"/>
                    </a:cubicBezTo>
                    <a:cubicBezTo>
                      <a:pt x="175" y="242"/>
                      <a:pt x="167" y="245"/>
                      <a:pt x="162" y="252"/>
                    </a:cubicBezTo>
                    <a:cubicBezTo>
                      <a:pt x="157" y="262"/>
                      <a:pt x="160" y="278"/>
                      <a:pt x="170" y="286"/>
                    </a:cubicBezTo>
                    <a:lnTo>
                      <a:pt x="313" y="384"/>
                    </a:lnTo>
                    <a:cubicBezTo>
                      <a:pt x="287" y="392"/>
                      <a:pt x="260" y="397"/>
                      <a:pt x="234" y="397"/>
                    </a:cubicBezTo>
                    <a:lnTo>
                      <a:pt x="115" y="318"/>
                    </a:lnTo>
                    <a:cubicBezTo>
                      <a:pt x="110" y="315"/>
                      <a:pt x="106" y="313"/>
                      <a:pt x="101" y="313"/>
                    </a:cubicBezTo>
                    <a:cubicBezTo>
                      <a:pt x="94" y="313"/>
                      <a:pt x="88" y="317"/>
                      <a:pt x="83" y="323"/>
                    </a:cubicBezTo>
                    <a:cubicBezTo>
                      <a:pt x="75" y="334"/>
                      <a:pt x="77" y="350"/>
                      <a:pt x="88" y="358"/>
                    </a:cubicBezTo>
                    <a:lnTo>
                      <a:pt x="146" y="395"/>
                    </a:lnTo>
                    <a:cubicBezTo>
                      <a:pt x="83" y="387"/>
                      <a:pt x="38" y="371"/>
                      <a:pt x="38" y="368"/>
                    </a:cubicBezTo>
                    <a:cubicBezTo>
                      <a:pt x="36" y="368"/>
                      <a:pt x="33" y="367"/>
                      <a:pt x="31" y="367"/>
                    </a:cubicBezTo>
                    <a:cubicBezTo>
                      <a:pt x="20" y="367"/>
                      <a:pt x="10" y="373"/>
                      <a:pt x="6" y="381"/>
                    </a:cubicBezTo>
                    <a:cubicBezTo>
                      <a:pt x="1" y="395"/>
                      <a:pt x="9" y="408"/>
                      <a:pt x="19" y="413"/>
                    </a:cubicBezTo>
                    <a:cubicBezTo>
                      <a:pt x="25" y="416"/>
                      <a:pt x="107" y="448"/>
                      <a:pt x="207" y="448"/>
                    </a:cubicBezTo>
                    <a:lnTo>
                      <a:pt x="228" y="448"/>
                    </a:lnTo>
                    <a:cubicBezTo>
                      <a:pt x="297" y="442"/>
                      <a:pt x="371" y="424"/>
                      <a:pt x="437" y="371"/>
                    </a:cubicBezTo>
                    <a:cubicBezTo>
                      <a:pt x="514" y="310"/>
                      <a:pt x="689" y="114"/>
                      <a:pt x="694" y="103"/>
                    </a:cubicBezTo>
                    <a:cubicBezTo>
                      <a:pt x="705" y="96"/>
                      <a:pt x="702" y="80"/>
                      <a:pt x="694" y="72"/>
                    </a:cubicBezTo>
                    <a:cubicBezTo>
                      <a:pt x="689" y="68"/>
                      <a:pt x="683" y="66"/>
                      <a:pt x="677" y="66"/>
                    </a:cubicBezTo>
                    <a:cubicBezTo>
                      <a:pt x="671" y="66"/>
                      <a:pt x="664" y="69"/>
                      <a:pt x="660" y="74"/>
                    </a:cubicBezTo>
                    <a:cubicBezTo>
                      <a:pt x="660" y="74"/>
                      <a:pt x="647" y="88"/>
                      <a:pt x="625" y="111"/>
                    </a:cubicBezTo>
                    <a:lnTo>
                      <a:pt x="445" y="3"/>
                    </a:lnTo>
                    <a:cubicBezTo>
                      <a:pt x="442" y="1"/>
                      <a:pt x="438" y="0"/>
                      <a:pt x="4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g2d628c0607e_0_2855"/>
              <p:cNvSpPr/>
              <p:nvPr/>
            </p:nvSpPr>
            <p:spPr>
              <a:xfrm>
                <a:off x="5514975" y="2637900"/>
                <a:ext cx="17375" cy="8025"/>
              </a:xfrm>
              <a:custGeom>
                <a:rect b="b" l="l" r="r" t="t"/>
                <a:pathLst>
                  <a:path extrusionOk="0" h="321" w="695">
                    <a:moveTo>
                      <a:pt x="666" y="0"/>
                    </a:moveTo>
                    <a:cubicBezTo>
                      <a:pt x="658" y="0"/>
                      <a:pt x="650" y="4"/>
                      <a:pt x="646" y="11"/>
                    </a:cubicBezTo>
                    <a:cubicBezTo>
                      <a:pt x="646" y="11"/>
                      <a:pt x="599" y="88"/>
                      <a:pt x="448" y="156"/>
                    </a:cubicBezTo>
                    <a:cubicBezTo>
                      <a:pt x="294" y="228"/>
                      <a:pt x="24" y="273"/>
                      <a:pt x="22" y="273"/>
                    </a:cubicBezTo>
                    <a:cubicBezTo>
                      <a:pt x="9" y="276"/>
                      <a:pt x="1" y="289"/>
                      <a:pt x="3" y="299"/>
                    </a:cubicBezTo>
                    <a:cubicBezTo>
                      <a:pt x="6" y="313"/>
                      <a:pt x="14" y="320"/>
                      <a:pt x="27" y="320"/>
                    </a:cubicBezTo>
                    <a:lnTo>
                      <a:pt x="30" y="320"/>
                    </a:lnTo>
                    <a:cubicBezTo>
                      <a:pt x="40" y="318"/>
                      <a:pt x="308" y="273"/>
                      <a:pt x="469" y="199"/>
                    </a:cubicBezTo>
                    <a:cubicBezTo>
                      <a:pt x="633" y="125"/>
                      <a:pt x="684" y="40"/>
                      <a:pt x="686" y="35"/>
                    </a:cubicBezTo>
                    <a:cubicBezTo>
                      <a:pt x="694" y="24"/>
                      <a:pt x="689" y="8"/>
                      <a:pt x="678" y="3"/>
                    </a:cubicBezTo>
                    <a:cubicBezTo>
                      <a:pt x="675" y="1"/>
                      <a:pt x="671" y="0"/>
                      <a:pt x="6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g2d628c0607e_0_2855"/>
              <p:cNvSpPr/>
              <p:nvPr/>
            </p:nvSpPr>
            <p:spPr>
              <a:xfrm>
                <a:off x="5494400" y="2532225"/>
                <a:ext cx="25375" cy="5700"/>
              </a:xfrm>
              <a:custGeom>
                <a:rect b="b" l="l" r="r" t="t"/>
                <a:pathLst>
                  <a:path extrusionOk="0" h="228" w="1015">
                    <a:moveTo>
                      <a:pt x="977" y="0"/>
                    </a:moveTo>
                    <a:cubicBezTo>
                      <a:pt x="853" y="53"/>
                      <a:pt x="736" y="98"/>
                      <a:pt x="728" y="101"/>
                    </a:cubicBezTo>
                    <a:cubicBezTo>
                      <a:pt x="559" y="154"/>
                      <a:pt x="373" y="170"/>
                      <a:pt x="212" y="170"/>
                    </a:cubicBezTo>
                    <a:cubicBezTo>
                      <a:pt x="134" y="170"/>
                      <a:pt x="62" y="167"/>
                      <a:pt x="0" y="162"/>
                    </a:cubicBezTo>
                    <a:lnTo>
                      <a:pt x="0" y="162"/>
                    </a:lnTo>
                    <a:lnTo>
                      <a:pt x="19" y="217"/>
                    </a:lnTo>
                    <a:cubicBezTo>
                      <a:pt x="19" y="217"/>
                      <a:pt x="125" y="227"/>
                      <a:pt x="265" y="227"/>
                    </a:cubicBezTo>
                    <a:cubicBezTo>
                      <a:pt x="349" y="227"/>
                      <a:pt x="445" y="224"/>
                      <a:pt x="538" y="212"/>
                    </a:cubicBezTo>
                    <a:cubicBezTo>
                      <a:pt x="784" y="180"/>
                      <a:pt x="1014" y="64"/>
                      <a:pt x="1014" y="64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g2d628c0607e_0_2855"/>
              <p:cNvSpPr/>
              <p:nvPr/>
            </p:nvSpPr>
            <p:spPr>
              <a:xfrm>
                <a:off x="5430800" y="2523550"/>
                <a:ext cx="48525" cy="149600"/>
              </a:xfrm>
              <a:custGeom>
                <a:rect b="b" l="l" r="r" t="t"/>
                <a:pathLst>
                  <a:path extrusionOk="0" h="5984" w="1941">
                    <a:moveTo>
                      <a:pt x="316" y="0"/>
                    </a:moveTo>
                    <a:cubicBezTo>
                      <a:pt x="316" y="0"/>
                      <a:pt x="226" y="286"/>
                      <a:pt x="228" y="384"/>
                    </a:cubicBezTo>
                    <a:cubicBezTo>
                      <a:pt x="255" y="1094"/>
                      <a:pt x="673" y="1835"/>
                      <a:pt x="914" y="3137"/>
                    </a:cubicBezTo>
                    <a:cubicBezTo>
                      <a:pt x="1075" y="4021"/>
                      <a:pt x="1144" y="4836"/>
                      <a:pt x="914" y="5085"/>
                    </a:cubicBezTo>
                    <a:cubicBezTo>
                      <a:pt x="906" y="5090"/>
                      <a:pt x="475" y="5522"/>
                      <a:pt x="234" y="5718"/>
                    </a:cubicBezTo>
                    <a:cubicBezTo>
                      <a:pt x="128" y="5802"/>
                      <a:pt x="1" y="5853"/>
                      <a:pt x="9" y="5895"/>
                    </a:cubicBezTo>
                    <a:cubicBezTo>
                      <a:pt x="18" y="5963"/>
                      <a:pt x="246" y="5984"/>
                      <a:pt x="416" y="5984"/>
                    </a:cubicBezTo>
                    <a:cubicBezTo>
                      <a:pt x="490" y="5984"/>
                      <a:pt x="553" y="5980"/>
                      <a:pt x="583" y="5974"/>
                    </a:cubicBezTo>
                    <a:cubicBezTo>
                      <a:pt x="710" y="5951"/>
                      <a:pt x="1007" y="5808"/>
                      <a:pt x="1274" y="5728"/>
                    </a:cubicBezTo>
                    <a:cubicBezTo>
                      <a:pt x="1515" y="5659"/>
                      <a:pt x="1682" y="5694"/>
                      <a:pt x="1774" y="5596"/>
                    </a:cubicBezTo>
                    <a:cubicBezTo>
                      <a:pt x="1941" y="5419"/>
                      <a:pt x="1819" y="5262"/>
                      <a:pt x="1745" y="5202"/>
                    </a:cubicBezTo>
                    <a:cubicBezTo>
                      <a:pt x="1644" y="5119"/>
                      <a:pt x="1613" y="4709"/>
                      <a:pt x="1623" y="4582"/>
                    </a:cubicBezTo>
                    <a:cubicBezTo>
                      <a:pt x="1732" y="3290"/>
                      <a:pt x="1724" y="2298"/>
                      <a:pt x="1663" y="1702"/>
                    </a:cubicBezTo>
                    <a:cubicBezTo>
                      <a:pt x="1573" y="797"/>
                      <a:pt x="1216" y="591"/>
                      <a:pt x="1216" y="591"/>
                    </a:cubicBezTo>
                    <a:lnTo>
                      <a:pt x="1398" y="98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g2d628c0607e_0_2855"/>
              <p:cNvSpPr/>
              <p:nvPr/>
            </p:nvSpPr>
            <p:spPr>
              <a:xfrm>
                <a:off x="5428875" y="2650300"/>
                <a:ext cx="48750" cy="24300"/>
              </a:xfrm>
              <a:custGeom>
                <a:rect b="b" l="l" r="r" t="t"/>
                <a:pathLst>
                  <a:path extrusionOk="0" h="972" w="1950">
                    <a:moveTo>
                      <a:pt x="1783" y="1"/>
                    </a:moveTo>
                    <a:cubicBezTo>
                      <a:pt x="1774" y="1"/>
                      <a:pt x="1764" y="4"/>
                      <a:pt x="1756" y="10"/>
                    </a:cubicBezTo>
                    <a:cubicBezTo>
                      <a:pt x="1706" y="55"/>
                      <a:pt x="1579" y="129"/>
                      <a:pt x="1285" y="187"/>
                    </a:cubicBezTo>
                    <a:cubicBezTo>
                      <a:pt x="1247" y="194"/>
                      <a:pt x="1212" y="198"/>
                      <a:pt x="1179" y="198"/>
                    </a:cubicBezTo>
                    <a:cubicBezTo>
                      <a:pt x="1023" y="198"/>
                      <a:pt x="916" y="127"/>
                      <a:pt x="877" y="105"/>
                    </a:cubicBezTo>
                    <a:cubicBezTo>
                      <a:pt x="876" y="105"/>
                      <a:pt x="875" y="105"/>
                      <a:pt x="873" y="105"/>
                    </a:cubicBezTo>
                    <a:cubicBezTo>
                      <a:pt x="794" y="105"/>
                      <a:pt x="601" y="336"/>
                      <a:pt x="525" y="380"/>
                    </a:cubicBezTo>
                    <a:cubicBezTo>
                      <a:pt x="324" y="502"/>
                      <a:pt x="83" y="560"/>
                      <a:pt x="1" y="727"/>
                    </a:cubicBezTo>
                    <a:cubicBezTo>
                      <a:pt x="1" y="780"/>
                      <a:pt x="6" y="799"/>
                      <a:pt x="1" y="833"/>
                    </a:cubicBezTo>
                    <a:cubicBezTo>
                      <a:pt x="22" y="875"/>
                      <a:pt x="178" y="947"/>
                      <a:pt x="432" y="968"/>
                    </a:cubicBezTo>
                    <a:cubicBezTo>
                      <a:pt x="459" y="970"/>
                      <a:pt x="486" y="971"/>
                      <a:pt x="513" y="971"/>
                    </a:cubicBezTo>
                    <a:cubicBezTo>
                      <a:pt x="734" y="971"/>
                      <a:pt x="994" y="900"/>
                      <a:pt x="1311" y="822"/>
                    </a:cubicBezTo>
                    <a:cubicBezTo>
                      <a:pt x="1663" y="735"/>
                      <a:pt x="1949" y="666"/>
                      <a:pt x="1949" y="666"/>
                    </a:cubicBezTo>
                    <a:cubicBezTo>
                      <a:pt x="1949" y="666"/>
                      <a:pt x="1949" y="547"/>
                      <a:pt x="1936" y="319"/>
                    </a:cubicBezTo>
                    <a:cubicBezTo>
                      <a:pt x="1928" y="192"/>
                      <a:pt x="1862" y="79"/>
                      <a:pt x="1822" y="20"/>
                    </a:cubicBezTo>
                    <a:cubicBezTo>
                      <a:pt x="1812" y="8"/>
                      <a:pt x="1798" y="1"/>
                      <a:pt x="17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g2d628c0607e_0_2855"/>
              <p:cNvSpPr/>
              <p:nvPr/>
            </p:nvSpPr>
            <p:spPr>
              <a:xfrm>
                <a:off x="5428500" y="2661850"/>
                <a:ext cx="47650" cy="9875"/>
              </a:xfrm>
              <a:custGeom>
                <a:rect b="b" l="l" r="r" t="t"/>
                <a:pathLst>
                  <a:path extrusionOk="0" h="395" w="1906">
                    <a:moveTo>
                      <a:pt x="1893" y="0"/>
                    </a:moveTo>
                    <a:lnTo>
                      <a:pt x="937" y="255"/>
                    </a:lnTo>
                    <a:cubicBezTo>
                      <a:pt x="785" y="297"/>
                      <a:pt x="597" y="347"/>
                      <a:pt x="461" y="347"/>
                    </a:cubicBezTo>
                    <a:cubicBezTo>
                      <a:pt x="443" y="347"/>
                      <a:pt x="426" y="346"/>
                      <a:pt x="410" y="345"/>
                    </a:cubicBezTo>
                    <a:cubicBezTo>
                      <a:pt x="106" y="310"/>
                      <a:pt x="48" y="233"/>
                      <a:pt x="48" y="231"/>
                    </a:cubicBezTo>
                    <a:cubicBezTo>
                      <a:pt x="45" y="224"/>
                      <a:pt x="37" y="221"/>
                      <a:pt x="30" y="221"/>
                    </a:cubicBezTo>
                    <a:cubicBezTo>
                      <a:pt x="25" y="221"/>
                      <a:pt x="20" y="222"/>
                      <a:pt x="16" y="225"/>
                    </a:cubicBezTo>
                    <a:cubicBezTo>
                      <a:pt x="5" y="231"/>
                      <a:pt x="0" y="244"/>
                      <a:pt x="8" y="257"/>
                    </a:cubicBezTo>
                    <a:cubicBezTo>
                      <a:pt x="13" y="265"/>
                      <a:pt x="74" y="355"/>
                      <a:pt x="405" y="392"/>
                    </a:cubicBezTo>
                    <a:cubicBezTo>
                      <a:pt x="424" y="392"/>
                      <a:pt x="442" y="395"/>
                      <a:pt x="461" y="395"/>
                    </a:cubicBezTo>
                    <a:cubicBezTo>
                      <a:pt x="601" y="395"/>
                      <a:pt x="786" y="345"/>
                      <a:pt x="950" y="302"/>
                    </a:cubicBezTo>
                    <a:lnTo>
                      <a:pt x="1906" y="45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g2d628c0607e_0_2855"/>
              <p:cNvSpPr/>
              <p:nvPr/>
            </p:nvSpPr>
            <p:spPr>
              <a:xfrm>
                <a:off x="5436575" y="2653650"/>
                <a:ext cx="18200" cy="10675"/>
              </a:xfrm>
              <a:custGeom>
                <a:rect b="b" l="l" r="r" t="t"/>
                <a:pathLst>
                  <a:path extrusionOk="0" h="427" w="728">
                    <a:moveTo>
                      <a:pt x="466" y="1"/>
                    </a:moveTo>
                    <a:cubicBezTo>
                      <a:pt x="459" y="1"/>
                      <a:pt x="452" y="4"/>
                      <a:pt x="447" y="11"/>
                    </a:cubicBezTo>
                    <a:cubicBezTo>
                      <a:pt x="439" y="21"/>
                      <a:pt x="442" y="37"/>
                      <a:pt x="453" y="45"/>
                    </a:cubicBezTo>
                    <a:lnTo>
                      <a:pt x="614" y="162"/>
                    </a:lnTo>
                    <a:cubicBezTo>
                      <a:pt x="601" y="175"/>
                      <a:pt x="588" y="185"/>
                      <a:pt x="572" y="199"/>
                    </a:cubicBezTo>
                    <a:cubicBezTo>
                      <a:pt x="566" y="193"/>
                      <a:pt x="535" y="170"/>
                      <a:pt x="379" y="69"/>
                    </a:cubicBezTo>
                    <a:cubicBezTo>
                      <a:pt x="374" y="66"/>
                      <a:pt x="370" y="65"/>
                      <a:pt x="365" y="65"/>
                    </a:cubicBezTo>
                    <a:cubicBezTo>
                      <a:pt x="357" y="65"/>
                      <a:pt x="349" y="70"/>
                      <a:pt x="344" y="77"/>
                    </a:cubicBezTo>
                    <a:cubicBezTo>
                      <a:pt x="339" y="88"/>
                      <a:pt x="341" y="103"/>
                      <a:pt x="352" y="109"/>
                    </a:cubicBezTo>
                    <a:cubicBezTo>
                      <a:pt x="431" y="159"/>
                      <a:pt x="519" y="217"/>
                      <a:pt x="537" y="230"/>
                    </a:cubicBezTo>
                    <a:cubicBezTo>
                      <a:pt x="514" y="249"/>
                      <a:pt x="492" y="270"/>
                      <a:pt x="471" y="286"/>
                    </a:cubicBezTo>
                    <a:lnTo>
                      <a:pt x="289" y="156"/>
                    </a:lnTo>
                    <a:cubicBezTo>
                      <a:pt x="284" y="153"/>
                      <a:pt x="280" y="152"/>
                      <a:pt x="275" y="152"/>
                    </a:cubicBezTo>
                    <a:cubicBezTo>
                      <a:pt x="268" y="152"/>
                      <a:pt x="262" y="155"/>
                      <a:pt x="257" y="162"/>
                    </a:cubicBezTo>
                    <a:cubicBezTo>
                      <a:pt x="249" y="172"/>
                      <a:pt x="251" y="188"/>
                      <a:pt x="262" y="196"/>
                    </a:cubicBezTo>
                    <a:lnTo>
                      <a:pt x="431" y="315"/>
                    </a:lnTo>
                    <a:cubicBezTo>
                      <a:pt x="424" y="323"/>
                      <a:pt x="416" y="328"/>
                      <a:pt x="410" y="331"/>
                    </a:cubicBezTo>
                    <a:cubicBezTo>
                      <a:pt x="394" y="342"/>
                      <a:pt x="379" y="350"/>
                      <a:pt x="365" y="355"/>
                    </a:cubicBezTo>
                    <a:cubicBezTo>
                      <a:pt x="363" y="352"/>
                      <a:pt x="363" y="352"/>
                      <a:pt x="360" y="350"/>
                    </a:cubicBezTo>
                    <a:lnTo>
                      <a:pt x="209" y="223"/>
                    </a:lnTo>
                    <a:cubicBezTo>
                      <a:pt x="205" y="219"/>
                      <a:pt x="200" y="218"/>
                      <a:pt x="195" y="218"/>
                    </a:cubicBezTo>
                    <a:cubicBezTo>
                      <a:pt x="187" y="218"/>
                      <a:pt x="180" y="221"/>
                      <a:pt x="175" y="228"/>
                    </a:cubicBezTo>
                    <a:cubicBezTo>
                      <a:pt x="167" y="236"/>
                      <a:pt x="167" y="252"/>
                      <a:pt x="177" y="260"/>
                    </a:cubicBezTo>
                    <a:lnTo>
                      <a:pt x="312" y="371"/>
                    </a:lnTo>
                    <a:cubicBezTo>
                      <a:pt x="283" y="379"/>
                      <a:pt x="257" y="379"/>
                      <a:pt x="230" y="379"/>
                    </a:cubicBezTo>
                    <a:lnTo>
                      <a:pt x="122" y="286"/>
                    </a:lnTo>
                    <a:cubicBezTo>
                      <a:pt x="117" y="282"/>
                      <a:pt x="111" y="280"/>
                      <a:pt x="105" y="280"/>
                    </a:cubicBezTo>
                    <a:cubicBezTo>
                      <a:pt x="98" y="280"/>
                      <a:pt x="92" y="283"/>
                      <a:pt x="87" y="289"/>
                    </a:cubicBezTo>
                    <a:cubicBezTo>
                      <a:pt x="79" y="299"/>
                      <a:pt x="79" y="315"/>
                      <a:pt x="90" y="323"/>
                    </a:cubicBezTo>
                    <a:lnTo>
                      <a:pt x="143" y="365"/>
                    </a:lnTo>
                    <a:cubicBezTo>
                      <a:pt x="82" y="352"/>
                      <a:pt x="40" y="331"/>
                      <a:pt x="37" y="331"/>
                    </a:cubicBezTo>
                    <a:cubicBezTo>
                      <a:pt x="34" y="329"/>
                      <a:pt x="30" y="328"/>
                      <a:pt x="26" y="328"/>
                    </a:cubicBezTo>
                    <a:cubicBezTo>
                      <a:pt x="19" y="328"/>
                      <a:pt x="11" y="333"/>
                      <a:pt x="5" y="342"/>
                    </a:cubicBezTo>
                    <a:cubicBezTo>
                      <a:pt x="0" y="352"/>
                      <a:pt x="5" y="365"/>
                      <a:pt x="16" y="373"/>
                    </a:cubicBezTo>
                    <a:cubicBezTo>
                      <a:pt x="21" y="376"/>
                      <a:pt x="109" y="418"/>
                      <a:pt x="217" y="426"/>
                    </a:cubicBezTo>
                    <a:lnTo>
                      <a:pt x="241" y="426"/>
                    </a:lnTo>
                    <a:cubicBezTo>
                      <a:pt x="304" y="426"/>
                      <a:pt x="373" y="413"/>
                      <a:pt x="437" y="371"/>
                    </a:cubicBezTo>
                    <a:cubicBezTo>
                      <a:pt x="519" y="318"/>
                      <a:pt x="709" y="138"/>
                      <a:pt x="717" y="130"/>
                    </a:cubicBezTo>
                    <a:cubicBezTo>
                      <a:pt x="728" y="122"/>
                      <a:pt x="728" y="106"/>
                      <a:pt x="720" y="98"/>
                    </a:cubicBezTo>
                    <a:cubicBezTo>
                      <a:pt x="714" y="92"/>
                      <a:pt x="708" y="90"/>
                      <a:pt x="702" y="90"/>
                    </a:cubicBezTo>
                    <a:cubicBezTo>
                      <a:pt x="696" y="90"/>
                      <a:pt x="690" y="92"/>
                      <a:pt x="686" y="95"/>
                    </a:cubicBezTo>
                    <a:cubicBezTo>
                      <a:pt x="686" y="95"/>
                      <a:pt x="672" y="109"/>
                      <a:pt x="649" y="130"/>
                    </a:cubicBezTo>
                    <a:lnTo>
                      <a:pt x="479" y="5"/>
                    </a:lnTo>
                    <a:cubicBezTo>
                      <a:pt x="475" y="2"/>
                      <a:pt x="470" y="1"/>
                      <a:pt x="4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g2d628c0607e_0_2855"/>
              <p:cNvSpPr/>
              <p:nvPr/>
            </p:nvSpPr>
            <p:spPr>
              <a:xfrm>
                <a:off x="5456475" y="2651600"/>
                <a:ext cx="17900" cy="6500"/>
              </a:xfrm>
              <a:custGeom>
                <a:rect b="b" l="l" r="r" t="t"/>
                <a:pathLst>
                  <a:path extrusionOk="0" h="260" w="716">
                    <a:moveTo>
                      <a:pt x="688" y="1"/>
                    </a:moveTo>
                    <a:cubicBezTo>
                      <a:pt x="680" y="1"/>
                      <a:pt x="673" y="4"/>
                      <a:pt x="668" y="11"/>
                    </a:cubicBezTo>
                    <a:cubicBezTo>
                      <a:pt x="668" y="13"/>
                      <a:pt x="615" y="82"/>
                      <a:pt x="459" y="135"/>
                    </a:cubicBezTo>
                    <a:cubicBezTo>
                      <a:pt x="297" y="191"/>
                      <a:pt x="27" y="212"/>
                      <a:pt x="22" y="212"/>
                    </a:cubicBezTo>
                    <a:cubicBezTo>
                      <a:pt x="11" y="212"/>
                      <a:pt x="1" y="222"/>
                      <a:pt x="1" y="236"/>
                    </a:cubicBezTo>
                    <a:cubicBezTo>
                      <a:pt x="1" y="249"/>
                      <a:pt x="11" y="260"/>
                      <a:pt x="25" y="260"/>
                    </a:cubicBezTo>
                    <a:lnTo>
                      <a:pt x="27" y="260"/>
                    </a:lnTo>
                    <a:cubicBezTo>
                      <a:pt x="38" y="257"/>
                      <a:pt x="308" y="238"/>
                      <a:pt x="475" y="180"/>
                    </a:cubicBezTo>
                    <a:cubicBezTo>
                      <a:pt x="647" y="122"/>
                      <a:pt x="705" y="42"/>
                      <a:pt x="707" y="40"/>
                    </a:cubicBezTo>
                    <a:cubicBezTo>
                      <a:pt x="715" y="29"/>
                      <a:pt x="713" y="13"/>
                      <a:pt x="702" y="5"/>
                    </a:cubicBezTo>
                    <a:cubicBezTo>
                      <a:pt x="698" y="2"/>
                      <a:pt x="693" y="1"/>
                      <a:pt x="68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g2d628c0607e_0_2855"/>
              <p:cNvSpPr/>
              <p:nvPr/>
            </p:nvSpPr>
            <p:spPr>
              <a:xfrm>
                <a:off x="5436950" y="2528300"/>
                <a:ext cx="25500" cy="8650"/>
              </a:xfrm>
              <a:custGeom>
                <a:rect b="b" l="l" r="r" t="t"/>
                <a:pathLst>
                  <a:path extrusionOk="0" h="346" w="1020">
                    <a:moveTo>
                      <a:pt x="14" y="1"/>
                    </a:moveTo>
                    <a:lnTo>
                      <a:pt x="1" y="67"/>
                    </a:lnTo>
                    <a:cubicBezTo>
                      <a:pt x="1" y="67"/>
                      <a:pt x="4" y="67"/>
                      <a:pt x="11" y="67"/>
                    </a:cubicBezTo>
                    <a:cubicBezTo>
                      <a:pt x="63" y="67"/>
                      <a:pt x="310" y="75"/>
                      <a:pt x="676" y="221"/>
                    </a:cubicBezTo>
                    <a:cubicBezTo>
                      <a:pt x="816" y="276"/>
                      <a:pt x="991" y="345"/>
                      <a:pt x="991" y="345"/>
                    </a:cubicBezTo>
                    <a:lnTo>
                      <a:pt x="1020" y="268"/>
                    </a:lnTo>
                    <a:cubicBezTo>
                      <a:pt x="676" y="160"/>
                      <a:pt x="279" y="49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g2d628c0607e_0_2855"/>
              <p:cNvSpPr/>
              <p:nvPr/>
            </p:nvSpPr>
            <p:spPr>
              <a:xfrm>
                <a:off x="5431800" y="2416550"/>
                <a:ext cx="106900" cy="121525"/>
              </a:xfrm>
              <a:custGeom>
                <a:rect b="b" l="l" r="r" t="t"/>
                <a:pathLst>
                  <a:path extrusionOk="0" h="4861" w="4276">
                    <a:moveTo>
                      <a:pt x="4018" y="0"/>
                    </a:moveTo>
                    <a:cubicBezTo>
                      <a:pt x="4018" y="0"/>
                      <a:pt x="3780" y="21"/>
                      <a:pt x="3013" y="183"/>
                    </a:cubicBezTo>
                    <a:cubicBezTo>
                      <a:pt x="2472" y="299"/>
                      <a:pt x="2149" y="316"/>
                      <a:pt x="2006" y="316"/>
                    </a:cubicBezTo>
                    <a:cubicBezTo>
                      <a:pt x="1945" y="316"/>
                      <a:pt x="1917" y="313"/>
                      <a:pt x="1917" y="313"/>
                    </a:cubicBezTo>
                    <a:cubicBezTo>
                      <a:pt x="1917" y="313"/>
                      <a:pt x="1845" y="1149"/>
                      <a:pt x="1716" y="1446"/>
                    </a:cubicBezTo>
                    <a:cubicBezTo>
                      <a:pt x="1586" y="1739"/>
                      <a:pt x="45" y="4288"/>
                      <a:pt x="0" y="4447"/>
                    </a:cubicBezTo>
                    <a:cubicBezTo>
                      <a:pt x="5" y="4447"/>
                      <a:pt x="11" y="4447"/>
                      <a:pt x="16" y="4447"/>
                    </a:cubicBezTo>
                    <a:cubicBezTo>
                      <a:pt x="291" y="4447"/>
                      <a:pt x="1137" y="4702"/>
                      <a:pt x="1604" y="4860"/>
                    </a:cubicBezTo>
                    <a:cubicBezTo>
                      <a:pt x="1631" y="4834"/>
                      <a:pt x="1906" y="4394"/>
                      <a:pt x="2179" y="3952"/>
                    </a:cubicBezTo>
                    <a:cubicBezTo>
                      <a:pt x="2213" y="4299"/>
                      <a:pt x="2253" y="4624"/>
                      <a:pt x="2290" y="4762"/>
                    </a:cubicBezTo>
                    <a:cubicBezTo>
                      <a:pt x="2290" y="4762"/>
                      <a:pt x="2474" y="4797"/>
                      <a:pt x="2713" y="4797"/>
                    </a:cubicBezTo>
                    <a:cubicBezTo>
                      <a:pt x="2874" y="4797"/>
                      <a:pt x="3061" y="4781"/>
                      <a:pt x="3232" y="4728"/>
                    </a:cubicBezTo>
                    <a:cubicBezTo>
                      <a:pt x="3248" y="4722"/>
                      <a:pt x="3796" y="4503"/>
                      <a:pt x="3791" y="4487"/>
                    </a:cubicBezTo>
                    <a:cubicBezTo>
                      <a:pt x="3661" y="4005"/>
                      <a:pt x="3656" y="3703"/>
                      <a:pt x="3595" y="3341"/>
                    </a:cubicBezTo>
                    <a:cubicBezTo>
                      <a:pt x="3571" y="3195"/>
                      <a:pt x="3460" y="2507"/>
                      <a:pt x="3502" y="2356"/>
                    </a:cubicBezTo>
                    <a:cubicBezTo>
                      <a:pt x="3659" y="2232"/>
                      <a:pt x="3812" y="2105"/>
                      <a:pt x="3928" y="1967"/>
                    </a:cubicBezTo>
                    <a:cubicBezTo>
                      <a:pt x="4220" y="1620"/>
                      <a:pt x="4275" y="1181"/>
                      <a:pt x="4254" y="858"/>
                    </a:cubicBezTo>
                    <a:cubicBezTo>
                      <a:pt x="4233" y="535"/>
                      <a:pt x="4018" y="0"/>
                      <a:pt x="40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g2d628c0607e_0_2855"/>
              <p:cNvSpPr/>
              <p:nvPr/>
            </p:nvSpPr>
            <p:spPr>
              <a:xfrm>
                <a:off x="5485600" y="2474825"/>
                <a:ext cx="34425" cy="41075"/>
              </a:xfrm>
              <a:custGeom>
                <a:rect b="b" l="l" r="r" t="t"/>
                <a:pathLst>
                  <a:path extrusionOk="0" h="1643" w="1377">
                    <a:moveTo>
                      <a:pt x="1348" y="1"/>
                    </a:moveTo>
                    <a:cubicBezTo>
                      <a:pt x="1346" y="1"/>
                      <a:pt x="1344" y="1"/>
                      <a:pt x="1342" y="1"/>
                    </a:cubicBezTo>
                    <a:lnTo>
                      <a:pt x="961" y="139"/>
                    </a:lnTo>
                    <a:cubicBezTo>
                      <a:pt x="959" y="142"/>
                      <a:pt x="953" y="144"/>
                      <a:pt x="951" y="149"/>
                    </a:cubicBezTo>
                    <a:lnTo>
                      <a:pt x="6" y="1608"/>
                    </a:lnTo>
                    <a:cubicBezTo>
                      <a:pt x="0" y="1618"/>
                      <a:pt x="3" y="1632"/>
                      <a:pt x="14" y="1640"/>
                    </a:cubicBezTo>
                    <a:cubicBezTo>
                      <a:pt x="16" y="1642"/>
                      <a:pt x="22" y="1642"/>
                      <a:pt x="27" y="1642"/>
                    </a:cubicBezTo>
                    <a:cubicBezTo>
                      <a:pt x="35" y="1642"/>
                      <a:pt x="43" y="1640"/>
                      <a:pt x="45" y="1632"/>
                    </a:cubicBezTo>
                    <a:lnTo>
                      <a:pt x="985" y="181"/>
                    </a:lnTo>
                    <a:lnTo>
                      <a:pt x="1358" y="46"/>
                    </a:lnTo>
                    <a:cubicBezTo>
                      <a:pt x="1369" y="44"/>
                      <a:pt x="1377" y="30"/>
                      <a:pt x="1372" y="17"/>
                    </a:cubicBezTo>
                    <a:cubicBezTo>
                      <a:pt x="1367" y="6"/>
                      <a:pt x="1357" y="1"/>
                      <a:pt x="13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g2d628c0607e_0_2855"/>
              <p:cNvSpPr/>
              <p:nvPr/>
            </p:nvSpPr>
            <p:spPr>
              <a:xfrm>
                <a:off x="5454175" y="2437975"/>
                <a:ext cx="51700" cy="88650"/>
              </a:xfrm>
              <a:custGeom>
                <a:rect b="b" l="l" r="r" t="t"/>
                <a:pathLst>
                  <a:path extrusionOk="0" h="3546" w="2068">
                    <a:moveTo>
                      <a:pt x="2046" y="1"/>
                    </a:moveTo>
                    <a:cubicBezTo>
                      <a:pt x="2033" y="1"/>
                      <a:pt x="2020" y="9"/>
                      <a:pt x="2020" y="22"/>
                    </a:cubicBezTo>
                    <a:cubicBezTo>
                      <a:pt x="2009" y="170"/>
                      <a:pt x="1975" y="419"/>
                      <a:pt x="1927" y="469"/>
                    </a:cubicBezTo>
                    <a:cubicBezTo>
                      <a:pt x="1901" y="496"/>
                      <a:pt x="1858" y="520"/>
                      <a:pt x="1819" y="541"/>
                    </a:cubicBezTo>
                    <a:cubicBezTo>
                      <a:pt x="1771" y="567"/>
                      <a:pt x="1736" y="586"/>
                      <a:pt x="1731" y="615"/>
                    </a:cubicBezTo>
                    <a:cubicBezTo>
                      <a:pt x="1729" y="623"/>
                      <a:pt x="1729" y="636"/>
                      <a:pt x="1742" y="652"/>
                    </a:cubicBezTo>
                    <a:lnTo>
                      <a:pt x="1747" y="657"/>
                    </a:lnTo>
                    <a:cubicBezTo>
                      <a:pt x="1779" y="697"/>
                      <a:pt x="1792" y="713"/>
                      <a:pt x="1784" y="766"/>
                    </a:cubicBezTo>
                    <a:cubicBezTo>
                      <a:pt x="1776" y="803"/>
                      <a:pt x="1689" y="829"/>
                      <a:pt x="1647" y="837"/>
                    </a:cubicBezTo>
                    <a:cubicBezTo>
                      <a:pt x="1633" y="840"/>
                      <a:pt x="1625" y="851"/>
                      <a:pt x="1625" y="864"/>
                    </a:cubicBezTo>
                    <a:cubicBezTo>
                      <a:pt x="1625" y="864"/>
                      <a:pt x="1641" y="1076"/>
                      <a:pt x="1546" y="1216"/>
                    </a:cubicBezTo>
                    <a:cubicBezTo>
                      <a:pt x="1443" y="1367"/>
                      <a:pt x="21" y="3484"/>
                      <a:pt x="5" y="3508"/>
                    </a:cubicBezTo>
                    <a:cubicBezTo>
                      <a:pt x="0" y="3519"/>
                      <a:pt x="3" y="3532"/>
                      <a:pt x="13" y="3540"/>
                    </a:cubicBezTo>
                    <a:cubicBezTo>
                      <a:pt x="16" y="3542"/>
                      <a:pt x="21" y="3545"/>
                      <a:pt x="27" y="3545"/>
                    </a:cubicBezTo>
                    <a:cubicBezTo>
                      <a:pt x="35" y="3545"/>
                      <a:pt x="40" y="3540"/>
                      <a:pt x="45" y="3535"/>
                    </a:cubicBezTo>
                    <a:cubicBezTo>
                      <a:pt x="61" y="3511"/>
                      <a:pt x="1482" y="1393"/>
                      <a:pt x="1586" y="1242"/>
                    </a:cubicBezTo>
                    <a:cubicBezTo>
                      <a:pt x="1673" y="1113"/>
                      <a:pt x="1676" y="941"/>
                      <a:pt x="1676" y="880"/>
                    </a:cubicBezTo>
                    <a:cubicBezTo>
                      <a:pt x="1721" y="869"/>
                      <a:pt x="1819" y="840"/>
                      <a:pt x="1832" y="774"/>
                    </a:cubicBezTo>
                    <a:cubicBezTo>
                      <a:pt x="1845" y="700"/>
                      <a:pt x="1816" y="668"/>
                      <a:pt x="1781" y="626"/>
                    </a:cubicBezTo>
                    <a:lnTo>
                      <a:pt x="1776" y="620"/>
                    </a:lnTo>
                    <a:cubicBezTo>
                      <a:pt x="1781" y="615"/>
                      <a:pt x="1819" y="594"/>
                      <a:pt x="1842" y="581"/>
                    </a:cubicBezTo>
                    <a:cubicBezTo>
                      <a:pt x="1882" y="559"/>
                      <a:pt x="1930" y="536"/>
                      <a:pt x="1961" y="501"/>
                    </a:cubicBezTo>
                    <a:cubicBezTo>
                      <a:pt x="2036" y="424"/>
                      <a:pt x="2065" y="67"/>
                      <a:pt x="2067" y="27"/>
                    </a:cubicBezTo>
                    <a:cubicBezTo>
                      <a:pt x="2067" y="14"/>
                      <a:pt x="2059" y="1"/>
                      <a:pt x="20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g2d628c0607e_0_2855"/>
              <p:cNvSpPr/>
              <p:nvPr/>
            </p:nvSpPr>
            <p:spPr>
              <a:xfrm>
                <a:off x="5436300" y="2522950"/>
                <a:ext cx="36475" cy="9675"/>
              </a:xfrm>
              <a:custGeom>
                <a:rect b="b" l="l" r="r" t="t"/>
                <a:pathLst>
                  <a:path extrusionOk="0" h="387" w="1459">
                    <a:moveTo>
                      <a:pt x="25" y="0"/>
                    </a:moveTo>
                    <a:cubicBezTo>
                      <a:pt x="14" y="0"/>
                      <a:pt x="5" y="10"/>
                      <a:pt x="3" y="19"/>
                    </a:cubicBezTo>
                    <a:cubicBezTo>
                      <a:pt x="0" y="32"/>
                      <a:pt x="8" y="46"/>
                      <a:pt x="22" y="48"/>
                    </a:cubicBezTo>
                    <a:cubicBezTo>
                      <a:pt x="24" y="48"/>
                      <a:pt x="376" y="109"/>
                      <a:pt x="609" y="143"/>
                    </a:cubicBezTo>
                    <a:cubicBezTo>
                      <a:pt x="842" y="181"/>
                      <a:pt x="1417" y="384"/>
                      <a:pt x="1424" y="387"/>
                    </a:cubicBezTo>
                    <a:lnTo>
                      <a:pt x="1432" y="387"/>
                    </a:lnTo>
                    <a:cubicBezTo>
                      <a:pt x="1440" y="387"/>
                      <a:pt x="1451" y="382"/>
                      <a:pt x="1454" y="371"/>
                    </a:cubicBezTo>
                    <a:cubicBezTo>
                      <a:pt x="1459" y="358"/>
                      <a:pt x="1451" y="345"/>
                      <a:pt x="1440" y="342"/>
                    </a:cubicBezTo>
                    <a:cubicBezTo>
                      <a:pt x="1417" y="331"/>
                      <a:pt x="853" y="133"/>
                      <a:pt x="617" y="98"/>
                    </a:cubicBezTo>
                    <a:cubicBezTo>
                      <a:pt x="384" y="61"/>
                      <a:pt x="32" y="1"/>
                      <a:pt x="30" y="1"/>
                    </a:cubicBezTo>
                    <a:cubicBezTo>
                      <a:pt x="28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g2d628c0607e_0_2855"/>
              <p:cNvSpPr/>
              <p:nvPr/>
            </p:nvSpPr>
            <p:spPr>
              <a:xfrm>
                <a:off x="5499900" y="2494750"/>
                <a:ext cx="5450" cy="31875"/>
              </a:xfrm>
              <a:custGeom>
                <a:rect b="b" l="l" r="r" t="t"/>
                <a:pathLst>
                  <a:path extrusionOk="0" h="1275" w="218">
                    <a:moveTo>
                      <a:pt x="24" y="1"/>
                    </a:moveTo>
                    <a:cubicBezTo>
                      <a:pt x="11" y="4"/>
                      <a:pt x="0" y="17"/>
                      <a:pt x="3" y="30"/>
                    </a:cubicBezTo>
                    <a:cubicBezTo>
                      <a:pt x="3" y="35"/>
                      <a:pt x="85" y="552"/>
                      <a:pt x="93" y="729"/>
                    </a:cubicBezTo>
                    <a:cubicBezTo>
                      <a:pt x="101" y="911"/>
                      <a:pt x="164" y="1240"/>
                      <a:pt x="167" y="1253"/>
                    </a:cubicBezTo>
                    <a:cubicBezTo>
                      <a:pt x="170" y="1266"/>
                      <a:pt x="180" y="1274"/>
                      <a:pt x="191" y="1274"/>
                    </a:cubicBezTo>
                    <a:cubicBezTo>
                      <a:pt x="191" y="1274"/>
                      <a:pt x="193" y="1271"/>
                      <a:pt x="196" y="1271"/>
                    </a:cubicBezTo>
                    <a:cubicBezTo>
                      <a:pt x="207" y="1269"/>
                      <a:pt x="217" y="1258"/>
                      <a:pt x="215" y="1245"/>
                    </a:cubicBezTo>
                    <a:cubicBezTo>
                      <a:pt x="212" y="1242"/>
                      <a:pt x="148" y="906"/>
                      <a:pt x="140" y="726"/>
                    </a:cubicBezTo>
                    <a:cubicBezTo>
                      <a:pt x="132" y="546"/>
                      <a:pt x="53" y="43"/>
                      <a:pt x="50" y="22"/>
                    </a:cubicBezTo>
                    <a:cubicBezTo>
                      <a:pt x="48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g2d628c0607e_0_2855"/>
              <p:cNvSpPr/>
              <p:nvPr/>
            </p:nvSpPr>
            <p:spPr>
              <a:xfrm>
                <a:off x="5489500" y="2525375"/>
                <a:ext cx="34775" cy="7275"/>
              </a:xfrm>
              <a:custGeom>
                <a:rect b="b" l="l" r="r" t="t"/>
                <a:pathLst>
                  <a:path extrusionOk="0" h="291" w="1391">
                    <a:moveTo>
                      <a:pt x="1364" y="0"/>
                    </a:moveTo>
                    <a:cubicBezTo>
                      <a:pt x="1359" y="0"/>
                      <a:pt x="1355" y="1"/>
                      <a:pt x="1351" y="4"/>
                    </a:cubicBezTo>
                    <a:cubicBezTo>
                      <a:pt x="1348" y="7"/>
                      <a:pt x="1012" y="200"/>
                      <a:pt x="728" y="213"/>
                    </a:cubicBezTo>
                    <a:cubicBezTo>
                      <a:pt x="435" y="224"/>
                      <a:pt x="175" y="234"/>
                      <a:pt x="43" y="242"/>
                    </a:cubicBezTo>
                    <a:cubicBezTo>
                      <a:pt x="9" y="245"/>
                      <a:pt x="1" y="290"/>
                      <a:pt x="43" y="290"/>
                    </a:cubicBezTo>
                    <a:cubicBezTo>
                      <a:pt x="53" y="290"/>
                      <a:pt x="63" y="290"/>
                      <a:pt x="73" y="290"/>
                    </a:cubicBezTo>
                    <a:cubicBezTo>
                      <a:pt x="241" y="290"/>
                      <a:pt x="454" y="271"/>
                      <a:pt x="731" y="261"/>
                    </a:cubicBezTo>
                    <a:cubicBezTo>
                      <a:pt x="1025" y="248"/>
                      <a:pt x="1361" y="52"/>
                      <a:pt x="1374" y="44"/>
                    </a:cubicBezTo>
                    <a:cubicBezTo>
                      <a:pt x="1388" y="39"/>
                      <a:pt x="1390" y="23"/>
                      <a:pt x="1385" y="12"/>
                    </a:cubicBezTo>
                    <a:cubicBezTo>
                      <a:pt x="1380" y="5"/>
                      <a:pt x="1372" y="0"/>
                      <a:pt x="13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g2d628c0607e_0_2855"/>
              <p:cNvSpPr/>
              <p:nvPr/>
            </p:nvSpPr>
            <p:spPr>
              <a:xfrm>
                <a:off x="5429150" y="2251450"/>
                <a:ext cx="92875" cy="110250"/>
              </a:xfrm>
              <a:custGeom>
                <a:rect b="b" l="l" r="r" t="t"/>
                <a:pathLst>
                  <a:path extrusionOk="0" h="4410" w="3715">
                    <a:moveTo>
                      <a:pt x="460" y="1"/>
                    </a:moveTo>
                    <a:cubicBezTo>
                      <a:pt x="452" y="1"/>
                      <a:pt x="445" y="2"/>
                      <a:pt x="437" y="6"/>
                    </a:cubicBezTo>
                    <a:cubicBezTo>
                      <a:pt x="395" y="21"/>
                      <a:pt x="218" y="66"/>
                      <a:pt x="101" y="125"/>
                    </a:cubicBezTo>
                    <a:cubicBezTo>
                      <a:pt x="80" y="135"/>
                      <a:pt x="14" y="204"/>
                      <a:pt x="6" y="307"/>
                    </a:cubicBezTo>
                    <a:cubicBezTo>
                      <a:pt x="1" y="379"/>
                      <a:pt x="14" y="919"/>
                      <a:pt x="265" y="1146"/>
                    </a:cubicBezTo>
                    <a:cubicBezTo>
                      <a:pt x="586" y="1438"/>
                      <a:pt x="681" y="1885"/>
                      <a:pt x="964" y="2375"/>
                    </a:cubicBezTo>
                    <a:cubicBezTo>
                      <a:pt x="1178" y="2742"/>
                      <a:pt x="1512" y="3269"/>
                      <a:pt x="1700" y="3579"/>
                    </a:cubicBezTo>
                    <a:cubicBezTo>
                      <a:pt x="1745" y="3656"/>
                      <a:pt x="1808" y="3719"/>
                      <a:pt x="1888" y="3764"/>
                    </a:cubicBezTo>
                    <a:lnTo>
                      <a:pt x="3622" y="4410"/>
                    </a:lnTo>
                    <a:lnTo>
                      <a:pt x="3714" y="3521"/>
                    </a:lnTo>
                    <a:lnTo>
                      <a:pt x="2391" y="3139"/>
                    </a:lnTo>
                    <a:cubicBezTo>
                      <a:pt x="2343" y="3116"/>
                      <a:pt x="2250" y="3073"/>
                      <a:pt x="2219" y="3031"/>
                    </a:cubicBezTo>
                    <a:cubicBezTo>
                      <a:pt x="1920" y="2631"/>
                      <a:pt x="1822" y="2491"/>
                      <a:pt x="1570" y="2120"/>
                    </a:cubicBezTo>
                    <a:cubicBezTo>
                      <a:pt x="1276" y="1692"/>
                      <a:pt x="866" y="1215"/>
                      <a:pt x="853" y="1112"/>
                    </a:cubicBezTo>
                    <a:cubicBezTo>
                      <a:pt x="848" y="1088"/>
                      <a:pt x="853" y="1064"/>
                      <a:pt x="856" y="1046"/>
                    </a:cubicBezTo>
                    <a:cubicBezTo>
                      <a:pt x="887" y="958"/>
                      <a:pt x="940" y="808"/>
                      <a:pt x="948" y="739"/>
                    </a:cubicBezTo>
                    <a:cubicBezTo>
                      <a:pt x="961" y="638"/>
                      <a:pt x="967" y="350"/>
                      <a:pt x="967" y="350"/>
                    </a:cubicBezTo>
                    <a:cubicBezTo>
                      <a:pt x="967" y="350"/>
                      <a:pt x="934" y="317"/>
                      <a:pt x="895" y="317"/>
                    </a:cubicBezTo>
                    <a:cubicBezTo>
                      <a:pt x="879" y="317"/>
                      <a:pt x="861" y="323"/>
                      <a:pt x="845" y="339"/>
                    </a:cubicBezTo>
                    <a:cubicBezTo>
                      <a:pt x="818" y="366"/>
                      <a:pt x="787" y="474"/>
                      <a:pt x="763" y="572"/>
                    </a:cubicBezTo>
                    <a:cubicBezTo>
                      <a:pt x="763" y="567"/>
                      <a:pt x="760" y="561"/>
                      <a:pt x="760" y="556"/>
                    </a:cubicBezTo>
                    <a:cubicBezTo>
                      <a:pt x="686" y="275"/>
                      <a:pt x="562" y="1"/>
                      <a:pt x="46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g2d628c0607e_0_2855"/>
              <p:cNvSpPr/>
              <p:nvPr/>
            </p:nvSpPr>
            <p:spPr>
              <a:xfrm>
                <a:off x="5435700" y="2255275"/>
                <a:ext cx="4800" cy="10475"/>
              </a:xfrm>
              <a:custGeom>
                <a:rect b="b" l="l" r="r" t="t"/>
                <a:pathLst>
                  <a:path extrusionOk="0" h="419" w="192">
                    <a:moveTo>
                      <a:pt x="30" y="1"/>
                    </a:moveTo>
                    <a:cubicBezTo>
                      <a:pt x="16" y="1"/>
                      <a:pt x="3" y="9"/>
                      <a:pt x="3" y="22"/>
                    </a:cubicBezTo>
                    <a:cubicBezTo>
                      <a:pt x="1" y="30"/>
                      <a:pt x="1" y="40"/>
                      <a:pt x="144" y="403"/>
                    </a:cubicBezTo>
                    <a:cubicBezTo>
                      <a:pt x="146" y="414"/>
                      <a:pt x="157" y="419"/>
                      <a:pt x="165" y="419"/>
                    </a:cubicBezTo>
                    <a:cubicBezTo>
                      <a:pt x="167" y="419"/>
                      <a:pt x="170" y="419"/>
                      <a:pt x="175" y="416"/>
                    </a:cubicBezTo>
                    <a:cubicBezTo>
                      <a:pt x="186" y="414"/>
                      <a:pt x="191" y="398"/>
                      <a:pt x="189" y="387"/>
                    </a:cubicBezTo>
                    <a:cubicBezTo>
                      <a:pt x="138" y="258"/>
                      <a:pt x="56" y="48"/>
                      <a:pt x="51" y="22"/>
                    </a:cubicBezTo>
                    <a:cubicBezTo>
                      <a:pt x="48" y="11"/>
                      <a:pt x="40" y="3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g2d628c0607e_0_2855"/>
              <p:cNvSpPr/>
              <p:nvPr/>
            </p:nvSpPr>
            <p:spPr>
              <a:xfrm>
                <a:off x="5439275" y="2253575"/>
                <a:ext cx="5000" cy="12175"/>
              </a:xfrm>
              <a:custGeom>
                <a:rect b="b" l="l" r="r" t="t"/>
                <a:pathLst>
                  <a:path extrusionOk="0" h="487" w="200">
                    <a:moveTo>
                      <a:pt x="27" y="1"/>
                    </a:moveTo>
                    <a:cubicBezTo>
                      <a:pt x="25" y="1"/>
                      <a:pt x="22" y="1"/>
                      <a:pt x="19" y="3"/>
                    </a:cubicBezTo>
                    <a:cubicBezTo>
                      <a:pt x="8" y="8"/>
                      <a:pt x="1" y="21"/>
                      <a:pt x="6" y="32"/>
                    </a:cubicBezTo>
                    <a:lnTo>
                      <a:pt x="151" y="471"/>
                    </a:lnTo>
                    <a:cubicBezTo>
                      <a:pt x="154" y="479"/>
                      <a:pt x="162" y="487"/>
                      <a:pt x="173" y="487"/>
                    </a:cubicBezTo>
                    <a:cubicBezTo>
                      <a:pt x="175" y="487"/>
                      <a:pt x="178" y="487"/>
                      <a:pt x="181" y="484"/>
                    </a:cubicBezTo>
                    <a:cubicBezTo>
                      <a:pt x="194" y="482"/>
                      <a:pt x="199" y="468"/>
                      <a:pt x="196" y="455"/>
                    </a:cubicBezTo>
                    <a:lnTo>
                      <a:pt x="51" y="18"/>
                    </a:lnTo>
                    <a:cubicBezTo>
                      <a:pt x="47" y="8"/>
                      <a:pt x="38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g2d628c0607e_0_2855"/>
              <p:cNvSpPr/>
              <p:nvPr/>
            </p:nvSpPr>
            <p:spPr>
              <a:xfrm>
                <a:off x="5431875" y="2256125"/>
                <a:ext cx="4050" cy="10950"/>
              </a:xfrm>
              <a:custGeom>
                <a:rect b="b" l="l" r="r" t="t"/>
                <a:pathLst>
                  <a:path extrusionOk="0" h="438" w="162">
                    <a:moveTo>
                      <a:pt x="25" y="1"/>
                    </a:moveTo>
                    <a:cubicBezTo>
                      <a:pt x="23" y="1"/>
                      <a:pt x="21" y="1"/>
                      <a:pt x="19" y="1"/>
                    </a:cubicBezTo>
                    <a:cubicBezTo>
                      <a:pt x="5" y="4"/>
                      <a:pt x="0" y="17"/>
                      <a:pt x="3" y="30"/>
                    </a:cubicBezTo>
                    <a:lnTo>
                      <a:pt x="111" y="422"/>
                    </a:lnTo>
                    <a:cubicBezTo>
                      <a:pt x="114" y="430"/>
                      <a:pt x="124" y="438"/>
                      <a:pt x="135" y="438"/>
                    </a:cubicBezTo>
                    <a:lnTo>
                      <a:pt x="140" y="438"/>
                    </a:lnTo>
                    <a:cubicBezTo>
                      <a:pt x="154" y="433"/>
                      <a:pt x="162" y="419"/>
                      <a:pt x="159" y="409"/>
                    </a:cubicBezTo>
                    <a:lnTo>
                      <a:pt x="48" y="17"/>
                    </a:lnTo>
                    <a:cubicBezTo>
                      <a:pt x="46" y="6"/>
                      <a:pt x="36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g2d628c0607e_0_2855"/>
              <p:cNvSpPr/>
              <p:nvPr/>
            </p:nvSpPr>
            <p:spPr>
              <a:xfrm>
                <a:off x="5441400" y="2265400"/>
                <a:ext cx="6825" cy="11225"/>
              </a:xfrm>
              <a:custGeom>
                <a:rect b="b" l="l" r="r" t="t"/>
                <a:pathLst>
                  <a:path extrusionOk="0" h="449" w="273">
                    <a:moveTo>
                      <a:pt x="246" y="1"/>
                    </a:moveTo>
                    <a:cubicBezTo>
                      <a:pt x="191" y="3"/>
                      <a:pt x="77" y="38"/>
                      <a:pt x="43" y="160"/>
                    </a:cubicBezTo>
                    <a:cubicBezTo>
                      <a:pt x="0" y="305"/>
                      <a:pt x="40" y="427"/>
                      <a:pt x="43" y="432"/>
                    </a:cubicBezTo>
                    <a:cubicBezTo>
                      <a:pt x="45" y="440"/>
                      <a:pt x="53" y="448"/>
                      <a:pt x="64" y="448"/>
                    </a:cubicBezTo>
                    <a:cubicBezTo>
                      <a:pt x="66" y="448"/>
                      <a:pt x="69" y="448"/>
                      <a:pt x="72" y="445"/>
                    </a:cubicBezTo>
                    <a:cubicBezTo>
                      <a:pt x="85" y="443"/>
                      <a:pt x="90" y="430"/>
                      <a:pt x="88" y="416"/>
                    </a:cubicBezTo>
                    <a:cubicBezTo>
                      <a:pt x="88" y="416"/>
                      <a:pt x="51" y="302"/>
                      <a:pt x="88" y="173"/>
                    </a:cubicBezTo>
                    <a:cubicBezTo>
                      <a:pt x="122" y="54"/>
                      <a:pt x="244" y="48"/>
                      <a:pt x="249" y="48"/>
                    </a:cubicBezTo>
                    <a:cubicBezTo>
                      <a:pt x="262" y="48"/>
                      <a:pt x="273" y="38"/>
                      <a:pt x="270" y="25"/>
                    </a:cubicBezTo>
                    <a:cubicBezTo>
                      <a:pt x="270" y="11"/>
                      <a:pt x="260" y="1"/>
                      <a:pt x="2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g2d628c0607e_0_2855"/>
              <p:cNvSpPr/>
              <p:nvPr/>
            </p:nvSpPr>
            <p:spPr>
              <a:xfrm>
                <a:off x="5403875" y="2255850"/>
                <a:ext cx="100675" cy="101425"/>
              </a:xfrm>
              <a:custGeom>
                <a:rect b="b" l="l" r="r" t="t"/>
                <a:pathLst>
                  <a:path extrusionOk="0" h="4057" w="4027">
                    <a:moveTo>
                      <a:pt x="427" y="0"/>
                    </a:moveTo>
                    <a:cubicBezTo>
                      <a:pt x="417" y="0"/>
                      <a:pt x="409" y="2"/>
                      <a:pt x="400" y="7"/>
                    </a:cubicBezTo>
                    <a:cubicBezTo>
                      <a:pt x="360" y="28"/>
                      <a:pt x="188" y="92"/>
                      <a:pt x="80" y="160"/>
                    </a:cubicBezTo>
                    <a:cubicBezTo>
                      <a:pt x="59" y="174"/>
                      <a:pt x="0" y="250"/>
                      <a:pt x="3" y="354"/>
                    </a:cubicBezTo>
                    <a:cubicBezTo>
                      <a:pt x="3" y="425"/>
                      <a:pt x="75" y="960"/>
                      <a:pt x="347" y="1161"/>
                    </a:cubicBezTo>
                    <a:cubicBezTo>
                      <a:pt x="697" y="1418"/>
                      <a:pt x="845" y="1849"/>
                      <a:pt x="1170" y="2310"/>
                    </a:cubicBezTo>
                    <a:cubicBezTo>
                      <a:pt x="1681" y="3030"/>
                      <a:pt x="1808" y="3143"/>
                      <a:pt x="2028" y="3432"/>
                    </a:cubicBezTo>
                    <a:cubicBezTo>
                      <a:pt x="2081" y="3503"/>
                      <a:pt x="2152" y="3559"/>
                      <a:pt x="2232" y="3596"/>
                    </a:cubicBezTo>
                    <a:lnTo>
                      <a:pt x="4026" y="4057"/>
                    </a:lnTo>
                    <a:lnTo>
                      <a:pt x="4026" y="3162"/>
                    </a:lnTo>
                    <a:lnTo>
                      <a:pt x="2669" y="2921"/>
                    </a:lnTo>
                    <a:cubicBezTo>
                      <a:pt x="2621" y="2905"/>
                      <a:pt x="2523" y="2871"/>
                      <a:pt x="2489" y="2834"/>
                    </a:cubicBezTo>
                    <a:cubicBezTo>
                      <a:pt x="2147" y="2466"/>
                      <a:pt x="2036" y="2336"/>
                      <a:pt x="1747" y="1995"/>
                    </a:cubicBezTo>
                    <a:cubicBezTo>
                      <a:pt x="1411" y="1598"/>
                      <a:pt x="953" y="1166"/>
                      <a:pt x="927" y="1066"/>
                    </a:cubicBezTo>
                    <a:cubicBezTo>
                      <a:pt x="922" y="1042"/>
                      <a:pt x="924" y="1018"/>
                      <a:pt x="924" y="997"/>
                    </a:cubicBezTo>
                    <a:cubicBezTo>
                      <a:pt x="945" y="909"/>
                      <a:pt x="982" y="756"/>
                      <a:pt x="985" y="684"/>
                    </a:cubicBezTo>
                    <a:cubicBezTo>
                      <a:pt x="988" y="584"/>
                      <a:pt x="961" y="295"/>
                      <a:pt x="961" y="295"/>
                    </a:cubicBezTo>
                    <a:cubicBezTo>
                      <a:pt x="961" y="295"/>
                      <a:pt x="930" y="270"/>
                      <a:pt x="894" y="270"/>
                    </a:cubicBezTo>
                    <a:cubicBezTo>
                      <a:pt x="877" y="270"/>
                      <a:pt x="858" y="276"/>
                      <a:pt x="842" y="295"/>
                    </a:cubicBezTo>
                    <a:cubicBezTo>
                      <a:pt x="816" y="327"/>
                      <a:pt x="797" y="438"/>
                      <a:pt x="784" y="539"/>
                    </a:cubicBezTo>
                    <a:cubicBezTo>
                      <a:pt x="781" y="534"/>
                      <a:pt x="779" y="528"/>
                      <a:pt x="779" y="523"/>
                    </a:cubicBezTo>
                    <a:cubicBezTo>
                      <a:pt x="677" y="256"/>
                      <a:pt x="528" y="0"/>
                      <a:pt x="42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g2d628c0607e_0_2855"/>
              <p:cNvSpPr/>
              <p:nvPr/>
            </p:nvSpPr>
            <p:spPr>
              <a:xfrm>
                <a:off x="5410025" y="2260100"/>
                <a:ext cx="5725" cy="10100"/>
              </a:xfrm>
              <a:custGeom>
                <a:rect b="b" l="l" r="r" t="t"/>
                <a:pathLst>
                  <a:path extrusionOk="0" h="404" w="229">
                    <a:moveTo>
                      <a:pt x="24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3"/>
                      <a:pt x="1" y="43"/>
                      <a:pt x="181" y="390"/>
                    </a:cubicBezTo>
                    <a:cubicBezTo>
                      <a:pt x="183" y="398"/>
                      <a:pt x="194" y="403"/>
                      <a:pt x="202" y="403"/>
                    </a:cubicBezTo>
                    <a:cubicBezTo>
                      <a:pt x="204" y="403"/>
                      <a:pt x="210" y="403"/>
                      <a:pt x="212" y="401"/>
                    </a:cubicBezTo>
                    <a:cubicBezTo>
                      <a:pt x="223" y="395"/>
                      <a:pt x="228" y="380"/>
                      <a:pt x="223" y="369"/>
                    </a:cubicBezTo>
                    <a:cubicBezTo>
                      <a:pt x="159" y="245"/>
                      <a:pt x="56" y="46"/>
                      <a:pt x="48" y="22"/>
                    </a:cubicBezTo>
                    <a:cubicBezTo>
                      <a:pt x="46" y="12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g2d628c0607e_0_2855"/>
              <p:cNvSpPr/>
              <p:nvPr/>
            </p:nvSpPr>
            <p:spPr>
              <a:xfrm>
                <a:off x="5413325" y="2258075"/>
                <a:ext cx="6125" cy="11725"/>
              </a:xfrm>
              <a:custGeom>
                <a:rect b="b" l="l" r="r" t="t"/>
                <a:pathLst>
                  <a:path extrusionOk="0" h="469" w="245">
                    <a:moveTo>
                      <a:pt x="29" y="1"/>
                    </a:moveTo>
                    <a:cubicBezTo>
                      <a:pt x="26" y="1"/>
                      <a:pt x="22" y="1"/>
                      <a:pt x="19" y="3"/>
                    </a:cubicBezTo>
                    <a:cubicBezTo>
                      <a:pt x="6" y="8"/>
                      <a:pt x="1" y="21"/>
                      <a:pt x="6" y="34"/>
                    </a:cubicBezTo>
                    <a:lnTo>
                      <a:pt x="197" y="453"/>
                    </a:lnTo>
                    <a:cubicBezTo>
                      <a:pt x="202" y="463"/>
                      <a:pt x="210" y="468"/>
                      <a:pt x="218" y="468"/>
                    </a:cubicBezTo>
                    <a:cubicBezTo>
                      <a:pt x="221" y="468"/>
                      <a:pt x="226" y="466"/>
                      <a:pt x="229" y="466"/>
                    </a:cubicBezTo>
                    <a:cubicBezTo>
                      <a:pt x="239" y="461"/>
                      <a:pt x="244" y="445"/>
                      <a:pt x="239" y="434"/>
                    </a:cubicBezTo>
                    <a:lnTo>
                      <a:pt x="51" y="13"/>
                    </a:lnTo>
                    <a:cubicBezTo>
                      <a:pt x="47" y="5"/>
                      <a:pt x="38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g2d628c0607e_0_2855"/>
              <p:cNvSpPr/>
              <p:nvPr/>
            </p:nvSpPr>
            <p:spPr>
              <a:xfrm>
                <a:off x="5406200" y="2261325"/>
                <a:ext cx="5100" cy="10650"/>
              </a:xfrm>
              <a:custGeom>
                <a:rect b="b" l="l" r="r" t="t"/>
                <a:pathLst>
                  <a:path extrusionOk="0" h="426" w="204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5" y="8"/>
                      <a:pt x="0" y="21"/>
                      <a:pt x="5" y="34"/>
                    </a:cubicBezTo>
                    <a:lnTo>
                      <a:pt x="156" y="410"/>
                    </a:lnTo>
                    <a:cubicBezTo>
                      <a:pt x="159" y="420"/>
                      <a:pt x="167" y="426"/>
                      <a:pt x="177" y="426"/>
                    </a:cubicBezTo>
                    <a:cubicBezTo>
                      <a:pt x="180" y="426"/>
                      <a:pt x="183" y="426"/>
                      <a:pt x="185" y="423"/>
                    </a:cubicBezTo>
                    <a:cubicBezTo>
                      <a:pt x="199" y="420"/>
                      <a:pt x="204" y="405"/>
                      <a:pt x="199" y="394"/>
                    </a:cubicBezTo>
                    <a:lnTo>
                      <a:pt x="50" y="16"/>
                    </a:lnTo>
                    <a:cubicBezTo>
                      <a:pt x="46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g2d628c0607e_0_2855"/>
              <p:cNvSpPr/>
              <p:nvPr/>
            </p:nvSpPr>
            <p:spPr>
              <a:xfrm>
                <a:off x="5464750" y="2329000"/>
                <a:ext cx="9500" cy="19475"/>
              </a:xfrm>
              <a:custGeom>
                <a:rect b="b" l="l" r="r" t="t"/>
                <a:pathLst>
                  <a:path extrusionOk="0" h="779" w="380">
                    <a:moveTo>
                      <a:pt x="324" y="0"/>
                    </a:moveTo>
                    <a:cubicBezTo>
                      <a:pt x="324" y="0"/>
                      <a:pt x="260" y="305"/>
                      <a:pt x="218" y="448"/>
                    </a:cubicBezTo>
                    <a:cubicBezTo>
                      <a:pt x="151" y="673"/>
                      <a:pt x="1" y="723"/>
                      <a:pt x="1" y="723"/>
                    </a:cubicBezTo>
                    <a:lnTo>
                      <a:pt x="215" y="779"/>
                    </a:lnTo>
                    <a:cubicBezTo>
                      <a:pt x="297" y="543"/>
                      <a:pt x="363" y="175"/>
                      <a:pt x="379" y="11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g2d628c0607e_0_2855"/>
              <p:cNvSpPr/>
              <p:nvPr/>
            </p:nvSpPr>
            <p:spPr>
              <a:xfrm>
                <a:off x="5452975" y="2312250"/>
                <a:ext cx="21400" cy="17825"/>
              </a:xfrm>
              <a:custGeom>
                <a:rect b="b" l="l" r="r" t="t"/>
                <a:pathLst>
                  <a:path extrusionOk="0" h="713" w="856">
                    <a:moveTo>
                      <a:pt x="27" y="0"/>
                    </a:moveTo>
                    <a:cubicBezTo>
                      <a:pt x="21" y="0"/>
                      <a:pt x="16" y="2"/>
                      <a:pt x="11" y="6"/>
                    </a:cubicBezTo>
                    <a:cubicBezTo>
                      <a:pt x="0" y="14"/>
                      <a:pt x="0" y="30"/>
                      <a:pt x="8" y="40"/>
                    </a:cubicBezTo>
                    <a:lnTo>
                      <a:pt x="32" y="67"/>
                    </a:lnTo>
                    <a:cubicBezTo>
                      <a:pt x="210" y="279"/>
                      <a:pt x="210" y="279"/>
                      <a:pt x="302" y="377"/>
                    </a:cubicBezTo>
                    <a:cubicBezTo>
                      <a:pt x="345" y="419"/>
                      <a:pt x="405" y="482"/>
                      <a:pt x="506" y="594"/>
                    </a:cubicBezTo>
                    <a:cubicBezTo>
                      <a:pt x="540" y="628"/>
                      <a:pt x="612" y="657"/>
                      <a:pt x="683" y="684"/>
                    </a:cubicBezTo>
                    <a:lnTo>
                      <a:pt x="697" y="689"/>
                    </a:lnTo>
                    <a:lnTo>
                      <a:pt x="824" y="710"/>
                    </a:lnTo>
                    <a:cubicBezTo>
                      <a:pt x="826" y="713"/>
                      <a:pt x="826" y="713"/>
                      <a:pt x="829" y="713"/>
                    </a:cubicBezTo>
                    <a:cubicBezTo>
                      <a:pt x="840" y="713"/>
                      <a:pt x="850" y="705"/>
                      <a:pt x="853" y="692"/>
                    </a:cubicBezTo>
                    <a:cubicBezTo>
                      <a:pt x="855" y="678"/>
                      <a:pt x="845" y="668"/>
                      <a:pt x="832" y="665"/>
                    </a:cubicBezTo>
                    <a:lnTo>
                      <a:pt x="699" y="639"/>
                    </a:lnTo>
                    <a:cubicBezTo>
                      <a:pt x="654" y="623"/>
                      <a:pt x="570" y="591"/>
                      <a:pt x="540" y="559"/>
                    </a:cubicBezTo>
                    <a:cubicBezTo>
                      <a:pt x="440" y="451"/>
                      <a:pt x="379" y="387"/>
                      <a:pt x="337" y="345"/>
                    </a:cubicBezTo>
                    <a:cubicBezTo>
                      <a:pt x="247" y="247"/>
                      <a:pt x="247" y="247"/>
                      <a:pt x="69" y="38"/>
                    </a:cubicBezTo>
                    <a:lnTo>
                      <a:pt x="45" y="9"/>
                    </a:lnTo>
                    <a:cubicBezTo>
                      <a:pt x="40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g2d628c0607e_0_2855"/>
              <p:cNvSpPr/>
              <p:nvPr/>
            </p:nvSpPr>
            <p:spPr>
              <a:xfrm>
                <a:off x="5467725" y="2323950"/>
                <a:ext cx="80100" cy="117175"/>
              </a:xfrm>
              <a:custGeom>
                <a:rect b="b" l="l" r="r" t="t"/>
                <a:pathLst>
                  <a:path extrusionOk="0" h="4687" w="3204">
                    <a:moveTo>
                      <a:pt x="704" y="1"/>
                    </a:moveTo>
                    <a:cubicBezTo>
                      <a:pt x="638" y="1"/>
                      <a:pt x="595" y="120"/>
                      <a:pt x="572" y="171"/>
                    </a:cubicBezTo>
                    <a:cubicBezTo>
                      <a:pt x="509" y="163"/>
                      <a:pt x="371" y="142"/>
                      <a:pt x="260" y="126"/>
                    </a:cubicBezTo>
                    <a:lnTo>
                      <a:pt x="260" y="126"/>
                    </a:lnTo>
                    <a:cubicBezTo>
                      <a:pt x="292" y="139"/>
                      <a:pt x="149" y="1020"/>
                      <a:pt x="1" y="1166"/>
                    </a:cubicBezTo>
                    <a:cubicBezTo>
                      <a:pt x="358" y="1235"/>
                      <a:pt x="948" y="1327"/>
                      <a:pt x="1226" y="1351"/>
                    </a:cubicBezTo>
                    <a:cubicBezTo>
                      <a:pt x="1089" y="1701"/>
                      <a:pt x="943" y="1949"/>
                      <a:pt x="742" y="2709"/>
                    </a:cubicBezTo>
                    <a:cubicBezTo>
                      <a:pt x="620" y="3096"/>
                      <a:pt x="345" y="4686"/>
                      <a:pt x="345" y="4686"/>
                    </a:cubicBezTo>
                    <a:cubicBezTo>
                      <a:pt x="345" y="4686"/>
                      <a:pt x="1337" y="4448"/>
                      <a:pt x="1742" y="4408"/>
                    </a:cubicBezTo>
                    <a:cubicBezTo>
                      <a:pt x="1787" y="4404"/>
                      <a:pt x="1836" y="4402"/>
                      <a:pt x="1888" y="4402"/>
                    </a:cubicBezTo>
                    <a:cubicBezTo>
                      <a:pt x="2308" y="4402"/>
                      <a:pt x="2912" y="4530"/>
                      <a:pt x="2912" y="4530"/>
                    </a:cubicBezTo>
                    <a:cubicBezTo>
                      <a:pt x="2912" y="4530"/>
                      <a:pt x="2822" y="4019"/>
                      <a:pt x="2820" y="3757"/>
                    </a:cubicBezTo>
                    <a:cubicBezTo>
                      <a:pt x="2814" y="3238"/>
                      <a:pt x="3204" y="2884"/>
                      <a:pt x="3201" y="1396"/>
                    </a:cubicBezTo>
                    <a:cubicBezTo>
                      <a:pt x="3198" y="396"/>
                      <a:pt x="2878" y="65"/>
                      <a:pt x="2878" y="65"/>
                    </a:cubicBezTo>
                    <a:cubicBezTo>
                      <a:pt x="2878" y="65"/>
                      <a:pt x="2772" y="179"/>
                      <a:pt x="2521" y="184"/>
                    </a:cubicBezTo>
                    <a:cubicBezTo>
                      <a:pt x="2269" y="192"/>
                      <a:pt x="1959" y="224"/>
                      <a:pt x="1959" y="224"/>
                    </a:cubicBezTo>
                    <a:cubicBezTo>
                      <a:pt x="1959" y="224"/>
                      <a:pt x="1314" y="102"/>
                      <a:pt x="713" y="1"/>
                    </a:cubicBezTo>
                    <a:cubicBezTo>
                      <a:pt x="710" y="1"/>
                      <a:pt x="707" y="1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g2d628c0607e_0_2855"/>
              <p:cNvSpPr/>
              <p:nvPr/>
            </p:nvSpPr>
            <p:spPr>
              <a:xfrm>
                <a:off x="5497375" y="2331000"/>
                <a:ext cx="37225" cy="28925"/>
              </a:xfrm>
              <a:custGeom>
                <a:rect b="b" l="l" r="r" t="t"/>
                <a:pathLst>
                  <a:path extrusionOk="0" h="1157" w="1489">
                    <a:moveTo>
                      <a:pt x="1127" y="1"/>
                    </a:moveTo>
                    <a:cubicBezTo>
                      <a:pt x="1120" y="1"/>
                      <a:pt x="1112" y="4"/>
                      <a:pt x="1107" y="10"/>
                    </a:cubicBezTo>
                    <a:cubicBezTo>
                      <a:pt x="1099" y="21"/>
                      <a:pt x="1102" y="34"/>
                      <a:pt x="1112" y="42"/>
                    </a:cubicBezTo>
                    <a:cubicBezTo>
                      <a:pt x="1168" y="85"/>
                      <a:pt x="1438" y="307"/>
                      <a:pt x="1409" y="593"/>
                    </a:cubicBezTo>
                    <a:cubicBezTo>
                      <a:pt x="1361" y="1057"/>
                      <a:pt x="549" y="1107"/>
                      <a:pt x="192" y="1107"/>
                    </a:cubicBezTo>
                    <a:cubicBezTo>
                      <a:pt x="94" y="1107"/>
                      <a:pt x="30" y="1104"/>
                      <a:pt x="27" y="1104"/>
                    </a:cubicBezTo>
                    <a:cubicBezTo>
                      <a:pt x="25" y="1103"/>
                      <a:pt x="24" y="1103"/>
                      <a:pt x="22" y="1103"/>
                    </a:cubicBezTo>
                    <a:cubicBezTo>
                      <a:pt x="10" y="1103"/>
                      <a:pt x="3" y="1113"/>
                      <a:pt x="1" y="1125"/>
                    </a:cubicBezTo>
                    <a:cubicBezTo>
                      <a:pt x="1" y="1138"/>
                      <a:pt x="11" y="1149"/>
                      <a:pt x="24" y="1151"/>
                    </a:cubicBezTo>
                    <a:cubicBezTo>
                      <a:pt x="35" y="1151"/>
                      <a:pt x="106" y="1157"/>
                      <a:pt x="212" y="1157"/>
                    </a:cubicBezTo>
                    <a:cubicBezTo>
                      <a:pt x="591" y="1157"/>
                      <a:pt x="1403" y="1098"/>
                      <a:pt x="1456" y="598"/>
                    </a:cubicBezTo>
                    <a:cubicBezTo>
                      <a:pt x="1488" y="288"/>
                      <a:pt x="1200" y="50"/>
                      <a:pt x="1141" y="5"/>
                    </a:cubicBezTo>
                    <a:cubicBezTo>
                      <a:pt x="1137" y="2"/>
                      <a:pt x="1132" y="1"/>
                      <a:pt x="11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g2d628c0607e_0_2855"/>
              <p:cNvSpPr/>
              <p:nvPr/>
            </p:nvSpPr>
            <p:spPr>
              <a:xfrm>
                <a:off x="5473625" y="2326475"/>
                <a:ext cx="37200" cy="4000"/>
              </a:xfrm>
              <a:custGeom>
                <a:rect b="b" l="l" r="r" t="t"/>
                <a:pathLst>
                  <a:path extrusionOk="0" h="160" w="1488">
                    <a:moveTo>
                      <a:pt x="23" y="0"/>
                    </a:moveTo>
                    <a:cubicBezTo>
                      <a:pt x="11" y="0"/>
                      <a:pt x="3" y="10"/>
                      <a:pt x="0" y="22"/>
                    </a:cubicBezTo>
                    <a:cubicBezTo>
                      <a:pt x="0" y="35"/>
                      <a:pt x="8" y="46"/>
                      <a:pt x="21" y="48"/>
                    </a:cubicBezTo>
                    <a:cubicBezTo>
                      <a:pt x="37" y="48"/>
                      <a:pt x="1406" y="154"/>
                      <a:pt x="1461" y="160"/>
                    </a:cubicBezTo>
                    <a:lnTo>
                      <a:pt x="1464" y="160"/>
                    </a:lnTo>
                    <a:cubicBezTo>
                      <a:pt x="1477" y="160"/>
                      <a:pt x="1488" y="149"/>
                      <a:pt x="1488" y="138"/>
                    </a:cubicBezTo>
                    <a:cubicBezTo>
                      <a:pt x="1488" y="125"/>
                      <a:pt x="1480" y="112"/>
                      <a:pt x="1467" y="112"/>
                    </a:cubicBezTo>
                    <a:cubicBezTo>
                      <a:pt x="1408" y="109"/>
                      <a:pt x="40" y="1"/>
                      <a:pt x="27" y="1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g2d628c0607e_0_2855"/>
              <p:cNvSpPr/>
              <p:nvPr/>
            </p:nvSpPr>
            <p:spPr>
              <a:xfrm>
                <a:off x="5528150" y="2327625"/>
                <a:ext cx="12850" cy="4050"/>
              </a:xfrm>
              <a:custGeom>
                <a:rect b="b" l="l" r="r" t="t"/>
                <a:pathLst>
                  <a:path extrusionOk="0" h="162" w="514">
                    <a:moveTo>
                      <a:pt x="486" y="1"/>
                    </a:moveTo>
                    <a:cubicBezTo>
                      <a:pt x="479" y="1"/>
                      <a:pt x="471" y="4"/>
                      <a:pt x="466" y="10"/>
                    </a:cubicBezTo>
                    <a:cubicBezTo>
                      <a:pt x="466" y="10"/>
                      <a:pt x="448" y="34"/>
                      <a:pt x="387" y="58"/>
                    </a:cubicBezTo>
                    <a:cubicBezTo>
                      <a:pt x="252" y="114"/>
                      <a:pt x="27" y="114"/>
                      <a:pt x="24" y="114"/>
                    </a:cubicBezTo>
                    <a:cubicBezTo>
                      <a:pt x="11" y="114"/>
                      <a:pt x="0" y="124"/>
                      <a:pt x="0" y="137"/>
                    </a:cubicBezTo>
                    <a:cubicBezTo>
                      <a:pt x="0" y="151"/>
                      <a:pt x="11" y="161"/>
                      <a:pt x="24" y="161"/>
                    </a:cubicBezTo>
                    <a:cubicBezTo>
                      <a:pt x="32" y="161"/>
                      <a:pt x="260" y="161"/>
                      <a:pt x="405" y="103"/>
                    </a:cubicBezTo>
                    <a:cubicBezTo>
                      <a:pt x="479" y="74"/>
                      <a:pt x="503" y="42"/>
                      <a:pt x="506" y="40"/>
                    </a:cubicBezTo>
                    <a:cubicBezTo>
                      <a:pt x="514" y="29"/>
                      <a:pt x="511" y="13"/>
                      <a:pt x="501" y="5"/>
                    </a:cubicBezTo>
                    <a:cubicBezTo>
                      <a:pt x="496" y="2"/>
                      <a:pt x="491" y="1"/>
                      <a:pt x="4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g2d628c0607e_0_2855"/>
              <p:cNvSpPr/>
              <p:nvPr/>
            </p:nvSpPr>
            <p:spPr>
              <a:xfrm>
                <a:off x="5503675" y="2362875"/>
                <a:ext cx="12375" cy="70375"/>
              </a:xfrm>
              <a:custGeom>
                <a:rect b="b" l="l" r="r" t="t"/>
                <a:pathLst>
                  <a:path extrusionOk="0" h="2815" w="495">
                    <a:moveTo>
                      <a:pt x="466" y="0"/>
                    </a:moveTo>
                    <a:cubicBezTo>
                      <a:pt x="454" y="0"/>
                      <a:pt x="447" y="10"/>
                      <a:pt x="445" y="22"/>
                    </a:cubicBezTo>
                    <a:cubicBezTo>
                      <a:pt x="445" y="30"/>
                      <a:pt x="400" y="842"/>
                      <a:pt x="310" y="1147"/>
                    </a:cubicBezTo>
                    <a:cubicBezTo>
                      <a:pt x="217" y="1456"/>
                      <a:pt x="50" y="2076"/>
                      <a:pt x="37" y="2145"/>
                    </a:cubicBezTo>
                    <a:cubicBezTo>
                      <a:pt x="21" y="2211"/>
                      <a:pt x="74" y="2248"/>
                      <a:pt x="101" y="2266"/>
                    </a:cubicBezTo>
                    <a:cubicBezTo>
                      <a:pt x="101" y="2266"/>
                      <a:pt x="103" y="2269"/>
                      <a:pt x="103" y="2269"/>
                    </a:cubicBezTo>
                    <a:cubicBezTo>
                      <a:pt x="95" y="2280"/>
                      <a:pt x="79" y="2296"/>
                      <a:pt x="69" y="2306"/>
                    </a:cubicBezTo>
                    <a:cubicBezTo>
                      <a:pt x="53" y="2325"/>
                      <a:pt x="34" y="2343"/>
                      <a:pt x="21" y="2362"/>
                    </a:cubicBezTo>
                    <a:cubicBezTo>
                      <a:pt x="0" y="2391"/>
                      <a:pt x="5" y="2436"/>
                      <a:pt x="11" y="2489"/>
                    </a:cubicBezTo>
                    <a:cubicBezTo>
                      <a:pt x="16" y="2523"/>
                      <a:pt x="19" y="2563"/>
                      <a:pt x="19" y="2603"/>
                    </a:cubicBezTo>
                    <a:cubicBezTo>
                      <a:pt x="13" y="2706"/>
                      <a:pt x="5" y="2788"/>
                      <a:pt x="5" y="2788"/>
                    </a:cubicBezTo>
                    <a:cubicBezTo>
                      <a:pt x="5" y="2801"/>
                      <a:pt x="13" y="2812"/>
                      <a:pt x="26" y="2814"/>
                    </a:cubicBezTo>
                    <a:lnTo>
                      <a:pt x="29" y="2814"/>
                    </a:lnTo>
                    <a:cubicBezTo>
                      <a:pt x="42" y="2814"/>
                      <a:pt x="53" y="2804"/>
                      <a:pt x="53" y="2793"/>
                    </a:cubicBezTo>
                    <a:cubicBezTo>
                      <a:pt x="53" y="2790"/>
                      <a:pt x="61" y="2708"/>
                      <a:pt x="66" y="2605"/>
                    </a:cubicBezTo>
                    <a:cubicBezTo>
                      <a:pt x="66" y="2560"/>
                      <a:pt x="61" y="2521"/>
                      <a:pt x="58" y="2483"/>
                    </a:cubicBezTo>
                    <a:cubicBezTo>
                      <a:pt x="53" y="2441"/>
                      <a:pt x="50" y="2404"/>
                      <a:pt x="61" y="2388"/>
                    </a:cubicBezTo>
                    <a:cubicBezTo>
                      <a:pt x="71" y="2375"/>
                      <a:pt x="87" y="2356"/>
                      <a:pt x="103" y="2341"/>
                    </a:cubicBezTo>
                    <a:cubicBezTo>
                      <a:pt x="140" y="2301"/>
                      <a:pt x="169" y="2272"/>
                      <a:pt x="148" y="2248"/>
                    </a:cubicBezTo>
                    <a:cubicBezTo>
                      <a:pt x="143" y="2240"/>
                      <a:pt x="138" y="2235"/>
                      <a:pt x="127" y="2227"/>
                    </a:cubicBezTo>
                    <a:cubicBezTo>
                      <a:pt x="98" y="2208"/>
                      <a:pt x="77" y="2187"/>
                      <a:pt x="82" y="2153"/>
                    </a:cubicBezTo>
                    <a:cubicBezTo>
                      <a:pt x="98" y="2084"/>
                      <a:pt x="262" y="1470"/>
                      <a:pt x="355" y="1160"/>
                    </a:cubicBezTo>
                    <a:cubicBezTo>
                      <a:pt x="447" y="850"/>
                      <a:pt x="492" y="59"/>
                      <a:pt x="492" y="24"/>
                    </a:cubicBezTo>
                    <a:cubicBezTo>
                      <a:pt x="495" y="11"/>
                      <a:pt x="484" y="1"/>
                      <a:pt x="471" y="1"/>
                    </a:cubicBezTo>
                    <a:cubicBezTo>
                      <a:pt x="470" y="0"/>
                      <a:pt x="468" y="0"/>
                      <a:pt x="4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g2d628c0607e_0_2855"/>
              <p:cNvSpPr/>
              <p:nvPr/>
            </p:nvSpPr>
            <p:spPr>
              <a:xfrm>
                <a:off x="5480825" y="2428825"/>
                <a:ext cx="58125" cy="7675"/>
              </a:xfrm>
              <a:custGeom>
                <a:rect b="b" l="l" r="r" t="t"/>
                <a:pathLst>
                  <a:path extrusionOk="0" h="307" w="2325">
                    <a:moveTo>
                      <a:pt x="1330" y="0"/>
                    </a:moveTo>
                    <a:cubicBezTo>
                      <a:pt x="1272" y="0"/>
                      <a:pt x="1215" y="3"/>
                      <a:pt x="1160" y="10"/>
                    </a:cubicBezTo>
                    <a:cubicBezTo>
                      <a:pt x="681" y="63"/>
                      <a:pt x="27" y="256"/>
                      <a:pt x="19" y="258"/>
                    </a:cubicBezTo>
                    <a:cubicBezTo>
                      <a:pt x="6" y="264"/>
                      <a:pt x="1" y="274"/>
                      <a:pt x="3" y="287"/>
                    </a:cubicBezTo>
                    <a:cubicBezTo>
                      <a:pt x="6" y="298"/>
                      <a:pt x="17" y="306"/>
                      <a:pt x="27" y="306"/>
                    </a:cubicBezTo>
                    <a:cubicBezTo>
                      <a:pt x="27" y="306"/>
                      <a:pt x="30" y="306"/>
                      <a:pt x="33" y="303"/>
                    </a:cubicBezTo>
                    <a:cubicBezTo>
                      <a:pt x="41" y="303"/>
                      <a:pt x="692" y="110"/>
                      <a:pt x="1165" y="57"/>
                    </a:cubicBezTo>
                    <a:cubicBezTo>
                      <a:pt x="1218" y="51"/>
                      <a:pt x="1273" y="49"/>
                      <a:pt x="1328" y="49"/>
                    </a:cubicBezTo>
                    <a:cubicBezTo>
                      <a:pt x="1774" y="49"/>
                      <a:pt x="2283" y="216"/>
                      <a:pt x="2290" y="219"/>
                    </a:cubicBezTo>
                    <a:cubicBezTo>
                      <a:pt x="2293" y="220"/>
                      <a:pt x="2295" y="220"/>
                      <a:pt x="2298" y="220"/>
                    </a:cubicBezTo>
                    <a:cubicBezTo>
                      <a:pt x="2306" y="220"/>
                      <a:pt x="2315" y="214"/>
                      <a:pt x="2320" y="205"/>
                    </a:cubicBezTo>
                    <a:cubicBezTo>
                      <a:pt x="2325" y="192"/>
                      <a:pt x="2317" y="179"/>
                      <a:pt x="2304" y="174"/>
                    </a:cubicBezTo>
                    <a:cubicBezTo>
                      <a:pt x="2299" y="171"/>
                      <a:pt x="1782" y="0"/>
                      <a:pt x="13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g2d628c0607e_0_2855"/>
              <p:cNvSpPr/>
              <p:nvPr/>
            </p:nvSpPr>
            <p:spPr>
              <a:xfrm>
                <a:off x="5511925" y="2278825"/>
                <a:ext cx="42175" cy="36125"/>
              </a:xfrm>
              <a:custGeom>
                <a:rect b="b" l="l" r="r" t="t"/>
                <a:pathLst>
                  <a:path extrusionOk="0" h="1445" w="1687">
                    <a:moveTo>
                      <a:pt x="1093" y="0"/>
                    </a:moveTo>
                    <a:cubicBezTo>
                      <a:pt x="1002" y="0"/>
                      <a:pt x="901" y="29"/>
                      <a:pt x="792" y="83"/>
                    </a:cubicBezTo>
                    <a:cubicBezTo>
                      <a:pt x="734" y="112"/>
                      <a:pt x="716" y="115"/>
                      <a:pt x="652" y="160"/>
                    </a:cubicBezTo>
                    <a:cubicBezTo>
                      <a:pt x="618" y="184"/>
                      <a:pt x="578" y="290"/>
                      <a:pt x="506" y="350"/>
                    </a:cubicBezTo>
                    <a:cubicBezTo>
                      <a:pt x="422" y="422"/>
                      <a:pt x="393" y="438"/>
                      <a:pt x="207" y="499"/>
                    </a:cubicBezTo>
                    <a:cubicBezTo>
                      <a:pt x="154" y="515"/>
                      <a:pt x="207" y="626"/>
                      <a:pt x="297" y="689"/>
                    </a:cubicBezTo>
                    <a:cubicBezTo>
                      <a:pt x="199" y="906"/>
                      <a:pt x="1" y="1089"/>
                      <a:pt x="173" y="1208"/>
                    </a:cubicBezTo>
                    <a:cubicBezTo>
                      <a:pt x="425" y="1382"/>
                      <a:pt x="594" y="1444"/>
                      <a:pt x="730" y="1444"/>
                    </a:cubicBezTo>
                    <a:cubicBezTo>
                      <a:pt x="888" y="1444"/>
                      <a:pt x="1000" y="1360"/>
                      <a:pt x="1147" y="1269"/>
                    </a:cubicBezTo>
                    <a:cubicBezTo>
                      <a:pt x="1153" y="1278"/>
                      <a:pt x="1219" y="1320"/>
                      <a:pt x="1289" y="1320"/>
                    </a:cubicBezTo>
                    <a:cubicBezTo>
                      <a:pt x="1320" y="1320"/>
                      <a:pt x="1352" y="1312"/>
                      <a:pt x="1380" y="1290"/>
                    </a:cubicBezTo>
                    <a:cubicBezTo>
                      <a:pt x="1467" y="1224"/>
                      <a:pt x="1687" y="972"/>
                      <a:pt x="1682" y="750"/>
                    </a:cubicBezTo>
                    <a:cubicBezTo>
                      <a:pt x="1684" y="557"/>
                      <a:pt x="1626" y="448"/>
                      <a:pt x="1414" y="173"/>
                    </a:cubicBezTo>
                    <a:cubicBezTo>
                      <a:pt x="1326" y="54"/>
                      <a:pt x="1218" y="0"/>
                      <a:pt x="10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g2d628c0607e_0_2855"/>
              <p:cNvSpPr/>
              <p:nvPr/>
            </p:nvSpPr>
            <p:spPr>
              <a:xfrm>
                <a:off x="5525300" y="2290600"/>
                <a:ext cx="4800" cy="4375"/>
              </a:xfrm>
              <a:custGeom>
                <a:rect b="b" l="l" r="r" t="t"/>
                <a:pathLst>
                  <a:path extrusionOk="0" h="175" w="192">
                    <a:moveTo>
                      <a:pt x="91" y="0"/>
                    </a:moveTo>
                    <a:cubicBezTo>
                      <a:pt x="74" y="0"/>
                      <a:pt x="57" y="6"/>
                      <a:pt x="43" y="17"/>
                    </a:cubicBezTo>
                    <a:cubicBezTo>
                      <a:pt x="6" y="44"/>
                      <a:pt x="1" y="99"/>
                      <a:pt x="30" y="139"/>
                    </a:cubicBezTo>
                    <a:cubicBezTo>
                      <a:pt x="47" y="161"/>
                      <a:pt x="75" y="174"/>
                      <a:pt x="101" y="174"/>
                    </a:cubicBezTo>
                    <a:cubicBezTo>
                      <a:pt x="119" y="174"/>
                      <a:pt x="135" y="169"/>
                      <a:pt x="149" y="157"/>
                    </a:cubicBezTo>
                    <a:cubicBezTo>
                      <a:pt x="186" y="131"/>
                      <a:pt x="191" y="75"/>
                      <a:pt x="162" y="36"/>
                    </a:cubicBezTo>
                    <a:cubicBezTo>
                      <a:pt x="144" y="13"/>
                      <a:pt x="118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g2d628c0607e_0_2855"/>
              <p:cNvSpPr/>
              <p:nvPr/>
            </p:nvSpPr>
            <p:spPr>
              <a:xfrm>
                <a:off x="5525700" y="2291325"/>
                <a:ext cx="1875" cy="1650"/>
              </a:xfrm>
              <a:custGeom>
                <a:rect b="b" l="l" r="r" t="t"/>
                <a:pathLst>
                  <a:path extrusionOk="0" h="66" w="75">
                    <a:moveTo>
                      <a:pt x="36" y="0"/>
                    </a:moveTo>
                    <a:cubicBezTo>
                      <a:pt x="29" y="0"/>
                      <a:pt x="23" y="2"/>
                      <a:pt x="16" y="7"/>
                    </a:cubicBezTo>
                    <a:cubicBezTo>
                      <a:pt x="3" y="17"/>
                      <a:pt x="0" y="38"/>
                      <a:pt x="11" y="52"/>
                    </a:cubicBezTo>
                    <a:cubicBezTo>
                      <a:pt x="19" y="61"/>
                      <a:pt x="29" y="66"/>
                      <a:pt x="39" y="66"/>
                    </a:cubicBezTo>
                    <a:cubicBezTo>
                      <a:pt x="46" y="66"/>
                      <a:pt x="52" y="64"/>
                      <a:pt x="59" y="60"/>
                    </a:cubicBezTo>
                    <a:cubicBezTo>
                      <a:pt x="72" y="49"/>
                      <a:pt x="75" y="28"/>
                      <a:pt x="64" y="15"/>
                    </a:cubicBezTo>
                    <a:cubicBezTo>
                      <a:pt x="56" y="5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g2d628c0607e_0_2855"/>
              <p:cNvSpPr/>
              <p:nvPr/>
            </p:nvSpPr>
            <p:spPr>
              <a:xfrm>
                <a:off x="5528475" y="2286300"/>
                <a:ext cx="5450" cy="7850"/>
              </a:xfrm>
              <a:custGeom>
                <a:rect b="b" l="l" r="r" t="t"/>
                <a:pathLst>
                  <a:path extrusionOk="0" h="314" w="218">
                    <a:moveTo>
                      <a:pt x="23" y="1"/>
                    </a:moveTo>
                    <a:cubicBezTo>
                      <a:pt x="12" y="1"/>
                      <a:pt x="3" y="10"/>
                      <a:pt x="1" y="20"/>
                    </a:cubicBezTo>
                    <a:cubicBezTo>
                      <a:pt x="1" y="33"/>
                      <a:pt x="9" y="44"/>
                      <a:pt x="22" y="46"/>
                    </a:cubicBezTo>
                    <a:cubicBezTo>
                      <a:pt x="24" y="49"/>
                      <a:pt x="56" y="59"/>
                      <a:pt x="109" y="136"/>
                    </a:cubicBezTo>
                    <a:cubicBezTo>
                      <a:pt x="167" y="221"/>
                      <a:pt x="165" y="290"/>
                      <a:pt x="165" y="290"/>
                    </a:cubicBezTo>
                    <a:cubicBezTo>
                      <a:pt x="162" y="303"/>
                      <a:pt x="173" y="314"/>
                      <a:pt x="186" y="314"/>
                    </a:cubicBezTo>
                    <a:lnTo>
                      <a:pt x="189" y="314"/>
                    </a:lnTo>
                    <a:cubicBezTo>
                      <a:pt x="199" y="314"/>
                      <a:pt x="210" y="306"/>
                      <a:pt x="212" y="292"/>
                    </a:cubicBezTo>
                    <a:cubicBezTo>
                      <a:pt x="212" y="290"/>
                      <a:pt x="218" y="210"/>
                      <a:pt x="146" y="110"/>
                    </a:cubicBezTo>
                    <a:cubicBezTo>
                      <a:pt x="80" y="12"/>
                      <a:pt x="40" y="1"/>
                      <a:pt x="27" y="1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g2d628c0607e_0_2855"/>
              <p:cNvSpPr/>
              <p:nvPr/>
            </p:nvSpPr>
            <p:spPr>
              <a:xfrm>
                <a:off x="5525575" y="2312975"/>
                <a:ext cx="8550" cy="2275"/>
              </a:xfrm>
              <a:custGeom>
                <a:rect b="b" l="l" r="r" t="t"/>
                <a:pathLst>
                  <a:path extrusionOk="0" h="91" w="342">
                    <a:moveTo>
                      <a:pt x="314" y="1"/>
                    </a:moveTo>
                    <a:cubicBezTo>
                      <a:pt x="310" y="1"/>
                      <a:pt x="306" y="2"/>
                      <a:pt x="302" y="4"/>
                    </a:cubicBezTo>
                    <a:cubicBezTo>
                      <a:pt x="302" y="4"/>
                      <a:pt x="235" y="43"/>
                      <a:pt x="175" y="43"/>
                    </a:cubicBezTo>
                    <a:cubicBezTo>
                      <a:pt x="173" y="43"/>
                      <a:pt x="171" y="43"/>
                      <a:pt x="170" y="43"/>
                    </a:cubicBezTo>
                    <a:cubicBezTo>
                      <a:pt x="103" y="43"/>
                      <a:pt x="29" y="30"/>
                      <a:pt x="29" y="30"/>
                    </a:cubicBezTo>
                    <a:cubicBezTo>
                      <a:pt x="28" y="30"/>
                      <a:pt x="26" y="30"/>
                      <a:pt x="25" y="30"/>
                    </a:cubicBezTo>
                    <a:cubicBezTo>
                      <a:pt x="13" y="30"/>
                      <a:pt x="3" y="39"/>
                      <a:pt x="3" y="49"/>
                    </a:cubicBezTo>
                    <a:cubicBezTo>
                      <a:pt x="0" y="62"/>
                      <a:pt x="8" y="75"/>
                      <a:pt x="21" y="78"/>
                    </a:cubicBezTo>
                    <a:cubicBezTo>
                      <a:pt x="24" y="78"/>
                      <a:pt x="98" y="91"/>
                      <a:pt x="167" y="91"/>
                    </a:cubicBezTo>
                    <a:lnTo>
                      <a:pt x="170" y="91"/>
                    </a:lnTo>
                    <a:cubicBezTo>
                      <a:pt x="244" y="91"/>
                      <a:pt x="323" y="46"/>
                      <a:pt x="326" y="46"/>
                    </a:cubicBezTo>
                    <a:cubicBezTo>
                      <a:pt x="336" y="38"/>
                      <a:pt x="342" y="25"/>
                      <a:pt x="334" y="14"/>
                    </a:cubicBezTo>
                    <a:cubicBezTo>
                      <a:pt x="330" y="5"/>
                      <a:pt x="323" y="1"/>
                      <a:pt x="3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g2d628c0607e_0_2855"/>
              <p:cNvSpPr/>
              <p:nvPr/>
            </p:nvSpPr>
            <p:spPr>
              <a:xfrm>
                <a:off x="5530925" y="2277925"/>
                <a:ext cx="32650" cy="49625"/>
              </a:xfrm>
              <a:custGeom>
                <a:rect b="b" l="l" r="r" t="t"/>
                <a:pathLst>
                  <a:path extrusionOk="0" h="1985" w="1306">
                    <a:moveTo>
                      <a:pt x="326" y="0"/>
                    </a:moveTo>
                    <a:lnTo>
                      <a:pt x="345" y="302"/>
                    </a:lnTo>
                    <a:cubicBezTo>
                      <a:pt x="345" y="302"/>
                      <a:pt x="445" y="551"/>
                      <a:pt x="408" y="686"/>
                    </a:cubicBezTo>
                    <a:cubicBezTo>
                      <a:pt x="342" y="924"/>
                      <a:pt x="159" y="924"/>
                      <a:pt x="159" y="924"/>
                    </a:cubicBezTo>
                    <a:cubicBezTo>
                      <a:pt x="159" y="924"/>
                      <a:pt x="185" y="1150"/>
                      <a:pt x="311" y="1150"/>
                    </a:cubicBezTo>
                    <a:cubicBezTo>
                      <a:pt x="342" y="1150"/>
                      <a:pt x="378" y="1137"/>
                      <a:pt x="421" y="1104"/>
                    </a:cubicBezTo>
                    <a:lnTo>
                      <a:pt x="421" y="1104"/>
                    </a:lnTo>
                    <a:cubicBezTo>
                      <a:pt x="469" y="1154"/>
                      <a:pt x="429" y="1226"/>
                      <a:pt x="310" y="1310"/>
                    </a:cubicBezTo>
                    <a:cubicBezTo>
                      <a:pt x="191" y="1392"/>
                      <a:pt x="1" y="1411"/>
                      <a:pt x="1" y="1411"/>
                    </a:cubicBezTo>
                    <a:cubicBezTo>
                      <a:pt x="1" y="1411"/>
                      <a:pt x="108" y="1692"/>
                      <a:pt x="324" y="1692"/>
                    </a:cubicBezTo>
                    <a:cubicBezTo>
                      <a:pt x="331" y="1692"/>
                      <a:pt x="338" y="1692"/>
                      <a:pt x="345" y="1691"/>
                    </a:cubicBezTo>
                    <a:cubicBezTo>
                      <a:pt x="371" y="1682"/>
                      <a:pt x="384" y="1677"/>
                      <a:pt x="391" y="1677"/>
                    </a:cubicBezTo>
                    <a:cubicBezTo>
                      <a:pt x="410" y="1677"/>
                      <a:pt x="365" y="1724"/>
                      <a:pt x="419" y="1845"/>
                    </a:cubicBezTo>
                    <a:cubicBezTo>
                      <a:pt x="473" y="1969"/>
                      <a:pt x="652" y="1984"/>
                      <a:pt x="737" y="1984"/>
                    </a:cubicBezTo>
                    <a:cubicBezTo>
                      <a:pt x="764" y="1984"/>
                      <a:pt x="781" y="1983"/>
                      <a:pt x="781" y="1983"/>
                    </a:cubicBezTo>
                    <a:cubicBezTo>
                      <a:pt x="781" y="1983"/>
                      <a:pt x="586" y="1776"/>
                      <a:pt x="758" y="1617"/>
                    </a:cubicBezTo>
                    <a:cubicBezTo>
                      <a:pt x="930" y="1456"/>
                      <a:pt x="1017" y="1472"/>
                      <a:pt x="1088" y="1371"/>
                    </a:cubicBezTo>
                    <a:cubicBezTo>
                      <a:pt x="1292" y="1085"/>
                      <a:pt x="1237" y="942"/>
                      <a:pt x="1242" y="818"/>
                    </a:cubicBezTo>
                    <a:cubicBezTo>
                      <a:pt x="1242" y="789"/>
                      <a:pt x="1305" y="773"/>
                      <a:pt x="1239" y="720"/>
                    </a:cubicBezTo>
                    <a:cubicBezTo>
                      <a:pt x="953" y="500"/>
                      <a:pt x="797" y="172"/>
                      <a:pt x="601" y="50"/>
                    </a:cubicBezTo>
                    <a:cubicBezTo>
                      <a:pt x="541" y="13"/>
                      <a:pt x="326" y="0"/>
                      <a:pt x="3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g2d628c0607e_0_2855"/>
              <p:cNvSpPr/>
              <p:nvPr/>
            </p:nvSpPr>
            <p:spPr>
              <a:xfrm>
                <a:off x="5526150" y="2270425"/>
                <a:ext cx="40075" cy="40075"/>
              </a:xfrm>
              <a:custGeom>
                <a:rect b="b" l="l" r="r" t="t"/>
                <a:pathLst>
                  <a:path extrusionOk="0" h="1603" w="1603">
                    <a:moveTo>
                      <a:pt x="859" y="1"/>
                    </a:moveTo>
                    <a:lnTo>
                      <a:pt x="469" y="165"/>
                    </a:lnTo>
                    <a:lnTo>
                      <a:pt x="117" y="25"/>
                    </a:lnTo>
                    <a:lnTo>
                      <a:pt x="117" y="25"/>
                    </a:lnTo>
                    <a:cubicBezTo>
                      <a:pt x="117" y="25"/>
                      <a:pt x="1" y="178"/>
                      <a:pt x="199" y="565"/>
                    </a:cubicBezTo>
                    <a:cubicBezTo>
                      <a:pt x="398" y="951"/>
                      <a:pt x="517" y="959"/>
                      <a:pt x="726" y="1168"/>
                    </a:cubicBezTo>
                    <a:cubicBezTo>
                      <a:pt x="1077" y="1521"/>
                      <a:pt x="1279" y="1602"/>
                      <a:pt x="1391" y="1602"/>
                    </a:cubicBezTo>
                    <a:cubicBezTo>
                      <a:pt x="1488" y="1602"/>
                      <a:pt x="1518" y="1541"/>
                      <a:pt x="1518" y="1541"/>
                    </a:cubicBezTo>
                    <a:lnTo>
                      <a:pt x="1446" y="1179"/>
                    </a:lnTo>
                    <a:lnTo>
                      <a:pt x="1602" y="792"/>
                    </a:lnTo>
                    <a:cubicBezTo>
                      <a:pt x="1602" y="792"/>
                      <a:pt x="1491" y="504"/>
                      <a:pt x="1375" y="379"/>
                    </a:cubicBezTo>
                    <a:cubicBezTo>
                      <a:pt x="1062" y="46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g2d628c0607e_0_2855"/>
              <p:cNvSpPr/>
              <p:nvPr/>
            </p:nvSpPr>
            <p:spPr>
              <a:xfrm>
                <a:off x="5536950" y="2275125"/>
                <a:ext cx="25375" cy="24525"/>
              </a:xfrm>
              <a:custGeom>
                <a:rect b="b" l="l" r="r" t="t"/>
                <a:pathLst>
                  <a:path extrusionOk="0" h="981" w="1015">
                    <a:moveTo>
                      <a:pt x="48" y="0"/>
                    </a:moveTo>
                    <a:cubicBezTo>
                      <a:pt x="37" y="0"/>
                      <a:pt x="27" y="8"/>
                      <a:pt x="24" y="17"/>
                    </a:cubicBezTo>
                    <a:cubicBezTo>
                      <a:pt x="22" y="30"/>
                      <a:pt x="0" y="146"/>
                      <a:pt x="329" y="488"/>
                    </a:cubicBezTo>
                    <a:cubicBezTo>
                      <a:pt x="657" y="827"/>
                      <a:pt x="974" y="975"/>
                      <a:pt x="977" y="978"/>
                    </a:cubicBezTo>
                    <a:cubicBezTo>
                      <a:pt x="980" y="978"/>
                      <a:pt x="982" y="980"/>
                      <a:pt x="988" y="980"/>
                    </a:cubicBezTo>
                    <a:cubicBezTo>
                      <a:pt x="996" y="980"/>
                      <a:pt x="1004" y="975"/>
                      <a:pt x="1009" y="964"/>
                    </a:cubicBezTo>
                    <a:cubicBezTo>
                      <a:pt x="1014" y="954"/>
                      <a:pt x="1009" y="940"/>
                      <a:pt x="996" y="933"/>
                    </a:cubicBezTo>
                    <a:cubicBezTo>
                      <a:pt x="993" y="933"/>
                      <a:pt x="683" y="787"/>
                      <a:pt x="363" y="453"/>
                    </a:cubicBezTo>
                    <a:cubicBezTo>
                      <a:pt x="56" y="138"/>
                      <a:pt x="69" y="30"/>
                      <a:pt x="69" y="30"/>
                    </a:cubicBezTo>
                    <a:cubicBezTo>
                      <a:pt x="75" y="17"/>
                      <a:pt x="67" y="3"/>
                      <a:pt x="53" y="1"/>
                    </a:cubicBezTo>
                    <a:cubicBezTo>
                      <a:pt x="52" y="0"/>
                      <a:pt x="50" y="0"/>
                      <a:pt x="4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g2d628c0607e_0_2855"/>
              <p:cNvSpPr/>
              <p:nvPr/>
            </p:nvSpPr>
            <p:spPr>
              <a:xfrm>
                <a:off x="5547475" y="2271500"/>
                <a:ext cx="17300" cy="17550"/>
              </a:xfrm>
              <a:custGeom>
                <a:rect b="b" l="l" r="r" t="t"/>
                <a:pathLst>
                  <a:path extrusionOk="0" h="702" w="692">
                    <a:moveTo>
                      <a:pt x="28" y="1"/>
                    </a:moveTo>
                    <a:cubicBezTo>
                      <a:pt x="21" y="1"/>
                      <a:pt x="13" y="4"/>
                      <a:pt x="8" y="11"/>
                    </a:cubicBezTo>
                    <a:cubicBezTo>
                      <a:pt x="0" y="21"/>
                      <a:pt x="3" y="35"/>
                      <a:pt x="14" y="43"/>
                    </a:cubicBezTo>
                    <a:cubicBezTo>
                      <a:pt x="14" y="45"/>
                      <a:pt x="170" y="162"/>
                      <a:pt x="273" y="273"/>
                    </a:cubicBezTo>
                    <a:cubicBezTo>
                      <a:pt x="376" y="384"/>
                      <a:pt x="643" y="691"/>
                      <a:pt x="646" y="694"/>
                    </a:cubicBezTo>
                    <a:cubicBezTo>
                      <a:pt x="651" y="699"/>
                      <a:pt x="659" y="702"/>
                      <a:pt x="665" y="702"/>
                    </a:cubicBezTo>
                    <a:cubicBezTo>
                      <a:pt x="670" y="702"/>
                      <a:pt x="675" y="702"/>
                      <a:pt x="681" y="696"/>
                    </a:cubicBezTo>
                    <a:cubicBezTo>
                      <a:pt x="691" y="688"/>
                      <a:pt x="691" y="673"/>
                      <a:pt x="683" y="662"/>
                    </a:cubicBezTo>
                    <a:cubicBezTo>
                      <a:pt x="681" y="659"/>
                      <a:pt x="411" y="352"/>
                      <a:pt x="307" y="238"/>
                    </a:cubicBezTo>
                    <a:cubicBezTo>
                      <a:pt x="201" y="127"/>
                      <a:pt x="48" y="11"/>
                      <a:pt x="43" y="6"/>
                    </a:cubicBezTo>
                    <a:cubicBezTo>
                      <a:pt x="38" y="2"/>
                      <a:pt x="33" y="1"/>
                      <a:pt x="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g2d628c0607e_0_2855"/>
              <p:cNvSpPr/>
              <p:nvPr/>
            </p:nvSpPr>
            <p:spPr>
              <a:xfrm>
                <a:off x="5516025" y="2300150"/>
                <a:ext cx="8650" cy="5050"/>
              </a:xfrm>
              <a:custGeom>
                <a:rect b="b" l="l" r="r" t="t"/>
                <a:pathLst>
                  <a:path extrusionOk="0" h="202" w="346">
                    <a:moveTo>
                      <a:pt x="27" y="0"/>
                    </a:moveTo>
                    <a:cubicBezTo>
                      <a:pt x="20" y="0"/>
                      <a:pt x="13" y="3"/>
                      <a:pt x="9" y="8"/>
                    </a:cubicBezTo>
                    <a:cubicBezTo>
                      <a:pt x="1" y="19"/>
                      <a:pt x="4" y="35"/>
                      <a:pt x="14" y="43"/>
                    </a:cubicBezTo>
                    <a:cubicBezTo>
                      <a:pt x="22" y="48"/>
                      <a:pt x="207" y="186"/>
                      <a:pt x="316" y="202"/>
                    </a:cubicBezTo>
                    <a:lnTo>
                      <a:pt x="319" y="202"/>
                    </a:lnTo>
                    <a:cubicBezTo>
                      <a:pt x="329" y="202"/>
                      <a:pt x="340" y="194"/>
                      <a:pt x="342" y="180"/>
                    </a:cubicBezTo>
                    <a:cubicBezTo>
                      <a:pt x="345" y="167"/>
                      <a:pt x="335" y="157"/>
                      <a:pt x="321" y="154"/>
                    </a:cubicBezTo>
                    <a:cubicBezTo>
                      <a:pt x="226" y="141"/>
                      <a:pt x="46" y="6"/>
                      <a:pt x="43" y="6"/>
                    </a:cubicBezTo>
                    <a:cubicBezTo>
                      <a:pt x="38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g2d628c0607e_0_2855"/>
              <p:cNvSpPr/>
              <p:nvPr/>
            </p:nvSpPr>
            <p:spPr>
              <a:xfrm>
                <a:off x="5479050" y="2324625"/>
                <a:ext cx="4325" cy="3600"/>
              </a:xfrm>
              <a:custGeom>
                <a:rect b="b" l="l" r="r" t="t"/>
                <a:pathLst>
                  <a:path extrusionOk="0" h="144" w="173">
                    <a:moveTo>
                      <a:pt x="146" y="1"/>
                    </a:moveTo>
                    <a:cubicBezTo>
                      <a:pt x="146" y="1"/>
                      <a:pt x="101" y="75"/>
                      <a:pt x="67" y="93"/>
                    </a:cubicBezTo>
                    <a:cubicBezTo>
                      <a:pt x="29" y="112"/>
                      <a:pt x="0" y="128"/>
                      <a:pt x="0" y="128"/>
                    </a:cubicBezTo>
                    <a:lnTo>
                      <a:pt x="119" y="144"/>
                    </a:lnTo>
                    <a:cubicBezTo>
                      <a:pt x="119" y="144"/>
                      <a:pt x="135" y="112"/>
                      <a:pt x="146" y="88"/>
                    </a:cubicBezTo>
                    <a:cubicBezTo>
                      <a:pt x="154" y="62"/>
                      <a:pt x="172" y="35"/>
                      <a:pt x="172" y="35"/>
                    </a:cubicBez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g2d628c0607e_0_2855"/>
              <p:cNvSpPr/>
              <p:nvPr/>
            </p:nvSpPr>
            <p:spPr>
              <a:xfrm>
                <a:off x="5477400" y="2434000"/>
                <a:ext cx="60700" cy="8450"/>
              </a:xfrm>
              <a:custGeom>
                <a:rect b="b" l="l" r="r" t="t"/>
                <a:pathLst>
                  <a:path extrusionOk="0" h="338" w="2428">
                    <a:moveTo>
                      <a:pt x="1494" y="1"/>
                    </a:moveTo>
                    <a:cubicBezTo>
                      <a:pt x="1445" y="1"/>
                      <a:pt x="1398" y="2"/>
                      <a:pt x="1355" y="6"/>
                    </a:cubicBezTo>
                    <a:cubicBezTo>
                      <a:pt x="1003" y="41"/>
                      <a:pt x="215" y="223"/>
                      <a:pt x="8" y="274"/>
                    </a:cubicBezTo>
                    <a:lnTo>
                      <a:pt x="0" y="337"/>
                    </a:lnTo>
                    <a:cubicBezTo>
                      <a:pt x="0" y="337"/>
                      <a:pt x="855" y="88"/>
                      <a:pt x="1520" y="62"/>
                    </a:cubicBezTo>
                    <a:cubicBezTo>
                      <a:pt x="1522" y="62"/>
                      <a:pt x="1524" y="62"/>
                      <a:pt x="1526" y="62"/>
                    </a:cubicBezTo>
                    <a:cubicBezTo>
                      <a:pt x="1655" y="62"/>
                      <a:pt x="2427" y="128"/>
                      <a:pt x="2427" y="128"/>
                    </a:cubicBezTo>
                    <a:lnTo>
                      <a:pt x="2425" y="110"/>
                    </a:lnTo>
                    <a:cubicBezTo>
                      <a:pt x="2235" y="73"/>
                      <a:pt x="1811" y="1"/>
                      <a:pt x="14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g2d628c0607e_0_2855"/>
              <p:cNvSpPr/>
              <p:nvPr/>
            </p:nvSpPr>
            <p:spPr>
              <a:xfrm>
                <a:off x="5189150" y="2338325"/>
                <a:ext cx="81000" cy="113525"/>
              </a:xfrm>
              <a:custGeom>
                <a:rect b="b" l="l" r="r" t="t"/>
                <a:pathLst>
                  <a:path extrusionOk="0" h="4541" w="3240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8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1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g2d628c0607e_0_2855"/>
              <p:cNvSpPr/>
              <p:nvPr/>
            </p:nvSpPr>
            <p:spPr>
              <a:xfrm>
                <a:off x="521997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g2d628c0607e_0_2855"/>
              <p:cNvSpPr/>
              <p:nvPr/>
            </p:nvSpPr>
            <p:spPr>
              <a:xfrm>
                <a:off x="5194775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g2d628c0607e_0_2855"/>
              <p:cNvSpPr/>
              <p:nvPr/>
            </p:nvSpPr>
            <p:spPr>
              <a:xfrm>
                <a:off x="519317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g2d628c0607e_0_2855"/>
              <p:cNvSpPr/>
              <p:nvPr/>
            </p:nvSpPr>
            <p:spPr>
              <a:xfrm>
                <a:off x="52194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g2d628c0607e_0_2855"/>
              <p:cNvSpPr/>
              <p:nvPr/>
            </p:nvSpPr>
            <p:spPr>
              <a:xfrm>
                <a:off x="510225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3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g2d628c0607e_0_2855"/>
              <p:cNvSpPr/>
              <p:nvPr/>
            </p:nvSpPr>
            <p:spPr>
              <a:xfrm>
                <a:off x="5133100" y="2330525"/>
                <a:ext cx="18600" cy="10475"/>
              </a:xfrm>
              <a:custGeom>
                <a:rect b="b" l="l" r="r" t="t"/>
                <a:pathLst>
                  <a:path extrusionOk="0" h="419" w="744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g2d628c0607e_0_2855"/>
              <p:cNvSpPr/>
              <p:nvPr/>
            </p:nvSpPr>
            <p:spPr>
              <a:xfrm>
                <a:off x="510787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g2d628c0607e_0_2855"/>
              <p:cNvSpPr/>
              <p:nvPr/>
            </p:nvSpPr>
            <p:spPr>
              <a:xfrm>
                <a:off x="5106300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g2d628c0607e_0_2855"/>
              <p:cNvSpPr/>
              <p:nvPr/>
            </p:nvSpPr>
            <p:spPr>
              <a:xfrm>
                <a:off x="51325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2" y="1"/>
                      <a:pt x="1" y="11"/>
                      <a:pt x="1" y="25"/>
                    </a:cubicBezTo>
                    <a:cubicBezTo>
                      <a:pt x="1" y="38"/>
                      <a:pt x="12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g2d628c0607e_0_2855"/>
              <p:cNvSpPr/>
              <p:nvPr/>
            </p:nvSpPr>
            <p:spPr>
              <a:xfrm>
                <a:off x="50153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g2d628c0607e_0_2855"/>
              <p:cNvSpPr/>
              <p:nvPr/>
            </p:nvSpPr>
            <p:spPr>
              <a:xfrm>
                <a:off x="504620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g2d628c0607e_0_2855"/>
              <p:cNvSpPr/>
              <p:nvPr/>
            </p:nvSpPr>
            <p:spPr>
              <a:xfrm>
                <a:off x="5021000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g2d628c0607e_0_2855"/>
              <p:cNvSpPr/>
              <p:nvPr/>
            </p:nvSpPr>
            <p:spPr>
              <a:xfrm>
                <a:off x="501940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g2d628c0607e_0_2855"/>
              <p:cNvSpPr/>
              <p:nvPr/>
            </p:nvSpPr>
            <p:spPr>
              <a:xfrm>
                <a:off x="504567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4" y="48"/>
                    </a:cubicBezTo>
                    <a:lnTo>
                      <a:pt x="766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g2d628c0607e_0_2855"/>
              <p:cNvSpPr/>
              <p:nvPr/>
            </p:nvSpPr>
            <p:spPr>
              <a:xfrm>
                <a:off x="49284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g2d628c0607e_0_2855"/>
              <p:cNvSpPr/>
              <p:nvPr/>
            </p:nvSpPr>
            <p:spPr>
              <a:xfrm>
                <a:off x="49593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g2d628c0607e_0_2855"/>
              <p:cNvSpPr/>
              <p:nvPr/>
            </p:nvSpPr>
            <p:spPr>
              <a:xfrm>
                <a:off x="4934100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g2d628c0607e_0_2855"/>
              <p:cNvSpPr/>
              <p:nvPr/>
            </p:nvSpPr>
            <p:spPr>
              <a:xfrm>
                <a:off x="4932525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g2d628c0607e_0_2855"/>
              <p:cNvSpPr/>
              <p:nvPr/>
            </p:nvSpPr>
            <p:spPr>
              <a:xfrm>
                <a:off x="4958800" y="2337725"/>
                <a:ext cx="19725" cy="1225"/>
              </a:xfrm>
              <a:custGeom>
                <a:rect b="b" l="l" r="r" t="t"/>
                <a:pathLst>
                  <a:path extrusionOk="0" h="49" w="789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g2d628c0607e_0_2855"/>
              <p:cNvSpPr/>
              <p:nvPr/>
            </p:nvSpPr>
            <p:spPr>
              <a:xfrm>
                <a:off x="48416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g2d628c0607e_0_2855"/>
              <p:cNvSpPr/>
              <p:nvPr/>
            </p:nvSpPr>
            <p:spPr>
              <a:xfrm>
                <a:off x="48724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4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g2d628c0607e_0_2855"/>
              <p:cNvSpPr/>
              <p:nvPr/>
            </p:nvSpPr>
            <p:spPr>
              <a:xfrm>
                <a:off x="48472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g2d628c0607e_0_2855"/>
              <p:cNvSpPr/>
              <p:nvPr/>
            </p:nvSpPr>
            <p:spPr>
              <a:xfrm>
                <a:off x="484562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5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5" y="77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g2d628c0607e_0_2855"/>
              <p:cNvSpPr/>
              <p:nvPr/>
            </p:nvSpPr>
            <p:spPr>
              <a:xfrm>
                <a:off x="487190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g2d628c0607e_0_2855"/>
              <p:cNvSpPr/>
              <p:nvPr/>
            </p:nvSpPr>
            <p:spPr>
              <a:xfrm>
                <a:off x="47547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6" y="3"/>
                    </a:lnTo>
                    <a:cubicBezTo>
                      <a:pt x="602" y="9"/>
                      <a:pt x="1" y="615"/>
                      <a:pt x="4" y="1359"/>
                    </a:cubicBezTo>
                    <a:lnTo>
                      <a:pt x="20" y="4132"/>
                    </a:lnTo>
                    <a:cubicBezTo>
                      <a:pt x="22" y="4358"/>
                      <a:pt x="205" y="4540"/>
                      <a:pt x="428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g2d628c0607e_0_2855"/>
              <p:cNvSpPr/>
              <p:nvPr/>
            </p:nvSpPr>
            <p:spPr>
              <a:xfrm>
                <a:off x="478555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g2d628c0607e_0_2855"/>
              <p:cNvSpPr/>
              <p:nvPr/>
            </p:nvSpPr>
            <p:spPr>
              <a:xfrm>
                <a:off x="47603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g2d628c0607e_0_2855"/>
              <p:cNvSpPr/>
              <p:nvPr/>
            </p:nvSpPr>
            <p:spPr>
              <a:xfrm>
                <a:off x="475875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g2d628c0607e_0_2855"/>
              <p:cNvSpPr/>
              <p:nvPr/>
            </p:nvSpPr>
            <p:spPr>
              <a:xfrm>
                <a:off x="478502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g2d628c0607e_0_2855"/>
              <p:cNvSpPr/>
              <p:nvPr/>
            </p:nvSpPr>
            <p:spPr>
              <a:xfrm>
                <a:off x="474532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g2d628c0607e_0_2855"/>
              <p:cNvSpPr/>
              <p:nvPr/>
            </p:nvSpPr>
            <p:spPr>
              <a:xfrm>
                <a:off x="474532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g2d628c0607e_0_2855"/>
              <p:cNvSpPr/>
              <p:nvPr/>
            </p:nvSpPr>
            <p:spPr>
              <a:xfrm>
                <a:off x="4843375" y="2276400"/>
                <a:ext cx="27100" cy="180875"/>
              </a:xfrm>
              <a:custGeom>
                <a:rect b="b" l="l" r="r" t="t"/>
                <a:pathLst>
                  <a:path extrusionOk="0" h="7235" w="1084">
                    <a:moveTo>
                      <a:pt x="1" y="0"/>
                    </a:moveTo>
                    <a:lnTo>
                      <a:pt x="1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g2d628c0607e_0_2855"/>
              <p:cNvSpPr/>
              <p:nvPr/>
            </p:nvSpPr>
            <p:spPr>
              <a:xfrm>
                <a:off x="4843375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g2d628c0607e_0_2855"/>
              <p:cNvSpPr/>
              <p:nvPr/>
            </p:nvSpPr>
            <p:spPr>
              <a:xfrm>
                <a:off x="500147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g2d628c0607e_0_2855"/>
              <p:cNvSpPr/>
              <p:nvPr/>
            </p:nvSpPr>
            <p:spPr>
              <a:xfrm>
                <a:off x="500147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g2d628c0607e_0_2855"/>
              <p:cNvSpPr/>
              <p:nvPr/>
            </p:nvSpPr>
            <p:spPr>
              <a:xfrm>
                <a:off x="515950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g2d628c0607e_0_2855"/>
              <p:cNvSpPr/>
              <p:nvPr/>
            </p:nvSpPr>
            <p:spPr>
              <a:xfrm>
                <a:off x="5159500" y="2276400"/>
                <a:ext cx="9550" cy="122225"/>
              </a:xfrm>
              <a:custGeom>
                <a:rect b="b" l="l" r="r" t="t"/>
                <a:pathLst>
                  <a:path extrusionOk="0" h="4889" w="382">
                    <a:moveTo>
                      <a:pt x="0" y="0"/>
                    </a:moveTo>
                    <a:lnTo>
                      <a:pt x="0" y="4889"/>
                    </a:lnTo>
                    <a:lnTo>
                      <a:pt x="381" y="48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g2d628c0607e_0_2855"/>
              <p:cNvSpPr/>
              <p:nvPr/>
            </p:nvSpPr>
            <p:spPr>
              <a:xfrm>
                <a:off x="5317575" y="2276400"/>
                <a:ext cx="27025" cy="180875"/>
              </a:xfrm>
              <a:custGeom>
                <a:rect b="b" l="l" r="r" t="t"/>
                <a:pathLst>
                  <a:path extrusionOk="0" h="7235" w="1081">
                    <a:moveTo>
                      <a:pt x="1" y="0"/>
                    </a:moveTo>
                    <a:lnTo>
                      <a:pt x="1" y="7234"/>
                    </a:lnTo>
                    <a:lnTo>
                      <a:pt x="1081" y="723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g2d628c0607e_0_2855"/>
              <p:cNvSpPr/>
              <p:nvPr/>
            </p:nvSpPr>
            <p:spPr>
              <a:xfrm>
                <a:off x="5317575" y="2276400"/>
                <a:ext cx="9500" cy="122225"/>
              </a:xfrm>
              <a:custGeom>
                <a:rect b="b" l="l" r="r" t="t"/>
                <a:pathLst>
                  <a:path extrusionOk="0" h="4889" w="380">
                    <a:moveTo>
                      <a:pt x="1" y="0"/>
                    </a:moveTo>
                    <a:lnTo>
                      <a:pt x="1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g2d628c0607e_0_2855"/>
              <p:cNvSpPr/>
              <p:nvPr/>
            </p:nvSpPr>
            <p:spPr>
              <a:xfrm>
                <a:off x="537655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g2d628c0607e_0_2855"/>
              <p:cNvSpPr/>
              <p:nvPr/>
            </p:nvSpPr>
            <p:spPr>
              <a:xfrm>
                <a:off x="5376600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g2d628c0607e_0_2855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g2d628c0607e_0_2855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512"/>
                    </a:lnTo>
                    <a:lnTo>
                      <a:pt x="379" y="1512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g2d628c0607e_0_2855"/>
              <p:cNvSpPr/>
              <p:nvPr/>
            </p:nvSpPr>
            <p:spPr>
              <a:xfrm>
                <a:off x="4744125" y="2397425"/>
                <a:ext cx="657050" cy="2400"/>
              </a:xfrm>
              <a:custGeom>
                <a:rect b="b" l="l" r="r" t="t"/>
                <a:pathLst>
                  <a:path extrusionOk="0" h="96" w="26282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74"/>
                      <a:pt x="22" y="96"/>
                      <a:pt x="48" y="96"/>
                    </a:cubicBezTo>
                    <a:lnTo>
                      <a:pt x="26234" y="96"/>
                    </a:lnTo>
                    <a:cubicBezTo>
                      <a:pt x="26261" y="96"/>
                      <a:pt x="26282" y="74"/>
                      <a:pt x="26282" y="48"/>
                    </a:cubicBezTo>
                    <a:cubicBezTo>
                      <a:pt x="26282" y="22"/>
                      <a:pt x="26261" y="0"/>
                      <a:pt x="262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g2d628c0607e_0_2855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g2d628c0607e_0_2855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096"/>
                    </a:lnTo>
                    <a:lnTo>
                      <a:pt x="379" y="1096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g2d628c0607e_0_2855"/>
              <p:cNvSpPr/>
              <p:nvPr/>
            </p:nvSpPr>
            <p:spPr>
              <a:xfrm>
                <a:off x="4744725" y="2318400"/>
                <a:ext cx="659500" cy="1225"/>
              </a:xfrm>
              <a:custGeom>
                <a:rect b="b" l="l" r="r" t="t"/>
                <a:pathLst>
                  <a:path extrusionOk="0" h="49" w="26380">
                    <a:moveTo>
                      <a:pt x="24" y="1"/>
                    </a:moveTo>
                    <a:cubicBezTo>
                      <a:pt x="11" y="1"/>
                      <a:pt x="0" y="12"/>
                      <a:pt x="0" y="25"/>
                    </a:cubicBezTo>
                    <a:cubicBezTo>
                      <a:pt x="0" y="38"/>
                      <a:pt x="11" y="49"/>
                      <a:pt x="24" y="49"/>
                    </a:cubicBezTo>
                    <a:lnTo>
                      <a:pt x="26356" y="49"/>
                    </a:lnTo>
                    <a:cubicBezTo>
                      <a:pt x="26369" y="49"/>
                      <a:pt x="26380" y="38"/>
                      <a:pt x="26380" y="25"/>
                    </a:cubicBezTo>
                    <a:cubicBezTo>
                      <a:pt x="26380" y="12"/>
                      <a:pt x="26369" y="1"/>
                      <a:pt x="2635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g2d628c0607e_0_2855"/>
              <p:cNvSpPr/>
              <p:nvPr/>
            </p:nvSpPr>
            <p:spPr>
              <a:xfrm>
                <a:off x="4745650" y="2283400"/>
                <a:ext cx="658575" cy="1225"/>
              </a:xfrm>
              <a:custGeom>
                <a:rect b="b" l="l" r="r" t="t"/>
                <a:pathLst>
                  <a:path extrusionOk="0" h="49" w="26343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6319" y="48"/>
                    </a:lnTo>
                    <a:cubicBezTo>
                      <a:pt x="26332" y="48"/>
                      <a:pt x="26343" y="38"/>
                      <a:pt x="26343" y="25"/>
                    </a:cubicBezTo>
                    <a:cubicBezTo>
                      <a:pt x="26343" y="11"/>
                      <a:pt x="26332" y="1"/>
                      <a:pt x="2631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g2d628c0607e_0_2855"/>
              <p:cNvSpPr/>
              <p:nvPr/>
            </p:nvSpPr>
            <p:spPr>
              <a:xfrm>
                <a:off x="4264425" y="2222925"/>
                <a:ext cx="478075" cy="374375"/>
              </a:xfrm>
              <a:custGeom>
                <a:rect b="b" l="l" r="r" t="t"/>
                <a:pathLst>
                  <a:path extrusionOk="0" h="14975" w="19123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1277" y="14106"/>
                    </a:lnTo>
                    <a:cubicBezTo>
                      <a:pt x="1417" y="12287"/>
                      <a:pt x="3002" y="10885"/>
                      <a:pt x="5178" y="10850"/>
                    </a:cubicBezTo>
                    <a:cubicBezTo>
                      <a:pt x="5205" y="10850"/>
                      <a:pt x="5232" y="10849"/>
                      <a:pt x="5259" y="10849"/>
                    </a:cubicBezTo>
                    <a:cubicBezTo>
                      <a:pt x="7501" y="10849"/>
                      <a:pt x="8899" y="12484"/>
                      <a:pt x="9035" y="14106"/>
                    </a:cubicBezTo>
                    <a:lnTo>
                      <a:pt x="9607" y="14106"/>
                    </a:lnTo>
                    <a:lnTo>
                      <a:pt x="9607" y="14974"/>
                    </a:lnTo>
                    <a:lnTo>
                      <a:pt x="19122" y="14974"/>
                    </a:lnTo>
                    <a:lnTo>
                      <a:pt x="19122" y="1983"/>
                    </a:lnTo>
                    <a:cubicBezTo>
                      <a:pt x="19122" y="887"/>
                      <a:pt x="18236" y="0"/>
                      <a:pt x="17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g2d628c0607e_0_2855"/>
              <p:cNvSpPr/>
              <p:nvPr/>
            </p:nvSpPr>
            <p:spPr>
              <a:xfrm>
                <a:off x="4504575" y="2579850"/>
                <a:ext cx="1625" cy="17450"/>
              </a:xfrm>
              <a:custGeom>
                <a:rect b="b" l="l" r="r" t="t"/>
                <a:pathLst>
                  <a:path extrusionOk="0" h="698" w="65">
                    <a:moveTo>
                      <a:pt x="1" y="1"/>
                    </a:moveTo>
                    <a:lnTo>
                      <a:pt x="1" y="697"/>
                    </a:lnTo>
                    <a:lnTo>
                      <a:pt x="64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g2d628c0607e_0_2855"/>
              <p:cNvSpPr/>
              <p:nvPr/>
            </p:nvSpPr>
            <p:spPr>
              <a:xfrm>
                <a:off x="4264425" y="2222925"/>
                <a:ext cx="475700" cy="352650"/>
              </a:xfrm>
              <a:custGeom>
                <a:rect b="b" l="l" r="r" t="t"/>
                <a:pathLst>
                  <a:path extrusionOk="0" h="14106" w="19028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64" y="14106"/>
                    </a:lnTo>
                    <a:lnTo>
                      <a:pt x="64" y="10016"/>
                    </a:lnTo>
                    <a:cubicBezTo>
                      <a:pt x="64" y="7830"/>
                      <a:pt x="864" y="6057"/>
                      <a:pt x="3050" y="6057"/>
                    </a:cubicBezTo>
                    <a:lnTo>
                      <a:pt x="8050" y="6057"/>
                    </a:lnTo>
                    <a:cubicBezTo>
                      <a:pt x="9435" y="6057"/>
                      <a:pt x="9670" y="2155"/>
                      <a:pt x="9670" y="2155"/>
                    </a:cubicBezTo>
                    <a:cubicBezTo>
                      <a:pt x="9956" y="593"/>
                      <a:pt x="10559" y="172"/>
                      <a:pt x="11655" y="172"/>
                    </a:cubicBezTo>
                    <a:lnTo>
                      <a:pt x="17203" y="172"/>
                    </a:lnTo>
                    <a:cubicBezTo>
                      <a:pt x="18021" y="172"/>
                      <a:pt x="18723" y="667"/>
                      <a:pt x="19027" y="1372"/>
                    </a:cubicBezTo>
                    <a:cubicBezTo>
                      <a:pt x="18768" y="575"/>
                      <a:pt x="18021" y="0"/>
                      <a:pt x="17140" y="0"/>
                    </a:cubicBezTo>
                    <a:close/>
                  </a:path>
                </a:pathLst>
              </a:custGeom>
              <a:solidFill>
                <a:srgbClr val="E8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g2d628c0607e_0_2855"/>
              <p:cNvSpPr/>
              <p:nvPr/>
            </p:nvSpPr>
            <p:spPr>
              <a:xfrm>
                <a:off x="4485975" y="2555500"/>
                <a:ext cx="5450" cy="20075"/>
              </a:xfrm>
              <a:custGeom>
                <a:rect b="b" l="l" r="r" t="t"/>
                <a:pathLst>
                  <a:path extrusionOk="0" h="803" w="218">
                    <a:moveTo>
                      <a:pt x="1" y="1"/>
                    </a:moveTo>
                    <a:cubicBezTo>
                      <a:pt x="91" y="263"/>
                      <a:pt x="149" y="533"/>
                      <a:pt x="173" y="803"/>
                    </a:cubicBezTo>
                    <a:lnTo>
                      <a:pt x="218" y="803"/>
                    </a:lnTo>
                    <a:cubicBezTo>
                      <a:pt x="181" y="533"/>
                      <a:pt x="107" y="263"/>
                      <a:pt x="1" y="1"/>
                    </a:cubicBez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g2d628c0607e_0_2855"/>
              <p:cNvSpPr/>
              <p:nvPr/>
            </p:nvSpPr>
            <p:spPr>
              <a:xfrm>
                <a:off x="4539525" y="2246550"/>
                <a:ext cx="168025" cy="117600"/>
              </a:xfrm>
              <a:custGeom>
                <a:rect b="b" l="l" r="r" t="t"/>
                <a:pathLst>
                  <a:path extrusionOk="0" h="4704" w="6721">
                    <a:moveTo>
                      <a:pt x="776" y="0"/>
                    </a:moveTo>
                    <a:cubicBezTo>
                      <a:pt x="347" y="0"/>
                      <a:pt x="0" y="350"/>
                      <a:pt x="0" y="776"/>
                    </a:cubicBezTo>
                    <a:lnTo>
                      <a:pt x="0" y="4704"/>
                    </a:lnTo>
                    <a:lnTo>
                      <a:pt x="6721" y="4704"/>
                    </a:lnTo>
                    <a:lnTo>
                      <a:pt x="6721" y="776"/>
                    </a:lnTo>
                    <a:cubicBezTo>
                      <a:pt x="6721" y="350"/>
                      <a:pt x="6374" y="0"/>
                      <a:pt x="5945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g2d628c0607e_0_2855"/>
              <p:cNvSpPr/>
              <p:nvPr/>
            </p:nvSpPr>
            <p:spPr>
              <a:xfrm>
                <a:off x="4538325" y="2245425"/>
                <a:ext cx="170425" cy="119925"/>
              </a:xfrm>
              <a:custGeom>
                <a:rect b="b" l="l" r="r" t="t"/>
                <a:pathLst>
                  <a:path extrusionOk="0" h="4797" w="6817">
                    <a:moveTo>
                      <a:pt x="5678" y="93"/>
                    </a:moveTo>
                    <a:cubicBezTo>
                      <a:pt x="6253" y="93"/>
                      <a:pt x="6721" y="562"/>
                      <a:pt x="6721" y="1136"/>
                    </a:cubicBezTo>
                    <a:lnTo>
                      <a:pt x="6721" y="4701"/>
                    </a:lnTo>
                    <a:lnTo>
                      <a:pt x="96" y="4701"/>
                    </a:lnTo>
                    <a:lnTo>
                      <a:pt x="96" y="1136"/>
                    </a:lnTo>
                    <a:cubicBezTo>
                      <a:pt x="96" y="562"/>
                      <a:pt x="564" y="93"/>
                      <a:pt x="1139" y="93"/>
                    </a:cubicBezTo>
                    <a:close/>
                    <a:moveTo>
                      <a:pt x="1139" y="0"/>
                    </a:moveTo>
                    <a:cubicBezTo>
                      <a:pt x="511" y="0"/>
                      <a:pt x="1" y="509"/>
                      <a:pt x="1" y="1136"/>
                    </a:cubicBezTo>
                    <a:lnTo>
                      <a:pt x="1" y="4797"/>
                    </a:lnTo>
                    <a:lnTo>
                      <a:pt x="6816" y="4797"/>
                    </a:lnTo>
                    <a:lnTo>
                      <a:pt x="6816" y="1136"/>
                    </a:lnTo>
                    <a:cubicBezTo>
                      <a:pt x="6816" y="509"/>
                      <a:pt x="6306" y="0"/>
                      <a:pt x="5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g2d628c0607e_0_2855"/>
              <p:cNvSpPr/>
              <p:nvPr/>
            </p:nvSpPr>
            <p:spPr>
              <a:xfrm>
                <a:off x="4237625" y="2562000"/>
                <a:ext cx="47600" cy="13575"/>
              </a:xfrm>
              <a:custGeom>
                <a:rect b="b" l="l" r="r" t="t"/>
                <a:pathLst>
                  <a:path extrusionOk="0" h="543" w="1904">
                    <a:moveTo>
                      <a:pt x="1" y="0"/>
                    </a:moveTo>
                    <a:lnTo>
                      <a:pt x="1" y="543"/>
                    </a:lnTo>
                    <a:lnTo>
                      <a:pt x="1904" y="543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g2d628c0607e_0_2855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0" y="1"/>
                    </a:move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g2d628c0607e_0_2855"/>
              <p:cNvSpPr/>
              <p:nvPr/>
            </p:nvSpPr>
            <p:spPr>
              <a:xfrm>
                <a:off x="4269125" y="2431900"/>
                <a:ext cx="267250" cy="143625"/>
              </a:xfrm>
              <a:custGeom>
                <a:rect b="b" l="l" r="r" t="t"/>
                <a:pathLst>
                  <a:path extrusionOk="0" h="5745" w="10690">
                    <a:moveTo>
                      <a:pt x="1391" y="1"/>
                    </a:moveTo>
                    <a:cubicBezTo>
                      <a:pt x="530" y="1"/>
                      <a:pt x="53" y="78"/>
                      <a:pt x="43" y="80"/>
                    </a:cubicBezTo>
                    <a:cubicBezTo>
                      <a:pt x="17" y="82"/>
                      <a:pt x="1" y="109"/>
                      <a:pt x="3" y="133"/>
                    </a:cubicBezTo>
                    <a:cubicBezTo>
                      <a:pt x="8" y="156"/>
                      <a:pt x="27" y="173"/>
                      <a:pt x="50" y="173"/>
                    </a:cubicBezTo>
                    <a:cubicBezTo>
                      <a:pt x="53" y="173"/>
                      <a:pt x="56" y="173"/>
                      <a:pt x="59" y="172"/>
                    </a:cubicBezTo>
                    <a:cubicBezTo>
                      <a:pt x="68" y="171"/>
                      <a:pt x="540" y="94"/>
                      <a:pt x="1391" y="94"/>
                    </a:cubicBezTo>
                    <a:cubicBezTo>
                      <a:pt x="2203" y="94"/>
                      <a:pt x="3362" y="164"/>
                      <a:pt x="4794" y="437"/>
                    </a:cubicBezTo>
                    <a:cubicBezTo>
                      <a:pt x="7735" y="996"/>
                      <a:pt x="9236" y="1509"/>
                      <a:pt x="9339" y="1618"/>
                    </a:cubicBezTo>
                    <a:cubicBezTo>
                      <a:pt x="9755" y="2062"/>
                      <a:pt x="10583" y="5673"/>
                      <a:pt x="10591" y="5707"/>
                    </a:cubicBezTo>
                    <a:cubicBezTo>
                      <a:pt x="10596" y="5731"/>
                      <a:pt x="10615" y="5744"/>
                      <a:pt x="10636" y="5744"/>
                    </a:cubicBezTo>
                    <a:lnTo>
                      <a:pt x="10647" y="5744"/>
                    </a:lnTo>
                    <a:cubicBezTo>
                      <a:pt x="10673" y="5739"/>
                      <a:pt x="10689" y="5712"/>
                      <a:pt x="10684" y="5686"/>
                    </a:cubicBezTo>
                    <a:cubicBezTo>
                      <a:pt x="10649" y="5538"/>
                      <a:pt x="9839" y="2015"/>
                      <a:pt x="9408" y="1554"/>
                    </a:cubicBezTo>
                    <a:cubicBezTo>
                      <a:pt x="9278" y="1414"/>
                      <a:pt x="7754" y="903"/>
                      <a:pt x="4813" y="344"/>
                    </a:cubicBezTo>
                    <a:cubicBezTo>
                      <a:pt x="3374" y="71"/>
                      <a:pt x="2209" y="1"/>
                      <a:pt x="13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g2d628c0607e_0_2855"/>
              <p:cNvSpPr/>
              <p:nvPr/>
            </p:nvSpPr>
            <p:spPr>
              <a:xfrm>
                <a:off x="4706350" y="2364200"/>
                <a:ext cx="3325" cy="221700"/>
              </a:xfrm>
              <a:custGeom>
                <a:rect b="b" l="l" r="r" t="t"/>
                <a:pathLst>
                  <a:path extrusionOk="0" h="8868" w="133">
                    <a:moveTo>
                      <a:pt x="48" y="1"/>
                    </a:moveTo>
                    <a:cubicBezTo>
                      <a:pt x="21" y="1"/>
                      <a:pt x="0" y="22"/>
                      <a:pt x="0" y="48"/>
                    </a:cubicBezTo>
                    <a:lnTo>
                      <a:pt x="37" y="8820"/>
                    </a:lnTo>
                    <a:cubicBezTo>
                      <a:pt x="37" y="8847"/>
                      <a:pt x="58" y="8868"/>
                      <a:pt x="85" y="8868"/>
                    </a:cubicBezTo>
                    <a:cubicBezTo>
                      <a:pt x="111" y="8868"/>
                      <a:pt x="132" y="8847"/>
                      <a:pt x="132" y="8820"/>
                    </a:cubicBezTo>
                    <a:lnTo>
                      <a:pt x="95" y="48"/>
                    </a:lnTo>
                    <a:cubicBezTo>
                      <a:pt x="95" y="22"/>
                      <a:pt x="74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g2d628c0607e_0_2855"/>
              <p:cNvSpPr/>
              <p:nvPr/>
            </p:nvSpPr>
            <p:spPr>
              <a:xfrm>
                <a:off x="4538325" y="2364125"/>
                <a:ext cx="5050" cy="219675"/>
              </a:xfrm>
              <a:custGeom>
                <a:rect b="b" l="l" r="r" t="t"/>
                <a:pathLst>
                  <a:path extrusionOk="0" h="8787" w="202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lnTo>
                      <a:pt x="106" y="8738"/>
                    </a:lnTo>
                    <a:cubicBezTo>
                      <a:pt x="106" y="8765"/>
                      <a:pt x="128" y="8786"/>
                      <a:pt x="154" y="8786"/>
                    </a:cubicBezTo>
                    <a:cubicBezTo>
                      <a:pt x="181" y="8786"/>
                      <a:pt x="202" y="8765"/>
                      <a:pt x="202" y="8738"/>
                    </a:cubicBezTo>
                    <a:lnTo>
                      <a:pt x="96" y="49"/>
                    </a:lnTo>
                    <a:cubicBezTo>
                      <a:pt x="96" y="22"/>
                      <a:pt x="75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g2d628c0607e_0_2855"/>
              <p:cNvSpPr/>
              <p:nvPr/>
            </p:nvSpPr>
            <p:spPr>
              <a:xfrm>
                <a:off x="4549650" y="2381475"/>
                <a:ext cx="32700" cy="12000"/>
              </a:xfrm>
              <a:custGeom>
                <a:rect b="b" l="l" r="r" t="t"/>
                <a:pathLst>
                  <a:path extrusionOk="0" h="480" w="1308">
                    <a:moveTo>
                      <a:pt x="238" y="0"/>
                    </a:move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1"/>
                      <a:pt x="106" y="480"/>
                      <a:pt x="238" y="480"/>
                    </a:cubicBezTo>
                    <a:lnTo>
                      <a:pt x="1067" y="480"/>
                    </a:lnTo>
                    <a:cubicBezTo>
                      <a:pt x="1199" y="480"/>
                      <a:pt x="1308" y="371"/>
                      <a:pt x="1308" y="239"/>
                    </a:cubicBezTo>
                    <a:cubicBezTo>
                      <a:pt x="1308" y="106"/>
                      <a:pt x="1199" y="0"/>
                      <a:pt x="10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g2d628c0607e_0_2855"/>
              <p:cNvSpPr/>
              <p:nvPr/>
            </p:nvSpPr>
            <p:spPr>
              <a:xfrm>
                <a:off x="4296400" y="2403450"/>
                <a:ext cx="432000" cy="10925"/>
              </a:xfrm>
              <a:custGeom>
                <a:rect b="b" l="l" r="r" t="t"/>
                <a:pathLst>
                  <a:path extrusionOk="0" h="437" w="17280">
                    <a:moveTo>
                      <a:pt x="217" y="0"/>
                    </a:moveTo>
                    <a:cubicBezTo>
                      <a:pt x="98" y="0"/>
                      <a:pt x="0" y="98"/>
                      <a:pt x="0" y="220"/>
                    </a:cubicBezTo>
                    <a:cubicBezTo>
                      <a:pt x="0" y="339"/>
                      <a:pt x="98" y="437"/>
                      <a:pt x="217" y="437"/>
                    </a:cubicBezTo>
                    <a:lnTo>
                      <a:pt x="17060" y="437"/>
                    </a:lnTo>
                    <a:cubicBezTo>
                      <a:pt x="17182" y="437"/>
                      <a:pt x="17280" y="339"/>
                      <a:pt x="17280" y="220"/>
                    </a:cubicBezTo>
                    <a:cubicBezTo>
                      <a:pt x="17280" y="98"/>
                      <a:pt x="17182" y="0"/>
                      <a:pt x="1706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g2d628c0607e_0_2855"/>
              <p:cNvSpPr/>
              <p:nvPr/>
            </p:nvSpPr>
            <p:spPr>
              <a:xfrm>
                <a:off x="4300625" y="2413175"/>
                <a:ext cx="423475" cy="2400"/>
              </a:xfrm>
              <a:custGeom>
                <a:rect b="b" l="l" r="r" t="t"/>
                <a:pathLst>
                  <a:path extrusionOk="0" h="96" w="16939">
                    <a:moveTo>
                      <a:pt x="48" y="0"/>
                    </a:moveTo>
                    <a:cubicBezTo>
                      <a:pt x="22" y="0"/>
                      <a:pt x="1" y="21"/>
                      <a:pt x="1" y="48"/>
                    </a:cubicBezTo>
                    <a:cubicBezTo>
                      <a:pt x="1" y="74"/>
                      <a:pt x="22" y="96"/>
                      <a:pt x="48" y="96"/>
                    </a:cubicBezTo>
                    <a:lnTo>
                      <a:pt x="16891" y="96"/>
                    </a:lnTo>
                    <a:cubicBezTo>
                      <a:pt x="16917" y="96"/>
                      <a:pt x="16938" y="74"/>
                      <a:pt x="16938" y="48"/>
                    </a:cubicBezTo>
                    <a:cubicBezTo>
                      <a:pt x="16938" y="21"/>
                      <a:pt x="16917" y="0"/>
                      <a:pt x="168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g2d628c0607e_0_2855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967" y="1"/>
                    </a:moveTo>
                    <a:lnTo>
                      <a:pt x="967" y="1401"/>
                    </a:lnTo>
                    <a:lnTo>
                      <a:pt x="0" y="1401"/>
                    </a:ln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g2d628c0607e_0_2855"/>
              <p:cNvSpPr/>
              <p:nvPr/>
            </p:nvSpPr>
            <p:spPr>
              <a:xfrm>
                <a:off x="4566725" y="2247750"/>
                <a:ext cx="133425" cy="115225"/>
              </a:xfrm>
              <a:custGeom>
                <a:rect b="b" l="l" r="r" t="t"/>
                <a:pathLst>
                  <a:path extrusionOk="0" h="4609" w="5337">
                    <a:moveTo>
                      <a:pt x="1803" y="0"/>
                    </a:moveTo>
                    <a:lnTo>
                      <a:pt x="0" y="3"/>
                    </a:lnTo>
                    <a:lnTo>
                      <a:pt x="228" y="4608"/>
                    </a:lnTo>
                    <a:lnTo>
                      <a:pt x="5336" y="4608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g2d628c0607e_0_2855"/>
              <p:cNvSpPr/>
              <p:nvPr/>
            </p:nvSpPr>
            <p:spPr>
              <a:xfrm>
                <a:off x="4742475" y="2451825"/>
                <a:ext cx="661150" cy="125400"/>
              </a:xfrm>
              <a:custGeom>
                <a:rect b="b" l="l" r="r" t="t"/>
                <a:pathLst>
                  <a:path extrusionOk="0" h="5016" w="26446">
                    <a:moveTo>
                      <a:pt x="0" y="0"/>
                    </a:moveTo>
                    <a:lnTo>
                      <a:pt x="0" y="654"/>
                    </a:lnTo>
                    <a:lnTo>
                      <a:pt x="0" y="1308"/>
                    </a:lnTo>
                    <a:lnTo>
                      <a:pt x="0" y="2054"/>
                    </a:lnTo>
                    <a:lnTo>
                      <a:pt x="0" y="2615"/>
                    </a:lnTo>
                    <a:lnTo>
                      <a:pt x="0" y="3359"/>
                    </a:lnTo>
                    <a:lnTo>
                      <a:pt x="0" y="3653"/>
                    </a:lnTo>
                    <a:lnTo>
                      <a:pt x="0" y="5016"/>
                    </a:lnTo>
                    <a:lnTo>
                      <a:pt x="20387" y="5016"/>
                    </a:lnTo>
                    <a:lnTo>
                      <a:pt x="20387" y="3653"/>
                    </a:lnTo>
                    <a:lnTo>
                      <a:pt x="23005" y="3653"/>
                    </a:lnTo>
                    <a:lnTo>
                      <a:pt x="23005" y="2615"/>
                    </a:lnTo>
                    <a:lnTo>
                      <a:pt x="24649" y="2615"/>
                    </a:lnTo>
                    <a:lnTo>
                      <a:pt x="24649" y="1308"/>
                    </a:lnTo>
                    <a:lnTo>
                      <a:pt x="26446" y="1308"/>
                    </a:lnTo>
                    <a:lnTo>
                      <a:pt x="264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g2d628c0607e_0_2855"/>
              <p:cNvSpPr/>
              <p:nvPr/>
            </p:nvSpPr>
            <p:spPr>
              <a:xfrm>
                <a:off x="4741875" y="2483900"/>
                <a:ext cx="617425" cy="1225"/>
              </a:xfrm>
              <a:custGeom>
                <a:rect b="b" l="l" r="r" t="t"/>
                <a:pathLst>
                  <a:path extrusionOk="0" h="49" w="24697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4673" y="48"/>
                    </a:lnTo>
                    <a:cubicBezTo>
                      <a:pt x="24686" y="48"/>
                      <a:pt x="24696" y="38"/>
                      <a:pt x="24696" y="25"/>
                    </a:cubicBezTo>
                    <a:cubicBezTo>
                      <a:pt x="24696" y="11"/>
                      <a:pt x="24686" y="1"/>
                      <a:pt x="24673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g2d628c0607e_0_2855"/>
              <p:cNvSpPr/>
              <p:nvPr/>
            </p:nvSpPr>
            <p:spPr>
              <a:xfrm>
                <a:off x="4503250" y="2576100"/>
                <a:ext cx="477075" cy="24575"/>
              </a:xfrm>
              <a:custGeom>
                <a:rect b="b" l="l" r="r" t="t"/>
                <a:pathLst>
                  <a:path extrusionOk="0" h="983" w="19083">
                    <a:moveTo>
                      <a:pt x="1" y="0"/>
                    </a:moveTo>
                    <a:lnTo>
                      <a:pt x="1" y="982"/>
                    </a:lnTo>
                    <a:lnTo>
                      <a:pt x="19082" y="982"/>
                    </a:lnTo>
                    <a:lnTo>
                      <a:pt x="19082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g2d628c0607e_0_2855"/>
              <p:cNvSpPr/>
              <p:nvPr/>
            </p:nvSpPr>
            <p:spPr>
              <a:xfrm>
                <a:off x="4777150" y="2499250"/>
                <a:ext cx="182450" cy="61375"/>
              </a:xfrm>
              <a:custGeom>
                <a:rect b="b" l="l" r="r" t="t"/>
                <a:pathLst>
                  <a:path extrusionOk="0" h="2455" w="7298">
                    <a:moveTo>
                      <a:pt x="48" y="49"/>
                    </a:moveTo>
                    <a:lnTo>
                      <a:pt x="7218" y="78"/>
                    </a:lnTo>
                    <a:cubicBezTo>
                      <a:pt x="7118" y="194"/>
                      <a:pt x="6819" y="541"/>
                      <a:pt x="6575" y="898"/>
                    </a:cubicBezTo>
                    <a:cubicBezTo>
                      <a:pt x="6099" y="1600"/>
                      <a:pt x="6056" y="2272"/>
                      <a:pt x="6054" y="2407"/>
                    </a:cubicBezTo>
                    <a:lnTo>
                      <a:pt x="48" y="2407"/>
                    </a:lnTo>
                    <a:lnTo>
                      <a:pt x="48" y="49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4" y="4"/>
                      <a:pt x="8" y="6"/>
                    </a:cubicBezTo>
                    <a:cubicBezTo>
                      <a:pt x="3" y="12"/>
                      <a:pt x="0" y="17"/>
                      <a:pt x="0" y="25"/>
                    </a:cubicBezTo>
                    <a:lnTo>
                      <a:pt x="0" y="2431"/>
                    </a:lnTo>
                    <a:cubicBezTo>
                      <a:pt x="0" y="2444"/>
                      <a:pt x="11" y="2455"/>
                      <a:pt x="24" y="2455"/>
                    </a:cubicBezTo>
                    <a:lnTo>
                      <a:pt x="6078" y="2455"/>
                    </a:lnTo>
                    <a:cubicBezTo>
                      <a:pt x="6086" y="2455"/>
                      <a:pt x="6091" y="2452"/>
                      <a:pt x="6096" y="2447"/>
                    </a:cubicBezTo>
                    <a:cubicBezTo>
                      <a:pt x="6099" y="2441"/>
                      <a:pt x="6101" y="2436"/>
                      <a:pt x="6101" y="2428"/>
                    </a:cubicBezTo>
                    <a:cubicBezTo>
                      <a:pt x="6101" y="2423"/>
                      <a:pt x="6094" y="1692"/>
                      <a:pt x="6615" y="925"/>
                    </a:cubicBezTo>
                    <a:cubicBezTo>
                      <a:pt x="6909" y="493"/>
                      <a:pt x="7285" y="75"/>
                      <a:pt x="7290" y="70"/>
                    </a:cubicBezTo>
                    <a:cubicBezTo>
                      <a:pt x="7295" y="64"/>
                      <a:pt x="7298" y="54"/>
                      <a:pt x="7293" y="46"/>
                    </a:cubicBezTo>
                    <a:cubicBezTo>
                      <a:pt x="7290" y="38"/>
                      <a:pt x="7282" y="30"/>
                      <a:pt x="7271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g2d628c0607e_0_2855"/>
              <p:cNvSpPr/>
              <p:nvPr/>
            </p:nvSpPr>
            <p:spPr>
              <a:xfrm>
                <a:off x="4502650" y="2574975"/>
                <a:ext cx="478000" cy="2850"/>
              </a:xfrm>
              <a:custGeom>
                <a:rect b="b" l="l" r="r" t="t"/>
                <a:pathLst>
                  <a:path extrusionOk="0" h="114" w="1912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7"/>
                      <a:pt x="11" y="48"/>
                      <a:pt x="25" y="48"/>
                    </a:cubicBezTo>
                    <a:lnTo>
                      <a:pt x="19096" y="114"/>
                    </a:lnTo>
                    <a:cubicBezTo>
                      <a:pt x="19109" y="114"/>
                      <a:pt x="19120" y="103"/>
                      <a:pt x="19120" y="90"/>
                    </a:cubicBezTo>
                    <a:cubicBezTo>
                      <a:pt x="19120" y="77"/>
                      <a:pt x="19109" y="66"/>
                      <a:pt x="19096" y="6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g2d628c0607e_0_2855"/>
              <p:cNvSpPr/>
              <p:nvPr/>
            </p:nvSpPr>
            <p:spPr>
              <a:xfrm>
                <a:off x="4489525" y="2237675"/>
                <a:ext cx="252975" cy="359625"/>
              </a:xfrm>
              <a:custGeom>
                <a:rect b="b" l="l" r="r" t="t"/>
                <a:pathLst>
                  <a:path extrusionOk="0" h="14385" w="10119">
                    <a:moveTo>
                      <a:pt x="9547" y="1"/>
                    </a:moveTo>
                    <a:lnTo>
                      <a:pt x="9547" y="1"/>
                    </a:lnTo>
                    <a:cubicBezTo>
                      <a:pt x="9552" y="51"/>
                      <a:pt x="9555" y="99"/>
                      <a:pt x="9555" y="149"/>
                    </a:cubicBezTo>
                    <a:lnTo>
                      <a:pt x="9555" y="13140"/>
                    </a:lnTo>
                    <a:lnTo>
                      <a:pt x="36" y="13140"/>
                    </a:lnTo>
                    <a:cubicBezTo>
                      <a:pt x="36" y="13140"/>
                      <a:pt x="35" y="13138"/>
                      <a:pt x="33" y="13138"/>
                    </a:cubicBezTo>
                    <a:cubicBezTo>
                      <a:pt x="23" y="13138"/>
                      <a:pt x="1" y="13170"/>
                      <a:pt x="31" y="13516"/>
                    </a:cubicBezTo>
                    <a:lnTo>
                      <a:pt x="603" y="13516"/>
                    </a:lnTo>
                    <a:lnTo>
                      <a:pt x="603" y="14384"/>
                    </a:lnTo>
                    <a:lnTo>
                      <a:pt x="10118" y="14384"/>
                    </a:lnTo>
                    <a:lnTo>
                      <a:pt x="10118" y="1393"/>
                    </a:lnTo>
                    <a:cubicBezTo>
                      <a:pt x="10118" y="850"/>
                      <a:pt x="9901" y="358"/>
                      <a:pt x="95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g2d628c0607e_0_2855"/>
              <p:cNvSpPr/>
              <p:nvPr/>
            </p:nvSpPr>
            <p:spPr>
              <a:xfrm>
                <a:off x="4264425" y="2463050"/>
                <a:ext cx="226025" cy="112525"/>
              </a:xfrm>
              <a:custGeom>
                <a:rect b="b" l="l" r="r" t="t"/>
                <a:pathLst>
                  <a:path extrusionOk="0" h="4501" w="9041">
                    <a:moveTo>
                      <a:pt x="4700" y="0"/>
                    </a:moveTo>
                    <a:cubicBezTo>
                      <a:pt x="4671" y="0"/>
                      <a:pt x="4641" y="1"/>
                      <a:pt x="4612" y="1"/>
                    </a:cubicBezTo>
                    <a:cubicBezTo>
                      <a:pt x="2439" y="35"/>
                      <a:pt x="851" y="1438"/>
                      <a:pt x="710" y="3257"/>
                    </a:cubicBezTo>
                    <a:lnTo>
                      <a:pt x="1" y="3257"/>
                    </a:lnTo>
                    <a:lnTo>
                      <a:pt x="1" y="4501"/>
                    </a:lnTo>
                    <a:lnTo>
                      <a:pt x="1277" y="4501"/>
                    </a:lnTo>
                    <a:cubicBezTo>
                      <a:pt x="1417" y="2682"/>
                      <a:pt x="3002" y="1280"/>
                      <a:pt x="5178" y="1245"/>
                    </a:cubicBezTo>
                    <a:cubicBezTo>
                      <a:pt x="5198" y="1245"/>
                      <a:pt x="5219" y="1245"/>
                      <a:pt x="5239" y="1245"/>
                    </a:cubicBezTo>
                    <a:cubicBezTo>
                      <a:pt x="6692" y="1245"/>
                      <a:pt x="8651" y="2089"/>
                      <a:pt x="9040" y="4355"/>
                    </a:cubicBezTo>
                    <a:cubicBezTo>
                      <a:pt x="8991" y="1187"/>
                      <a:pt x="6752" y="0"/>
                      <a:pt x="47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g2d628c0607e_0_2855"/>
              <p:cNvSpPr/>
              <p:nvPr/>
            </p:nvSpPr>
            <p:spPr>
              <a:xfrm>
                <a:off x="49865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0" y="1"/>
                    </a:moveTo>
                    <a:cubicBezTo>
                      <a:pt x="1612" y="1"/>
                      <a:pt x="0" y="1613"/>
                      <a:pt x="0" y="3601"/>
                    </a:cubicBezTo>
                    <a:cubicBezTo>
                      <a:pt x="0" y="5588"/>
                      <a:pt x="1612" y="7198"/>
                      <a:pt x="3600" y="7198"/>
                    </a:cubicBezTo>
                    <a:cubicBezTo>
                      <a:pt x="5585" y="7198"/>
                      <a:pt x="7197" y="5588"/>
                      <a:pt x="7197" y="3601"/>
                    </a:cubicBezTo>
                    <a:cubicBezTo>
                      <a:pt x="7197" y="1613"/>
                      <a:pt x="5585" y="1"/>
                      <a:pt x="360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g2d628c0607e_0_2855"/>
              <p:cNvSpPr/>
              <p:nvPr/>
            </p:nvSpPr>
            <p:spPr>
              <a:xfrm>
                <a:off x="5027475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59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59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59" y="95"/>
                    </a:cubicBezTo>
                    <a:close/>
                    <a:moveTo>
                      <a:pt x="1959" y="0"/>
                    </a:moveTo>
                    <a:cubicBezTo>
                      <a:pt x="879" y="0"/>
                      <a:pt x="1" y="882"/>
                      <a:pt x="1" y="1962"/>
                    </a:cubicBezTo>
                    <a:cubicBezTo>
                      <a:pt x="1" y="3041"/>
                      <a:pt x="879" y="3923"/>
                      <a:pt x="1959" y="3923"/>
                    </a:cubicBezTo>
                    <a:cubicBezTo>
                      <a:pt x="3042" y="3923"/>
                      <a:pt x="3921" y="3041"/>
                      <a:pt x="3921" y="1962"/>
                    </a:cubicBezTo>
                    <a:cubicBezTo>
                      <a:pt x="3921" y="882"/>
                      <a:pt x="3042" y="0"/>
                      <a:pt x="1959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g2d628c0607e_0_2855"/>
              <p:cNvSpPr/>
              <p:nvPr/>
            </p:nvSpPr>
            <p:spPr>
              <a:xfrm>
                <a:off x="50405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0" y="0"/>
                    </a:moveTo>
                    <a:cubicBezTo>
                      <a:pt x="646" y="0"/>
                      <a:pt x="0" y="643"/>
                      <a:pt x="0" y="1438"/>
                    </a:cubicBezTo>
                    <a:cubicBezTo>
                      <a:pt x="0" y="2232"/>
                      <a:pt x="646" y="2875"/>
                      <a:pt x="1440" y="2875"/>
                    </a:cubicBezTo>
                    <a:cubicBezTo>
                      <a:pt x="2231" y="2875"/>
                      <a:pt x="2877" y="2232"/>
                      <a:pt x="2877" y="1438"/>
                    </a:cubicBezTo>
                    <a:cubicBezTo>
                      <a:pt x="2877" y="643"/>
                      <a:pt x="2231" y="0"/>
                      <a:pt x="144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g2d628c0607e_0_2855"/>
              <p:cNvSpPr/>
              <p:nvPr/>
            </p:nvSpPr>
            <p:spPr>
              <a:xfrm>
                <a:off x="5048725" y="2560075"/>
                <a:ext cx="55550" cy="55475"/>
              </a:xfrm>
              <a:custGeom>
                <a:rect b="b" l="l" r="r" t="t"/>
                <a:pathLst>
                  <a:path extrusionOk="0" h="2219" w="2222">
                    <a:moveTo>
                      <a:pt x="1112" y="0"/>
                    </a:moveTo>
                    <a:cubicBezTo>
                      <a:pt x="498" y="0"/>
                      <a:pt x="0" y="498"/>
                      <a:pt x="0" y="1110"/>
                    </a:cubicBezTo>
                    <a:cubicBezTo>
                      <a:pt x="0" y="1721"/>
                      <a:pt x="498" y="2219"/>
                      <a:pt x="1112" y="2219"/>
                    </a:cubicBezTo>
                    <a:cubicBezTo>
                      <a:pt x="1723" y="2219"/>
                      <a:pt x="2221" y="1721"/>
                      <a:pt x="2221" y="1110"/>
                    </a:cubicBezTo>
                    <a:cubicBezTo>
                      <a:pt x="2221" y="498"/>
                      <a:pt x="1723" y="0"/>
                      <a:pt x="111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g2d628c0607e_0_2855"/>
              <p:cNvSpPr/>
              <p:nvPr/>
            </p:nvSpPr>
            <p:spPr>
              <a:xfrm>
                <a:off x="5048125" y="2559475"/>
                <a:ext cx="56725" cy="56675"/>
              </a:xfrm>
              <a:custGeom>
                <a:rect b="b" l="l" r="r" t="t"/>
                <a:pathLst>
                  <a:path extrusionOk="0" h="2267" w="2269">
                    <a:moveTo>
                      <a:pt x="1136" y="48"/>
                    </a:moveTo>
                    <a:cubicBezTo>
                      <a:pt x="1734" y="48"/>
                      <a:pt x="2221" y="535"/>
                      <a:pt x="2221" y="1134"/>
                    </a:cubicBezTo>
                    <a:cubicBezTo>
                      <a:pt x="2221" y="1732"/>
                      <a:pt x="1734" y="2219"/>
                      <a:pt x="1136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6" y="48"/>
                    </a:cubicBezTo>
                    <a:close/>
                    <a:moveTo>
                      <a:pt x="1136" y="1"/>
                    </a:moveTo>
                    <a:cubicBezTo>
                      <a:pt x="511" y="1"/>
                      <a:pt x="1" y="509"/>
                      <a:pt x="1" y="1134"/>
                    </a:cubicBezTo>
                    <a:cubicBezTo>
                      <a:pt x="1" y="1758"/>
                      <a:pt x="511" y="2266"/>
                      <a:pt x="1136" y="2266"/>
                    </a:cubicBezTo>
                    <a:cubicBezTo>
                      <a:pt x="1761" y="2266"/>
                      <a:pt x="2269" y="1758"/>
                      <a:pt x="2269" y="1134"/>
                    </a:cubicBezTo>
                    <a:cubicBezTo>
                      <a:pt x="2269" y="509"/>
                      <a:pt x="1761" y="1"/>
                      <a:pt x="1136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g2d628c0607e_0_2855"/>
              <p:cNvSpPr/>
              <p:nvPr/>
            </p:nvSpPr>
            <p:spPr>
              <a:xfrm>
                <a:off x="5060625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4" y="0"/>
                      <a:pt x="1" y="286"/>
                      <a:pt x="1" y="636"/>
                    </a:cubicBezTo>
                    <a:cubicBezTo>
                      <a:pt x="1" y="985"/>
                      <a:pt x="284" y="1271"/>
                      <a:pt x="636" y="1271"/>
                    </a:cubicBezTo>
                    <a:cubicBezTo>
                      <a:pt x="985" y="1271"/>
                      <a:pt x="1269" y="985"/>
                      <a:pt x="1269" y="636"/>
                    </a:cubicBezTo>
                    <a:cubicBezTo>
                      <a:pt x="1269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g2d628c0607e_0_2855"/>
              <p:cNvSpPr/>
              <p:nvPr/>
            </p:nvSpPr>
            <p:spPr>
              <a:xfrm>
                <a:off x="5072475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1" y="74"/>
                      <a:pt x="1" y="162"/>
                    </a:cubicBezTo>
                    <a:cubicBezTo>
                      <a:pt x="1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62"/>
                    </a:cubicBezTo>
                    <a:cubicBezTo>
                      <a:pt x="321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g2d628c0607e_0_2855"/>
              <p:cNvSpPr/>
              <p:nvPr/>
            </p:nvSpPr>
            <p:spPr>
              <a:xfrm>
                <a:off x="5073075" y="25621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9" y="321"/>
                      <a:pt x="321" y="249"/>
                      <a:pt x="321" y="162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g2d628c0607e_0_2855"/>
              <p:cNvSpPr/>
              <p:nvPr/>
            </p:nvSpPr>
            <p:spPr>
              <a:xfrm>
                <a:off x="5052625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1" y="250"/>
                      <a:pt x="321" y="160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g2d628c0607e_0_2855"/>
              <p:cNvSpPr/>
              <p:nvPr/>
            </p:nvSpPr>
            <p:spPr>
              <a:xfrm>
                <a:off x="5053950" y="25950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59"/>
                    </a:cubicBezTo>
                    <a:cubicBezTo>
                      <a:pt x="321" y="71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g2d628c0607e_0_2855"/>
              <p:cNvSpPr/>
              <p:nvPr/>
            </p:nvSpPr>
            <p:spPr>
              <a:xfrm>
                <a:off x="5090350" y="25962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6" y="321"/>
                      <a:pt x="321" y="249"/>
                      <a:pt x="321" y="162"/>
                    </a:cubicBezTo>
                    <a:cubicBezTo>
                      <a:pt x="321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g2d628c0607e_0_2855"/>
              <p:cNvSpPr/>
              <p:nvPr/>
            </p:nvSpPr>
            <p:spPr>
              <a:xfrm>
                <a:off x="5092325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50"/>
                      <a:pt x="72" y="321"/>
                      <a:pt x="162" y="321"/>
                    </a:cubicBezTo>
                    <a:cubicBezTo>
                      <a:pt x="249" y="321"/>
                      <a:pt x="321" y="250"/>
                      <a:pt x="321" y="162"/>
                    </a:cubicBezTo>
                    <a:cubicBezTo>
                      <a:pt x="321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g2d628c0607e_0_2855"/>
              <p:cNvSpPr/>
              <p:nvPr/>
            </p:nvSpPr>
            <p:spPr>
              <a:xfrm>
                <a:off x="5071275" y="26056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2" y="0"/>
                    </a:moveTo>
                    <a:cubicBezTo>
                      <a:pt x="75" y="0"/>
                      <a:pt x="1" y="72"/>
                      <a:pt x="1" y="162"/>
                    </a:cubicBezTo>
                    <a:cubicBezTo>
                      <a:pt x="1" y="249"/>
                      <a:pt x="75" y="320"/>
                      <a:pt x="162" y="320"/>
                    </a:cubicBezTo>
                    <a:cubicBezTo>
                      <a:pt x="250" y="320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g2d628c0607e_0_2855"/>
              <p:cNvSpPr/>
              <p:nvPr/>
            </p:nvSpPr>
            <p:spPr>
              <a:xfrm>
                <a:off x="4985925" y="2497200"/>
                <a:ext cx="181150" cy="91225"/>
              </a:xfrm>
              <a:custGeom>
                <a:rect b="b" l="l" r="r" t="t"/>
                <a:pathLst>
                  <a:path extrusionOk="0" h="3649" w="7246">
                    <a:moveTo>
                      <a:pt x="3624" y="1"/>
                    </a:moveTo>
                    <a:cubicBezTo>
                      <a:pt x="1626" y="1"/>
                      <a:pt x="0" y="1626"/>
                      <a:pt x="0" y="3625"/>
                    </a:cubicBezTo>
                    <a:cubicBezTo>
                      <a:pt x="0" y="3638"/>
                      <a:pt x="11" y="3648"/>
                      <a:pt x="24" y="3648"/>
                    </a:cubicBezTo>
                    <a:cubicBezTo>
                      <a:pt x="37" y="3648"/>
                      <a:pt x="48" y="3638"/>
                      <a:pt x="48" y="3625"/>
                    </a:cubicBezTo>
                    <a:cubicBezTo>
                      <a:pt x="48" y="1653"/>
                      <a:pt x="1652" y="49"/>
                      <a:pt x="3624" y="49"/>
                    </a:cubicBezTo>
                    <a:cubicBezTo>
                      <a:pt x="5593" y="49"/>
                      <a:pt x="7197" y="1653"/>
                      <a:pt x="7197" y="3625"/>
                    </a:cubicBezTo>
                    <a:cubicBezTo>
                      <a:pt x="7197" y="3638"/>
                      <a:pt x="7208" y="3648"/>
                      <a:pt x="7221" y="3648"/>
                    </a:cubicBezTo>
                    <a:cubicBezTo>
                      <a:pt x="7234" y="3648"/>
                      <a:pt x="7245" y="3638"/>
                      <a:pt x="7245" y="3625"/>
                    </a:cubicBezTo>
                    <a:cubicBezTo>
                      <a:pt x="7245" y="1626"/>
                      <a:pt x="5620" y="1"/>
                      <a:pt x="3624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g2d628c0607e_0_2855"/>
              <p:cNvSpPr/>
              <p:nvPr/>
            </p:nvSpPr>
            <p:spPr>
              <a:xfrm>
                <a:off x="43049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1" y="1"/>
                    </a:moveTo>
                    <a:cubicBezTo>
                      <a:pt x="1613" y="1"/>
                      <a:pt x="1" y="1613"/>
                      <a:pt x="1" y="3601"/>
                    </a:cubicBezTo>
                    <a:cubicBezTo>
                      <a:pt x="1" y="5588"/>
                      <a:pt x="1613" y="7198"/>
                      <a:pt x="3601" y="7198"/>
                    </a:cubicBezTo>
                    <a:cubicBezTo>
                      <a:pt x="5588" y="7198"/>
                      <a:pt x="7198" y="5588"/>
                      <a:pt x="7198" y="3601"/>
                    </a:cubicBezTo>
                    <a:cubicBezTo>
                      <a:pt x="7198" y="1613"/>
                      <a:pt x="5588" y="1"/>
                      <a:pt x="3601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g2d628c0607e_0_2855"/>
              <p:cNvSpPr/>
              <p:nvPr/>
            </p:nvSpPr>
            <p:spPr>
              <a:xfrm>
                <a:off x="4345900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62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62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62" y="95"/>
                    </a:cubicBezTo>
                    <a:close/>
                    <a:moveTo>
                      <a:pt x="1962" y="0"/>
                    </a:moveTo>
                    <a:cubicBezTo>
                      <a:pt x="879" y="0"/>
                      <a:pt x="0" y="882"/>
                      <a:pt x="0" y="1962"/>
                    </a:cubicBezTo>
                    <a:cubicBezTo>
                      <a:pt x="0" y="3041"/>
                      <a:pt x="879" y="3923"/>
                      <a:pt x="1962" y="3923"/>
                    </a:cubicBezTo>
                    <a:cubicBezTo>
                      <a:pt x="3042" y="3923"/>
                      <a:pt x="3920" y="3041"/>
                      <a:pt x="3920" y="1962"/>
                    </a:cubicBezTo>
                    <a:cubicBezTo>
                      <a:pt x="3920" y="882"/>
                      <a:pt x="3042" y="0"/>
                      <a:pt x="19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g2d628c0607e_0_2855"/>
              <p:cNvSpPr/>
              <p:nvPr/>
            </p:nvSpPr>
            <p:spPr>
              <a:xfrm>
                <a:off x="43589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1" y="0"/>
                    </a:moveTo>
                    <a:cubicBezTo>
                      <a:pt x="647" y="0"/>
                      <a:pt x="1" y="643"/>
                      <a:pt x="1" y="1438"/>
                    </a:cubicBezTo>
                    <a:cubicBezTo>
                      <a:pt x="1" y="2232"/>
                      <a:pt x="647" y="2875"/>
                      <a:pt x="1441" y="2875"/>
                    </a:cubicBezTo>
                    <a:cubicBezTo>
                      <a:pt x="2232" y="2875"/>
                      <a:pt x="2878" y="2232"/>
                      <a:pt x="2878" y="1438"/>
                    </a:cubicBezTo>
                    <a:cubicBezTo>
                      <a:pt x="2878" y="643"/>
                      <a:pt x="2232" y="0"/>
                      <a:pt x="1441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g2d628c0607e_0_2855"/>
              <p:cNvSpPr/>
              <p:nvPr/>
            </p:nvSpPr>
            <p:spPr>
              <a:xfrm>
                <a:off x="4367200" y="2560075"/>
                <a:ext cx="55475" cy="55475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496" y="0"/>
                      <a:pt x="1" y="498"/>
                      <a:pt x="1" y="1110"/>
                    </a:cubicBezTo>
                    <a:cubicBezTo>
                      <a:pt x="1" y="1721"/>
                      <a:pt x="496" y="2219"/>
                      <a:pt x="1110" y="2219"/>
                    </a:cubicBezTo>
                    <a:cubicBezTo>
                      <a:pt x="1721" y="2219"/>
                      <a:pt x="2219" y="1721"/>
                      <a:pt x="2219" y="1110"/>
                    </a:cubicBezTo>
                    <a:cubicBezTo>
                      <a:pt x="2219" y="498"/>
                      <a:pt x="1721" y="0"/>
                      <a:pt x="111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g2d628c0607e_0_2855"/>
              <p:cNvSpPr/>
              <p:nvPr/>
            </p:nvSpPr>
            <p:spPr>
              <a:xfrm>
                <a:off x="4366600" y="2559475"/>
                <a:ext cx="56675" cy="56675"/>
              </a:xfrm>
              <a:custGeom>
                <a:rect b="b" l="l" r="r" t="t"/>
                <a:pathLst>
                  <a:path extrusionOk="0" h="2267" w="2267">
                    <a:moveTo>
                      <a:pt x="1134" y="48"/>
                    </a:moveTo>
                    <a:cubicBezTo>
                      <a:pt x="1732" y="48"/>
                      <a:pt x="2219" y="535"/>
                      <a:pt x="2219" y="1134"/>
                    </a:cubicBezTo>
                    <a:cubicBezTo>
                      <a:pt x="2219" y="1732"/>
                      <a:pt x="1732" y="2219"/>
                      <a:pt x="1134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4" y="48"/>
                    </a:cubicBezTo>
                    <a:close/>
                    <a:moveTo>
                      <a:pt x="1134" y="1"/>
                    </a:moveTo>
                    <a:cubicBezTo>
                      <a:pt x="509" y="1"/>
                      <a:pt x="1" y="509"/>
                      <a:pt x="1" y="1134"/>
                    </a:cubicBezTo>
                    <a:cubicBezTo>
                      <a:pt x="1" y="1758"/>
                      <a:pt x="509" y="2266"/>
                      <a:pt x="1134" y="2266"/>
                    </a:cubicBezTo>
                    <a:cubicBezTo>
                      <a:pt x="1758" y="2266"/>
                      <a:pt x="2266" y="1758"/>
                      <a:pt x="2266" y="1134"/>
                    </a:cubicBezTo>
                    <a:cubicBezTo>
                      <a:pt x="2266" y="509"/>
                      <a:pt x="1758" y="1"/>
                      <a:pt x="1134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g2d628c0607e_0_2855"/>
              <p:cNvSpPr/>
              <p:nvPr/>
            </p:nvSpPr>
            <p:spPr>
              <a:xfrm>
                <a:off x="4379050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6" y="0"/>
                      <a:pt x="0" y="286"/>
                      <a:pt x="0" y="636"/>
                    </a:cubicBezTo>
                    <a:cubicBezTo>
                      <a:pt x="0" y="985"/>
                      <a:pt x="286" y="1271"/>
                      <a:pt x="636" y="1271"/>
                    </a:cubicBezTo>
                    <a:cubicBezTo>
                      <a:pt x="985" y="1271"/>
                      <a:pt x="1268" y="985"/>
                      <a:pt x="1268" y="636"/>
                    </a:cubicBezTo>
                    <a:cubicBezTo>
                      <a:pt x="1268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g2d628c0607e_0_2855"/>
              <p:cNvSpPr/>
              <p:nvPr/>
            </p:nvSpPr>
            <p:spPr>
              <a:xfrm>
                <a:off x="4390900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4"/>
                      <a:pt x="0" y="162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0" y="249"/>
                      <a:pt x="320" y="162"/>
                    </a:cubicBezTo>
                    <a:cubicBezTo>
                      <a:pt x="320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g2d628c0607e_0_2855"/>
              <p:cNvSpPr/>
              <p:nvPr/>
            </p:nvSpPr>
            <p:spPr>
              <a:xfrm>
                <a:off x="4391475" y="256212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1"/>
                      <a:pt x="16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g2d628c0607e_0_2855"/>
              <p:cNvSpPr/>
              <p:nvPr/>
            </p:nvSpPr>
            <p:spPr>
              <a:xfrm>
                <a:off x="4371050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0" y="250"/>
                      <a:pt x="320" y="160"/>
                    </a:cubicBezTo>
                    <a:cubicBezTo>
                      <a:pt x="320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g2d628c0607e_0_2855"/>
              <p:cNvSpPr/>
              <p:nvPr/>
            </p:nvSpPr>
            <p:spPr>
              <a:xfrm>
                <a:off x="4372425" y="2595025"/>
                <a:ext cx="7975" cy="8025"/>
              </a:xfrm>
              <a:custGeom>
                <a:rect b="b" l="l" r="r" t="t"/>
                <a:pathLst>
                  <a:path extrusionOk="0" h="321" w="319">
                    <a:moveTo>
                      <a:pt x="159" y="0"/>
                    </a:moveTo>
                    <a:cubicBezTo>
                      <a:pt x="72" y="0"/>
                      <a:pt x="1" y="71"/>
                      <a:pt x="1" y="159"/>
                    </a:cubicBezTo>
                    <a:cubicBezTo>
                      <a:pt x="1" y="249"/>
                      <a:pt x="72" y="320"/>
                      <a:pt x="159" y="320"/>
                    </a:cubicBezTo>
                    <a:cubicBezTo>
                      <a:pt x="247" y="320"/>
                      <a:pt x="318" y="249"/>
                      <a:pt x="318" y="159"/>
                    </a:cubicBezTo>
                    <a:cubicBezTo>
                      <a:pt x="318" y="71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g2d628c0607e_0_2855"/>
              <p:cNvSpPr/>
              <p:nvPr/>
            </p:nvSpPr>
            <p:spPr>
              <a:xfrm>
                <a:off x="4408750" y="25962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0"/>
                    </a:moveTo>
                    <a:cubicBezTo>
                      <a:pt x="72" y="0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0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g2d628c0607e_0_2855"/>
              <p:cNvSpPr/>
              <p:nvPr/>
            </p:nvSpPr>
            <p:spPr>
              <a:xfrm>
                <a:off x="4410750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4" y="1"/>
                      <a:pt x="0" y="72"/>
                      <a:pt x="0" y="162"/>
                    </a:cubicBezTo>
                    <a:cubicBezTo>
                      <a:pt x="0" y="250"/>
                      <a:pt x="74" y="321"/>
                      <a:pt x="162" y="321"/>
                    </a:cubicBezTo>
                    <a:cubicBezTo>
                      <a:pt x="249" y="321"/>
                      <a:pt x="320" y="250"/>
                      <a:pt x="320" y="162"/>
                    </a:cubicBezTo>
                    <a:cubicBezTo>
                      <a:pt x="320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g2d628c0607e_0_2855"/>
              <p:cNvSpPr/>
              <p:nvPr/>
            </p:nvSpPr>
            <p:spPr>
              <a:xfrm>
                <a:off x="4389775" y="26056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0"/>
                      <a:pt x="159" y="320"/>
                    </a:cubicBezTo>
                    <a:cubicBezTo>
                      <a:pt x="246" y="320"/>
                      <a:pt x="320" y="249"/>
                      <a:pt x="320" y="162"/>
                    </a:cubicBezTo>
                    <a:cubicBezTo>
                      <a:pt x="320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8" name="Google Shape;1408;g2d628c0607e_0_2855"/>
          <p:cNvSpPr txBox="1"/>
          <p:nvPr>
            <p:ph idx="4" type="subTitle"/>
          </p:nvPr>
        </p:nvSpPr>
        <p:spPr>
          <a:xfrm>
            <a:off x="1101425" y="1180775"/>
            <a:ext cx="23379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categóricas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y  6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numéricas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Longitude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Latitude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Altitud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Construction_year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Gdp_per_capita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Region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Extraction_type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g2d628c0607e_0_2855"/>
          <p:cNvSpPr txBox="1"/>
          <p:nvPr>
            <p:ph idx="4" type="subTitle"/>
          </p:nvPr>
        </p:nvSpPr>
        <p:spPr>
          <a:xfrm>
            <a:off x="3169025" y="1540242"/>
            <a:ext cx="23379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Payment_type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Quality_group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Quantity_group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Waterpoint_type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Scheme_management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Permit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d628c0607e_0_1921"/>
          <p:cNvSpPr txBox="1"/>
          <p:nvPr>
            <p:ph type="title"/>
          </p:nvPr>
        </p:nvSpPr>
        <p:spPr>
          <a:xfrm>
            <a:off x="713225" y="3064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Preparación de los datos</a:t>
            </a:r>
            <a:endParaRPr/>
          </a:p>
        </p:txBody>
      </p:sp>
      <p:pic>
        <p:nvPicPr>
          <p:cNvPr id="1415" name="Google Shape;1415;g2d628c0607e_0_19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955825"/>
            <a:ext cx="8349885" cy="375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d628c0607e_0_3985"/>
          <p:cNvSpPr txBox="1"/>
          <p:nvPr>
            <p:ph idx="1" type="subTitle"/>
          </p:nvPr>
        </p:nvSpPr>
        <p:spPr>
          <a:xfrm>
            <a:off x="713225" y="27296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Modelos de ensamble</a:t>
            </a:r>
            <a:endParaRPr/>
          </a:p>
        </p:txBody>
      </p:sp>
      <p:sp>
        <p:nvSpPr>
          <p:cNvPr id="1421" name="Google Shape;1421;g2d628c0607e_0_3985"/>
          <p:cNvSpPr txBox="1"/>
          <p:nvPr>
            <p:ph type="title"/>
          </p:nvPr>
        </p:nvSpPr>
        <p:spPr>
          <a:xfrm>
            <a:off x="741750" y="535000"/>
            <a:ext cx="3298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Entrenamiento</a:t>
            </a:r>
            <a:endParaRPr/>
          </a:p>
        </p:txBody>
      </p:sp>
      <p:sp>
        <p:nvSpPr>
          <p:cNvPr id="1422" name="Google Shape;1422;g2d628c0607e_0_3985"/>
          <p:cNvSpPr txBox="1"/>
          <p:nvPr>
            <p:ph idx="1" type="subTitle"/>
          </p:nvPr>
        </p:nvSpPr>
        <p:spPr>
          <a:xfrm>
            <a:off x="713225" y="12045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Estrategia</a:t>
            </a:r>
            <a:endParaRPr/>
          </a:p>
        </p:txBody>
      </p:sp>
      <p:grpSp>
        <p:nvGrpSpPr>
          <p:cNvPr id="1423" name="Google Shape;1423;g2d628c0607e_0_3985"/>
          <p:cNvGrpSpPr/>
          <p:nvPr/>
        </p:nvGrpSpPr>
        <p:grpSpPr>
          <a:xfrm>
            <a:off x="6727628" y="2836138"/>
            <a:ext cx="3680547" cy="2123380"/>
            <a:chOff x="2434600" y="3469300"/>
            <a:chExt cx="2572550" cy="1244800"/>
          </a:xfrm>
        </p:grpSpPr>
        <p:sp>
          <p:nvSpPr>
            <p:cNvPr id="1424" name="Google Shape;1424;g2d628c0607e_0_3985"/>
            <p:cNvSpPr/>
            <p:nvPr/>
          </p:nvSpPr>
          <p:spPr>
            <a:xfrm>
              <a:off x="2736900" y="4028500"/>
              <a:ext cx="2270250" cy="685600"/>
            </a:xfrm>
            <a:custGeom>
              <a:rect b="b" l="l" r="r" t="t"/>
              <a:pathLst>
                <a:path extrusionOk="0" h="27424" w="90810">
                  <a:moveTo>
                    <a:pt x="55949" y="1"/>
                  </a:moveTo>
                  <a:cubicBezTo>
                    <a:pt x="47959" y="1"/>
                    <a:pt x="38916" y="505"/>
                    <a:pt x="32720" y="2100"/>
                  </a:cubicBezTo>
                  <a:cubicBezTo>
                    <a:pt x="22926" y="4618"/>
                    <a:pt x="20437" y="9156"/>
                    <a:pt x="14889" y="9932"/>
                  </a:cubicBezTo>
                  <a:cubicBezTo>
                    <a:pt x="9341" y="10708"/>
                    <a:pt x="1552" y="14470"/>
                    <a:pt x="776" y="17647"/>
                  </a:cubicBezTo>
                  <a:cubicBezTo>
                    <a:pt x="1" y="20824"/>
                    <a:pt x="206" y="25435"/>
                    <a:pt x="16309" y="26885"/>
                  </a:cubicBezTo>
                  <a:cubicBezTo>
                    <a:pt x="20693" y="27275"/>
                    <a:pt x="24570" y="27424"/>
                    <a:pt x="27951" y="27424"/>
                  </a:cubicBezTo>
                  <a:cubicBezTo>
                    <a:pt x="36988" y="27424"/>
                    <a:pt x="42476" y="26362"/>
                    <a:pt x="44607" y="26021"/>
                  </a:cubicBezTo>
                  <a:cubicBezTo>
                    <a:pt x="55074" y="24323"/>
                    <a:pt x="78249" y="24088"/>
                    <a:pt x="79669" y="24088"/>
                  </a:cubicBezTo>
                  <a:cubicBezTo>
                    <a:pt x="84104" y="24088"/>
                    <a:pt x="88291" y="22229"/>
                    <a:pt x="89609" y="18364"/>
                  </a:cubicBezTo>
                  <a:cubicBezTo>
                    <a:pt x="90809" y="14836"/>
                    <a:pt x="89375" y="11279"/>
                    <a:pt x="87457" y="8761"/>
                  </a:cubicBezTo>
                  <a:cubicBezTo>
                    <a:pt x="84119" y="4428"/>
                    <a:pt x="76199" y="1397"/>
                    <a:pt x="72115" y="797"/>
                  </a:cubicBezTo>
                  <a:cubicBezTo>
                    <a:pt x="69473" y="409"/>
                    <a:pt x="63137" y="1"/>
                    <a:pt x="55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g2d628c0607e_0_3985"/>
            <p:cNvSpPr/>
            <p:nvPr/>
          </p:nvSpPr>
          <p:spPr>
            <a:xfrm>
              <a:off x="2762875" y="4028500"/>
              <a:ext cx="2244275" cy="511450"/>
            </a:xfrm>
            <a:custGeom>
              <a:rect b="b" l="l" r="r" t="t"/>
              <a:pathLst>
                <a:path extrusionOk="0" h="20458" w="89771">
                  <a:moveTo>
                    <a:pt x="54910" y="1"/>
                  </a:moveTo>
                  <a:cubicBezTo>
                    <a:pt x="46920" y="1"/>
                    <a:pt x="37877" y="505"/>
                    <a:pt x="31681" y="2100"/>
                  </a:cubicBezTo>
                  <a:cubicBezTo>
                    <a:pt x="21887" y="4618"/>
                    <a:pt x="19398" y="9156"/>
                    <a:pt x="13850" y="9932"/>
                  </a:cubicBezTo>
                  <a:cubicBezTo>
                    <a:pt x="8697" y="10649"/>
                    <a:pt x="1611" y="13958"/>
                    <a:pt x="1" y="16959"/>
                  </a:cubicBezTo>
                  <a:cubicBezTo>
                    <a:pt x="2285" y="14192"/>
                    <a:pt x="8609" y="11367"/>
                    <a:pt x="13323" y="10708"/>
                  </a:cubicBezTo>
                  <a:cubicBezTo>
                    <a:pt x="18871" y="9932"/>
                    <a:pt x="21360" y="5394"/>
                    <a:pt x="31154" y="2876"/>
                  </a:cubicBezTo>
                  <a:cubicBezTo>
                    <a:pt x="37339" y="1291"/>
                    <a:pt x="46362" y="790"/>
                    <a:pt x="54341" y="790"/>
                  </a:cubicBezTo>
                  <a:cubicBezTo>
                    <a:pt x="61547" y="790"/>
                    <a:pt x="67902" y="1199"/>
                    <a:pt x="70549" y="1588"/>
                  </a:cubicBezTo>
                  <a:cubicBezTo>
                    <a:pt x="74633" y="2188"/>
                    <a:pt x="82553" y="5218"/>
                    <a:pt x="85891" y="9551"/>
                  </a:cubicBezTo>
                  <a:cubicBezTo>
                    <a:pt x="87809" y="12055"/>
                    <a:pt x="89243" y="15612"/>
                    <a:pt x="88043" y="19140"/>
                  </a:cubicBezTo>
                  <a:cubicBezTo>
                    <a:pt x="87882" y="19609"/>
                    <a:pt x="87677" y="20048"/>
                    <a:pt x="87443" y="20458"/>
                  </a:cubicBezTo>
                  <a:cubicBezTo>
                    <a:pt x="87926" y="19843"/>
                    <a:pt x="88306" y="19140"/>
                    <a:pt x="88570" y="18364"/>
                  </a:cubicBezTo>
                  <a:cubicBezTo>
                    <a:pt x="89770" y="14836"/>
                    <a:pt x="88336" y="11279"/>
                    <a:pt x="86418" y="8761"/>
                  </a:cubicBezTo>
                  <a:cubicBezTo>
                    <a:pt x="83080" y="4428"/>
                    <a:pt x="75160" y="1397"/>
                    <a:pt x="71076" y="797"/>
                  </a:cubicBezTo>
                  <a:cubicBezTo>
                    <a:pt x="68434" y="409"/>
                    <a:pt x="62098" y="1"/>
                    <a:pt x="54910" y="1"/>
                  </a:cubicBezTo>
                  <a:close/>
                </a:path>
              </a:pathLst>
            </a:custGeom>
            <a:solidFill>
              <a:srgbClr val="8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g2d628c0607e_0_3985"/>
            <p:cNvSpPr/>
            <p:nvPr/>
          </p:nvSpPr>
          <p:spPr>
            <a:xfrm>
              <a:off x="2861700" y="4396475"/>
              <a:ext cx="192175" cy="71750"/>
            </a:xfrm>
            <a:custGeom>
              <a:rect b="b" l="l" r="r" t="t"/>
              <a:pathLst>
                <a:path extrusionOk="0" h="2870" w="7687">
                  <a:moveTo>
                    <a:pt x="7555" y="0"/>
                  </a:moveTo>
                  <a:cubicBezTo>
                    <a:pt x="7481" y="0"/>
                    <a:pt x="7408" y="44"/>
                    <a:pt x="7408" y="117"/>
                  </a:cubicBezTo>
                  <a:lnTo>
                    <a:pt x="7394" y="161"/>
                  </a:lnTo>
                  <a:cubicBezTo>
                    <a:pt x="7262" y="1127"/>
                    <a:pt x="6867" y="1742"/>
                    <a:pt x="6252" y="1991"/>
                  </a:cubicBezTo>
                  <a:cubicBezTo>
                    <a:pt x="5539" y="2294"/>
                    <a:pt x="4172" y="2580"/>
                    <a:pt x="3087" y="2580"/>
                  </a:cubicBezTo>
                  <a:cubicBezTo>
                    <a:pt x="2702" y="2580"/>
                    <a:pt x="2352" y="2544"/>
                    <a:pt x="2079" y="2460"/>
                  </a:cubicBezTo>
                  <a:cubicBezTo>
                    <a:pt x="1069" y="2152"/>
                    <a:pt x="250" y="1537"/>
                    <a:pt x="250" y="1537"/>
                  </a:cubicBezTo>
                  <a:cubicBezTo>
                    <a:pt x="221" y="1520"/>
                    <a:pt x="189" y="1512"/>
                    <a:pt x="160" y="1512"/>
                  </a:cubicBezTo>
                  <a:cubicBezTo>
                    <a:pt x="114" y="1512"/>
                    <a:pt x="71" y="1531"/>
                    <a:pt x="45" y="1567"/>
                  </a:cubicBezTo>
                  <a:cubicBezTo>
                    <a:pt x="1" y="1625"/>
                    <a:pt x="15" y="1713"/>
                    <a:pt x="74" y="1757"/>
                  </a:cubicBezTo>
                  <a:cubicBezTo>
                    <a:pt x="103" y="1786"/>
                    <a:pt x="938" y="2401"/>
                    <a:pt x="1992" y="2738"/>
                  </a:cubicBezTo>
                  <a:cubicBezTo>
                    <a:pt x="2299" y="2826"/>
                    <a:pt x="2665" y="2870"/>
                    <a:pt x="3075" y="2870"/>
                  </a:cubicBezTo>
                  <a:cubicBezTo>
                    <a:pt x="4202" y="2870"/>
                    <a:pt x="5593" y="2562"/>
                    <a:pt x="6354" y="2255"/>
                  </a:cubicBezTo>
                  <a:cubicBezTo>
                    <a:pt x="7072" y="1962"/>
                    <a:pt x="7525" y="1274"/>
                    <a:pt x="7672" y="205"/>
                  </a:cubicBezTo>
                  <a:lnTo>
                    <a:pt x="7686" y="161"/>
                  </a:lnTo>
                  <a:cubicBezTo>
                    <a:pt x="7686" y="88"/>
                    <a:pt x="7642" y="15"/>
                    <a:pt x="755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2d628c0607e_0_3985"/>
            <p:cNvSpPr/>
            <p:nvPr/>
          </p:nvSpPr>
          <p:spPr>
            <a:xfrm>
              <a:off x="2848900" y="4456950"/>
              <a:ext cx="225825" cy="58850"/>
            </a:xfrm>
            <a:custGeom>
              <a:rect b="b" l="l" r="r" t="t"/>
              <a:pathLst>
                <a:path extrusionOk="0" h="2354" w="9033">
                  <a:moveTo>
                    <a:pt x="8874" y="0"/>
                  </a:moveTo>
                  <a:cubicBezTo>
                    <a:pt x="8821" y="0"/>
                    <a:pt x="8773" y="30"/>
                    <a:pt x="8740" y="85"/>
                  </a:cubicBezTo>
                  <a:cubicBezTo>
                    <a:pt x="8740" y="99"/>
                    <a:pt x="8359" y="963"/>
                    <a:pt x="7086" y="1548"/>
                  </a:cubicBezTo>
                  <a:cubicBezTo>
                    <a:pt x="6341" y="1896"/>
                    <a:pt x="5346" y="2076"/>
                    <a:pt x="4404" y="2076"/>
                  </a:cubicBezTo>
                  <a:cubicBezTo>
                    <a:pt x="3718" y="2076"/>
                    <a:pt x="3060" y="1980"/>
                    <a:pt x="2548" y="1783"/>
                  </a:cubicBezTo>
                  <a:cubicBezTo>
                    <a:pt x="1318" y="1300"/>
                    <a:pt x="191" y="1051"/>
                    <a:pt x="191" y="1036"/>
                  </a:cubicBezTo>
                  <a:cubicBezTo>
                    <a:pt x="179" y="1034"/>
                    <a:pt x="169" y="1033"/>
                    <a:pt x="158" y="1033"/>
                  </a:cubicBezTo>
                  <a:cubicBezTo>
                    <a:pt x="85" y="1033"/>
                    <a:pt x="28" y="1077"/>
                    <a:pt x="15" y="1153"/>
                  </a:cubicBezTo>
                  <a:cubicBezTo>
                    <a:pt x="0" y="1226"/>
                    <a:pt x="44" y="1300"/>
                    <a:pt x="117" y="1314"/>
                  </a:cubicBezTo>
                  <a:cubicBezTo>
                    <a:pt x="132" y="1314"/>
                    <a:pt x="1230" y="1578"/>
                    <a:pt x="2445" y="2046"/>
                  </a:cubicBezTo>
                  <a:cubicBezTo>
                    <a:pt x="3001" y="2251"/>
                    <a:pt x="3689" y="2354"/>
                    <a:pt x="4407" y="2354"/>
                  </a:cubicBezTo>
                  <a:cubicBezTo>
                    <a:pt x="5388" y="2354"/>
                    <a:pt x="6412" y="2163"/>
                    <a:pt x="7203" y="1797"/>
                  </a:cubicBezTo>
                  <a:cubicBezTo>
                    <a:pt x="8579" y="1168"/>
                    <a:pt x="8989" y="231"/>
                    <a:pt x="9004" y="202"/>
                  </a:cubicBezTo>
                  <a:cubicBezTo>
                    <a:pt x="9033" y="128"/>
                    <a:pt x="9004" y="41"/>
                    <a:pt x="8930" y="11"/>
                  </a:cubicBezTo>
                  <a:cubicBezTo>
                    <a:pt x="8911" y="4"/>
                    <a:pt x="8893" y="0"/>
                    <a:pt x="887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2d628c0607e_0_3985"/>
            <p:cNvSpPr/>
            <p:nvPr/>
          </p:nvSpPr>
          <p:spPr>
            <a:xfrm>
              <a:off x="3306375" y="4387225"/>
              <a:ext cx="304525" cy="42575"/>
            </a:xfrm>
            <a:custGeom>
              <a:rect b="b" l="l" r="r" t="t"/>
              <a:pathLst>
                <a:path extrusionOk="0" h="1703" w="12181">
                  <a:moveTo>
                    <a:pt x="9933" y="1"/>
                  </a:moveTo>
                  <a:cubicBezTo>
                    <a:pt x="9339" y="1"/>
                    <a:pt x="8683" y="97"/>
                    <a:pt x="8052" y="385"/>
                  </a:cubicBezTo>
                  <a:cubicBezTo>
                    <a:pt x="6506" y="1101"/>
                    <a:pt x="5238" y="1415"/>
                    <a:pt x="3831" y="1415"/>
                  </a:cubicBezTo>
                  <a:cubicBezTo>
                    <a:pt x="3626" y="1415"/>
                    <a:pt x="3419" y="1408"/>
                    <a:pt x="3207" y="1395"/>
                  </a:cubicBezTo>
                  <a:cubicBezTo>
                    <a:pt x="1611" y="1307"/>
                    <a:pt x="235" y="722"/>
                    <a:pt x="220" y="722"/>
                  </a:cubicBezTo>
                  <a:cubicBezTo>
                    <a:pt x="201" y="714"/>
                    <a:pt x="181" y="710"/>
                    <a:pt x="162" y="710"/>
                  </a:cubicBezTo>
                  <a:cubicBezTo>
                    <a:pt x="106" y="710"/>
                    <a:pt x="52" y="740"/>
                    <a:pt x="30" y="795"/>
                  </a:cubicBezTo>
                  <a:cubicBezTo>
                    <a:pt x="1" y="868"/>
                    <a:pt x="30" y="956"/>
                    <a:pt x="103" y="985"/>
                  </a:cubicBezTo>
                  <a:cubicBezTo>
                    <a:pt x="162" y="1000"/>
                    <a:pt x="1538" y="1585"/>
                    <a:pt x="3192" y="1688"/>
                  </a:cubicBezTo>
                  <a:cubicBezTo>
                    <a:pt x="3397" y="1688"/>
                    <a:pt x="3587" y="1702"/>
                    <a:pt x="3792" y="1702"/>
                  </a:cubicBezTo>
                  <a:cubicBezTo>
                    <a:pt x="5242" y="1702"/>
                    <a:pt x="6588" y="1366"/>
                    <a:pt x="8169" y="648"/>
                  </a:cubicBezTo>
                  <a:cubicBezTo>
                    <a:pt x="8755" y="377"/>
                    <a:pt x="9376" y="287"/>
                    <a:pt x="9943" y="287"/>
                  </a:cubicBezTo>
                  <a:cubicBezTo>
                    <a:pt x="11060" y="287"/>
                    <a:pt x="11966" y="639"/>
                    <a:pt x="11976" y="648"/>
                  </a:cubicBezTo>
                  <a:cubicBezTo>
                    <a:pt x="11991" y="655"/>
                    <a:pt x="12008" y="657"/>
                    <a:pt x="12024" y="657"/>
                  </a:cubicBezTo>
                  <a:cubicBezTo>
                    <a:pt x="12083" y="657"/>
                    <a:pt x="12140" y="618"/>
                    <a:pt x="12151" y="560"/>
                  </a:cubicBezTo>
                  <a:cubicBezTo>
                    <a:pt x="12181" y="502"/>
                    <a:pt x="12151" y="414"/>
                    <a:pt x="12078" y="385"/>
                  </a:cubicBezTo>
                  <a:cubicBezTo>
                    <a:pt x="12020" y="365"/>
                    <a:pt x="11093" y="1"/>
                    <a:pt x="99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g2d628c0607e_0_3985"/>
            <p:cNvSpPr/>
            <p:nvPr/>
          </p:nvSpPr>
          <p:spPr>
            <a:xfrm>
              <a:off x="3486450" y="4277725"/>
              <a:ext cx="349175" cy="62775"/>
            </a:xfrm>
            <a:custGeom>
              <a:rect b="b" l="l" r="r" t="t"/>
              <a:pathLst>
                <a:path extrusionOk="0" h="2511" w="13967">
                  <a:moveTo>
                    <a:pt x="8997" y="0"/>
                  </a:moveTo>
                  <a:cubicBezTo>
                    <a:pt x="8626" y="0"/>
                    <a:pt x="8267" y="24"/>
                    <a:pt x="7935" y="80"/>
                  </a:cubicBezTo>
                  <a:cubicBezTo>
                    <a:pt x="6281" y="358"/>
                    <a:pt x="5314" y="739"/>
                    <a:pt x="4392" y="1120"/>
                  </a:cubicBezTo>
                  <a:cubicBezTo>
                    <a:pt x="4026" y="1251"/>
                    <a:pt x="3689" y="1398"/>
                    <a:pt x="3309" y="1515"/>
                  </a:cubicBezTo>
                  <a:cubicBezTo>
                    <a:pt x="1947" y="1998"/>
                    <a:pt x="147" y="2232"/>
                    <a:pt x="132" y="2232"/>
                  </a:cubicBezTo>
                  <a:cubicBezTo>
                    <a:pt x="59" y="2247"/>
                    <a:pt x="0" y="2320"/>
                    <a:pt x="0" y="2393"/>
                  </a:cubicBezTo>
                  <a:cubicBezTo>
                    <a:pt x="15" y="2466"/>
                    <a:pt x="73" y="2510"/>
                    <a:pt x="147" y="2510"/>
                  </a:cubicBezTo>
                  <a:lnTo>
                    <a:pt x="161" y="2510"/>
                  </a:lnTo>
                  <a:cubicBezTo>
                    <a:pt x="191" y="2510"/>
                    <a:pt x="2020" y="2261"/>
                    <a:pt x="3397" y="1793"/>
                  </a:cubicBezTo>
                  <a:cubicBezTo>
                    <a:pt x="3792" y="1661"/>
                    <a:pt x="4143" y="1515"/>
                    <a:pt x="4495" y="1368"/>
                  </a:cubicBezTo>
                  <a:cubicBezTo>
                    <a:pt x="5417" y="1017"/>
                    <a:pt x="6368" y="636"/>
                    <a:pt x="7979" y="358"/>
                  </a:cubicBezTo>
                  <a:cubicBezTo>
                    <a:pt x="8296" y="303"/>
                    <a:pt x="8641" y="280"/>
                    <a:pt x="9000" y="280"/>
                  </a:cubicBezTo>
                  <a:cubicBezTo>
                    <a:pt x="11128" y="280"/>
                    <a:pt x="13738" y="1107"/>
                    <a:pt x="13776" y="1120"/>
                  </a:cubicBezTo>
                  <a:cubicBezTo>
                    <a:pt x="13792" y="1126"/>
                    <a:pt x="13807" y="1129"/>
                    <a:pt x="13822" y="1129"/>
                  </a:cubicBezTo>
                  <a:cubicBezTo>
                    <a:pt x="13878" y="1129"/>
                    <a:pt x="13929" y="1089"/>
                    <a:pt x="13952" y="1032"/>
                  </a:cubicBezTo>
                  <a:cubicBezTo>
                    <a:pt x="13966" y="959"/>
                    <a:pt x="13922" y="871"/>
                    <a:pt x="13849" y="856"/>
                  </a:cubicBezTo>
                  <a:cubicBezTo>
                    <a:pt x="13724" y="806"/>
                    <a:pt x="11150" y="0"/>
                    <a:pt x="899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g2d628c0607e_0_3985"/>
            <p:cNvSpPr/>
            <p:nvPr/>
          </p:nvSpPr>
          <p:spPr>
            <a:xfrm>
              <a:off x="3724700" y="4460625"/>
              <a:ext cx="391625" cy="50050"/>
            </a:xfrm>
            <a:custGeom>
              <a:rect b="b" l="l" r="r" t="t"/>
              <a:pathLst>
                <a:path extrusionOk="0" h="2002" w="15665">
                  <a:moveTo>
                    <a:pt x="13865" y="1"/>
                  </a:moveTo>
                  <a:cubicBezTo>
                    <a:pt x="12834" y="1"/>
                    <a:pt x="11472" y="109"/>
                    <a:pt x="10219" y="552"/>
                  </a:cubicBezTo>
                  <a:cubicBezTo>
                    <a:pt x="7759" y="1416"/>
                    <a:pt x="6339" y="1724"/>
                    <a:pt x="4758" y="1724"/>
                  </a:cubicBezTo>
                  <a:cubicBezTo>
                    <a:pt x="3148" y="1724"/>
                    <a:pt x="205" y="1387"/>
                    <a:pt x="176" y="1387"/>
                  </a:cubicBezTo>
                  <a:cubicBezTo>
                    <a:pt x="169" y="1385"/>
                    <a:pt x="161" y="1385"/>
                    <a:pt x="154" y="1385"/>
                  </a:cubicBezTo>
                  <a:cubicBezTo>
                    <a:pt x="89" y="1385"/>
                    <a:pt x="28" y="1440"/>
                    <a:pt x="15" y="1519"/>
                  </a:cubicBezTo>
                  <a:cubicBezTo>
                    <a:pt x="1" y="1592"/>
                    <a:pt x="59" y="1665"/>
                    <a:pt x="132" y="1665"/>
                  </a:cubicBezTo>
                  <a:cubicBezTo>
                    <a:pt x="162" y="1665"/>
                    <a:pt x="3133" y="2002"/>
                    <a:pt x="4758" y="2002"/>
                  </a:cubicBezTo>
                  <a:cubicBezTo>
                    <a:pt x="6369" y="2002"/>
                    <a:pt x="7833" y="1694"/>
                    <a:pt x="10307" y="816"/>
                  </a:cubicBezTo>
                  <a:cubicBezTo>
                    <a:pt x="11521" y="391"/>
                    <a:pt x="12862" y="288"/>
                    <a:pt x="13875" y="288"/>
                  </a:cubicBezTo>
                  <a:cubicBezTo>
                    <a:pt x="14816" y="288"/>
                    <a:pt x="15475" y="377"/>
                    <a:pt x="15489" y="377"/>
                  </a:cubicBezTo>
                  <a:cubicBezTo>
                    <a:pt x="15497" y="378"/>
                    <a:pt x="15504" y="379"/>
                    <a:pt x="15512" y="379"/>
                  </a:cubicBezTo>
                  <a:cubicBezTo>
                    <a:pt x="15577" y="379"/>
                    <a:pt x="15637" y="325"/>
                    <a:pt x="15650" y="260"/>
                  </a:cubicBezTo>
                  <a:cubicBezTo>
                    <a:pt x="15665" y="172"/>
                    <a:pt x="15606" y="113"/>
                    <a:pt x="15533" y="99"/>
                  </a:cubicBezTo>
                  <a:cubicBezTo>
                    <a:pt x="15477" y="92"/>
                    <a:pt x="14809" y="1"/>
                    <a:pt x="1386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g2d628c0607e_0_3985"/>
            <p:cNvSpPr/>
            <p:nvPr/>
          </p:nvSpPr>
          <p:spPr>
            <a:xfrm>
              <a:off x="3852425" y="4150175"/>
              <a:ext cx="397125" cy="43925"/>
            </a:xfrm>
            <a:custGeom>
              <a:rect b="b" l="l" r="r" t="t"/>
              <a:pathLst>
                <a:path extrusionOk="0" h="1757" w="15885">
                  <a:moveTo>
                    <a:pt x="9365" y="0"/>
                  </a:moveTo>
                  <a:cubicBezTo>
                    <a:pt x="9108" y="0"/>
                    <a:pt x="8855" y="5"/>
                    <a:pt x="8609" y="14"/>
                  </a:cubicBezTo>
                  <a:cubicBezTo>
                    <a:pt x="7042" y="88"/>
                    <a:pt x="5329" y="498"/>
                    <a:pt x="3822" y="849"/>
                  </a:cubicBezTo>
                  <a:cubicBezTo>
                    <a:pt x="2503" y="1165"/>
                    <a:pt x="1236" y="1468"/>
                    <a:pt x="323" y="1468"/>
                  </a:cubicBezTo>
                  <a:cubicBezTo>
                    <a:pt x="263" y="1468"/>
                    <a:pt x="204" y="1466"/>
                    <a:pt x="147" y="1464"/>
                  </a:cubicBezTo>
                  <a:cubicBezTo>
                    <a:pt x="74" y="1464"/>
                    <a:pt x="1" y="1522"/>
                    <a:pt x="1" y="1595"/>
                  </a:cubicBezTo>
                  <a:cubicBezTo>
                    <a:pt x="1" y="1683"/>
                    <a:pt x="59" y="1742"/>
                    <a:pt x="132" y="1742"/>
                  </a:cubicBezTo>
                  <a:cubicBezTo>
                    <a:pt x="191" y="1757"/>
                    <a:pt x="250" y="1757"/>
                    <a:pt x="293" y="1757"/>
                  </a:cubicBezTo>
                  <a:cubicBezTo>
                    <a:pt x="1245" y="1757"/>
                    <a:pt x="2533" y="1449"/>
                    <a:pt x="3895" y="1127"/>
                  </a:cubicBezTo>
                  <a:cubicBezTo>
                    <a:pt x="5388" y="776"/>
                    <a:pt x="7086" y="366"/>
                    <a:pt x="8623" y="307"/>
                  </a:cubicBezTo>
                  <a:cubicBezTo>
                    <a:pt x="8895" y="295"/>
                    <a:pt x="9175" y="290"/>
                    <a:pt x="9460" y="290"/>
                  </a:cubicBezTo>
                  <a:cubicBezTo>
                    <a:pt x="12316" y="290"/>
                    <a:pt x="15684" y="836"/>
                    <a:pt x="15723" y="849"/>
                  </a:cubicBezTo>
                  <a:cubicBezTo>
                    <a:pt x="15731" y="850"/>
                    <a:pt x="15739" y="851"/>
                    <a:pt x="15746" y="851"/>
                  </a:cubicBezTo>
                  <a:cubicBezTo>
                    <a:pt x="15811" y="851"/>
                    <a:pt x="15871" y="797"/>
                    <a:pt x="15885" y="732"/>
                  </a:cubicBezTo>
                  <a:cubicBezTo>
                    <a:pt x="15885" y="659"/>
                    <a:pt x="15841" y="585"/>
                    <a:pt x="15767" y="571"/>
                  </a:cubicBezTo>
                  <a:cubicBezTo>
                    <a:pt x="15727" y="557"/>
                    <a:pt x="12266" y="0"/>
                    <a:pt x="936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g2d628c0607e_0_3985"/>
            <p:cNvSpPr/>
            <p:nvPr/>
          </p:nvSpPr>
          <p:spPr>
            <a:xfrm>
              <a:off x="4108625" y="4271475"/>
              <a:ext cx="366000" cy="30950"/>
            </a:xfrm>
            <a:custGeom>
              <a:rect b="b" l="l" r="r" t="t"/>
              <a:pathLst>
                <a:path extrusionOk="0" h="1238" w="14640">
                  <a:moveTo>
                    <a:pt x="8326" y="1"/>
                  </a:moveTo>
                  <a:cubicBezTo>
                    <a:pt x="4683" y="1"/>
                    <a:pt x="174" y="946"/>
                    <a:pt x="132" y="960"/>
                  </a:cubicBezTo>
                  <a:cubicBezTo>
                    <a:pt x="44" y="974"/>
                    <a:pt x="0" y="1047"/>
                    <a:pt x="15" y="1121"/>
                  </a:cubicBezTo>
                  <a:cubicBezTo>
                    <a:pt x="30" y="1179"/>
                    <a:pt x="88" y="1238"/>
                    <a:pt x="161" y="1238"/>
                  </a:cubicBezTo>
                  <a:cubicBezTo>
                    <a:pt x="161" y="1238"/>
                    <a:pt x="176" y="1223"/>
                    <a:pt x="191" y="1223"/>
                  </a:cubicBezTo>
                  <a:cubicBezTo>
                    <a:pt x="232" y="1223"/>
                    <a:pt x="4675" y="277"/>
                    <a:pt x="8255" y="277"/>
                  </a:cubicBezTo>
                  <a:cubicBezTo>
                    <a:pt x="8454" y="277"/>
                    <a:pt x="8650" y="280"/>
                    <a:pt x="8843" y="286"/>
                  </a:cubicBezTo>
                  <a:cubicBezTo>
                    <a:pt x="12517" y="403"/>
                    <a:pt x="14464" y="652"/>
                    <a:pt x="14479" y="652"/>
                  </a:cubicBezTo>
                  <a:cubicBezTo>
                    <a:pt x="14486" y="654"/>
                    <a:pt x="14494" y="654"/>
                    <a:pt x="14502" y="654"/>
                  </a:cubicBezTo>
                  <a:cubicBezTo>
                    <a:pt x="14567" y="654"/>
                    <a:pt x="14627" y="601"/>
                    <a:pt x="14640" y="535"/>
                  </a:cubicBezTo>
                  <a:cubicBezTo>
                    <a:pt x="14640" y="447"/>
                    <a:pt x="14596" y="389"/>
                    <a:pt x="14508" y="374"/>
                  </a:cubicBezTo>
                  <a:cubicBezTo>
                    <a:pt x="14493" y="374"/>
                    <a:pt x="12546" y="125"/>
                    <a:pt x="8857" y="8"/>
                  </a:cubicBezTo>
                  <a:cubicBezTo>
                    <a:pt x="8683" y="3"/>
                    <a:pt x="8505" y="1"/>
                    <a:pt x="83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2d628c0607e_0_3985"/>
            <p:cNvSpPr/>
            <p:nvPr/>
          </p:nvSpPr>
          <p:spPr>
            <a:xfrm>
              <a:off x="3875475" y="4168900"/>
              <a:ext cx="425300" cy="44100"/>
            </a:xfrm>
            <a:custGeom>
              <a:rect b="b" l="l" r="r" t="t"/>
              <a:pathLst>
                <a:path extrusionOk="0" h="1764" w="17012">
                  <a:moveTo>
                    <a:pt x="8184" y="0"/>
                  </a:moveTo>
                  <a:cubicBezTo>
                    <a:pt x="7931" y="0"/>
                    <a:pt x="7677" y="4"/>
                    <a:pt x="7423" y="12"/>
                  </a:cubicBezTo>
                  <a:cubicBezTo>
                    <a:pt x="4715" y="115"/>
                    <a:pt x="1" y="1564"/>
                    <a:pt x="1" y="1564"/>
                  </a:cubicBezTo>
                  <a:cubicBezTo>
                    <a:pt x="1" y="1564"/>
                    <a:pt x="2563" y="1535"/>
                    <a:pt x="6193" y="1432"/>
                  </a:cubicBezTo>
                  <a:cubicBezTo>
                    <a:pt x="6420" y="1426"/>
                    <a:pt x="6637" y="1423"/>
                    <a:pt x="6843" y="1423"/>
                  </a:cubicBezTo>
                  <a:cubicBezTo>
                    <a:pt x="9079" y="1423"/>
                    <a:pt x="10209" y="1764"/>
                    <a:pt x="11754" y="1764"/>
                  </a:cubicBezTo>
                  <a:cubicBezTo>
                    <a:pt x="12362" y="1764"/>
                    <a:pt x="13035" y="1711"/>
                    <a:pt x="13865" y="1564"/>
                  </a:cubicBezTo>
                  <a:cubicBezTo>
                    <a:pt x="17012" y="1008"/>
                    <a:pt x="16222" y="305"/>
                    <a:pt x="16222" y="305"/>
                  </a:cubicBezTo>
                  <a:lnTo>
                    <a:pt x="16222" y="305"/>
                  </a:lnTo>
                  <a:cubicBezTo>
                    <a:pt x="16221" y="305"/>
                    <a:pt x="14962" y="349"/>
                    <a:pt x="13908" y="349"/>
                  </a:cubicBezTo>
                  <a:cubicBezTo>
                    <a:pt x="12953" y="349"/>
                    <a:pt x="10627" y="0"/>
                    <a:pt x="8184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g2d628c0607e_0_3985"/>
            <p:cNvSpPr/>
            <p:nvPr/>
          </p:nvSpPr>
          <p:spPr>
            <a:xfrm>
              <a:off x="3478750" y="4297550"/>
              <a:ext cx="441775" cy="65225"/>
            </a:xfrm>
            <a:custGeom>
              <a:rect b="b" l="l" r="r" t="t"/>
              <a:pathLst>
                <a:path extrusionOk="0" h="2609" w="17671">
                  <a:moveTo>
                    <a:pt x="9426" y="0"/>
                  </a:moveTo>
                  <a:cubicBezTo>
                    <a:pt x="8665" y="0"/>
                    <a:pt x="8101" y="114"/>
                    <a:pt x="6735" y="458"/>
                  </a:cubicBezTo>
                  <a:cubicBezTo>
                    <a:pt x="4817" y="956"/>
                    <a:pt x="3953" y="1395"/>
                    <a:pt x="2929" y="1747"/>
                  </a:cubicBezTo>
                  <a:cubicBezTo>
                    <a:pt x="1889" y="2113"/>
                    <a:pt x="1" y="2274"/>
                    <a:pt x="1" y="2274"/>
                  </a:cubicBezTo>
                  <a:cubicBezTo>
                    <a:pt x="1" y="2274"/>
                    <a:pt x="945" y="2609"/>
                    <a:pt x="2625" y="2609"/>
                  </a:cubicBezTo>
                  <a:cubicBezTo>
                    <a:pt x="3275" y="2609"/>
                    <a:pt x="4034" y="2559"/>
                    <a:pt x="4890" y="2420"/>
                  </a:cubicBezTo>
                  <a:cubicBezTo>
                    <a:pt x="7751" y="1955"/>
                    <a:pt x="8717" y="1298"/>
                    <a:pt x="10649" y="1298"/>
                  </a:cubicBezTo>
                  <a:cubicBezTo>
                    <a:pt x="10784" y="1298"/>
                    <a:pt x="10923" y="1301"/>
                    <a:pt x="11068" y="1307"/>
                  </a:cubicBezTo>
                  <a:cubicBezTo>
                    <a:pt x="13019" y="1397"/>
                    <a:pt x="14678" y="1724"/>
                    <a:pt x="15629" y="1724"/>
                  </a:cubicBezTo>
                  <a:cubicBezTo>
                    <a:pt x="15763" y="1724"/>
                    <a:pt x="15883" y="1717"/>
                    <a:pt x="15987" y="1703"/>
                  </a:cubicBezTo>
                  <a:cubicBezTo>
                    <a:pt x="16822" y="1586"/>
                    <a:pt x="17671" y="1176"/>
                    <a:pt x="17671" y="1176"/>
                  </a:cubicBezTo>
                  <a:cubicBezTo>
                    <a:pt x="17671" y="1176"/>
                    <a:pt x="16412" y="1176"/>
                    <a:pt x="15621" y="1059"/>
                  </a:cubicBezTo>
                  <a:cubicBezTo>
                    <a:pt x="14831" y="927"/>
                    <a:pt x="13791" y="649"/>
                    <a:pt x="13791" y="649"/>
                  </a:cubicBezTo>
                  <a:cubicBezTo>
                    <a:pt x="13791" y="649"/>
                    <a:pt x="12049" y="136"/>
                    <a:pt x="10512" y="48"/>
                  </a:cubicBezTo>
                  <a:cubicBezTo>
                    <a:pt x="10074" y="19"/>
                    <a:pt x="9734" y="0"/>
                    <a:pt x="9426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g2d628c0607e_0_3985"/>
            <p:cNvSpPr/>
            <p:nvPr/>
          </p:nvSpPr>
          <p:spPr>
            <a:xfrm>
              <a:off x="3352850" y="4407525"/>
              <a:ext cx="291725" cy="55525"/>
            </a:xfrm>
            <a:custGeom>
              <a:rect b="b" l="l" r="r" t="t"/>
              <a:pathLst>
                <a:path extrusionOk="0" h="2221" w="11669">
                  <a:moveTo>
                    <a:pt x="8045" y="1"/>
                  </a:moveTo>
                  <a:cubicBezTo>
                    <a:pt x="7891" y="1"/>
                    <a:pt x="7744" y="13"/>
                    <a:pt x="7613" y="41"/>
                  </a:cubicBezTo>
                  <a:cubicBezTo>
                    <a:pt x="6823" y="217"/>
                    <a:pt x="4846" y="1403"/>
                    <a:pt x="3661" y="1403"/>
                  </a:cubicBezTo>
                  <a:lnTo>
                    <a:pt x="1" y="1403"/>
                  </a:lnTo>
                  <a:cubicBezTo>
                    <a:pt x="1" y="1403"/>
                    <a:pt x="2111" y="2220"/>
                    <a:pt x="3981" y="2220"/>
                  </a:cubicBezTo>
                  <a:cubicBezTo>
                    <a:pt x="4523" y="2220"/>
                    <a:pt x="5046" y="2152"/>
                    <a:pt x="5491" y="1974"/>
                  </a:cubicBezTo>
                  <a:cubicBezTo>
                    <a:pt x="7285" y="1256"/>
                    <a:pt x="6979" y="924"/>
                    <a:pt x="8356" y="924"/>
                  </a:cubicBezTo>
                  <a:cubicBezTo>
                    <a:pt x="8495" y="924"/>
                    <a:pt x="8651" y="928"/>
                    <a:pt x="8828" y="934"/>
                  </a:cubicBezTo>
                  <a:cubicBezTo>
                    <a:pt x="10775" y="1007"/>
                    <a:pt x="11668" y="1110"/>
                    <a:pt x="11668" y="1110"/>
                  </a:cubicBezTo>
                  <a:lnTo>
                    <a:pt x="9839" y="319"/>
                  </a:lnTo>
                  <a:cubicBezTo>
                    <a:pt x="9839" y="319"/>
                    <a:pt x="8842" y="1"/>
                    <a:pt x="8045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g2d628c0607e_0_3985"/>
            <p:cNvSpPr/>
            <p:nvPr/>
          </p:nvSpPr>
          <p:spPr>
            <a:xfrm>
              <a:off x="4068000" y="4297650"/>
              <a:ext cx="456475" cy="39675"/>
            </a:xfrm>
            <a:custGeom>
              <a:rect b="b" l="l" r="r" t="t"/>
              <a:pathLst>
                <a:path extrusionOk="0" h="1587" w="18259">
                  <a:moveTo>
                    <a:pt x="9753" y="0"/>
                  </a:moveTo>
                  <a:cubicBezTo>
                    <a:pt x="9713" y="0"/>
                    <a:pt x="9673" y="0"/>
                    <a:pt x="9633" y="0"/>
                  </a:cubicBezTo>
                  <a:cubicBezTo>
                    <a:pt x="7042" y="0"/>
                    <a:pt x="3441" y="542"/>
                    <a:pt x="2518" y="659"/>
                  </a:cubicBezTo>
                  <a:cubicBezTo>
                    <a:pt x="1581" y="762"/>
                    <a:pt x="0" y="937"/>
                    <a:pt x="0" y="937"/>
                  </a:cubicBezTo>
                  <a:cubicBezTo>
                    <a:pt x="0" y="937"/>
                    <a:pt x="1728" y="1523"/>
                    <a:pt x="3733" y="1582"/>
                  </a:cubicBezTo>
                  <a:cubicBezTo>
                    <a:pt x="3895" y="1585"/>
                    <a:pt x="4062" y="1587"/>
                    <a:pt x="4233" y="1587"/>
                  </a:cubicBezTo>
                  <a:cubicBezTo>
                    <a:pt x="6194" y="1587"/>
                    <a:pt x="8682" y="1371"/>
                    <a:pt x="10204" y="1303"/>
                  </a:cubicBezTo>
                  <a:cubicBezTo>
                    <a:pt x="11159" y="1261"/>
                    <a:pt x="12905" y="1219"/>
                    <a:pt x="14480" y="1219"/>
                  </a:cubicBezTo>
                  <a:cubicBezTo>
                    <a:pt x="15633" y="1219"/>
                    <a:pt x="16696" y="1242"/>
                    <a:pt x="17290" y="1303"/>
                  </a:cubicBezTo>
                  <a:cubicBezTo>
                    <a:pt x="17385" y="1313"/>
                    <a:pt x="17459" y="1318"/>
                    <a:pt x="17513" y="1318"/>
                  </a:cubicBezTo>
                  <a:cubicBezTo>
                    <a:pt x="18258" y="1318"/>
                    <a:pt x="15489" y="454"/>
                    <a:pt x="15489" y="454"/>
                  </a:cubicBezTo>
                  <a:cubicBezTo>
                    <a:pt x="15489" y="454"/>
                    <a:pt x="12310" y="0"/>
                    <a:pt x="9753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g2d628c0607e_0_3985"/>
            <p:cNvSpPr/>
            <p:nvPr/>
          </p:nvSpPr>
          <p:spPr>
            <a:xfrm>
              <a:off x="3735325" y="4484975"/>
              <a:ext cx="456775" cy="64575"/>
            </a:xfrm>
            <a:custGeom>
              <a:rect b="b" l="l" r="r" t="t"/>
              <a:pathLst>
                <a:path extrusionOk="0" h="2583" w="18271">
                  <a:moveTo>
                    <a:pt x="14072" y="1"/>
                  </a:moveTo>
                  <a:cubicBezTo>
                    <a:pt x="12736" y="1"/>
                    <a:pt x="10674" y="318"/>
                    <a:pt x="9852" y="530"/>
                  </a:cubicBezTo>
                  <a:cubicBezTo>
                    <a:pt x="8886" y="779"/>
                    <a:pt x="7012" y="1569"/>
                    <a:pt x="5929" y="1613"/>
                  </a:cubicBezTo>
                  <a:cubicBezTo>
                    <a:pt x="5878" y="1615"/>
                    <a:pt x="5819" y="1615"/>
                    <a:pt x="5752" y="1615"/>
                  </a:cubicBezTo>
                  <a:cubicBezTo>
                    <a:pt x="4409" y="1615"/>
                    <a:pt x="0" y="1350"/>
                    <a:pt x="0" y="1350"/>
                  </a:cubicBezTo>
                  <a:lnTo>
                    <a:pt x="0" y="1350"/>
                  </a:lnTo>
                  <a:cubicBezTo>
                    <a:pt x="0" y="1350"/>
                    <a:pt x="4363" y="2582"/>
                    <a:pt x="6056" y="2582"/>
                  </a:cubicBezTo>
                  <a:cubicBezTo>
                    <a:pt x="6104" y="2582"/>
                    <a:pt x="6149" y="2581"/>
                    <a:pt x="6193" y="2579"/>
                  </a:cubicBezTo>
                  <a:cubicBezTo>
                    <a:pt x="7774" y="2506"/>
                    <a:pt x="10672" y="1394"/>
                    <a:pt x="12151" y="1306"/>
                  </a:cubicBezTo>
                  <a:cubicBezTo>
                    <a:pt x="13629" y="1218"/>
                    <a:pt x="18270" y="1101"/>
                    <a:pt x="18270" y="1101"/>
                  </a:cubicBezTo>
                  <a:cubicBezTo>
                    <a:pt x="18270" y="1101"/>
                    <a:pt x="15620" y="135"/>
                    <a:pt x="14698" y="32"/>
                  </a:cubicBezTo>
                  <a:cubicBezTo>
                    <a:pt x="14519" y="10"/>
                    <a:pt x="14307" y="1"/>
                    <a:pt x="14072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2d628c0607e_0_3985"/>
            <p:cNvSpPr/>
            <p:nvPr/>
          </p:nvSpPr>
          <p:spPr>
            <a:xfrm>
              <a:off x="2861825" y="4447350"/>
              <a:ext cx="200475" cy="54775"/>
            </a:xfrm>
            <a:custGeom>
              <a:rect b="b" l="l" r="r" t="t"/>
              <a:pathLst>
                <a:path extrusionOk="0" h="2191" w="8019">
                  <a:moveTo>
                    <a:pt x="8018" y="0"/>
                  </a:moveTo>
                  <a:cubicBezTo>
                    <a:pt x="8018" y="0"/>
                    <a:pt x="7066" y="220"/>
                    <a:pt x="6627" y="761"/>
                  </a:cubicBezTo>
                  <a:cubicBezTo>
                    <a:pt x="6336" y="1143"/>
                    <a:pt x="5328" y="1339"/>
                    <a:pt x="4028" y="1339"/>
                  </a:cubicBezTo>
                  <a:cubicBezTo>
                    <a:pt x="3434" y="1339"/>
                    <a:pt x="2779" y="1298"/>
                    <a:pt x="2104" y="1215"/>
                  </a:cubicBezTo>
                  <a:cubicBezTo>
                    <a:pt x="1386" y="1122"/>
                    <a:pt x="918" y="1092"/>
                    <a:pt x="612" y="1092"/>
                  </a:cubicBezTo>
                  <a:cubicBezTo>
                    <a:pt x="1" y="1092"/>
                    <a:pt x="40" y="1215"/>
                    <a:pt x="40" y="1215"/>
                  </a:cubicBezTo>
                  <a:cubicBezTo>
                    <a:pt x="40" y="1215"/>
                    <a:pt x="1504" y="1610"/>
                    <a:pt x="2279" y="1874"/>
                  </a:cubicBezTo>
                  <a:cubicBezTo>
                    <a:pt x="2753" y="2038"/>
                    <a:pt x="3398" y="2191"/>
                    <a:pt x="4173" y="2191"/>
                  </a:cubicBezTo>
                  <a:cubicBezTo>
                    <a:pt x="4643" y="2191"/>
                    <a:pt x="5162" y="2135"/>
                    <a:pt x="5720" y="1991"/>
                  </a:cubicBezTo>
                  <a:cubicBezTo>
                    <a:pt x="7213" y="1610"/>
                    <a:pt x="8018" y="0"/>
                    <a:pt x="8018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g2d628c0607e_0_3985"/>
            <p:cNvSpPr/>
            <p:nvPr/>
          </p:nvSpPr>
          <p:spPr>
            <a:xfrm>
              <a:off x="2865725" y="4390975"/>
              <a:ext cx="172775" cy="63700"/>
            </a:xfrm>
            <a:custGeom>
              <a:rect b="b" l="l" r="r" t="t"/>
              <a:pathLst>
                <a:path extrusionOk="0" h="2548" w="6911">
                  <a:moveTo>
                    <a:pt x="6911" y="1"/>
                  </a:moveTo>
                  <a:lnTo>
                    <a:pt x="6911" y="1"/>
                  </a:lnTo>
                  <a:cubicBezTo>
                    <a:pt x="6910" y="1"/>
                    <a:pt x="6193" y="820"/>
                    <a:pt x="5476" y="1274"/>
                  </a:cubicBezTo>
                  <a:cubicBezTo>
                    <a:pt x="4759" y="1713"/>
                    <a:pt x="3485" y="1948"/>
                    <a:pt x="2592" y="2006"/>
                  </a:cubicBezTo>
                  <a:cubicBezTo>
                    <a:pt x="2547" y="2010"/>
                    <a:pt x="2499" y="2012"/>
                    <a:pt x="2450" y="2012"/>
                  </a:cubicBezTo>
                  <a:cubicBezTo>
                    <a:pt x="1542" y="2012"/>
                    <a:pt x="1" y="1406"/>
                    <a:pt x="1" y="1406"/>
                  </a:cubicBezTo>
                  <a:lnTo>
                    <a:pt x="1" y="1406"/>
                  </a:lnTo>
                  <a:cubicBezTo>
                    <a:pt x="1" y="1406"/>
                    <a:pt x="923" y="2211"/>
                    <a:pt x="1494" y="2372"/>
                  </a:cubicBezTo>
                  <a:cubicBezTo>
                    <a:pt x="2065" y="2548"/>
                    <a:pt x="2211" y="2548"/>
                    <a:pt x="3104" y="2548"/>
                  </a:cubicBezTo>
                  <a:cubicBezTo>
                    <a:pt x="3983" y="2548"/>
                    <a:pt x="5447" y="2211"/>
                    <a:pt x="6047" y="1772"/>
                  </a:cubicBezTo>
                  <a:cubicBezTo>
                    <a:pt x="6647" y="1333"/>
                    <a:pt x="6910" y="1"/>
                    <a:pt x="6911" y="1"/>
                  </a:cubicBezTo>
                  <a:close/>
                </a:path>
              </a:pathLst>
            </a:custGeom>
            <a:solidFill>
              <a:srgbClr val="CCF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g2d628c0607e_0_3985"/>
            <p:cNvSpPr/>
            <p:nvPr/>
          </p:nvSpPr>
          <p:spPr>
            <a:xfrm>
              <a:off x="2901950" y="3630100"/>
              <a:ext cx="159250" cy="150800"/>
            </a:xfrm>
            <a:custGeom>
              <a:rect b="b" l="l" r="r" t="t"/>
              <a:pathLst>
                <a:path extrusionOk="0" h="6032" w="6370">
                  <a:moveTo>
                    <a:pt x="2621" y="0"/>
                  </a:moveTo>
                  <a:cubicBezTo>
                    <a:pt x="2621" y="0"/>
                    <a:pt x="1948" y="1713"/>
                    <a:pt x="1758" y="2035"/>
                  </a:cubicBezTo>
                  <a:cubicBezTo>
                    <a:pt x="1376" y="2697"/>
                    <a:pt x="548" y="2774"/>
                    <a:pt x="182" y="2774"/>
                  </a:cubicBezTo>
                  <a:cubicBezTo>
                    <a:pt x="70" y="2774"/>
                    <a:pt x="1" y="2767"/>
                    <a:pt x="1" y="2767"/>
                  </a:cubicBezTo>
                  <a:lnTo>
                    <a:pt x="1" y="2767"/>
                  </a:lnTo>
                  <a:lnTo>
                    <a:pt x="1055" y="3909"/>
                  </a:lnTo>
                  <a:lnTo>
                    <a:pt x="3719" y="6032"/>
                  </a:lnTo>
                  <a:lnTo>
                    <a:pt x="5901" y="5285"/>
                  </a:lnTo>
                  <a:lnTo>
                    <a:pt x="5901" y="5285"/>
                  </a:lnTo>
                  <a:cubicBezTo>
                    <a:pt x="5901" y="5285"/>
                    <a:pt x="5880" y="5287"/>
                    <a:pt x="5845" y="5287"/>
                  </a:cubicBezTo>
                  <a:cubicBezTo>
                    <a:pt x="5591" y="5287"/>
                    <a:pt x="4578" y="5196"/>
                    <a:pt x="5286" y="3689"/>
                  </a:cubicBezTo>
                  <a:cubicBezTo>
                    <a:pt x="5725" y="2738"/>
                    <a:pt x="6369" y="1903"/>
                    <a:pt x="6369" y="1903"/>
                  </a:cubicBezTo>
                  <a:lnTo>
                    <a:pt x="2621" y="0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g2d628c0607e_0_3985"/>
            <p:cNvSpPr/>
            <p:nvPr/>
          </p:nvSpPr>
          <p:spPr>
            <a:xfrm>
              <a:off x="2480700" y="3904950"/>
              <a:ext cx="560000" cy="561500"/>
            </a:xfrm>
            <a:custGeom>
              <a:rect b="b" l="l" r="r" t="t"/>
              <a:pathLst>
                <a:path extrusionOk="0" h="22460" w="22400">
                  <a:moveTo>
                    <a:pt x="16544" y="0"/>
                  </a:moveTo>
                  <a:cubicBezTo>
                    <a:pt x="16544" y="0"/>
                    <a:pt x="13630" y="1567"/>
                    <a:pt x="12488" y="2006"/>
                  </a:cubicBezTo>
                  <a:cubicBezTo>
                    <a:pt x="11606" y="1137"/>
                    <a:pt x="10567" y="372"/>
                    <a:pt x="9960" y="372"/>
                  </a:cubicBezTo>
                  <a:cubicBezTo>
                    <a:pt x="9923" y="372"/>
                    <a:pt x="9887" y="375"/>
                    <a:pt x="9853" y="381"/>
                  </a:cubicBezTo>
                  <a:cubicBezTo>
                    <a:pt x="9151" y="498"/>
                    <a:pt x="6442" y="2152"/>
                    <a:pt x="5886" y="2782"/>
                  </a:cubicBezTo>
                  <a:cubicBezTo>
                    <a:pt x="4481" y="4363"/>
                    <a:pt x="4715" y="8316"/>
                    <a:pt x="5315" y="11946"/>
                  </a:cubicBezTo>
                  <a:lnTo>
                    <a:pt x="4129" y="10453"/>
                  </a:lnTo>
                  <a:cubicBezTo>
                    <a:pt x="4129" y="10453"/>
                    <a:pt x="2592" y="10555"/>
                    <a:pt x="938" y="11624"/>
                  </a:cubicBezTo>
                  <a:cubicBezTo>
                    <a:pt x="308" y="12034"/>
                    <a:pt x="1" y="13205"/>
                    <a:pt x="1" y="13205"/>
                  </a:cubicBezTo>
                  <a:cubicBezTo>
                    <a:pt x="1" y="13205"/>
                    <a:pt x="4700" y="20305"/>
                    <a:pt x="9312" y="22252"/>
                  </a:cubicBezTo>
                  <a:lnTo>
                    <a:pt x="9326" y="22252"/>
                  </a:lnTo>
                  <a:cubicBezTo>
                    <a:pt x="9681" y="22384"/>
                    <a:pt x="10071" y="22460"/>
                    <a:pt x="10472" y="22460"/>
                  </a:cubicBezTo>
                  <a:cubicBezTo>
                    <a:pt x="10650" y="22460"/>
                    <a:pt x="10830" y="22445"/>
                    <a:pt x="11010" y="22413"/>
                  </a:cubicBezTo>
                  <a:cubicBezTo>
                    <a:pt x="12767" y="22135"/>
                    <a:pt x="13996" y="20452"/>
                    <a:pt x="13894" y="18578"/>
                  </a:cubicBezTo>
                  <a:lnTo>
                    <a:pt x="13894" y="18578"/>
                  </a:lnTo>
                  <a:cubicBezTo>
                    <a:pt x="15018" y="19891"/>
                    <a:pt x="16991" y="21041"/>
                    <a:pt x="18414" y="21041"/>
                  </a:cubicBezTo>
                  <a:cubicBezTo>
                    <a:pt x="18641" y="21041"/>
                    <a:pt x="18854" y="21012"/>
                    <a:pt x="19047" y="20949"/>
                  </a:cubicBezTo>
                  <a:cubicBezTo>
                    <a:pt x="20862" y="20364"/>
                    <a:pt x="22399" y="18651"/>
                    <a:pt x="21711" y="15504"/>
                  </a:cubicBezTo>
                  <a:lnTo>
                    <a:pt x="1654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2d628c0607e_0_3985"/>
            <p:cNvSpPr/>
            <p:nvPr/>
          </p:nvSpPr>
          <p:spPr>
            <a:xfrm>
              <a:off x="3023100" y="3875100"/>
              <a:ext cx="303425" cy="298875"/>
            </a:xfrm>
            <a:custGeom>
              <a:rect b="b" l="l" r="r" t="t"/>
              <a:pathLst>
                <a:path extrusionOk="0" h="11955" w="12137">
                  <a:moveTo>
                    <a:pt x="1944" y="0"/>
                  </a:moveTo>
                  <a:cubicBezTo>
                    <a:pt x="1354" y="0"/>
                    <a:pt x="798" y="29"/>
                    <a:pt x="455" y="29"/>
                  </a:cubicBezTo>
                  <a:cubicBezTo>
                    <a:pt x="374" y="29"/>
                    <a:pt x="304" y="27"/>
                    <a:pt x="250" y="23"/>
                  </a:cubicBezTo>
                  <a:lnTo>
                    <a:pt x="250" y="23"/>
                  </a:lnTo>
                  <a:cubicBezTo>
                    <a:pt x="1" y="2746"/>
                    <a:pt x="264" y="7358"/>
                    <a:pt x="264" y="7738"/>
                  </a:cubicBezTo>
                  <a:cubicBezTo>
                    <a:pt x="279" y="8309"/>
                    <a:pt x="88" y="9158"/>
                    <a:pt x="879" y="9846"/>
                  </a:cubicBezTo>
                  <a:cubicBezTo>
                    <a:pt x="1362" y="10256"/>
                    <a:pt x="4846" y="11339"/>
                    <a:pt x="7247" y="11618"/>
                  </a:cubicBezTo>
                  <a:cubicBezTo>
                    <a:pt x="8609" y="11779"/>
                    <a:pt x="11873" y="11954"/>
                    <a:pt x="11873" y="11954"/>
                  </a:cubicBezTo>
                  <a:cubicBezTo>
                    <a:pt x="11873" y="11954"/>
                    <a:pt x="12137" y="9495"/>
                    <a:pt x="11976" y="9436"/>
                  </a:cubicBezTo>
                  <a:cubicBezTo>
                    <a:pt x="11361" y="9202"/>
                    <a:pt x="10204" y="8748"/>
                    <a:pt x="7833" y="8163"/>
                  </a:cubicBezTo>
                  <a:cubicBezTo>
                    <a:pt x="5447" y="7562"/>
                    <a:pt x="4217" y="7445"/>
                    <a:pt x="4217" y="7445"/>
                  </a:cubicBezTo>
                  <a:cubicBezTo>
                    <a:pt x="4217" y="7445"/>
                    <a:pt x="4100" y="506"/>
                    <a:pt x="4144" y="331"/>
                  </a:cubicBezTo>
                  <a:cubicBezTo>
                    <a:pt x="3683" y="57"/>
                    <a:pt x="2779" y="0"/>
                    <a:pt x="1944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g2d628c0607e_0_3985"/>
            <p:cNvSpPr/>
            <p:nvPr/>
          </p:nvSpPr>
          <p:spPr>
            <a:xfrm>
              <a:off x="3406650" y="4094350"/>
              <a:ext cx="166200" cy="125925"/>
            </a:xfrm>
            <a:custGeom>
              <a:rect b="b" l="l" r="r" t="t"/>
              <a:pathLst>
                <a:path extrusionOk="0" h="5037" w="6648">
                  <a:moveTo>
                    <a:pt x="422" y="0"/>
                  </a:moveTo>
                  <a:cubicBezTo>
                    <a:pt x="351" y="0"/>
                    <a:pt x="297" y="17"/>
                    <a:pt x="264" y="51"/>
                  </a:cubicBezTo>
                  <a:cubicBezTo>
                    <a:pt x="1" y="330"/>
                    <a:pt x="1172" y="1662"/>
                    <a:pt x="2856" y="3023"/>
                  </a:cubicBezTo>
                  <a:cubicBezTo>
                    <a:pt x="4329" y="4215"/>
                    <a:pt x="5724" y="5036"/>
                    <a:pt x="6226" y="5036"/>
                  </a:cubicBezTo>
                  <a:cubicBezTo>
                    <a:pt x="6297" y="5036"/>
                    <a:pt x="6351" y="5020"/>
                    <a:pt x="6384" y="4985"/>
                  </a:cubicBezTo>
                  <a:cubicBezTo>
                    <a:pt x="6647" y="4707"/>
                    <a:pt x="5476" y="3375"/>
                    <a:pt x="3792" y="2013"/>
                  </a:cubicBezTo>
                  <a:cubicBezTo>
                    <a:pt x="2319" y="822"/>
                    <a:pt x="924" y="0"/>
                    <a:pt x="422" y="0"/>
                  </a:cubicBezTo>
                  <a:close/>
                </a:path>
              </a:pathLst>
            </a:custGeom>
            <a:solidFill>
              <a:srgbClr val="FF7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g2d628c0607e_0_3985"/>
            <p:cNvSpPr/>
            <p:nvPr/>
          </p:nvSpPr>
          <p:spPr>
            <a:xfrm>
              <a:off x="3288800" y="4096350"/>
              <a:ext cx="277450" cy="260250"/>
            </a:xfrm>
            <a:custGeom>
              <a:rect b="b" l="l" r="r" t="t"/>
              <a:pathLst>
                <a:path extrusionOk="0" h="10410" w="11098">
                  <a:moveTo>
                    <a:pt x="11098" y="4905"/>
                  </a:moveTo>
                  <a:lnTo>
                    <a:pt x="11080" y="4921"/>
                  </a:lnTo>
                  <a:lnTo>
                    <a:pt x="11080" y="4921"/>
                  </a:lnTo>
                  <a:cubicBezTo>
                    <a:pt x="11086" y="4916"/>
                    <a:pt x="11092" y="4911"/>
                    <a:pt x="11098" y="4905"/>
                  </a:cubicBezTo>
                  <a:close/>
                  <a:moveTo>
                    <a:pt x="4964" y="1"/>
                  </a:moveTo>
                  <a:lnTo>
                    <a:pt x="455" y="6135"/>
                  </a:lnTo>
                  <a:cubicBezTo>
                    <a:pt x="1" y="6735"/>
                    <a:pt x="103" y="7569"/>
                    <a:pt x="704" y="8052"/>
                  </a:cubicBezTo>
                  <a:lnTo>
                    <a:pt x="3192" y="10058"/>
                  </a:lnTo>
                  <a:cubicBezTo>
                    <a:pt x="3484" y="10293"/>
                    <a:pt x="3844" y="10410"/>
                    <a:pt x="4204" y="10410"/>
                  </a:cubicBezTo>
                  <a:cubicBezTo>
                    <a:pt x="4587" y="10410"/>
                    <a:pt x="4970" y="10278"/>
                    <a:pt x="5271" y="10014"/>
                  </a:cubicBezTo>
                  <a:lnTo>
                    <a:pt x="11080" y="4921"/>
                  </a:lnTo>
                  <a:lnTo>
                    <a:pt x="11080" y="4921"/>
                  </a:lnTo>
                  <a:cubicBezTo>
                    <a:pt x="11047" y="4945"/>
                    <a:pt x="11000" y="4956"/>
                    <a:pt x="10940" y="4956"/>
                  </a:cubicBezTo>
                  <a:cubicBezTo>
                    <a:pt x="10438" y="4956"/>
                    <a:pt x="9043" y="4135"/>
                    <a:pt x="7570" y="2943"/>
                  </a:cubicBezTo>
                  <a:cubicBezTo>
                    <a:pt x="6149" y="1801"/>
                    <a:pt x="5095" y="499"/>
                    <a:pt x="4964" y="1"/>
                  </a:cubicBezTo>
                  <a:close/>
                </a:path>
              </a:pathLst>
            </a:custGeom>
            <a:solidFill>
              <a:srgbClr val="FF7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g2d628c0607e_0_3985"/>
            <p:cNvSpPr/>
            <p:nvPr/>
          </p:nvSpPr>
          <p:spPr>
            <a:xfrm>
              <a:off x="3408850" y="4092100"/>
              <a:ext cx="161425" cy="131650"/>
            </a:xfrm>
            <a:custGeom>
              <a:rect b="b" l="l" r="r" t="t"/>
              <a:pathLst>
                <a:path extrusionOk="0" h="5266" w="6457">
                  <a:moveTo>
                    <a:pt x="184" y="0"/>
                  </a:moveTo>
                  <a:cubicBezTo>
                    <a:pt x="145" y="0"/>
                    <a:pt x="105" y="16"/>
                    <a:pt x="74" y="39"/>
                  </a:cubicBezTo>
                  <a:cubicBezTo>
                    <a:pt x="30" y="83"/>
                    <a:pt x="1" y="156"/>
                    <a:pt x="1" y="273"/>
                  </a:cubicBezTo>
                  <a:cubicBezTo>
                    <a:pt x="45" y="844"/>
                    <a:pt x="1421" y="2206"/>
                    <a:pt x="2680" y="3216"/>
                  </a:cubicBezTo>
                  <a:cubicBezTo>
                    <a:pt x="3631" y="3992"/>
                    <a:pt x="5417" y="5265"/>
                    <a:pt x="6149" y="5265"/>
                  </a:cubicBezTo>
                  <a:cubicBezTo>
                    <a:pt x="6252" y="5265"/>
                    <a:pt x="6340" y="5236"/>
                    <a:pt x="6398" y="5177"/>
                  </a:cubicBezTo>
                  <a:cubicBezTo>
                    <a:pt x="6457" y="5119"/>
                    <a:pt x="6442" y="5031"/>
                    <a:pt x="6398" y="4973"/>
                  </a:cubicBezTo>
                  <a:cubicBezTo>
                    <a:pt x="6372" y="4947"/>
                    <a:pt x="6341" y="4935"/>
                    <a:pt x="6309" y="4935"/>
                  </a:cubicBezTo>
                  <a:cubicBezTo>
                    <a:pt x="6268" y="4935"/>
                    <a:pt x="6226" y="4954"/>
                    <a:pt x="6193" y="4987"/>
                  </a:cubicBezTo>
                  <a:cubicBezTo>
                    <a:pt x="6180" y="4995"/>
                    <a:pt x="6160" y="4999"/>
                    <a:pt x="6134" y="4999"/>
                  </a:cubicBezTo>
                  <a:cubicBezTo>
                    <a:pt x="5821" y="4999"/>
                    <a:pt x="4613" y="4416"/>
                    <a:pt x="2855" y="2996"/>
                  </a:cubicBezTo>
                  <a:cubicBezTo>
                    <a:pt x="1011" y="1518"/>
                    <a:pt x="206" y="420"/>
                    <a:pt x="279" y="229"/>
                  </a:cubicBezTo>
                  <a:cubicBezTo>
                    <a:pt x="337" y="171"/>
                    <a:pt x="337" y="83"/>
                    <a:pt x="279" y="39"/>
                  </a:cubicBezTo>
                  <a:cubicBezTo>
                    <a:pt x="252" y="12"/>
                    <a:pt x="218" y="0"/>
                    <a:pt x="18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g2d628c0607e_0_3985"/>
            <p:cNvSpPr/>
            <p:nvPr/>
          </p:nvSpPr>
          <p:spPr>
            <a:xfrm>
              <a:off x="3307475" y="4083100"/>
              <a:ext cx="102875" cy="148325"/>
            </a:xfrm>
            <a:custGeom>
              <a:rect b="b" l="l" r="r" t="t"/>
              <a:pathLst>
                <a:path extrusionOk="0" h="5933" w="4115">
                  <a:moveTo>
                    <a:pt x="2750" y="0"/>
                  </a:moveTo>
                  <a:cubicBezTo>
                    <a:pt x="2591" y="0"/>
                    <a:pt x="2429" y="48"/>
                    <a:pt x="2270" y="165"/>
                  </a:cubicBezTo>
                  <a:cubicBezTo>
                    <a:pt x="1684" y="589"/>
                    <a:pt x="103" y="3620"/>
                    <a:pt x="88" y="3839"/>
                  </a:cubicBezTo>
                  <a:cubicBezTo>
                    <a:pt x="1" y="4469"/>
                    <a:pt x="308" y="5786"/>
                    <a:pt x="337" y="5933"/>
                  </a:cubicBezTo>
                  <a:lnTo>
                    <a:pt x="1157" y="5742"/>
                  </a:lnTo>
                  <a:cubicBezTo>
                    <a:pt x="1055" y="5259"/>
                    <a:pt x="894" y="4381"/>
                    <a:pt x="923" y="3986"/>
                  </a:cubicBezTo>
                  <a:cubicBezTo>
                    <a:pt x="1128" y="3503"/>
                    <a:pt x="2416" y="1102"/>
                    <a:pt x="2767" y="838"/>
                  </a:cubicBezTo>
                  <a:cubicBezTo>
                    <a:pt x="2841" y="838"/>
                    <a:pt x="3046" y="999"/>
                    <a:pt x="3368" y="1321"/>
                  </a:cubicBezTo>
                  <a:cubicBezTo>
                    <a:pt x="3529" y="1497"/>
                    <a:pt x="3631" y="1599"/>
                    <a:pt x="3792" y="1643"/>
                  </a:cubicBezTo>
                  <a:lnTo>
                    <a:pt x="4012" y="824"/>
                  </a:lnTo>
                  <a:cubicBezTo>
                    <a:pt x="4070" y="838"/>
                    <a:pt x="4114" y="867"/>
                    <a:pt x="4114" y="867"/>
                  </a:cubicBezTo>
                  <a:cubicBezTo>
                    <a:pt x="4070" y="838"/>
                    <a:pt x="4026" y="780"/>
                    <a:pt x="3968" y="721"/>
                  </a:cubicBezTo>
                  <a:cubicBezTo>
                    <a:pt x="3713" y="466"/>
                    <a:pt x="3247" y="0"/>
                    <a:pt x="2750" y="0"/>
                  </a:cubicBezTo>
                  <a:close/>
                </a:path>
              </a:pathLst>
            </a:custGeom>
            <a:solidFill>
              <a:srgbClr val="FF7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g2d628c0607e_0_3985"/>
            <p:cNvSpPr/>
            <p:nvPr/>
          </p:nvSpPr>
          <p:spPr>
            <a:xfrm>
              <a:off x="3278575" y="4087175"/>
              <a:ext cx="114200" cy="107975"/>
            </a:xfrm>
            <a:custGeom>
              <a:rect b="b" l="l" r="r" t="t"/>
              <a:pathLst>
                <a:path extrusionOk="0" h="4319" w="4568">
                  <a:moveTo>
                    <a:pt x="1806" y="1"/>
                  </a:moveTo>
                  <a:cubicBezTo>
                    <a:pt x="1623" y="1"/>
                    <a:pt x="1445" y="64"/>
                    <a:pt x="1332" y="265"/>
                  </a:cubicBezTo>
                  <a:cubicBezTo>
                    <a:pt x="1215" y="485"/>
                    <a:pt x="1215" y="573"/>
                    <a:pt x="1244" y="675"/>
                  </a:cubicBezTo>
                  <a:cubicBezTo>
                    <a:pt x="1214" y="668"/>
                    <a:pt x="1181" y="664"/>
                    <a:pt x="1147" y="664"/>
                  </a:cubicBezTo>
                  <a:cubicBezTo>
                    <a:pt x="986" y="664"/>
                    <a:pt x="800" y="747"/>
                    <a:pt x="703" y="880"/>
                  </a:cubicBezTo>
                  <a:cubicBezTo>
                    <a:pt x="410" y="1261"/>
                    <a:pt x="703" y="1524"/>
                    <a:pt x="761" y="1568"/>
                  </a:cubicBezTo>
                  <a:cubicBezTo>
                    <a:pt x="600" y="1583"/>
                    <a:pt x="337" y="1539"/>
                    <a:pt x="205" y="1759"/>
                  </a:cubicBezTo>
                  <a:cubicBezTo>
                    <a:pt x="0" y="2081"/>
                    <a:pt x="278" y="2373"/>
                    <a:pt x="395" y="2417"/>
                  </a:cubicBezTo>
                  <a:cubicBezTo>
                    <a:pt x="278" y="2447"/>
                    <a:pt x="44" y="2622"/>
                    <a:pt x="44" y="2798"/>
                  </a:cubicBezTo>
                  <a:cubicBezTo>
                    <a:pt x="59" y="3047"/>
                    <a:pt x="351" y="3384"/>
                    <a:pt x="542" y="3471"/>
                  </a:cubicBezTo>
                  <a:lnTo>
                    <a:pt x="2064" y="4291"/>
                  </a:lnTo>
                  <a:cubicBezTo>
                    <a:pt x="2106" y="4310"/>
                    <a:pt x="2148" y="4319"/>
                    <a:pt x="2190" y="4319"/>
                  </a:cubicBezTo>
                  <a:cubicBezTo>
                    <a:pt x="2341" y="4319"/>
                    <a:pt x="2491" y="4206"/>
                    <a:pt x="2606" y="4057"/>
                  </a:cubicBezTo>
                  <a:cubicBezTo>
                    <a:pt x="2752" y="3896"/>
                    <a:pt x="2650" y="3618"/>
                    <a:pt x="2650" y="3559"/>
                  </a:cubicBezTo>
                  <a:cubicBezTo>
                    <a:pt x="2767" y="3530"/>
                    <a:pt x="3001" y="3559"/>
                    <a:pt x="3177" y="3310"/>
                  </a:cubicBezTo>
                  <a:cubicBezTo>
                    <a:pt x="3265" y="3164"/>
                    <a:pt x="3309" y="2871"/>
                    <a:pt x="3279" y="2783"/>
                  </a:cubicBezTo>
                  <a:cubicBezTo>
                    <a:pt x="3426" y="2769"/>
                    <a:pt x="3587" y="2681"/>
                    <a:pt x="3660" y="2520"/>
                  </a:cubicBezTo>
                  <a:lnTo>
                    <a:pt x="3806" y="2242"/>
                  </a:lnTo>
                  <a:cubicBezTo>
                    <a:pt x="3865" y="2139"/>
                    <a:pt x="3865" y="2037"/>
                    <a:pt x="3850" y="1949"/>
                  </a:cubicBezTo>
                  <a:lnTo>
                    <a:pt x="3850" y="1949"/>
                  </a:lnTo>
                  <a:cubicBezTo>
                    <a:pt x="3872" y="1953"/>
                    <a:pt x="3895" y="1954"/>
                    <a:pt x="3917" y="1954"/>
                  </a:cubicBezTo>
                  <a:cubicBezTo>
                    <a:pt x="4072" y="1954"/>
                    <a:pt x="4229" y="1866"/>
                    <a:pt x="4319" y="1700"/>
                  </a:cubicBezTo>
                  <a:lnTo>
                    <a:pt x="4465" y="1422"/>
                  </a:lnTo>
                  <a:cubicBezTo>
                    <a:pt x="4568" y="1217"/>
                    <a:pt x="4289" y="939"/>
                    <a:pt x="3938" y="778"/>
                  </a:cubicBezTo>
                  <a:lnTo>
                    <a:pt x="2416" y="163"/>
                  </a:lnTo>
                  <a:cubicBezTo>
                    <a:pt x="2299" y="113"/>
                    <a:pt x="2048" y="1"/>
                    <a:pt x="1806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g2d628c0607e_0_3985"/>
            <p:cNvSpPr/>
            <p:nvPr/>
          </p:nvSpPr>
          <p:spPr>
            <a:xfrm>
              <a:off x="3308950" y="4105600"/>
              <a:ext cx="62225" cy="31050"/>
            </a:xfrm>
            <a:custGeom>
              <a:rect b="b" l="l" r="r" t="t"/>
              <a:pathLst>
                <a:path extrusionOk="0" h="1242" w="2489">
                  <a:moveTo>
                    <a:pt x="164" y="0"/>
                  </a:moveTo>
                  <a:cubicBezTo>
                    <a:pt x="112" y="0"/>
                    <a:pt x="66" y="30"/>
                    <a:pt x="44" y="85"/>
                  </a:cubicBezTo>
                  <a:cubicBezTo>
                    <a:pt x="0" y="158"/>
                    <a:pt x="44" y="231"/>
                    <a:pt x="103" y="260"/>
                  </a:cubicBezTo>
                  <a:lnTo>
                    <a:pt x="2284" y="1226"/>
                  </a:lnTo>
                  <a:cubicBezTo>
                    <a:pt x="2298" y="1241"/>
                    <a:pt x="2313" y="1241"/>
                    <a:pt x="2328" y="1241"/>
                  </a:cubicBezTo>
                  <a:cubicBezTo>
                    <a:pt x="2386" y="1241"/>
                    <a:pt x="2445" y="1212"/>
                    <a:pt x="2460" y="1153"/>
                  </a:cubicBezTo>
                  <a:cubicBezTo>
                    <a:pt x="2489" y="1095"/>
                    <a:pt x="2460" y="1007"/>
                    <a:pt x="2386" y="978"/>
                  </a:cubicBezTo>
                  <a:lnTo>
                    <a:pt x="220" y="11"/>
                  </a:lnTo>
                  <a:cubicBezTo>
                    <a:pt x="201" y="4"/>
                    <a:pt x="182" y="0"/>
                    <a:pt x="16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g2d628c0607e_0_3985"/>
            <p:cNvSpPr/>
            <p:nvPr/>
          </p:nvSpPr>
          <p:spPr>
            <a:xfrm>
              <a:off x="3301250" y="4129750"/>
              <a:ext cx="60425" cy="29950"/>
            </a:xfrm>
            <a:custGeom>
              <a:rect b="b" l="l" r="r" t="t"/>
              <a:pathLst>
                <a:path extrusionOk="0" h="1198" w="2417">
                  <a:moveTo>
                    <a:pt x="162" y="0"/>
                  </a:moveTo>
                  <a:cubicBezTo>
                    <a:pt x="106" y="0"/>
                    <a:pt x="52" y="31"/>
                    <a:pt x="30" y="85"/>
                  </a:cubicBezTo>
                  <a:cubicBezTo>
                    <a:pt x="1" y="158"/>
                    <a:pt x="30" y="231"/>
                    <a:pt x="103" y="260"/>
                  </a:cubicBezTo>
                  <a:lnTo>
                    <a:pt x="2211" y="1183"/>
                  </a:lnTo>
                  <a:cubicBezTo>
                    <a:pt x="2226" y="1183"/>
                    <a:pt x="2240" y="1197"/>
                    <a:pt x="2270" y="1197"/>
                  </a:cubicBezTo>
                  <a:cubicBezTo>
                    <a:pt x="2314" y="1197"/>
                    <a:pt x="2372" y="1168"/>
                    <a:pt x="2387" y="1110"/>
                  </a:cubicBezTo>
                  <a:cubicBezTo>
                    <a:pt x="2416" y="1036"/>
                    <a:pt x="2387" y="949"/>
                    <a:pt x="2314" y="919"/>
                  </a:cubicBezTo>
                  <a:lnTo>
                    <a:pt x="220" y="12"/>
                  </a:lnTo>
                  <a:cubicBezTo>
                    <a:pt x="201" y="4"/>
                    <a:pt x="181" y="0"/>
                    <a:pt x="16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g2d628c0607e_0_3985"/>
            <p:cNvSpPr/>
            <p:nvPr/>
          </p:nvSpPr>
          <p:spPr>
            <a:xfrm>
              <a:off x="3286250" y="4148050"/>
              <a:ext cx="61150" cy="31050"/>
            </a:xfrm>
            <a:custGeom>
              <a:rect b="b" l="l" r="r" t="t"/>
              <a:pathLst>
                <a:path extrusionOk="0" h="1242" w="2446">
                  <a:moveTo>
                    <a:pt x="164" y="0"/>
                  </a:moveTo>
                  <a:cubicBezTo>
                    <a:pt x="111" y="0"/>
                    <a:pt x="62" y="30"/>
                    <a:pt x="30" y="85"/>
                  </a:cubicBezTo>
                  <a:cubicBezTo>
                    <a:pt x="0" y="158"/>
                    <a:pt x="30" y="231"/>
                    <a:pt x="103" y="275"/>
                  </a:cubicBezTo>
                  <a:lnTo>
                    <a:pt x="2226" y="1227"/>
                  </a:lnTo>
                  <a:cubicBezTo>
                    <a:pt x="2240" y="1241"/>
                    <a:pt x="2255" y="1241"/>
                    <a:pt x="2284" y="1241"/>
                  </a:cubicBezTo>
                  <a:cubicBezTo>
                    <a:pt x="2328" y="1241"/>
                    <a:pt x="2387" y="1212"/>
                    <a:pt x="2401" y="1168"/>
                  </a:cubicBezTo>
                  <a:cubicBezTo>
                    <a:pt x="2445" y="1095"/>
                    <a:pt x="2401" y="1007"/>
                    <a:pt x="2343" y="978"/>
                  </a:cubicBezTo>
                  <a:lnTo>
                    <a:pt x="220" y="12"/>
                  </a:lnTo>
                  <a:cubicBezTo>
                    <a:pt x="201" y="4"/>
                    <a:pt x="182" y="0"/>
                    <a:pt x="16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g2d628c0607e_0_3985"/>
            <p:cNvSpPr/>
            <p:nvPr/>
          </p:nvSpPr>
          <p:spPr>
            <a:xfrm>
              <a:off x="3026775" y="3953250"/>
              <a:ext cx="100300" cy="31150"/>
            </a:xfrm>
            <a:custGeom>
              <a:rect b="b" l="l" r="r" t="t"/>
              <a:pathLst>
                <a:path extrusionOk="0" h="1246" w="4012">
                  <a:moveTo>
                    <a:pt x="4011" y="1"/>
                  </a:moveTo>
                  <a:cubicBezTo>
                    <a:pt x="3455" y="45"/>
                    <a:pt x="1801" y="220"/>
                    <a:pt x="0" y="645"/>
                  </a:cubicBezTo>
                  <a:lnTo>
                    <a:pt x="15" y="1245"/>
                  </a:lnTo>
                  <a:cubicBezTo>
                    <a:pt x="15" y="1245"/>
                    <a:pt x="542" y="923"/>
                    <a:pt x="1332" y="762"/>
                  </a:cubicBezTo>
                  <a:cubicBezTo>
                    <a:pt x="2108" y="601"/>
                    <a:pt x="4011" y="294"/>
                    <a:pt x="4011" y="294"/>
                  </a:cubicBezTo>
                  <a:lnTo>
                    <a:pt x="4011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g2d628c0607e_0_3985"/>
            <p:cNvSpPr/>
            <p:nvPr/>
          </p:nvSpPr>
          <p:spPr>
            <a:xfrm>
              <a:off x="3071050" y="4057550"/>
              <a:ext cx="61150" cy="24550"/>
            </a:xfrm>
            <a:custGeom>
              <a:rect b="b" l="l" r="r" t="t"/>
              <a:pathLst>
                <a:path extrusionOk="0" h="982" w="2446">
                  <a:moveTo>
                    <a:pt x="2270" y="1"/>
                  </a:moveTo>
                  <a:cubicBezTo>
                    <a:pt x="2226" y="16"/>
                    <a:pt x="1406" y="177"/>
                    <a:pt x="747" y="440"/>
                  </a:cubicBezTo>
                  <a:lnTo>
                    <a:pt x="103" y="718"/>
                  </a:lnTo>
                  <a:cubicBezTo>
                    <a:pt x="30" y="748"/>
                    <a:pt x="0" y="821"/>
                    <a:pt x="30" y="894"/>
                  </a:cubicBezTo>
                  <a:cubicBezTo>
                    <a:pt x="44" y="953"/>
                    <a:pt x="103" y="982"/>
                    <a:pt x="161" y="982"/>
                  </a:cubicBezTo>
                  <a:cubicBezTo>
                    <a:pt x="176" y="982"/>
                    <a:pt x="191" y="982"/>
                    <a:pt x="205" y="967"/>
                  </a:cubicBezTo>
                  <a:lnTo>
                    <a:pt x="864" y="704"/>
                  </a:lnTo>
                  <a:cubicBezTo>
                    <a:pt x="1479" y="440"/>
                    <a:pt x="2313" y="279"/>
                    <a:pt x="2313" y="279"/>
                  </a:cubicBezTo>
                  <a:cubicBezTo>
                    <a:pt x="2401" y="264"/>
                    <a:pt x="2445" y="191"/>
                    <a:pt x="2431" y="118"/>
                  </a:cubicBezTo>
                  <a:cubicBezTo>
                    <a:pt x="2416" y="45"/>
                    <a:pt x="2343" y="1"/>
                    <a:pt x="227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g2d628c0607e_0_3985"/>
            <p:cNvSpPr/>
            <p:nvPr/>
          </p:nvSpPr>
          <p:spPr>
            <a:xfrm>
              <a:off x="2608450" y="3681000"/>
              <a:ext cx="536175" cy="452700"/>
            </a:xfrm>
            <a:custGeom>
              <a:rect b="b" l="l" r="r" t="t"/>
              <a:pathLst>
                <a:path extrusionOk="0" h="18108" w="21447">
                  <a:moveTo>
                    <a:pt x="8984" y="1"/>
                  </a:moveTo>
                  <a:cubicBezTo>
                    <a:pt x="8357" y="1"/>
                    <a:pt x="7792" y="39"/>
                    <a:pt x="7408" y="101"/>
                  </a:cubicBezTo>
                  <a:cubicBezTo>
                    <a:pt x="6500" y="248"/>
                    <a:pt x="5051" y="921"/>
                    <a:pt x="4099" y="2927"/>
                  </a:cubicBezTo>
                  <a:cubicBezTo>
                    <a:pt x="3250" y="4742"/>
                    <a:pt x="3470" y="5928"/>
                    <a:pt x="3353" y="6762"/>
                  </a:cubicBezTo>
                  <a:cubicBezTo>
                    <a:pt x="1845" y="10481"/>
                    <a:pt x="1244" y="10730"/>
                    <a:pt x="161" y="12501"/>
                  </a:cubicBezTo>
                  <a:cubicBezTo>
                    <a:pt x="0" y="12794"/>
                    <a:pt x="337" y="13658"/>
                    <a:pt x="4890" y="16659"/>
                  </a:cubicBezTo>
                  <a:cubicBezTo>
                    <a:pt x="6480" y="17710"/>
                    <a:pt x="9548" y="18108"/>
                    <a:pt x="11820" y="18108"/>
                  </a:cubicBezTo>
                  <a:cubicBezTo>
                    <a:pt x="13438" y="18108"/>
                    <a:pt x="14652" y="17906"/>
                    <a:pt x="14640" y="17596"/>
                  </a:cubicBezTo>
                  <a:cubicBezTo>
                    <a:pt x="14435" y="13819"/>
                    <a:pt x="15401" y="13731"/>
                    <a:pt x="16572" y="10759"/>
                  </a:cubicBezTo>
                  <a:lnTo>
                    <a:pt x="16572" y="10759"/>
                  </a:lnTo>
                  <a:cubicBezTo>
                    <a:pt x="16587" y="10979"/>
                    <a:pt x="16543" y="11184"/>
                    <a:pt x="16601" y="11564"/>
                  </a:cubicBezTo>
                  <a:cubicBezTo>
                    <a:pt x="18885" y="11008"/>
                    <a:pt x="20949" y="10876"/>
                    <a:pt x="20949" y="10876"/>
                  </a:cubicBezTo>
                  <a:cubicBezTo>
                    <a:pt x="20949" y="10876"/>
                    <a:pt x="21447" y="6323"/>
                    <a:pt x="20466" y="4727"/>
                  </a:cubicBezTo>
                  <a:cubicBezTo>
                    <a:pt x="19485" y="3132"/>
                    <a:pt x="16894" y="2283"/>
                    <a:pt x="16894" y="2283"/>
                  </a:cubicBezTo>
                  <a:cubicBezTo>
                    <a:pt x="16894" y="2283"/>
                    <a:pt x="16894" y="2925"/>
                    <a:pt x="15493" y="2925"/>
                  </a:cubicBezTo>
                  <a:cubicBezTo>
                    <a:pt x="15384" y="2925"/>
                    <a:pt x="15265" y="2921"/>
                    <a:pt x="15137" y="2912"/>
                  </a:cubicBezTo>
                  <a:cubicBezTo>
                    <a:pt x="12941" y="2766"/>
                    <a:pt x="12722" y="1258"/>
                    <a:pt x="12297" y="467"/>
                  </a:cubicBezTo>
                  <a:cubicBezTo>
                    <a:pt x="11466" y="127"/>
                    <a:pt x="10124" y="1"/>
                    <a:pt x="8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2d628c0607e_0_3985"/>
            <p:cNvSpPr/>
            <p:nvPr/>
          </p:nvSpPr>
          <p:spPr>
            <a:xfrm>
              <a:off x="2677250" y="3859200"/>
              <a:ext cx="118225" cy="378825"/>
            </a:xfrm>
            <a:custGeom>
              <a:rect b="b" l="l" r="r" t="t"/>
              <a:pathLst>
                <a:path extrusionOk="0" h="15153" w="4729">
                  <a:moveTo>
                    <a:pt x="644" y="0"/>
                  </a:moveTo>
                  <a:cubicBezTo>
                    <a:pt x="410" y="2533"/>
                    <a:pt x="0" y="6486"/>
                    <a:pt x="0" y="6837"/>
                  </a:cubicBezTo>
                  <a:cubicBezTo>
                    <a:pt x="15" y="6954"/>
                    <a:pt x="1002" y="15153"/>
                    <a:pt x="1400" y="15153"/>
                  </a:cubicBezTo>
                  <a:cubicBezTo>
                    <a:pt x="1402" y="15153"/>
                    <a:pt x="1404" y="15153"/>
                    <a:pt x="1406" y="15152"/>
                  </a:cubicBezTo>
                  <a:cubicBezTo>
                    <a:pt x="1962" y="15035"/>
                    <a:pt x="3514" y="15152"/>
                    <a:pt x="4070" y="14977"/>
                  </a:cubicBezTo>
                  <a:cubicBezTo>
                    <a:pt x="4348" y="14889"/>
                    <a:pt x="3162" y="6471"/>
                    <a:pt x="3426" y="6369"/>
                  </a:cubicBezTo>
                  <a:cubicBezTo>
                    <a:pt x="3528" y="5856"/>
                    <a:pt x="3733" y="5373"/>
                    <a:pt x="4217" y="3894"/>
                  </a:cubicBezTo>
                  <a:cubicBezTo>
                    <a:pt x="4275" y="3704"/>
                    <a:pt x="4685" y="1567"/>
                    <a:pt x="4729" y="1391"/>
                  </a:cubicBezTo>
                  <a:cubicBezTo>
                    <a:pt x="3924" y="923"/>
                    <a:pt x="3558" y="659"/>
                    <a:pt x="2518" y="322"/>
                  </a:cubicBezTo>
                  <a:cubicBezTo>
                    <a:pt x="1611" y="15"/>
                    <a:pt x="1215" y="30"/>
                    <a:pt x="644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2d628c0607e_0_3985"/>
            <p:cNvSpPr/>
            <p:nvPr/>
          </p:nvSpPr>
          <p:spPr>
            <a:xfrm>
              <a:off x="2895375" y="3691150"/>
              <a:ext cx="153000" cy="89025"/>
            </a:xfrm>
            <a:custGeom>
              <a:rect b="b" l="l" r="r" t="t"/>
              <a:pathLst>
                <a:path extrusionOk="0" h="3561" w="6120">
                  <a:moveTo>
                    <a:pt x="147" y="0"/>
                  </a:moveTo>
                  <a:cubicBezTo>
                    <a:pt x="137" y="0"/>
                    <a:pt x="127" y="1"/>
                    <a:pt x="118" y="3"/>
                  </a:cubicBezTo>
                  <a:cubicBezTo>
                    <a:pt x="44" y="32"/>
                    <a:pt x="0" y="105"/>
                    <a:pt x="15" y="178"/>
                  </a:cubicBezTo>
                  <a:cubicBezTo>
                    <a:pt x="44" y="252"/>
                    <a:pt x="557" y="2023"/>
                    <a:pt x="1523" y="2726"/>
                  </a:cubicBezTo>
                  <a:cubicBezTo>
                    <a:pt x="1948" y="3048"/>
                    <a:pt x="2855" y="3560"/>
                    <a:pt x="4231" y="3560"/>
                  </a:cubicBezTo>
                  <a:cubicBezTo>
                    <a:pt x="4334" y="3560"/>
                    <a:pt x="4451" y="3560"/>
                    <a:pt x="4553" y="3546"/>
                  </a:cubicBezTo>
                  <a:cubicBezTo>
                    <a:pt x="5900" y="3472"/>
                    <a:pt x="6105" y="2418"/>
                    <a:pt x="6105" y="2418"/>
                  </a:cubicBezTo>
                  <a:cubicBezTo>
                    <a:pt x="6120" y="2331"/>
                    <a:pt x="6061" y="2257"/>
                    <a:pt x="5988" y="2243"/>
                  </a:cubicBezTo>
                  <a:cubicBezTo>
                    <a:pt x="5980" y="2241"/>
                    <a:pt x="5973" y="2240"/>
                    <a:pt x="5965" y="2240"/>
                  </a:cubicBezTo>
                  <a:cubicBezTo>
                    <a:pt x="5900" y="2240"/>
                    <a:pt x="5840" y="2294"/>
                    <a:pt x="5827" y="2360"/>
                  </a:cubicBezTo>
                  <a:cubicBezTo>
                    <a:pt x="5812" y="2404"/>
                    <a:pt x="5651" y="3209"/>
                    <a:pt x="4539" y="3267"/>
                  </a:cubicBezTo>
                  <a:cubicBezTo>
                    <a:pt x="4445" y="3273"/>
                    <a:pt x="4351" y="3275"/>
                    <a:pt x="4258" y="3275"/>
                  </a:cubicBezTo>
                  <a:cubicBezTo>
                    <a:pt x="3290" y="3275"/>
                    <a:pt x="2365" y="3000"/>
                    <a:pt x="1684" y="2506"/>
                  </a:cubicBezTo>
                  <a:cubicBezTo>
                    <a:pt x="791" y="1847"/>
                    <a:pt x="293" y="120"/>
                    <a:pt x="293" y="105"/>
                  </a:cubicBezTo>
                  <a:cubicBezTo>
                    <a:pt x="281" y="42"/>
                    <a:pt x="212" y="0"/>
                    <a:pt x="14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g2d628c0607e_0_3985"/>
            <p:cNvSpPr/>
            <p:nvPr/>
          </p:nvSpPr>
          <p:spPr>
            <a:xfrm>
              <a:off x="3025675" y="3777500"/>
              <a:ext cx="59300" cy="158200"/>
            </a:xfrm>
            <a:custGeom>
              <a:rect b="b" l="l" r="r" t="t"/>
              <a:pathLst>
                <a:path extrusionOk="0" h="6328" w="2372">
                  <a:moveTo>
                    <a:pt x="2216" y="1"/>
                  </a:moveTo>
                  <a:cubicBezTo>
                    <a:pt x="2160" y="1"/>
                    <a:pt x="2092" y="44"/>
                    <a:pt x="2079" y="121"/>
                  </a:cubicBezTo>
                  <a:cubicBezTo>
                    <a:pt x="2079" y="136"/>
                    <a:pt x="1801" y="1863"/>
                    <a:pt x="1288" y="3210"/>
                  </a:cubicBezTo>
                  <a:cubicBezTo>
                    <a:pt x="776" y="4571"/>
                    <a:pt x="44" y="6108"/>
                    <a:pt x="29" y="6123"/>
                  </a:cubicBezTo>
                  <a:cubicBezTo>
                    <a:pt x="0" y="6196"/>
                    <a:pt x="29" y="6284"/>
                    <a:pt x="103" y="6313"/>
                  </a:cubicBezTo>
                  <a:cubicBezTo>
                    <a:pt x="117" y="6328"/>
                    <a:pt x="132" y="6328"/>
                    <a:pt x="161" y="6328"/>
                  </a:cubicBezTo>
                  <a:cubicBezTo>
                    <a:pt x="205" y="6328"/>
                    <a:pt x="264" y="6299"/>
                    <a:pt x="278" y="6240"/>
                  </a:cubicBezTo>
                  <a:cubicBezTo>
                    <a:pt x="293" y="6226"/>
                    <a:pt x="1025" y="4674"/>
                    <a:pt x="1552" y="3312"/>
                  </a:cubicBezTo>
                  <a:cubicBezTo>
                    <a:pt x="2079" y="1936"/>
                    <a:pt x="2357" y="179"/>
                    <a:pt x="2357" y="165"/>
                  </a:cubicBezTo>
                  <a:cubicBezTo>
                    <a:pt x="2372" y="77"/>
                    <a:pt x="2328" y="4"/>
                    <a:pt x="2240" y="4"/>
                  </a:cubicBezTo>
                  <a:cubicBezTo>
                    <a:pt x="2233" y="2"/>
                    <a:pt x="2225" y="1"/>
                    <a:pt x="221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g2d628c0607e_0_3985"/>
            <p:cNvSpPr/>
            <p:nvPr/>
          </p:nvSpPr>
          <p:spPr>
            <a:xfrm>
              <a:off x="2783025" y="4015625"/>
              <a:ext cx="188500" cy="36475"/>
            </a:xfrm>
            <a:custGeom>
              <a:rect b="b" l="l" r="r" t="t"/>
              <a:pathLst>
                <a:path extrusionOk="0" h="1459" w="7540">
                  <a:moveTo>
                    <a:pt x="6356" y="1"/>
                  </a:moveTo>
                  <a:cubicBezTo>
                    <a:pt x="5866" y="1"/>
                    <a:pt x="5198" y="93"/>
                    <a:pt x="4319" y="390"/>
                  </a:cubicBezTo>
                  <a:cubicBezTo>
                    <a:pt x="2913" y="858"/>
                    <a:pt x="1669" y="975"/>
                    <a:pt x="922" y="1048"/>
                  </a:cubicBezTo>
                  <a:cubicBezTo>
                    <a:pt x="395" y="1092"/>
                    <a:pt x="176" y="1122"/>
                    <a:pt x="73" y="1210"/>
                  </a:cubicBezTo>
                  <a:cubicBezTo>
                    <a:pt x="0" y="1253"/>
                    <a:pt x="0" y="1341"/>
                    <a:pt x="44" y="1400"/>
                  </a:cubicBezTo>
                  <a:cubicBezTo>
                    <a:pt x="73" y="1444"/>
                    <a:pt x="117" y="1458"/>
                    <a:pt x="147" y="1458"/>
                  </a:cubicBezTo>
                  <a:cubicBezTo>
                    <a:pt x="190" y="1458"/>
                    <a:pt x="220" y="1444"/>
                    <a:pt x="234" y="1429"/>
                  </a:cubicBezTo>
                  <a:cubicBezTo>
                    <a:pt x="308" y="1385"/>
                    <a:pt x="630" y="1356"/>
                    <a:pt x="952" y="1327"/>
                  </a:cubicBezTo>
                  <a:cubicBezTo>
                    <a:pt x="1713" y="1253"/>
                    <a:pt x="2972" y="1136"/>
                    <a:pt x="4421" y="653"/>
                  </a:cubicBezTo>
                  <a:cubicBezTo>
                    <a:pt x="5267" y="367"/>
                    <a:pt x="5902" y="283"/>
                    <a:pt x="6357" y="283"/>
                  </a:cubicBezTo>
                  <a:cubicBezTo>
                    <a:pt x="7022" y="283"/>
                    <a:pt x="7305" y="463"/>
                    <a:pt x="7305" y="463"/>
                  </a:cubicBezTo>
                  <a:cubicBezTo>
                    <a:pt x="7328" y="480"/>
                    <a:pt x="7356" y="488"/>
                    <a:pt x="7384" y="488"/>
                  </a:cubicBezTo>
                  <a:cubicBezTo>
                    <a:pt x="7426" y="488"/>
                    <a:pt x="7469" y="469"/>
                    <a:pt x="7496" y="434"/>
                  </a:cubicBezTo>
                  <a:cubicBezTo>
                    <a:pt x="7539" y="375"/>
                    <a:pt x="7525" y="287"/>
                    <a:pt x="7466" y="243"/>
                  </a:cubicBezTo>
                  <a:cubicBezTo>
                    <a:pt x="7448" y="225"/>
                    <a:pt x="7120" y="1"/>
                    <a:pt x="63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g2d628c0607e_0_3985"/>
            <p:cNvSpPr/>
            <p:nvPr/>
          </p:nvSpPr>
          <p:spPr>
            <a:xfrm>
              <a:off x="2762525" y="4079450"/>
              <a:ext cx="196925" cy="21325"/>
            </a:xfrm>
            <a:custGeom>
              <a:rect b="b" l="l" r="r" t="t"/>
              <a:pathLst>
                <a:path extrusionOk="0" h="853" w="7877">
                  <a:moveTo>
                    <a:pt x="162" y="1"/>
                  </a:moveTo>
                  <a:cubicBezTo>
                    <a:pt x="100" y="1"/>
                    <a:pt x="42" y="42"/>
                    <a:pt x="30" y="106"/>
                  </a:cubicBezTo>
                  <a:cubicBezTo>
                    <a:pt x="0" y="179"/>
                    <a:pt x="44" y="252"/>
                    <a:pt x="117" y="281"/>
                  </a:cubicBezTo>
                  <a:cubicBezTo>
                    <a:pt x="147" y="281"/>
                    <a:pt x="2343" y="852"/>
                    <a:pt x="4626" y="852"/>
                  </a:cubicBezTo>
                  <a:cubicBezTo>
                    <a:pt x="4919" y="852"/>
                    <a:pt x="5197" y="852"/>
                    <a:pt x="5476" y="823"/>
                  </a:cubicBezTo>
                  <a:cubicBezTo>
                    <a:pt x="7818" y="662"/>
                    <a:pt x="7847" y="530"/>
                    <a:pt x="7862" y="399"/>
                  </a:cubicBezTo>
                  <a:cubicBezTo>
                    <a:pt x="7876" y="340"/>
                    <a:pt x="7832" y="252"/>
                    <a:pt x="7774" y="223"/>
                  </a:cubicBezTo>
                  <a:cubicBezTo>
                    <a:pt x="7755" y="215"/>
                    <a:pt x="7736" y="212"/>
                    <a:pt x="7718" y="212"/>
                  </a:cubicBezTo>
                  <a:cubicBezTo>
                    <a:pt x="7665" y="212"/>
                    <a:pt x="7616" y="242"/>
                    <a:pt x="7584" y="296"/>
                  </a:cubicBezTo>
                  <a:cubicBezTo>
                    <a:pt x="7452" y="340"/>
                    <a:pt x="6998" y="443"/>
                    <a:pt x="5461" y="545"/>
                  </a:cubicBezTo>
                  <a:cubicBezTo>
                    <a:pt x="5180" y="565"/>
                    <a:pt x="4897" y="573"/>
                    <a:pt x="4615" y="573"/>
                  </a:cubicBezTo>
                  <a:cubicBezTo>
                    <a:pt x="2360" y="573"/>
                    <a:pt x="217" y="16"/>
                    <a:pt x="191" y="3"/>
                  </a:cubicBezTo>
                  <a:cubicBezTo>
                    <a:pt x="181" y="1"/>
                    <a:pt x="17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g2d628c0607e_0_3985"/>
            <p:cNvSpPr/>
            <p:nvPr/>
          </p:nvSpPr>
          <p:spPr>
            <a:xfrm>
              <a:off x="3032250" y="3931650"/>
              <a:ext cx="77975" cy="23825"/>
            </a:xfrm>
            <a:custGeom>
              <a:rect b="b" l="l" r="r" t="t"/>
              <a:pathLst>
                <a:path extrusionOk="0" h="953" w="3119">
                  <a:moveTo>
                    <a:pt x="2972" y="1"/>
                  </a:moveTo>
                  <a:cubicBezTo>
                    <a:pt x="2929" y="1"/>
                    <a:pt x="1933" y="45"/>
                    <a:pt x="1011" y="367"/>
                  </a:cubicBezTo>
                  <a:lnTo>
                    <a:pt x="103" y="674"/>
                  </a:lnTo>
                  <a:cubicBezTo>
                    <a:pt x="30" y="704"/>
                    <a:pt x="1" y="777"/>
                    <a:pt x="15" y="850"/>
                  </a:cubicBezTo>
                  <a:cubicBezTo>
                    <a:pt x="45" y="909"/>
                    <a:pt x="88" y="953"/>
                    <a:pt x="147" y="953"/>
                  </a:cubicBezTo>
                  <a:cubicBezTo>
                    <a:pt x="162" y="953"/>
                    <a:pt x="176" y="953"/>
                    <a:pt x="191" y="938"/>
                  </a:cubicBezTo>
                  <a:lnTo>
                    <a:pt x="1113" y="630"/>
                  </a:lnTo>
                  <a:cubicBezTo>
                    <a:pt x="1992" y="323"/>
                    <a:pt x="2972" y="279"/>
                    <a:pt x="2987" y="279"/>
                  </a:cubicBezTo>
                  <a:cubicBezTo>
                    <a:pt x="3060" y="279"/>
                    <a:pt x="3119" y="206"/>
                    <a:pt x="3119" y="133"/>
                  </a:cubicBezTo>
                  <a:cubicBezTo>
                    <a:pt x="3119" y="60"/>
                    <a:pt x="3046" y="1"/>
                    <a:pt x="297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g2d628c0607e_0_3985"/>
            <p:cNvSpPr/>
            <p:nvPr/>
          </p:nvSpPr>
          <p:spPr>
            <a:xfrm>
              <a:off x="2805350" y="3742400"/>
              <a:ext cx="42825" cy="155975"/>
            </a:xfrm>
            <a:custGeom>
              <a:rect b="b" l="l" r="r" t="t"/>
              <a:pathLst>
                <a:path extrusionOk="0" h="6239" w="1713">
                  <a:moveTo>
                    <a:pt x="1544" y="0"/>
                  </a:moveTo>
                  <a:cubicBezTo>
                    <a:pt x="1479" y="0"/>
                    <a:pt x="1420" y="55"/>
                    <a:pt x="1420" y="134"/>
                  </a:cubicBezTo>
                  <a:cubicBezTo>
                    <a:pt x="1420" y="163"/>
                    <a:pt x="1201" y="3106"/>
                    <a:pt x="805" y="4131"/>
                  </a:cubicBezTo>
                  <a:cubicBezTo>
                    <a:pt x="410" y="5170"/>
                    <a:pt x="29" y="6034"/>
                    <a:pt x="29" y="6048"/>
                  </a:cubicBezTo>
                  <a:cubicBezTo>
                    <a:pt x="0" y="6122"/>
                    <a:pt x="29" y="6195"/>
                    <a:pt x="103" y="6239"/>
                  </a:cubicBezTo>
                  <a:lnTo>
                    <a:pt x="161" y="6239"/>
                  </a:lnTo>
                  <a:cubicBezTo>
                    <a:pt x="205" y="6239"/>
                    <a:pt x="264" y="6210"/>
                    <a:pt x="293" y="6166"/>
                  </a:cubicBezTo>
                  <a:cubicBezTo>
                    <a:pt x="293" y="6151"/>
                    <a:pt x="659" y="5287"/>
                    <a:pt x="1069" y="4233"/>
                  </a:cubicBezTo>
                  <a:cubicBezTo>
                    <a:pt x="1479" y="3179"/>
                    <a:pt x="1698" y="266"/>
                    <a:pt x="1698" y="149"/>
                  </a:cubicBezTo>
                  <a:cubicBezTo>
                    <a:pt x="1713" y="76"/>
                    <a:pt x="1654" y="2"/>
                    <a:pt x="1567" y="2"/>
                  </a:cubicBezTo>
                  <a:cubicBezTo>
                    <a:pt x="1559" y="1"/>
                    <a:pt x="1551" y="0"/>
                    <a:pt x="154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g2d628c0607e_0_3985"/>
            <p:cNvSpPr/>
            <p:nvPr/>
          </p:nvSpPr>
          <p:spPr>
            <a:xfrm>
              <a:off x="2705050" y="3839750"/>
              <a:ext cx="98475" cy="35950"/>
            </a:xfrm>
            <a:custGeom>
              <a:rect b="b" l="l" r="r" t="t"/>
              <a:pathLst>
                <a:path extrusionOk="0" h="1438" w="3939">
                  <a:moveTo>
                    <a:pt x="139" y="0"/>
                  </a:moveTo>
                  <a:cubicBezTo>
                    <a:pt x="74" y="0"/>
                    <a:pt x="16" y="54"/>
                    <a:pt x="16" y="120"/>
                  </a:cubicBezTo>
                  <a:cubicBezTo>
                    <a:pt x="1" y="193"/>
                    <a:pt x="60" y="266"/>
                    <a:pt x="133" y="281"/>
                  </a:cubicBezTo>
                  <a:cubicBezTo>
                    <a:pt x="147" y="281"/>
                    <a:pt x="1143" y="383"/>
                    <a:pt x="2021" y="632"/>
                  </a:cubicBezTo>
                  <a:cubicBezTo>
                    <a:pt x="2826" y="866"/>
                    <a:pt x="3558" y="1261"/>
                    <a:pt x="3675" y="1364"/>
                  </a:cubicBezTo>
                  <a:cubicBezTo>
                    <a:pt x="3705" y="1408"/>
                    <a:pt x="3749" y="1437"/>
                    <a:pt x="3793" y="1437"/>
                  </a:cubicBezTo>
                  <a:cubicBezTo>
                    <a:pt x="3880" y="1437"/>
                    <a:pt x="3939" y="1379"/>
                    <a:pt x="3939" y="1305"/>
                  </a:cubicBezTo>
                  <a:cubicBezTo>
                    <a:pt x="3939" y="1042"/>
                    <a:pt x="2636" y="515"/>
                    <a:pt x="2094" y="354"/>
                  </a:cubicBezTo>
                  <a:cubicBezTo>
                    <a:pt x="1201" y="105"/>
                    <a:pt x="206" y="2"/>
                    <a:pt x="162" y="2"/>
                  </a:cubicBezTo>
                  <a:cubicBezTo>
                    <a:pt x="154" y="1"/>
                    <a:pt x="147" y="0"/>
                    <a:pt x="13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g2d628c0607e_0_3985"/>
            <p:cNvSpPr/>
            <p:nvPr/>
          </p:nvSpPr>
          <p:spPr>
            <a:xfrm>
              <a:off x="2692250" y="3858875"/>
              <a:ext cx="103225" cy="60375"/>
            </a:xfrm>
            <a:custGeom>
              <a:rect b="b" l="l" r="r" t="t"/>
              <a:pathLst>
                <a:path extrusionOk="0" h="2415" w="4129">
                  <a:moveTo>
                    <a:pt x="296" y="0"/>
                  </a:moveTo>
                  <a:cubicBezTo>
                    <a:pt x="131" y="0"/>
                    <a:pt x="44" y="13"/>
                    <a:pt x="44" y="13"/>
                  </a:cubicBezTo>
                  <a:lnTo>
                    <a:pt x="1" y="438"/>
                  </a:lnTo>
                  <a:cubicBezTo>
                    <a:pt x="1" y="438"/>
                    <a:pt x="106" y="409"/>
                    <a:pt x="306" y="409"/>
                  </a:cubicBezTo>
                  <a:cubicBezTo>
                    <a:pt x="652" y="409"/>
                    <a:pt x="1278" y="497"/>
                    <a:pt x="2123" y="980"/>
                  </a:cubicBezTo>
                  <a:cubicBezTo>
                    <a:pt x="3455" y="1741"/>
                    <a:pt x="3924" y="2414"/>
                    <a:pt x="3924" y="2414"/>
                  </a:cubicBezTo>
                  <a:lnTo>
                    <a:pt x="4129" y="1404"/>
                  </a:lnTo>
                  <a:cubicBezTo>
                    <a:pt x="4129" y="1404"/>
                    <a:pt x="2914" y="614"/>
                    <a:pt x="1874" y="277"/>
                  </a:cubicBezTo>
                  <a:cubicBezTo>
                    <a:pt x="1133" y="42"/>
                    <a:pt x="590" y="0"/>
                    <a:pt x="29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g2d628c0607e_0_3985"/>
            <p:cNvSpPr/>
            <p:nvPr/>
          </p:nvSpPr>
          <p:spPr>
            <a:xfrm>
              <a:off x="2728125" y="4020900"/>
              <a:ext cx="32225" cy="7775"/>
            </a:xfrm>
            <a:custGeom>
              <a:rect b="b" l="l" r="r" t="t"/>
              <a:pathLst>
                <a:path extrusionOk="0" h="311" w="1289">
                  <a:moveTo>
                    <a:pt x="138" y="1"/>
                  </a:moveTo>
                  <a:cubicBezTo>
                    <a:pt x="73" y="1"/>
                    <a:pt x="13" y="55"/>
                    <a:pt x="0" y="120"/>
                  </a:cubicBezTo>
                  <a:cubicBezTo>
                    <a:pt x="0" y="193"/>
                    <a:pt x="44" y="267"/>
                    <a:pt x="117" y="281"/>
                  </a:cubicBezTo>
                  <a:cubicBezTo>
                    <a:pt x="249" y="296"/>
                    <a:pt x="396" y="310"/>
                    <a:pt x="557" y="310"/>
                  </a:cubicBezTo>
                  <a:cubicBezTo>
                    <a:pt x="849" y="310"/>
                    <a:pt x="1142" y="281"/>
                    <a:pt x="1157" y="281"/>
                  </a:cubicBezTo>
                  <a:cubicBezTo>
                    <a:pt x="1230" y="281"/>
                    <a:pt x="1289" y="208"/>
                    <a:pt x="1289" y="135"/>
                  </a:cubicBezTo>
                  <a:cubicBezTo>
                    <a:pt x="1275" y="56"/>
                    <a:pt x="1227" y="1"/>
                    <a:pt x="1154" y="1"/>
                  </a:cubicBezTo>
                  <a:cubicBezTo>
                    <a:pt x="1145" y="1"/>
                    <a:pt x="1137" y="2"/>
                    <a:pt x="1127" y="3"/>
                  </a:cubicBezTo>
                  <a:cubicBezTo>
                    <a:pt x="1127" y="3"/>
                    <a:pt x="841" y="23"/>
                    <a:pt x="555" y="23"/>
                  </a:cubicBezTo>
                  <a:cubicBezTo>
                    <a:pt x="412" y="23"/>
                    <a:pt x="269" y="18"/>
                    <a:pt x="161" y="3"/>
                  </a:cubicBezTo>
                  <a:cubicBezTo>
                    <a:pt x="154" y="1"/>
                    <a:pt x="146" y="1"/>
                    <a:pt x="138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g2d628c0607e_0_3985"/>
            <p:cNvSpPr/>
            <p:nvPr/>
          </p:nvSpPr>
          <p:spPr>
            <a:xfrm>
              <a:off x="2955400" y="3484350"/>
              <a:ext cx="230225" cy="233975"/>
            </a:xfrm>
            <a:custGeom>
              <a:rect b="b" l="l" r="r" t="t"/>
              <a:pathLst>
                <a:path extrusionOk="0" h="9359" w="9209">
                  <a:moveTo>
                    <a:pt x="4456" y="0"/>
                  </a:moveTo>
                  <a:cubicBezTo>
                    <a:pt x="3825" y="0"/>
                    <a:pt x="3099" y="126"/>
                    <a:pt x="2269" y="443"/>
                  </a:cubicBezTo>
                  <a:cubicBezTo>
                    <a:pt x="0" y="1306"/>
                    <a:pt x="176" y="4659"/>
                    <a:pt x="176" y="4805"/>
                  </a:cubicBezTo>
                  <a:cubicBezTo>
                    <a:pt x="322" y="6606"/>
                    <a:pt x="644" y="8436"/>
                    <a:pt x="2445" y="9153"/>
                  </a:cubicBezTo>
                  <a:cubicBezTo>
                    <a:pt x="2790" y="9294"/>
                    <a:pt x="3125" y="9359"/>
                    <a:pt x="3452" y="9359"/>
                  </a:cubicBezTo>
                  <a:cubicBezTo>
                    <a:pt x="4552" y="9359"/>
                    <a:pt x="5555" y="8622"/>
                    <a:pt x="6515" y="7572"/>
                  </a:cubicBezTo>
                  <a:cubicBezTo>
                    <a:pt x="9209" y="4644"/>
                    <a:pt x="8184" y="2390"/>
                    <a:pt x="7876" y="1863"/>
                  </a:cubicBezTo>
                  <a:cubicBezTo>
                    <a:pt x="7639" y="1456"/>
                    <a:pt x="6598" y="0"/>
                    <a:pt x="4456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g2d628c0607e_0_3985"/>
            <p:cNvSpPr/>
            <p:nvPr/>
          </p:nvSpPr>
          <p:spPr>
            <a:xfrm>
              <a:off x="3008100" y="3675400"/>
              <a:ext cx="57850" cy="16575"/>
            </a:xfrm>
            <a:custGeom>
              <a:rect b="b" l="l" r="r" t="t"/>
              <a:pathLst>
                <a:path extrusionOk="0" h="663" w="2314">
                  <a:moveTo>
                    <a:pt x="148" y="1"/>
                  </a:moveTo>
                  <a:cubicBezTo>
                    <a:pt x="85" y="1"/>
                    <a:pt x="28" y="44"/>
                    <a:pt x="15" y="120"/>
                  </a:cubicBezTo>
                  <a:cubicBezTo>
                    <a:pt x="0" y="194"/>
                    <a:pt x="59" y="267"/>
                    <a:pt x="132" y="281"/>
                  </a:cubicBezTo>
                  <a:lnTo>
                    <a:pt x="2138" y="662"/>
                  </a:lnTo>
                  <a:lnTo>
                    <a:pt x="2167" y="662"/>
                  </a:lnTo>
                  <a:cubicBezTo>
                    <a:pt x="2226" y="662"/>
                    <a:pt x="2284" y="604"/>
                    <a:pt x="2299" y="545"/>
                  </a:cubicBezTo>
                  <a:cubicBezTo>
                    <a:pt x="2313" y="472"/>
                    <a:pt x="2270" y="399"/>
                    <a:pt x="2196" y="384"/>
                  </a:cubicBezTo>
                  <a:lnTo>
                    <a:pt x="176" y="3"/>
                  </a:lnTo>
                  <a:cubicBezTo>
                    <a:pt x="167" y="1"/>
                    <a:pt x="158" y="1"/>
                    <a:pt x="148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2d628c0607e_0_3985"/>
            <p:cNvSpPr/>
            <p:nvPr/>
          </p:nvSpPr>
          <p:spPr>
            <a:xfrm>
              <a:off x="3043975" y="3620950"/>
              <a:ext cx="34775" cy="38450"/>
            </a:xfrm>
            <a:custGeom>
              <a:rect b="b" l="l" r="r" t="t"/>
              <a:pathLst>
                <a:path extrusionOk="0" h="1538" w="1391">
                  <a:moveTo>
                    <a:pt x="1231" y="1"/>
                  </a:moveTo>
                  <a:cubicBezTo>
                    <a:pt x="1179" y="1"/>
                    <a:pt x="1128" y="23"/>
                    <a:pt x="1098" y="73"/>
                  </a:cubicBezTo>
                  <a:lnTo>
                    <a:pt x="776" y="659"/>
                  </a:lnTo>
                  <a:cubicBezTo>
                    <a:pt x="732" y="717"/>
                    <a:pt x="761" y="805"/>
                    <a:pt x="820" y="849"/>
                  </a:cubicBezTo>
                  <a:cubicBezTo>
                    <a:pt x="908" y="893"/>
                    <a:pt x="1025" y="996"/>
                    <a:pt x="1040" y="1069"/>
                  </a:cubicBezTo>
                  <a:cubicBezTo>
                    <a:pt x="1040" y="1083"/>
                    <a:pt x="1040" y="1113"/>
                    <a:pt x="996" y="1171"/>
                  </a:cubicBezTo>
                  <a:cubicBezTo>
                    <a:pt x="923" y="1233"/>
                    <a:pt x="812" y="1254"/>
                    <a:pt x="695" y="1254"/>
                  </a:cubicBezTo>
                  <a:cubicBezTo>
                    <a:pt x="504" y="1254"/>
                    <a:pt x="296" y="1198"/>
                    <a:pt x="205" y="1171"/>
                  </a:cubicBezTo>
                  <a:cubicBezTo>
                    <a:pt x="186" y="1164"/>
                    <a:pt x="166" y="1160"/>
                    <a:pt x="147" y="1160"/>
                  </a:cubicBezTo>
                  <a:cubicBezTo>
                    <a:pt x="91" y="1160"/>
                    <a:pt x="40" y="1190"/>
                    <a:pt x="29" y="1244"/>
                  </a:cubicBezTo>
                  <a:cubicBezTo>
                    <a:pt x="0" y="1318"/>
                    <a:pt x="29" y="1405"/>
                    <a:pt x="103" y="1435"/>
                  </a:cubicBezTo>
                  <a:cubicBezTo>
                    <a:pt x="146" y="1449"/>
                    <a:pt x="410" y="1537"/>
                    <a:pt x="674" y="1537"/>
                  </a:cubicBezTo>
                  <a:cubicBezTo>
                    <a:pt x="849" y="1537"/>
                    <a:pt x="1040" y="1493"/>
                    <a:pt x="1186" y="1376"/>
                  </a:cubicBezTo>
                  <a:cubicBezTo>
                    <a:pt x="1318" y="1259"/>
                    <a:pt x="1332" y="1127"/>
                    <a:pt x="1318" y="1039"/>
                  </a:cubicBezTo>
                  <a:cubicBezTo>
                    <a:pt x="1303" y="878"/>
                    <a:pt x="1171" y="761"/>
                    <a:pt x="1083" y="673"/>
                  </a:cubicBezTo>
                  <a:lnTo>
                    <a:pt x="1347" y="205"/>
                  </a:lnTo>
                  <a:cubicBezTo>
                    <a:pt x="1391" y="146"/>
                    <a:pt x="1362" y="59"/>
                    <a:pt x="1303" y="15"/>
                  </a:cubicBezTo>
                  <a:cubicBezTo>
                    <a:pt x="1280" y="5"/>
                    <a:pt x="1255" y="1"/>
                    <a:pt x="123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2d628c0607e_0_3985"/>
            <p:cNvSpPr/>
            <p:nvPr/>
          </p:nvSpPr>
          <p:spPr>
            <a:xfrm>
              <a:off x="3025675" y="3588650"/>
              <a:ext cx="46125" cy="15100"/>
            </a:xfrm>
            <a:custGeom>
              <a:rect b="b" l="l" r="r" t="t"/>
              <a:pathLst>
                <a:path extrusionOk="0" h="604" w="1845">
                  <a:moveTo>
                    <a:pt x="162" y="1"/>
                  </a:moveTo>
                  <a:cubicBezTo>
                    <a:pt x="96" y="1"/>
                    <a:pt x="28" y="44"/>
                    <a:pt x="15" y="121"/>
                  </a:cubicBezTo>
                  <a:cubicBezTo>
                    <a:pt x="0" y="194"/>
                    <a:pt x="59" y="267"/>
                    <a:pt x="132" y="282"/>
                  </a:cubicBezTo>
                  <a:lnTo>
                    <a:pt x="1654" y="604"/>
                  </a:lnTo>
                  <a:lnTo>
                    <a:pt x="1684" y="604"/>
                  </a:lnTo>
                  <a:cubicBezTo>
                    <a:pt x="1757" y="604"/>
                    <a:pt x="1815" y="560"/>
                    <a:pt x="1830" y="487"/>
                  </a:cubicBezTo>
                  <a:cubicBezTo>
                    <a:pt x="1845" y="414"/>
                    <a:pt x="1786" y="340"/>
                    <a:pt x="1713" y="326"/>
                  </a:cubicBezTo>
                  <a:lnTo>
                    <a:pt x="190" y="4"/>
                  </a:lnTo>
                  <a:cubicBezTo>
                    <a:pt x="181" y="2"/>
                    <a:pt x="17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g2d628c0607e_0_3985"/>
            <p:cNvSpPr/>
            <p:nvPr/>
          </p:nvSpPr>
          <p:spPr>
            <a:xfrm>
              <a:off x="3109850" y="3609000"/>
              <a:ext cx="33700" cy="14900"/>
            </a:xfrm>
            <a:custGeom>
              <a:rect b="b" l="l" r="r" t="t"/>
              <a:pathLst>
                <a:path extrusionOk="0" h="596" w="1348">
                  <a:moveTo>
                    <a:pt x="157" y="0"/>
                  </a:moveTo>
                  <a:cubicBezTo>
                    <a:pt x="98" y="0"/>
                    <a:pt x="41" y="40"/>
                    <a:pt x="29" y="97"/>
                  </a:cubicBezTo>
                  <a:cubicBezTo>
                    <a:pt x="0" y="171"/>
                    <a:pt x="44" y="258"/>
                    <a:pt x="117" y="273"/>
                  </a:cubicBezTo>
                  <a:lnTo>
                    <a:pt x="1157" y="581"/>
                  </a:lnTo>
                  <a:cubicBezTo>
                    <a:pt x="1171" y="595"/>
                    <a:pt x="1186" y="595"/>
                    <a:pt x="1201" y="595"/>
                  </a:cubicBezTo>
                  <a:cubicBezTo>
                    <a:pt x="1259" y="595"/>
                    <a:pt x="1318" y="551"/>
                    <a:pt x="1332" y="493"/>
                  </a:cubicBezTo>
                  <a:cubicBezTo>
                    <a:pt x="1347" y="419"/>
                    <a:pt x="1303" y="346"/>
                    <a:pt x="1230" y="317"/>
                  </a:cubicBezTo>
                  <a:lnTo>
                    <a:pt x="205" y="10"/>
                  </a:lnTo>
                  <a:cubicBezTo>
                    <a:pt x="190" y="3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g2d628c0607e_0_3985"/>
            <p:cNvSpPr/>
            <p:nvPr/>
          </p:nvSpPr>
          <p:spPr>
            <a:xfrm>
              <a:off x="3091175" y="3626600"/>
              <a:ext cx="30775" cy="22175"/>
            </a:xfrm>
            <a:custGeom>
              <a:rect b="b" l="l" r="r" t="t"/>
              <a:pathLst>
                <a:path extrusionOk="0" h="887" w="1231">
                  <a:moveTo>
                    <a:pt x="826" y="1"/>
                  </a:moveTo>
                  <a:cubicBezTo>
                    <a:pt x="702" y="1"/>
                    <a:pt x="558" y="41"/>
                    <a:pt x="425" y="125"/>
                  </a:cubicBezTo>
                  <a:cubicBezTo>
                    <a:pt x="147" y="286"/>
                    <a:pt x="1" y="565"/>
                    <a:pt x="103" y="740"/>
                  </a:cubicBezTo>
                  <a:cubicBezTo>
                    <a:pt x="156" y="839"/>
                    <a:pt x="269" y="887"/>
                    <a:pt x="405" y="887"/>
                  </a:cubicBezTo>
                  <a:cubicBezTo>
                    <a:pt x="529" y="887"/>
                    <a:pt x="672" y="847"/>
                    <a:pt x="806" y="770"/>
                  </a:cubicBezTo>
                  <a:cubicBezTo>
                    <a:pt x="1084" y="594"/>
                    <a:pt x="1230" y="316"/>
                    <a:pt x="1128" y="140"/>
                  </a:cubicBezTo>
                  <a:cubicBezTo>
                    <a:pt x="1074" y="49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g2d628c0607e_0_3985"/>
            <p:cNvSpPr/>
            <p:nvPr/>
          </p:nvSpPr>
          <p:spPr>
            <a:xfrm>
              <a:off x="3103625" y="3637775"/>
              <a:ext cx="6600" cy="6250"/>
            </a:xfrm>
            <a:custGeom>
              <a:rect b="b" l="l" r="r" t="t"/>
              <a:pathLst>
                <a:path extrusionOk="0" h="250" w="264">
                  <a:moveTo>
                    <a:pt x="132" y="0"/>
                  </a:moveTo>
                  <a:cubicBezTo>
                    <a:pt x="59" y="0"/>
                    <a:pt x="0" y="59"/>
                    <a:pt x="0" y="118"/>
                  </a:cubicBezTo>
                  <a:cubicBezTo>
                    <a:pt x="0" y="191"/>
                    <a:pt x="59" y="249"/>
                    <a:pt x="132" y="249"/>
                  </a:cubicBezTo>
                  <a:cubicBezTo>
                    <a:pt x="205" y="249"/>
                    <a:pt x="264" y="191"/>
                    <a:pt x="264" y="118"/>
                  </a:cubicBezTo>
                  <a:cubicBezTo>
                    <a:pt x="264" y="59"/>
                    <a:pt x="205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g2d628c0607e_0_3985"/>
            <p:cNvSpPr/>
            <p:nvPr/>
          </p:nvSpPr>
          <p:spPr>
            <a:xfrm>
              <a:off x="3022375" y="3606300"/>
              <a:ext cx="31125" cy="22175"/>
            </a:xfrm>
            <a:custGeom>
              <a:rect b="b" l="l" r="r" t="t"/>
              <a:pathLst>
                <a:path extrusionOk="0" h="887" w="1245">
                  <a:moveTo>
                    <a:pt x="835" y="0"/>
                  </a:moveTo>
                  <a:cubicBezTo>
                    <a:pt x="713" y="0"/>
                    <a:pt x="573" y="40"/>
                    <a:pt x="440" y="118"/>
                  </a:cubicBezTo>
                  <a:cubicBezTo>
                    <a:pt x="147" y="293"/>
                    <a:pt x="0" y="571"/>
                    <a:pt x="117" y="747"/>
                  </a:cubicBezTo>
                  <a:cubicBezTo>
                    <a:pt x="171" y="839"/>
                    <a:pt x="280" y="886"/>
                    <a:pt x="413" y="886"/>
                  </a:cubicBezTo>
                  <a:cubicBezTo>
                    <a:pt x="536" y="886"/>
                    <a:pt x="680" y="846"/>
                    <a:pt x="820" y="762"/>
                  </a:cubicBezTo>
                  <a:cubicBezTo>
                    <a:pt x="1098" y="601"/>
                    <a:pt x="1245" y="323"/>
                    <a:pt x="1142" y="147"/>
                  </a:cubicBezTo>
                  <a:cubicBezTo>
                    <a:pt x="1081" y="48"/>
                    <a:pt x="969" y="0"/>
                    <a:pt x="83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g2d628c0607e_0_3985"/>
            <p:cNvSpPr/>
            <p:nvPr/>
          </p:nvSpPr>
          <p:spPr>
            <a:xfrm>
              <a:off x="3034825" y="3618375"/>
              <a:ext cx="6225" cy="6625"/>
            </a:xfrm>
            <a:custGeom>
              <a:rect b="b" l="l" r="r" t="t"/>
              <a:pathLst>
                <a:path extrusionOk="0" h="265" w="249">
                  <a:moveTo>
                    <a:pt x="132" y="1"/>
                  </a:moveTo>
                  <a:cubicBezTo>
                    <a:pt x="59" y="1"/>
                    <a:pt x="0" y="59"/>
                    <a:pt x="0" y="132"/>
                  </a:cubicBezTo>
                  <a:cubicBezTo>
                    <a:pt x="0" y="206"/>
                    <a:pt x="59" y="264"/>
                    <a:pt x="132" y="264"/>
                  </a:cubicBezTo>
                  <a:cubicBezTo>
                    <a:pt x="190" y="264"/>
                    <a:pt x="249" y="206"/>
                    <a:pt x="249" y="132"/>
                  </a:cubicBezTo>
                  <a:cubicBezTo>
                    <a:pt x="249" y="59"/>
                    <a:pt x="19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g2d628c0607e_0_3985"/>
            <p:cNvSpPr/>
            <p:nvPr/>
          </p:nvSpPr>
          <p:spPr>
            <a:xfrm>
              <a:off x="2959800" y="3632275"/>
              <a:ext cx="70650" cy="87875"/>
            </a:xfrm>
            <a:custGeom>
              <a:rect b="b" l="l" r="r" t="t"/>
              <a:pathLst>
                <a:path extrusionOk="0" h="3515" w="2826">
                  <a:moveTo>
                    <a:pt x="146" y="1"/>
                  </a:moveTo>
                  <a:cubicBezTo>
                    <a:pt x="59" y="15"/>
                    <a:pt x="0" y="74"/>
                    <a:pt x="15" y="162"/>
                  </a:cubicBezTo>
                  <a:cubicBezTo>
                    <a:pt x="161" y="2094"/>
                    <a:pt x="1274" y="2812"/>
                    <a:pt x="2606" y="3500"/>
                  </a:cubicBezTo>
                  <a:cubicBezTo>
                    <a:pt x="2620" y="3500"/>
                    <a:pt x="2650" y="3514"/>
                    <a:pt x="2664" y="3514"/>
                  </a:cubicBezTo>
                  <a:cubicBezTo>
                    <a:pt x="2723" y="3514"/>
                    <a:pt x="2767" y="3485"/>
                    <a:pt x="2796" y="3427"/>
                  </a:cubicBezTo>
                  <a:cubicBezTo>
                    <a:pt x="2825" y="3368"/>
                    <a:pt x="2796" y="3280"/>
                    <a:pt x="2738" y="3236"/>
                  </a:cubicBezTo>
                  <a:cubicBezTo>
                    <a:pt x="1479" y="2607"/>
                    <a:pt x="425" y="1933"/>
                    <a:pt x="293" y="133"/>
                  </a:cubicBezTo>
                  <a:cubicBezTo>
                    <a:pt x="293" y="59"/>
                    <a:pt x="220" y="1"/>
                    <a:pt x="1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g2d628c0607e_0_3985"/>
            <p:cNvSpPr/>
            <p:nvPr/>
          </p:nvSpPr>
          <p:spPr>
            <a:xfrm>
              <a:off x="2957950" y="3538575"/>
              <a:ext cx="70300" cy="62625"/>
            </a:xfrm>
            <a:custGeom>
              <a:rect b="b" l="l" r="r" t="t"/>
              <a:pathLst>
                <a:path extrusionOk="0" h="2505" w="2812">
                  <a:moveTo>
                    <a:pt x="331" y="1"/>
                  </a:moveTo>
                  <a:cubicBezTo>
                    <a:pt x="309" y="1"/>
                    <a:pt x="296" y="5"/>
                    <a:pt x="294" y="16"/>
                  </a:cubicBezTo>
                  <a:cubicBezTo>
                    <a:pt x="250" y="177"/>
                    <a:pt x="1" y="1977"/>
                    <a:pt x="1" y="1977"/>
                  </a:cubicBezTo>
                  <a:lnTo>
                    <a:pt x="938" y="2504"/>
                  </a:lnTo>
                  <a:cubicBezTo>
                    <a:pt x="938" y="2504"/>
                    <a:pt x="1289" y="2109"/>
                    <a:pt x="1538" y="1538"/>
                  </a:cubicBezTo>
                  <a:cubicBezTo>
                    <a:pt x="1737" y="1070"/>
                    <a:pt x="2433" y="1023"/>
                    <a:pt x="2703" y="1023"/>
                  </a:cubicBezTo>
                  <a:cubicBezTo>
                    <a:pt x="2771" y="1023"/>
                    <a:pt x="2812" y="1026"/>
                    <a:pt x="2812" y="1026"/>
                  </a:cubicBezTo>
                  <a:cubicBezTo>
                    <a:pt x="2812" y="1026"/>
                    <a:pt x="646" y="1"/>
                    <a:pt x="33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g2d628c0607e_0_3985"/>
            <p:cNvSpPr/>
            <p:nvPr/>
          </p:nvSpPr>
          <p:spPr>
            <a:xfrm>
              <a:off x="2944050" y="3469300"/>
              <a:ext cx="245600" cy="139450"/>
            </a:xfrm>
            <a:custGeom>
              <a:rect b="b" l="l" r="r" t="t"/>
              <a:pathLst>
                <a:path extrusionOk="0" h="5578" w="9824">
                  <a:moveTo>
                    <a:pt x="4582" y="0"/>
                  </a:moveTo>
                  <a:cubicBezTo>
                    <a:pt x="3540" y="0"/>
                    <a:pt x="2723" y="181"/>
                    <a:pt x="2723" y="181"/>
                  </a:cubicBezTo>
                  <a:lnTo>
                    <a:pt x="1538" y="1264"/>
                  </a:lnTo>
                  <a:lnTo>
                    <a:pt x="1" y="2201"/>
                  </a:lnTo>
                  <a:cubicBezTo>
                    <a:pt x="1" y="2201"/>
                    <a:pt x="630" y="3826"/>
                    <a:pt x="6134" y="5275"/>
                  </a:cubicBezTo>
                  <a:cubicBezTo>
                    <a:pt x="7030" y="5513"/>
                    <a:pt x="7867" y="5578"/>
                    <a:pt x="8516" y="5578"/>
                  </a:cubicBezTo>
                  <a:cubicBezTo>
                    <a:pt x="9310" y="5578"/>
                    <a:pt x="9824" y="5480"/>
                    <a:pt x="9824" y="5480"/>
                  </a:cubicBezTo>
                  <a:lnTo>
                    <a:pt x="9194" y="3123"/>
                  </a:lnTo>
                  <a:lnTo>
                    <a:pt x="9033" y="1967"/>
                  </a:lnTo>
                  <a:cubicBezTo>
                    <a:pt x="9033" y="1967"/>
                    <a:pt x="9179" y="1645"/>
                    <a:pt x="7350" y="605"/>
                  </a:cubicBezTo>
                  <a:cubicBezTo>
                    <a:pt x="6505" y="129"/>
                    <a:pt x="5463" y="0"/>
                    <a:pt x="4582" y="0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g2d628c0607e_0_3985"/>
            <p:cNvSpPr/>
            <p:nvPr/>
          </p:nvSpPr>
          <p:spPr>
            <a:xfrm>
              <a:off x="2980275" y="3512450"/>
              <a:ext cx="184125" cy="58375"/>
            </a:xfrm>
            <a:custGeom>
              <a:rect b="b" l="l" r="r" t="t"/>
              <a:pathLst>
                <a:path extrusionOk="0" h="2335" w="7365">
                  <a:moveTo>
                    <a:pt x="151" y="1"/>
                  </a:moveTo>
                  <a:cubicBezTo>
                    <a:pt x="103" y="1"/>
                    <a:pt x="60" y="30"/>
                    <a:pt x="30" y="80"/>
                  </a:cubicBezTo>
                  <a:cubicBezTo>
                    <a:pt x="1" y="153"/>
                    <a:pt x="30" y="241"/>
                    <a:pt x="89" y="270"/>
                  </a:cubicBezTo>
                  <a:cubicBezTo>
                    <a:pt x="118" y="285"/>
                    <a:pt x="2753" y="1617"/>
                    <a:pt x="4817" y="2086"/>
                  </a:cubicBezTo>
                  <a:cubicBezTo>
                    <a:pt x="5652" y="2276"/>
                    <a:pt x="6223" y="2334"/>
                    <a:pt x="6589" y="2334"/>
                  </a:cubicBezTo>
                  <a:cubicBezTo>
                    <a:pt x="7101" y="2334"/>
                    <a:pt x="7262" y="2217"/>
                    <a:pt x="7306" y="2159"/>
                  </a:cubicBezTo>
                  <a:cubicBezTo>
                    <a:pt x="7364" y="2100"/>
                    <a:pt x="7350" y="2012"/>
                    <a:pt x="7291" y="1954"/>
                  </a:cubicBezTo>
                  <a:cubicBezTo>
                    <a:pt x="7264" y="1933"/>
                    <a:pt x="7234" y="1922"/>
                    <a:pt x="7203" y="1922"/>
                  </a:cubicBezTo>
                  <a:cubicBezTo>
                    <a:pt x="7168" y="1922"/>
                    <a:pt x="7132" y="1937"/>
                    <a:pt x="7101" y="1968"/>
                  </a:cubicBezTo>
                  <a:cubicBezTo>
                    <a:pt x="7093" y="1976"/>
                    <a:pt x="6974" y="2048"/>
                    <a:pt x="6581" y="2048"/>
                  </a:cubicBezTo>
                  <a:cubicBezTo>
                    <a:pt x="6246" y="2048"/>
                    <a:pt x="5711" y="1996"/>
                    <a:pt x="4876" y="1807"/>
                  </a:cubicBezTo>
                  <a:cubicBezTo>
                    <a:pt x="2856" y="1354"/>
                    <a:pt x="250" y="36"/>
                    <a:pt x="220" y="21"/>
                  </a:cubicBezTo>
                  <a:cubicBezTo>
                    <a:pt x="197" y="7"/>
                    <a:pt x="173" y="1"/>
                    <a:pt x="15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g2d628c0607e_0_3985"/>
            <p:cNvSpPr/>
            <p:nvPr/>
          </p:nvSpPr>
          <p:spPr>
            <a:xfrm>
              <a:off x="3017975" y="3477925"/>
              <a:ext cx="146050" cy="44575"/>
            </a:xfrm>
            <a:custGeom>
              <a:rect b="b" l="l" r="r" t="t"/>
              <a:pathLst>
                <a:path extrusionOk="0" h="1783" w="5842">
                  <a:moveTo>
                    <a:pt x="162" y="0"/>
                  </a:moveTo>
                  <a:cubicBezTo>
                    <a:pt x="106" y="0"/>
                    <a:pt x="52" y="31"/>
                    <a:pt x="30" y="85"/>
                  </a:cubicBezTo>
                  <a:cubicBezTo>
                    <a:pt x="1" y="158"/>
                    <a:pt x="30" y="246"/>
                    <a:pt x="103" y="275"/>
                  </a:cubicBezTo>
                  <a:cubicBezTo>
                    <a:pt x="118" y="275"/>
                    <a:pt x="1845" y="992"/>
                    <a:pt x="3397" y="1446"/>
                  </a:cubicBezTo>
                  <a:cubicBezTo>
                    <a:pt x="4363" y="1724"/>
                    <a:pt x="5007" y="1783"/>
                    <a:pt x="5373" y="1783"/>
                  </a:cubicBezTo>
                  <a:cubicBezTo>
                    <a:pt x="5593" y="1783"/>
                    <a:pt x="5710" y="1754"/>
                    <a:pt x="5725" y="1754"/>
                  </a:cubicBezTo>
                  <a:cubicBezTo>
                    <a:pt x="5798" y="1739"/>
                    <a:pt x="5842" y="1666"/>
                    <a:pt x="5827" y="1593"/>
                  </a:cubicBezTo>
                  <a:cubicBezTo>
                    <a:pt x="5814" y="1516"/>
                    <a:pt x="5757" y="1473"/>
                    <a:pt x="5694" y="1473"/>
                  </a:cubicBezTo>
                  <a:cubicBezTo>
                    <a:pt x="5685" y="1473"/>
                    <a:pt x="5675" y="1474"/>
                    <a:pt x="5666" y="1476"/>
                  </a:cubicBezTo>
                  <a:cubicBezTo>
                    <a:pt x="5661" y="1476"/>
                    <a:pt x="5560" y="1494"/>
                    <a:pt x="5359" y="1494"/>
                  </a:cubicBezTo>
                  <a:cubicBezTo>
                    <a:pt x="5022" y="1494"/>
                    <a:pt x="4404" y="1443"/>
                    <a:pt x="3470" y="1168"/>
                  </a:cubicBezTo>
                  <a:cubicBezTo>
                    <a:pt x="1933" y="729"/>
                    <a:pt x="235" y="26"/>
                    <a:pt x="220" y="12"/>
                  </a:cubicBezTo>
                  <a:cubicBezTo>
                    <a:pt x="201" y="4"/>
                    <a:pt x="181" y="0"/>
                    <a:pt x="16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2d628c0607e_0_3985"/>
            <p:cNvSpPr/>
            <p:nvPr/>
          </p:nvSpPr>
          <p:spPr>
            <a:xfrm>
              <a:off x="2944050" y="3583250"/>
              <a:ext cx="47250" cy="46875"/>
            </a:xfrm>
            <a:custGeom>
              <a:rect b="b" l="l" r="r" t="t"/>
              <a:pathLst>
                <a:path extrusionOk="0" h="1875" w="1890">
                  <a:moveTo>
                    <a:pt x="937" y="0"/>
                  </a:moveTo>
                  <a:cubicBezTo>
                    <a:pt x="425" y="0"/>
                    <a:pt x="1" y="410"/>
                    <a:pt x="1" y="937"/>
                  </a:cubicBezTo>
                  <a:cubicBezTo>
                    <a:pt x="1" y="1449"/>
                    <a:pt x="425" y="1874"/>
                    <a:pt x="937" y="1874"/>
                  </a:cubicBezTo>
                  <a:cubicBezTo>
                    <a:pt x="1464" y="1874"/>
                    <a:pt x="1889" y="1449"/>
                    <a:pt x="1889" y="937"/>
                  </a:cubicBezTo>
                  <a:cubicBezTo>
                    <a:pt x="1889" y="410"/>
                    <a:pt x="1464" y="0"/>
                    <a:pt x="937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2d628c0607e_0_3985"/>
            <p:cNvSpPr/>
            <p:nvPr/>
          </p:nvSpPr>
          <p:spPr>
            <a:xfrm>
              <a:off x="2955750" y="3613825"/>
              <a:ext cx="29675" cy="18475"/>
            </a:xfrm>
            <a:custGeom>
              <a:rect b="b" l="l" r="r" t="t"/>
              <a:pathLst>
                <a:path extrusionOk="0" h="739" w="1187">
                  <a:moveTo>
                    <a:pt x="1040" y="1"/>
                  </a:moveTo>
                  <a:cubicBezTo>
                    <a:pt x="1016" y="1"/>
                    <a:pt x="991" y="7"/>
                    <a:pt x="967" y="22"/>
                  </a:cubicBezTo>
                  <a:cubicBezTo>
                    <a:pt x="835" y="80"/>
                    <a:pt x="162" y="417"/>
                    <a:pt x="89" y="475"/>
                  </a:cubicBezTo>
                  <a:cubicBezTo>
                    <a:pt x="16" y="519"/>
                    <a:pt x="1" y="607"/>
                    <a:pt x="45" y="680"/>
                  </a:cubicBezTo>
                  <a:cubicBezTo>
                    <a:pt x="74" y="710"/>
                    <a:pt x="118" y="739"/>
                    <a:pt x="162" y="739"/>
                  </a:cubicBezTo>
                  <a:cubicBezTo>
                    <a:pt x="191" y="739"/>
                    <a:pt x="221" y="724"/>
                    <a:pt x="235" y="710"/>
                  </a:cubicBezTo>
                  <a:cubicBezTo>
                    <a:pt x="294" y="680"/>
                    <a:pt x="777" y="431"/>
                    <a:pt x="1099" y="270"/>
                  </a:cubicBezTo>
                  <a:cubicBezTo>
                    <a:pt x="1158" y="226"/>
                    <a:pt x="1187" y="153"/>
                    <a:pt x="1158" y="80"/>
                  </a:cubicBezTo>
                  <a:cubicBezTo>
                    <a:pt x="1138" y="30"/>
                    <a:pt x="1091" y="1"/>
                    <a:pt x="104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g2d628c0607e_0_3985"/>
            <p:cNvSpPr/>
            <p:nvPr/>
          </p:nvSpPr>
          <p:spPr>
            <a:xfrm>
              <a:off x="2962725" y="3606375"/>
              <a:ext cx="17950" cy="29600"/>
            </a:xfrm>
            <a:custGeom>
              <a:rect b="b" l="l" r="r" t="t"/>
              <a:pathLst>
                <a:path extrusionOk="0" h="1184" w="718">
                  <a:moveTo>
                    <a:pt x="152" y="1"/>
                  </a:moveTo>
                  <a:cubicBezTo>
                    <a:pt x="135" y="1"/>
                    <a:pt x="118" y="5"/>
                    <a:pt x="103" y="12"/>
                  </a:cubicBezTo>
                  <a:cubicBezTo>
                    <a:pt x="29" y="41"/>
                    <a:pt x="0" y="129"/>
                    <a:pt x="29" y="202"/>
                  </a:cubicBezTo>
                  <a:lnTo>
                    <a:pt x="425" y="1095"/>
                  </a:lnTo>
                  <a:cubicBezTo>
                    <a:pt x="454" y="1154"/>
                    <a:pt x="498" y="1183"/>
                    <a:pt x="556" y="1183"/>
                  </a:cubicBezTo>
                  <a:cubicBezTo>
                    <a:pt x="571" y="1183"/>
                    <a:pt x="600" y="1183"/>
                    <a:pt x="615" y="1169"/>
                  </a:cubicBezTo>
                  <a:cubicBezTo>
                    <a:pt x="688" y="1139"/>
                    <a:pt x="717" y="1051"/>
                    <a:pt x="688" y="993"/>
                  </a:cubicBezTo>
                  <a:lnTo>
                    <a:pt x="278" y="85"/>
                  </a:lnTo>
                  <a:cubicBezTo>
                    <a:pt x="257" y="31"/>
                    <a:pt x="203" y="1"/>
                    <a:pt x="1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g2d628c0607e_0_3985"/>
            <p:cNvSpPr/>
            <p:nvPr/>
          </p:nvSpPr>
          <p:spPr>
            <a:xfrm>
              <a:off x="2753750" y="4164075"/>
              <a:ext cx="108700" cy="36975"/>
            </a:xfrm>
            <a:custGeom>
              <a:rect b="b" l="l" r="r" t="t"/>
              <a:pathLst>
                <a:path extrusionOk="0" h="1479" w="4348">
                  <a:moveTo>
                    <a:pt x="0" y="0"/>
                  </a:moveTo>
                  <a:lnTo>
                    <a:pt x="0" y="1479"/>
                  </a:lnTo>
                  <a:lnTo>
                    <a:pt x="4348" y="1479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g2d628c0607e_0_3985"/>
            <p:cNvSpPr/>
            <p:nvPr/>
          </p:nvSpPr>
          <p:spPr>
            <a:xfrm>
              <a:off x="2434600" y="4160400"/>
              <a:ext cx="485675" cy="541700"/>
            </a:xfrm>
            <a:custGeom>
              <a:rect b="b" l="l" r="r" t="t"/>
              <a:pathLst>
                <a:path extrusionOk="0" h="21668" w="19427">
                  <a:moveTo>
                    <a:pt x="8272" y="952"/>
                  </a:moveTo>
                  <a:cubicBezTo>
                    <a:pt x="8916" y="952"/>
                    <a:pt x="9443" y="1362"/>
                    <a:pt x="9443" y="1860"/>
                  </a:cubicBezTo>
                  <a:cubicBezTo>
                    <a:pt x="9443" y="2358"/>
                    <a:pt x="8916" y="2753"/>
                    <a:pt x="8272" y="2753"/>
                  </a:cubicBezTo>
                  <a:lnTo>
                    <a:pt x="3558" y="2753"/>
                  </a:lnTo>
                  <a:cubicBezTo>
                    <a:pt x="2899" y="2753"/>
                    <a:pt x="2372" y="2358"/>
                    <a:pt x="2372" y="1860"/>
                  </a:cubicBezTo>
                  <a:cubicBezTo>
                    <a:pt x="2372" y="1362"/>
                    <a:pt x="2899" y="952"/>
                    <a:pt x="3558" y="952"/>
                  </a:cubicBezTo>
                  <a:close/>
                  <a:moveTo>
                    <a:pt x="2899" y="1"/>
                  </a:moveTo>
                  <a:cubicBezTo>
                    <a:pt x="923" y="1"/>
                    <a:pt x="191" y="1435"/>
                    <a:pt x="0" y="2402"/>
                  </a:cubicBezTo>
                  <a:lnTo>
                    <a:pt x="0" y="19866"/>
                  </a:lnTo>
                  <a:cubicBezTo>
                    <a:pt x="0" y="20862"/>
                    <a:pt x="1040" y="21667"/>
                    <a:pt x="2343" y="21667"/>
                  </a:cubicBezTo>
                  <a:lnTo>
                    <a:pt x="17085" y="21667"/>
                  </a:lnTo>
                  <a:cubicBezTo>
                    <a:pt x="18388" y="21667"/>
                    <a:pt x="19427" y="20862"/>
                    <a:pt x="19427" y="19866"/>
                  </a:cubicBezTo>
                  <a:lnTo>
                    <a:pt x="19427" y="3412"/>
                  </a:lnTo>
                  <a:cubicBezTo>
                    <a:pt x="19427" y="2431"/>
                    <a:pt x="18388" y="1626"/>
                    <a:pt x="17085" y="1626"/>
                  </a:cubicBezTo>
                  <a:lnTo>
                    <a:pt x="11566" y="1626"/>
                  </a:lnTo>
                  <a:cubicBezTo>
                    <a:pt x="11361" y="1143"/>
                    <a:pt x="10878" y="1"/>
                    <a:pt x="9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g2d628c0607e_0_3985"/>
            <p:cNvSpPr/>
            <p:nvPr/>
          </p:nvSpPr>
          <p:spPr>
            <a:xfrm>
              <a:off x="2498275" y="4271675"/>
              <a:ext cx="361625" cy="377725"/>
            </a:xfrm>
            <a:custGeom>
              <a:rect b="b" l="l" r="r" t="t"/>
              <a:pathLst>
                <a:path extrusionOk="0" h="15109" w="14465">
                  <a:moveTo>
                    <a:pt x="13293" y="278"/>
                  </a:moveTo>
                  <a:cubicBezTo>
                    <a:pt x="13776" y="278"/>
                    <a:pt x="14186" y="688"/>
                    <a:pt x="14186" y="1186"/>
                  </a:cubicBezTo>
                  <a:lnTo>
                    <a:pt x="14186" y="13922"/>
                  </a:lnTo>
                  <a:cubicBezTo>
                    <a:pt x="14186" y="14420"/>
                    <a:pt x="13776" y="14815"/>
                    <a:pt x="13293" y="14815"/>
                  </a:cubicBezTo>
                  <a:lnTo>
                    <a:pt x="1186" y="14815"/>
                  </a:lnTo>
                  <a:cubicBezTo>
                    <a:pt x="689" y="14815"/>
                    <a:pt x="293" y="14420"/>
                    <a:pt x="293" y="13922"/>
                  </a:cubicBezTo>
                  <a:lnTo>
                    <a:pt x="293" y="1186"/>
                  </a:lnTo>
                  <a:cubicBezTo>
                    <a:pt x="293" y="688"/>
                    <a:pt x="689" y="278"/>
                    <a:pt x="1186" y="278"/>
                  </a:cubicBezTo>
                  <a:close/>
                  <a:moveTo>
                    <a:pt x="1186" y="0"/>
                  </a:moveTo>
                  <a:cubicBezTo>
                    <a:pt x="542" y="0"/>
                    <a:pt x="1" y="527"/>
                    <a:pt x="1" y="1186"/>
                  </a:cubicBezTo>
                  <a:lnTo>
                    <a:pt x="1" y="13922"/>
                  </a:lnTo>
                  <a:cubicBezTo>
                    <a:pt x="1" y="14566"/>
                    <a:pt x="542" y="15108"/>
                    <a:pt x="1186" y="15108"/>
                  </a:cubicBezTo>
                  <a:lnTo>
                    <a:pt x="13293" y="15108"/>
                  </a:lnTo>
                  <a:cubicBezTo>
                    <a:pt x="13937" y="15108"/>
                    <a:pt x="14464" y="14566"/>
                    <a:pt x="14464" y="13922"/>
                  </a:cubicBezTo>
                  <a:lnTo>
                    <a:pt x="14464" y="1186"/>
                  </a:lnTo>
                  <a:cubicBezTo>
                    <a:pt x="14464" y="527"/>
                    <a:pt x="13937" y="0"/>
                    <a:pt x="13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g2d628c0607e_0_3985"/>
            <p:cNvSpPr/>
            <p:nvPr/>
          </p:nvSpPr>
          <p:spPr>
            <a:xfrm>
              <a:off x="2753375" y="4197375"/>
              <a:ext cx="112025" cy="6975"/>
            </a:xfrm>
            <a:custGeom>
              <a:rect b="b" l="l" r="r" t="t"/>
              <a:pathLst>
                <a:path extrusionOk="0" h="279" w="4481">
                  <a:moveTo>
                    <a:pt x="132" y="0"/>
                  </a:moveTo>
                  <a:cubicBezTo>
                    <a:pt x="59" y="0"/>
                    <a:pt x="0" y="59"/>
                    <a:pt x="0" y="147"/>
                  </a:cubicBezTo>
                  <a:cubicBezTo>
                    <a:pt x="0" y="220"/>
                    <a:pt x="59" y="278"/>
                    <a:pt x="132" y="278"/>
                  </a:cubicBezTo>
                  <a:lnTo>
                    <a:pt x="4334" y="278"/>
                  </a:lnTo>
                  <a:cubicBezTo>
                    <a:pt x="4421" y="278"/>
                    <a:pt x="4480" y="220"/>
                    <a:pt x="4480" y="147"/>
                  </a:cubicBezTo>
                  <a:cubicBezTo>
                    <a:pt x="4480" y="59"/>
                    <a:pt x="4421" y="0"/>
                    <a:pt x="43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5" name="Google Shape;1485;g2d628c0607e_0_3985"/>
          <p:cNvSpPr txBox="1"/>
          <p:nvPr>
            <p:ph idx="4" type="subTitle"/>
          </p:nvPr>
        </p:nvSpPr>
        <p:spPr>
          <a:xfrm>
            <a:off x="713225" y="3186825"/>
            <a:ext cx="6749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RandomForest.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Light Gradient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Boost.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Extreme Gradient Boost.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g2d628c0607e_0_3985"/>
          <p:cNvSpPr txBox="1"/>
          <p:nvPr>
            <p:ph idx="4" type="subTitle"/>
          </p:nvPr>
        </p:nvSpPr>
        <p:spPr>
          <a:xfrm>
            <a:off x="713225" y="1661725"/>
            <a:ext cx="6749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Separamos el conjunto datos en 70% para training y 30% para test.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 la data de training realizamos validación cruzada en 5 grupos cada uno de 8.000 registros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 los mejores hiperparametros.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d628c0607e_0_4976"/>
          <p:cNvSpPr txBox="1"/>
          <p:nvPr>
            <p:ph type="title"/>
          </p:nvPr>
        </p:nvSpPr>
        <p:spPr>
          <a:xfrm>
            <a:off x="714150" y="22655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Comparación de modelos</a:t>
            </a:r>
            <a:endParaRPr/>
          </a:p>
        </p:txBody>
      </p:sp>
      <p:pic>
        <p:nvPicPr>
          <p:cNvPr id="1492" name="Google Shape;1492;g2d628c0607e_0_49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25" y="1255900"/>
            <a:ext cx="4447525" cy="287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Google Shape;1493;g2d628c0607e_0_49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98" y="1255900"/>
            <a:ext cx="4447525" cy="28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ught Awareness Newsletter by Slidesgo">
  <a:themeElements>
    <a:clrScheme name="Simple Light">
      <a:dk1>
        <a:srgbClr val="3C729E"/>
      </a:dk1>
      <a:lt1>
        <a:srgbClr val="FCE5CD"/>
      </a:lt1>
      <a:dk2>
        <a:srgbClr val="FCCC8B"/>
      </a:dk2>
      <a:lt2>
        <a:srgbClr val="3B1F1C"/>
      </a:lt2>
      <a:accent1>
        <a:srgbClr val="BED9EA"/>
      </a:accent1>
      <a:accent2>
        <a:srgbClr val="DB4F4F"/>
      </a:accent2>
      <a:accent3>
        <a:srgbClr val="3C729E"/>
      </a:accent3>
      <a:accent4>
        <a:srgbClr val="45BA24"/>
      </a:accent4>
      <a:accent5>
        <a:srgbClr val="FF7E27"/>
      </a:accent5>
      <a:accent6>
        <a:srgbClr val="FCF7F2"/>
      </a:accent6>
      <a:hlink>
        <a:srgbClr val="3B1F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Ramirez, Nestor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d5c4f4-7a29-4385-b7a5-afbe2154ae6f_Enabled">
    <vt:lpwstr>true</vt:lpwstr>
  </property>
  <property fmtid="{D5CDD505-2E9C-101B-9397-08002B2CF9AE}" pid="3" name="MSIP_Label_b0d5c4f4-7a29-4385-b7a5-afbe2154ae6f_SetDate">
    <vt:lpwstr>2024-10-22T18:36:57Z</vt:lpwstr>
  </property>
  <property fmtid="{D5CDD505-2E9C-101B-9397-08002B2CF9AE}" pid="4" name="MSIP_Label_b0d5c4f4-7a29-4385-b7a5-afbe2154ae6f_Method">
    <vt:lpwstr>Standard</vt:lpwstr>
  </property>
  <property fmtid="{D5CDD505-2E9C-101B-9397-08002B2CF9AE}" pid="5" name="MSIP_Label_b0d5c4f4-7a29-4385-b7a5-afbe2154ae6f_Name">
    <vt:lpwstr>Confidential</vt:lpwstr>
  </property>
  <property fmtid="{D5CDD505-2E9C-101B-9397-08002B2CF9AE}" pid="6" name="MSIP_Label_b0d5c4f4-7a29-4385-b7a5-afbe2154ae6f_SiteId">
    <vt:lpwstr>2dfb2f0b-4d21-4268-9559-72926144c918</vt:lpwstr>
  </property>
  <property fmtid="{D5CDD505-2E9C-101B-9397-08002B2CF9AE}" pid="7" name="MSIP_Label_b0d5c4f4-7a29-4385-b7a5-afbe2154ae6f_ActionId">
    <vt:lpwstr>1bfece20-a87b-4c6a-b98f-b8da143d88c3</vt:lpwstr>
  </property>
  <property fmtid="{D5CDD505-2E9C-101B-9397-08002B2CF9AE}" pid="8" name="MSIP_Label_b0d5c4f4-7a29-4385-b7a5-afbe2154ae6f_ContentBits">
    <vt:lpwstr>0</vt:lpwstr>
  </property>
</Properties>
</file>