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E21"/>
    <a:srgbClr val="E3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4F4138-5575-43CB-BA75-F0438AA0CA50}" v="309" dt="2023-11-03T22:16:49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2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5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1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8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6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7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F8082983-1AF9-E96F-AAD1-CD69895FB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729" r="-2" b="9878"/>
          <a:stretch/>
        </p:blipFill>
        <p:spPr>
          <a:xfrm>
            <a:off x="-2" y="-2"/>
            <a:ext cx="12192001" cy="68580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870" y="978408"/>
            <a:ext cx="10897817" cy="2703702"/>
          </a:xfrm>
          <a:ln>
            <a:noFill/>
          </a:ln>
        </p:spPr>
        <p:txBody>
          <a:bodyPr anchor="t">
            <a:normAutofit/>
          </a:bodyPr>
          <a:lstStyle/>
          <a:p>
            <a:pPr algn="ctr"/>
            <a:r>
              <a:rPr lang="en-US" err="1"/>
              <a:t>Capacitación</a:t>
            </a:r>
            <a:r>
              <a:rPr lang="en-US" dirty="0"/>
              <a:t> </a:t>
            </a:r>
            <a:r>
              <a:rPr lang="en-US" err="1"/>
              <a:t>como</a:t>
            </a:r>
            <a:r>
              <a:rPr lang="en-US" dirty="0"/>
              <a:t> </a:t>
            </a:r>
            <a:r>
              <a:rPr lang="en-US" err="1"/>
              <a:t>parte</a:t>
            </a:r>
            <a:r>
              <a:rPr lang="en-US" dirty="0"/>
              <a:t> de la </a:t>
            </a:r>
            <a:r>
              <a:rPr lang="en-US" err="1"/>
              <a:t>cultura</a:t>
            </a:r>
            <a:r>
              <a:rPr lang="en-US" dirty="0"/>
              <a:t> </a:t>
            </a:r>
            <a:r>
              <a:rPr lang="en-US" err="1"/>
              <a:t>organizacional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7615421" cy="1724029"/>
          </a:xfrm>
        </p:spPr>
        <p:txBody>
          <a:bodyPr anchor="t">
            <a:normAutofit/>
          </a:bodyPr>
          <a:lstStyle/>
          <a:p>
            <a:r>
              <a:rPr lang="en-US" b="1" dirty="0" err="1"/>
              <a:t>Práctica</a:t>
            </a:r>
            <a:r>
              <a:rPr lang="en-US" b="1" dirty="0"/>
              <a:t> </a:t>
            </a:r>
            <a:r>
              <a:rPr lang="en-US" b="1" dirty="0" err="1"/>
              <a:t>Profesional</a:t>
            </a:r>
            <a:r>
              <a:rPr lang="en-US" b="1" dirty="0"/>
              <a:t> 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Intive</a:t>
            </a:r>
            <a:endParaRPr lang="en-US" b="1" dirty="0"/>
          </a:p>
        </p:txBody>
      </p:sp>
      <p:pic>
        <p:nvPicPr>
          <p:cNvPr id="6" name="Picture 5" descr="Icono&#10;&#10;Descripción generada automáticamente">
            <a:extLst>
              <a:ext uri="{FF2B5EF4-FFF2-40B4-BE49-F238E27FC236}">
                <a16:creationId xmlns:a16="http://schemas.microsoft.com/office/drawing/2014/main" id="{A0CDE93B-5CBD-A66D-3F35-96D7C0DA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036" y="4664403"/>
            <a:ext cx="2743200" cy="85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9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DC1AA-9FF8-0F2C-8985-E554C346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787271" cy="769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>
                <a:latin typeface="Cooper Black"/>
                <a:cs typeface="Calibri Light"/>
              </a:rPr>
              <a:t>Problema</a:t>
            </a:r>
            <a:endParaRPr lang="en-US">
              <a:latin typeface="Cooper Black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75E94-D503-864B-D990-800EDBC853C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 descr="Figura humana de madera">
            <a:extLst>
              <a:ext uri="{FF2B5EF4-FFF2-40B4-BE49-F238E27FC236}">
                <a16:creationId xmlns:a16="http://schemas.microsoft.com/office/drawing/2014/main" id="{1D4E2DC8-1DA5-309A-7CCA-22B6AAD3C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62" b="-1"/>
          <a:stretch/>
        </p:blipFill>
        <p:spPr>
          <a:xfrm>
            <a:off x="9360560" y="10"/>
            <a:ext cx="2831440" cy="3250395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9" name="Picture 8" descr="A black umbrella over a piggybank">
            <a:extLst>
              <a:ext uri="{FF2B5EF4-FFF2-40B4-BE49-F238E27FC236}">
                <a16:creationId xmlns:a16="http://schemas.microsoft.com/office/drawing/2014/main" id="{2B269621-F278-1911-F805-4B264DAC4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7" r="15907" b="-9"/>
          <a:stretch/>
        </p:blipFill>
        <p:spPr>
          <a:xfrm>
            <a:off x="9955871" y="4250541"/>
            <a:ext cx="2271849" cy="2607461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7" name="Picture 6" descr="Una pieza de rompecabezas amarillo completa un rompecabezas negro">
            <a:extLst>
              <a:ext uri="{FF2B5EF4-FFF2-40B4-BE49-F238E27FC236}">
                <a16:creationId xmlns:a16="http://schemas.microsoft.com/office/drawing/2014/main" id="{0A0E974B-D8A3-7FCF-FD60-F190CE33D4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11" r="33051" b="-1"/>
          <a:stretch/>
        </p:blipFill>
        <p:spPr>
          <a:xfrm>
            <a:off x="10301152" y="2393166"/>
            <a:ext cx="1926567" cy="221455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3520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a humana de madera">
            <a:extLst>
              <a:ext uri="{FF2B5EF4-FFF2-40B4-BE49-F238E27FC236}">
                <a16:creationId xmlns:a16="http://schemas.microsoft.com/office/drawing/2014/main" id="{1D4E2DC8-1DA5-309A-7CCA-22B6AAD3C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62" b="-1"/>
          <a:stretch/>
        </p:blipFill>
        <p:spPr>
          <a:xfrm>
            <a:off x="10110652" y="10"/>
            <a:ext cx="2081348" cy="2393147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B75E94-D503-864B-D990-800EDBC853C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B81851-C648-C58E-838C-2639A416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787271" cy="769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>
                <a:solidFill>
                  <a:schemeClr val="bg1"/>
                </a:solidFill>
                <a:latin typeface="Cooper Black"/>
                <a:cs typeface="Calibri Light"/>
              </a:rPr>
              <a:t>Solución</a:t>
            </a:r>
            <a:endParaRPr lang="en-US" err="1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14" name="Picture 13" descr="A black umbrella over a piggybank">
            <a:extLst>
              <a:ext uri="{FF2B5EF4-FFF2-40B4-BE49-F238E27FC236}">
                <a16:creationId xmlns:a16="http://schemas.microsoft.com/office/drawing/2014/main" id="{8B12333D-3C5D-0657-0618-BE2BE9391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7" r="15907" b="-9"/>
          <a:stretch/>
        </p:blipFill>
        <p:spPr>
          <a:xfrm>
            <a:off x="9848715" y="4167198"/>
            <a:ext cx="2343286" cy="2690804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7" name="Picture 6" descr="Una pieza de rompecabezas amarillo completa un rompecabezas negro">
            <a:extLst>
              <a:ext uri="{FF2B5EF4-FFF2-40B4-BE49-F238E27FC236}">
                <a16:creationId xmlns:a16="http://schemas.microsoft.com/office/drawing/2014/main" id="{0A0E974B-D8A3-7FCF-FD60-F190CE33D4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11" r="33051" b="-1"/>
          <a:stretch/>
        </p:blipFill>
        <p:spPr>
          <a:xfrm>
            <a:off x="8943842" y="1774042"/>
            <a:ext cx="3283877" cy="376236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2377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9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a humana de madera">
            <a:extLst>
              <a:ext uri="{FF2B5EF4-FFF2-40B4-BE49-F238E27FC236}">
                <a16:creationId xmlns:a16="http://schemas.microsoft.com/office/drawing/2014/main" id="{1D4E2DC8-1DA5-309A-7CCA-22B6AAD3C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62" b="-1"/>
          <a:stretch/>
        </p:blipFill>
        <p:spPr>
          <a:xfrm>
            <a:off x="10110652" y="10"/>
            <a:ext cx="2081348" cy="2393147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B75E94-D503-864B-D990-800EDBC853C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Una pieza de rompecabezas amarillo completa un rompecabezas negro">
            <a:extLst>
              <a:ext uri="{FF2B5EF4-FFF2-40B4-BE49-F238E27FC236}">
                <a16:creationId xmlns:a16="http://schemas.microsoft.com/office/drawing/2014/main" id="{0A0E974B-D8A3-7FCF-FD60-F190CE33D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11" r="33051" b="-1"/>
          <a:stretch/>
        </p:blipFill>
        <p:spPr>
          <a:xfrm>
            <a:off x="10265433" y="2393166"/>
            <a:ext cx="1926567" cy="221455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F179148-455E-16AE-2AF1-DED44845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787271" cy="769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oper Black"/>
                <a:cs typeface="Calibri Light"/>
              </a:rPr>
              <a:t>Beneficios</a:t>
            </a:r>
            <a:endParaRPr lang="en-US" dirty="0" err="1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13" name="Picture 12" descr="A black umbrella over a piggybank">
            <a:extLst>
              <a:ext uri="{FF2B5EF4-FFF2-40B4-BE49-F238E27FC236}">
                <a16:creationId xmlns:a16="http://schemas.microsoft.com/office/drawing/2014/main" id="{E7EF9327-DB2C-6B04-EC86-7D6B855E02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37" r="15907" b="-9"/>
          <a:stretch/>
        </p:blipFill>
        <p:spPr>
          <a:xfrm>
            <a:off x="9408184" y="3655229"/>
            <a:ext cx="2783817" cy="3202773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2011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3E9CD-FAD7-BDC0-C705-9E6D8CFD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Benefits</a:t>
            </a:r>
            <a:endParaRPr lang="en-US" dirty="0"/>
          </a:p>
        </p:txBody>
      </p:sp>
      <p:pic>
        <p:nvPicPr>
          <p:cNvPr id="5" name="Picture 4" descr="A black umbrella over a piggybank">
            <a:extLst>
              <a:ext uri="{FF2B5EF4-FFF2-40B4-BE49-F238E27FC236}">
                <a16:creationId xmlns:a16="http://schemas.microsoft.com/office/drawing/2014/main" id="{55B55040-7BED-ACF0-DDFC-9FBEE7B14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37" r="15907" b="-9"/>
          <a:stretch/>
        </p:blipFill>
        <p:spPr>
          <a:xfrm>
            <a:off x="6229215" y="10"/>
            <a:ext cx="3641067" cy="4190991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105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Capacitación como parte de la cultura organizacional</vt:lpstr>
      <vt:lpstr>Problema</vt:lpstr>
      <vt:lpstr>Solución</vt:lpstr>
      <vt:lpstr>Beneficios</vt:lpstr>
      <vt:lpstr>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159</cp:revision>
  <dcterms:created xsi:type="dcterms:W3CDTF">2023-11-03T21:24:26Z</dcterms:created>
  <dcterms:modified xsi:type="dcterms:W3CDTF">2023-11-03T22:17:11Z</dcterms:modified>
</cp:coreProperties>
</file>