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F30B2-1395-4BE0-8133-102C004F9E2F}" type="datetimeFigureOut">
              <a:rPr lang="uk-UA" smtClean="0"/>
              <a:t>13.01.2017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2D7F2-D497-4877-96DA-6639326F37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61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2D7F2-D497-4877-96DA-6639326F374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288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204864"/>
            <a:ext cx="7772400" cy="1470025"/>
          </a:xfrm>
        </p:spPr>
        <p:txBody>
          <a:bodyPr/>
          <a:lstStyle/>
          <a:p>
            <a:r>
              <a:rPr lang="en-US" sz="3200" dirty="0" smtClean="0"/>
              <a:t>Let’s talk about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Functional Programming</a:t>
            </a:r>
            <a:endParaRPr lang="ru-RU" b="1" dirty="0"/>
          </a:p>
        </p:txBody>
      </p:sp>
      <p:pic>
        <p:nvPicPr>
          <p:cNvPr id="1026" name="Picture 2" descr="C:\Users\Admin\Desktop\Haskell.sh-600x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58" y="28355"/>
            <a:ext cx="2597966" cy="25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Scala-logo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34" y="445381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Clojur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5" y="535250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fsharp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7" y="4382072"/>
            <a:ext cx="2088232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80728"/>
            <a:ext cx="1900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Tail 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766427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our list reverting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It could also use tail recursion: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When passing a list of 1000 integers we get a 100x performance boost.</a:t>
            </a:r>
          </a:p>
          <a:p>
            <a:r>
              <a:rPr lang="en-US" dirty="0" smtClean="0"/>
              <a:t>  Should you pass a list of 10000 elements the first implementation would fail </a:t>
            </a:r>
          </a:p>
          <a:p>
            <a:r>
              <a:rPr lang="en-US" dirty="0" smtClean="0"/>
              <a:t>with a </a:t>
            </a:r>
            <a:r>
              <a:rPr lang="en-US" dirty="0" err="1" smtClean="0"/>
              <a:t>StackOverflowException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975867"/>
            <a:ext cx="5688632" cy="906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43939"/>
            <a:ext cx="5544617" cy="19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Currying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9520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247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Functors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107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Monoids and monads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957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write a function that counts code lines given a project’s root folder.</a:t>
            </a:r>
          </a:p>
          <a:p>
            <a:pPr marL="0" indent="0">
              <a:buNone/>
            </a:pPr>
            <a:r>
              <a:rPr lang="en-US" dirty="0" smtClean="0"/>
              <a:t>The signature of the function is defined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the following code would be defined inside this function.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975919"/>
            <a:ext cx="5948545" cy="8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52384"/>
            <a:ext cx="8640960" cy="986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786" y="2840780"/>
            <a:ext cx="719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to iterate through file lines and ignore the multi-line comments: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356991"/>
            <a:ext cx="8064896" cy="30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43572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through directories: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Finally, a simple invocation of this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27598"/>
            <a:ext cx="7821384" cy="2421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809152"/>
            <a:ext cx="35909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4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64704"/>
            <a:ext cx="42484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Summary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Goals and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Features and patterns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Code snippets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FP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9766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2420888"/>
            <a:ext cx="7408333" cy="377728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What is functional programming?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stateless architecture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pure functions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</a:t>
            </a:r>
            <a:r>
              <a:rPr lang="en-US" sz="2800" dirty="0" smtClean="0"/>
              <a:t>mmutable structures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overview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34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467544" y="1412776"/>
            <a:ext cx="7408333" cy="377728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Main goals of FP are:</a:t>
            </a:r>
          </a:p>
          <a:p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Creating </a:t>
            </a:r>
            <a:r>
              <a:rPr lang="en-US" sz="2800" dirty="0"/>
              <a:t>concise and testable modules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Writing </a:t>
            </a:r>
            <a:r>
              <a:rPr lang="en-US" sz="2800" dirty="0"/>
              <a:t>readable and coherent code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Speeding </a:t>
            </a:r>
            <a:r>
              <a:rPr lang="en-US" sz="2800" dirty="0"/>
              <a:t>up software development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Improve </a:t>
            </a:r>
            <a:r>
              <a:rPr lang="en-US" sz="2800" dirty="0"/>
              <a:t>application scalability</a:t>
            </a:r>
          </a:p>
          <a:p>
            <a:endParaRPr lang="en-US" sz="2800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44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19949" y="1819154"/>
            <a:ext cx="7408333" cy="225791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Pure function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Has no side-effects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Is referentially </a:t>
            </a:r>
            <a:r>
              <a:rPr lang="en-US" sz="2800" dirty="0" smtClean="0"/>
              <a:t>transparent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patterns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08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15" y="3969687"/>
            <a:ext cx="6915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70310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Immutability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>
                <a:solidFill>
                  <a:srgbClr val="00B050"/>
                </a:solidFill>
              </a:rPr>
              <a:t>val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(final) is </a:t>
            </a:r>
            <a:r>
              <a:rPr lang="en-US" sz="2400" b="1" dirty="0" smtClean="0"/>
              <a:t>always </a:t>
            </a:r>
            <a:r>
              <a:rPr lang="en-US" sz="2400" dirty="0" smtClean="0"/>
              <a:t>preferred to a 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(non-final)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Collections are immutable by default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Case classes (useful functional data structure) are </a:t>
            </a:r>
          </a:p>
          <a:p>
            <a:r>
              <a:rPr lang="en-US" sz="2400" dirty="0" smtClean="0"/>
              <a:t>immutable by default</a:t>
            </a:r>
            <a:endParaRPr lang="uk-U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7" y="4221088"/>
            <a:ext cx="7000875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76230"/>
            <a:ext cx="41529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0872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Pattern matching</a:t>
            </a:r>
          </a:p>
          <a:p>
            <a:r>
              <a:rPr lang="en-US" sz="2000" dirty="0" smtClean="0"/>
              <a:t>Examples:</a:t>
            </a:r>
            <a:endParaRPr lang="uk-U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61740"/>
            <a:ext cx="8430276" cy="1887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79" y="3897638"/>
            <a:ext cx="8583117" cy="21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Looping is recursion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purely functional way of making any iteration is recursion.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17794"/>
            <a:ext cx="6480720" cy="39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1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399340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Tail recursion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Significantly boost performance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Avoid </a:t>
            </a:r>
            <a:r>
              <a:rPr lang="en-US" sz="2000" dirty="0" err="1" smtClean="0"/>
              <a:t>StackOverflowException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1" y="2492896"/>
            <a:ext cx="7054230" cy="40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88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133</TotalTime>
  <Words>242</Words>
  <Application>Microsoft Office PowerPoint</Application>
  <PresentationFormat>On-screen Show (4:3)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Symbol</vt:lpstr>
      <vt:lpstr>Wingdings</vt:lpstr>
      <vt:lpstr>Волна</vt:lpstr>
      <vt:lpstr>Let’s talk about  Functional Programming</vt:lpstr>
      <vt:lpstr>PowerPoint Presentation</vt:lpstr>
      <vt:lpstr>Goals and overview</vt:lpstr>
      <vt:lpstr>PowerPoint Presentation</vt:lpstr>
      <vt:lpstr>Features and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Snippets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about  Functional Programming</dc:title>
  <dc:creator>Admin</dc:creator>
  <cp:lastModifiedBy>Nestor Sokil</cp:lastModifiedBy>
  <cp:revision>16</cp:revision>
  <dcterms:created xsi:type="dcterms:W3CDTF">2017-01-12T20:58:03Z</dcterms:created>
  <dcterms:modified xsi:type="dcterms:W3CDTF">2017-01-13T10:37:12Z</dcterms:modified>
</cp:coreProperties>
</file>