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74" r:id="rId15"/>
    <p:sldId id="276" r:id="rId16"/>
    <p:sldId id="269" r:id="rId17"/>
    <p:sldId id="270" r:id="rId18"/>
    <p:sldId id="271" r:id="rId19"/>
    <p:sldId id="272" r:id="rId20"/>
    <p:sldId id="273" r:id="rId21"/>
    <p:sldId id="27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3" autoAdjust="0"/>
    <p:restoredTop sz="94629" autoAdjust="0"/>
  </p:normalViewPr>
  <p:slideViewPr>
    <p:cSldViewPr>
      <p:cViewPr>
        <p:scale>
          <a:sx n="118" d="100"/>
          <a:sy n="118" d="100"/>
        </p:scale>
        <p:origin x="-390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F30B2-1395-4BE0-8133-102C004F9E2F}" type="datetimeFigureOut">
              <a:rPr lang="uk-UA" smtClean="0"/>
              <a:t>15.01.2017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2D7F2-D497-4877-96DA-6639326F37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261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2D7F2-D497-4877-96DA-6639326F3746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288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github.io/effectivescala/index.html" TargetMode="External"/><Relationship Id="rId7" Type="http://schemas.openxmlformats.org/officeDocument/2006/relationships/hyperlink" Target="https://drive.google.com/open?id=0B2Re1JYCm9aNM2hzTU1QWGVLNms" TargetMode="External"/><Relationship Id="rId2" Type="http://schemas.openxmlformats.org/officeDocument/2006/relationships/hyperlink" Target="http://danielwestheide.com/scala/neophyte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iloveponies.github.io/120-hour-epic-sax-marathon/index.html" TargetMode="External"/><Relationship Id="rId5" Type="http://schemas.openxmlformats.org/officeDocument/2006/relationships/hyperlink" Target="http://adit.io/posts/2013-04-17-functors,_applicatives,_and_monads_in_pictures.html" TargetMode="External"/><Relationship Id="rId4" Type="http://schemas.openxmlformats.org/officeDocument/2006/relationships/hyperlink" Target="http://eed3si9n.com/learning-scalaz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2204864"/>
            <a:ext cx="7772400" cy="1470025"/>
          </a:xfrm>
        </p:spPr>
        <p:txBody>
          <a:bodyPr/>
          <a:lstStyle/>
          <a:p>
            <a:r>
              <a:rPr lang="en-US" sz="3200" dirty="0" smtClean="0"/>
              <a:t>Let’s talk about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b="1" dirty="0" smtClean="0"/>
              <a:t>Functional Programming</a:t>
            </a:r>
            <a:endParaRPr lang="ru-RU" b="1" dirty="0"/>
          </a:p>
        </p:txBody>
      </p:sp>
      <p:pic>
        <p:nvPicPr>
          <p:cNvPr id="1026" name="Picture 2" descr="C:\Users\Admin\Desktop\Haskell.sh-600x6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758" y="28355"/>
            <a:ext cx="2597966" cy="259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esktop\Scala-logo.sh-600x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934" y="4453812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\Desktop\Clojure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85" y="535250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\Desktop\fsharp2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7" y="4382072"/>
            <a:ext cx="2088232" cy="208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8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980728"/>
            <a:ext cx="1900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Tail recursion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7188" y="1452786"/>
            <a:ext cx="766427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 our list reverting 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It could also use tail recursion: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When passing a list of 1000 integers we get a 100x performance boost.</a:t>
            </a:r>
          </a:p>
          <a:p>
            <a:r>
              <a:rPr lang="en-US" dirty="0" smtClean="0"/>
              <a:t>  Should you pass a list of 10000 elements the first implementation would fail </a:t>
            </a:r>
          </a:p>
          <a:p>
            <a:r>
              <a:rPr lang="en-US" dirty="0" smtClean="0"/>
              <a:t>with a </a:t>
            </a:r>
            <a:r>
              <a:rPr lang="en-US" dirty="0" err="1" smtClean="0"/>
              <a:t>StackOverflowException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5" y="1975867"/>
            <a:ext cx="5688632" cy="9068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443939"/>
            <a:ext cx="5544617" cy="19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211560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Currying</a:t>
            </a:r>
            <a:endParaRPr lang="uk-UA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772816"/>
            <a:ext cx="785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technique of evaluating a function with multiple arguments as a sequence of </a:t>
            </a:r>
          </a:p>
          <a:p>
            <a:r>
              <a:rPr lang="en-US" dirty="0" smtClean="0"/>
              <a:t>functions with single argument.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69" y="2924944"/>
            <a:ext cx="7848872" cy="1902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20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04541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Functor</a:t>
            </a:r>
            <a:endParaRPr lang="uk-UA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85" y="1628800"/>
            <a:ext cx="6164483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Admin\Desktop\fmap_ju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241783"/>
            <a:ext cx="7980031" cy="226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5991920" cy="1975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078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088" y="908720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Monad</a:t>
            </a:r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09528"/>
            <a:ext cx="6192688" cy="1032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Admin\Desktop\hal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33705"/>
            <a:ext cx="2612817" cy="19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1891" y="2719904"/>
            <a:ext cx="5173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example if function ‘half’ </a:t>
            </a:r>
          </a:p>
          <a:p>
            <a:r>
              <a:rPr lang="en-US" dirty="0" smtClean="0"/>
              <a:t>returns a wrapped value then a Monad knows how </a:t>
            </a:r>
          </a:p>
          <a:p>
            <a:r>
              <a:rPr lang="en-US" dirty="0" smtClean="0"/>
              <a:t>to apply it to its value (to </a:t>
            </a:r>
            <a:r>
              <a:rPr lang="en-US" b="1" i="1" dirty="0" err="1" smtClean="0"/>
              <a:t>flatMap</a:t>
            </a:r>
            <a:r>
              <a:rPr lang="en-US" dirty="0" smtClean="0"/>
              <a:t> it or to </a:t>
            </a:r>
            <a:r>
              <a:rPr lang="en-US" b="1" i="1" dirty="0" smtClean="0"/>
              <a:t>bind</a:t>
            </a:r>
            <a:r>
              <a:rPr lang="en-US" dirty="0" smtClean="0"/>
              <a:t>).</a:t>
            </a:r>
            <a:endParaRPr lang="ru-RU" dirty="0"/>
          </a:p>
        </p:txBody>
      </p:sp>
      <p:pic>
        <p:nvPicPr>
          <p:cNvPr id="2052" name="Picture 4" descr="C:\Users\Admin\Desktop\monad_ju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276872"/>
            <a:ext cx="3514555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394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051677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Exception handling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772816"/>
            <a:ext cx="14237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Try: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Either: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5586482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36" y="4221088"/>
            <a:ext cx="6990173" cy="150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11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351" y="1052736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and Output</a:t>
            </a: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83304"/>
            <a:ext cx="6984776" cy="461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715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write a function that counts code lines given a project’s root folder.</a:t>
            </a:r>
          </a:p>
          <a:p>
            <a:pPr marL="0" indent="0">
              <a:buNone/>
            </a:pPr>
            <a:r>
              <a:rPr lang="en-US" dirty="0" smtClean="0"/>
              <a:t>The signature of the function is defined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All the following code would be defined inside this function.</a:t>
            </a: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975919"/>
            <a:ext cx="5948545" cy="84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17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552384"/>
            <a:ext cx="8640960" cy="986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5786" y="2840780"/>
            <a:ext cx="719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to iterate through file lines and ignore the multi-line comments:</a:t>
            </a:r>
            <a:endParaRPr lang="uk-U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210112"/>
            <a:ext cx="8064896" cy="305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09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268760"/>
            <a:ext cx="43572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Iterate through directories: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Finally, a simple invocation of this function: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27598"/>
            <a:ext cx="7821384" cy="24214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809152"/>
            <a:ext cx="35909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48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340768"/>
            <a:ext cx="81868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try another example. </a:t>
            </a:r>
          </a:p>
          <a:p>
            <a:r>
              <a:rPr lang="en-US" dirty="0" smtClean="0"/>
              <a:t>Here we provide a functional-friendly implementation of a simple checkout system</a:t>
            </a:r>
          </a:p>
          <a:p>
            <a:r>
              <a:rPr lang="en-US" dirty="0" smtClean="0"/>
              <a:t>that handles the logic due to rules that look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Seems like a simple object-oriented task, but now we will create a functional</a:t>
            </a:r>
          </a:p>
          <a:p>
            <a:r>
              <a:rPr lang="en-US" dirty="0" smtClean="0"/>
              <a:t>implementation blending it with some of the Scala’s object-oriented features.</a:t>
            </a:r>
          </a:p>
          <a:p>
            <a:endParaRPr lang="uk-U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276872"/>
            <a:ext cx="3006253" cy="175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3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764704"/>
            <a:ext cx="424847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Summary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Goals and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Features and patterns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Code snippets</a:t>
            </a:r>
          </a:p>
        </p:txBody>
      </p:sp>
    </p:spTree>
    <p:extLst>
      <p:ext uri="{BB962C8B-B14F-4D97-AF65-F5344CB8AC3E}">
        <p14:creationId xmlns:p14="http://schemas.microsoft.com/office/powerpoint/2010/main" val="197664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84" y="908720"/>
            <a:ext cx="12598255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270" y="1124744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Useful links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71269" y="1587890"/>
            <a:ext cx="83695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http://danielwestheide.com/scala/neophytes.html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twitter.github.io/scala_school/index.html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http://twitter.github.io/effectivescala/index.html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http://eed3si9n.com/learning-scalaz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r>
              <a:rPr lang="en-US" dirty="0" smtClean="0">
                <a:hlinkClick r:id="rId5"/>
              </a:rPr>
              <a:t>http://adit.io/posts/2013-04-17-functors,_applicatives,_and_monads_in_pictures.html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http://iloveponies.github.io/120-hour-epic-sax-marathon/index.html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71270" y="3711728"/>
            <a:ext cx="7241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Related literature:</a:t>
            </a:r>
          </a:p>
          <a:p>
            <a:r>
              <a:rPr lang="en-US" dirty="0" smtClean="0">
                <a:hlinkClick r:id="rId7"/>
              </a:rPr>
              <a:t>https://drive.google.com/open?id=0B2Re1JYCm9aNM2hzTU1QWGVLNms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5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55576" y="2420888"/>
            <a:ext cx="7408333" cy="377728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What is functional programming?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stateless architecture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pure functions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i</a:t>
            </a:r>
            <a:r>
              <a:rPr lang="en-US" sz="2800" dirty="0" smtClean="0"/>
              <a:t>mmutable structures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overview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34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1"/>
          <p:cNvSpPr txBox="1">
            <a:spLocks/>
          </p:cNvSpPr>
          <p:nvPr/>
        </p:nvSpPr>
        <p:spPr>
          <a:xfrm>
            <a:off x="467544" y="1412776"/>
            <a:ext cx="7408333" cy="3777283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Main goals of FP are:</a:t>
            </a:r>
          </a:p>
          <a:p>
            <a:endParaRPr lang="en-US" sz="2800" dirty="0"/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 Creating </a:t>
            </a:r>
            <a:r>
              <a:rPr lang="en-US" sz="2800" dirty="0"/>
              <a:t>concise and testable modules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 Writing </a:t>
            </a:r>
            <a:r>
              <a:rPr lang="en-US" sz="2800" dirty="0"/>
              <a:t>readable and coherent code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 Speeding </a:t>
            </a:r>
            <a:r>
              <a:rPr lang="en-US" sz="2800" dirty="0"/>
              <a:t>up software development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 Improve </a:t>
            </a:r>
            <a:r>
              <a:rPr lang="en-US" sz="2800" dirty="0"/>
              <a:t>application scalability</a:t>
            </a:r>
          </a:p>
          <a:p>
            <a:endParaRPr lang="en-US" sz="2800" dirty="0"/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044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19949" y="1819154"/>
            <a:ext cx="7408333" cy="225791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Pure function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 Has no side-effects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 Is referentially transparent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and patterns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50851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15" y="3717032"/>
            <a:ext cx="69151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3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052736"/>
            <a:ext cx="70310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Immutability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err="1" smtClean="0">
                <a:solidFill>
                  <a:srgbClr val="00B050"/>
                </a:solidFill>
              </a:rPr>
              <a:t>val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(final) is </a:t>
            </a:r>
            <a:r>
              <a:rPr lang="en-US" sz="2400" b="1" dirty="0" smtClean="0"/>
              <a:t>always </a:t>
            </a:r>
            <a:r>
              <a:rPr lang="en-US" sz="2400" dirty="0" smtClean="0"/>
              <a:t>preferred to a </a:t>
            </a:r>
            <a:r>
              <a:rPr lang="en-US" sz="2400" dirty="0" err="1" smtClean="0">
                <a:solidFill>
                  <a:srgbClr val="FF0000"/>
                </a:solidFill>
              </a:rPr>
              <a:t>var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(non-final)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Collections are immutable by default</a:t>
            </a:r>
          </a:p>
          <a:p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Case classes (useful functional data structure) are </a:t>
            </a:r>
          </a:p>
          <a:p>
            <a:r>
              <a:rPr lang="en-US" sz="2400" dirty="0" smtClean="0"/>
              <a:t>immutable by default</a:t>
            </a:r>
            <a:endParaRPr lang="uk-UA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17" y="4221088"/>
            <a:ext cx="7000875" cy="167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576230"/>
            <a:ext cx="41529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3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908720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Pattern matching</a:t>
            </a:r>
          </a:p>
          <a:p>
            <a:r>
              <a:rPr lang="en-US" sz="2000" dirty="0" smtClean="0"/>
              <a:t>Examples:</a:t>
            </a:r>
            <a:endParaRPr lang="uk-UA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11899"/>
            <a:ext cx="8430276" cy="1887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79" y="3789040"/>
            <a:ext cx="8583117" cy="217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5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8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Looping is recursion</a:t>
            </a:r>
            <a:endParaRPr lang="uk-UA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628800"/>
            <a:ext cx="620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purely functional way of making any iteration is recursion.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17794"/>
            <a:ext cx="6480720" cy="397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1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052736"/>
            <a:ext cx="399340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Tail recursion</a:t>
            </a:r>
          </a:p>
          <a:p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Significantly boost performance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Avoid </a:t>
            </a:r>
            <a:r>
              <a:rPr lang="en-US" sz="2000" dirty="0" err="1" smtClean="0"/>
              <a:t>StackOverflowException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91" y="2492896"/>
            <a:ext cx="7054230" cy="406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88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591</TotalTime>
  <Words>381</Words>
  <Application>Microsoft Office PowerPoint</Application>
  <PresentationFormat>Экран (4:3)</PresentationFormat>
  <Paragraphs>122</Paragraphs>
  <Slides>21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Волна</vt:lpstr>
      <vt:lpstr>Let’s talk about  Functional Programming</vt:lpstr>
      <vt:lpstr>Презентация PowerPoint</vt:lpstr>
      <vt:lpstr>Goals and overview</vt:lpstr>
      <vt:lpstr>Презентация PowerPoint</vt:lpstr>
      <vt:lpstr>Features and patterns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Code Snippets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talk about  Functional Programming</dc:title>
  <dc:creator>Admin</dc:creator>
  <cp:lastModifiedBy>Admin</cp:lastModifiedBy>
  <cp:revision>36</cp:revision>
  <dcterms:created xsi:type="dcterms:W3CDTF">2017-01-12T20:58:03Z</dcterms:created>
  <dcterms:modified xsi:type="dcterms:W3CDTF">2017-01-15T09:35:37Z</dcterms:modified>
</cp:coreProperties>
</file>