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75" r:id="rId15"/>
    <p:sldId id="274" r:id="rId16"/>
    <p:sldId id="276" r:id="rId17"/>
    <p:sldId id="269" r:id="rId18"/>
    <p:sldId id="270" r:id="rId19"/>
    <p:sldId id="271" r:id="rId20"/>
    <p:sldId id="272" r:id="rId21"/>
    <p:sldId id="273" r:id="rId22"/>
    <p:sldId id="277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3" autoAdjust="0"/>
    <p:restoredTop sz="94629" autoAdjust="0"/>
  </p:normalViewPr>
  <p:slideViewPr>
    <p:cSldViewPr>
      <p:cViewPr>
        <p:scale>
          <a:sx n="118" d="100"/>
          <a:sy n="118" d="100"/>
        </p:scale>
        <p:origin x="1722" y="-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30B2-1395-4BE0-8133-102C004F9E2F}" type="datetimeFigureOut">
              <a:rPr lang="uk-UA" smtClean="0"/>
              <a:t>17.01.2017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D7F2-D497-4877-96DA-6639326F37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313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8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effectivescala/index.html" TargetMode="External"/><Relationship Id="rId7" Type="http://schemas.openxmlformats.org/officeDocument/2006/relationships/hyperlink" Target="https://drive.google.com/open?id=0B2Re1JYCm9aNM2hzTU1QWGVLNms" TargetMode="External"/><Relationship Id="rId2" Type="http://schemas.openxmlformats.org/officeDocument/2006/relationships/hyperlink" Target="http://danielwestheide.com/scala/neophyt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loveponies.github.io/120-hour-epic-sax-marathon/index.html" TargetMode="External"/><Relationship Id="rId5" Type="http://schemas.openxmlformats.org/officeDocument/2006/relationships/hyperlink" Target="http://adit.io/posts/2013-04-17-functors,_applicatives,_and_monads_in_pictures.html" TargetMode="External"/><Relationship Id="rId4" Type="http://schemas.openxmlformats.org/officeDocument/2006/relationships/hyperlink" Target="http://eed3si9n.com/learning-scala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65364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Let’s talk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Functional Programming</a:t>
            </a:r>
            <a:endParaRPr lang="ru-RU" b="1" dirty="0"/>
          </a:p>
        </p:txBody>
      </p:sp>
      <p:pic>
        <p:nvPicPr>
          <p:cNvPr id="1026" name="Picture 2" descr="C:\Users\Admin\Desktop\Haskell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58" y="21266"/>
            <a:ext cx="2597966" cy="19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ala-logo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4" y="3340359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loju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5" y="401438"/>
            <a:ext cx="1584176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fsharp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7" y="3286554"/>
            <a:ext cx="2088232" cy="15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789552"/>
            <a:ext cx="399340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 </a:t>
            </a:r>
            <a:r>
              <a:rPr lang="en-US" sz="2400" dirty="0" smtClean="0"/>
              <a:t>recursion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Significantly boost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Avoid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1" y="1869672"/>
            <a:ext cx="6072641" cy="30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5" y="735546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188" y="1089590"/>
            <a:ext cx="76642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our list reverting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could also use tail recursion: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When passing a list of 1000 integers we get a 100x performance boost.</a:t>
            </a:r>
          </a:p>
          <a:p>
            <a:r>
              <a:rPr lang="en-US" dirty="0" smtClean="0"/>
              <a:t>  Should you pass a list of 10000 elements the first implementation would fail 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StackOverflowException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481901"/>
            <a:ext cx="4680519" cy="680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2" y="2499742"/>
            <a:ext cx="4608511" cy="1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08671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Currying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93446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technique of evaluating a function with multiple arguments as a sequence of </a:t>
            </a:r>
          </a:p>
          <a:p>
            <a:r>
              <a:rPr lang="en-US" dirty="0" smtClean="0"/>
              <a:t>functions with single argument.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5726"/>
            <a:ext cx="71376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20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8406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Functor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7" y="1221600"/>
            <a:ext cx="478210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\Desktop\fmap_ju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81337"/>
            <a:ext cx="7980031" cy="17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5"/>
            <a:ext cx="5991920" cy="148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7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089" y="68154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Monad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2147"/>
            <a:ext cx="5256584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dmin\Desktop\ha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978523"/>
            <a:ext cx="2612817" cy="14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1892" y="2039928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if function ‘half’ </a:t>
            </a:r>
          </a:p>
          <a:p>
            <a:r>
              <a:rPr lang="en-US" dirty="0" smtClean="0"/>
              <a:t>returns a wrapped value then a Monad knows how </a:t>
            </a:r>
          </a:p>
          <a:p>
            <a:r>
              <a:rPr lang="en-US" dirty="0" smtClean="0"/>
              <a:t>to apply it to its value (to </a:t>
            </a:r>
            <a:r>
              <a:rPr lang="en-US" b="1" i="1" dirty="0" err="1" smtClean="0"/>
              <a:t>flatMap</a:t>
            </a:r>
            <a:r>
              <a:rPr lang="en-US" dirty="0" smtClean="0"/>
              <a:t> it or to </a:t>
            </a:r>
            <a:r>
              <a:rPr lang="en-US" b="1" i="1" dirty="0" smtClean="0"/>
              <a:t>bind</a:t>
            </a:r>
            <a:r>
              <a:rPr lang="en-US" dirty="0" smtClean="0"/>
              <a:t>).</a:t>
            </a:r>
            <a:endParaRPr lang="ru-RU" dirty="0"/>
          </a:p>
        </p:txBody>
      </p:sp>
      <p:pic>
        <p:nvPicPr>
          <p:cNvPr id="2052" name="Picture 4" descr="C:\Users\Admin\Desktop\monad_ju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707654"/>
            <a:ext cx="351455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9" y="788758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29612"/>
            <a:ext cx="1423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Try: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Either: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53648"/>
            <a:ext cx="49685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7" y="3165817"/>
            <a:ext cx="5715479" cy="113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11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351" y="706161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and Output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7478"/>
            <a:ext cx="6120680" cy="346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1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write a function that counts code lines given a project’s root folder.</a:t>
            </a:r>
          </a:p>
          <a:p>
            <a:pPr marL="0" indent="0">
              <a:buNone/>
            </a:pPr>
            <a:r>
              <a:rPr lang="en-US" dirty="0" smtClean="0"/>
              <a:t>The signature of the function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 following code would be defined inside this function.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35" y="3147814"/>
            <a:ext cx="4896543" cy="6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4037"/>
            <a:ext cx="8393235" cy="899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787" y="2130585"/>
            <a:ext cx="72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to iterate through file lines and ignore the multi-line comments: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2499917"/>
            <a:ext cx="6840760" cy="23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7" y="951571"/>
            <a:ext cx="43572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directories: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Finally, a simple invocation of this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95699"/>
            <a:ext cx="6264696" cy="1816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49752"/>
            <a:ext cx="2880319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83518"/>
            <a:ext cx="4248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Agenda</a:t>
            </a:r>
            <a:endParaRPr lang="en-US" sz="4400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Goals and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 and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19766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1005576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try another example. </a:t>
            </a:r>
          </a:p>
          <a:p>
            <a:r>
              <a:rPr lang="en-US" dirty="0" smtClean="0"/>
              <a:t>Here we provide a functional-friendly implementation of a simple checkout system</a:t>
            </a:r>
          </a:p>
          <a:p>
            <a:r>
              <a:rPr lang="en-US" dirty="0" smtClean="0"/>
              <a:t>that handles the logic due to rules that look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Seems like a simple object-oriented task, but now we will create a functional</a:t>
            </a:r>
          </a:p>
          <a:p>
            <a:r>
              <a:rPr lang="en-US" dirty="0" smtClean="0"/>
              <a:t>implementation blending it with some of the Scala’s object-oriented features.</a:t>
            </a:r>
          </a:p>
          <a:p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83717"/>
            <a:ext cx="2664295" cy="13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81540"/>
            <a:ext cx="10156324" cy="4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271" y="84355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Useful links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1270" y="1190917"/>
            <a:ext cx="8369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http://danielwestheide.com/scala/neophytes.html</a:t>
            </a:r>
          </a:p>
          <a:p>
            <a:r>
              <a:rPr lang="en-US" dirty="0" smtClean="0">
                <a:hlinkClick r:id="rId2"/>
              </a:rPr>
              <a:t>http://twitter.github.io/scala_school/index.html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http://twitter.github.io/effectivescala/index.html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http://eed3si9n.com/learning-scalaz/</a:t>
            </a:r>
            <a:endParaRPr lang="en-US" dirty="0"/>
          </a:p>
          <a:p>
            <a:r>
              <a:rPr lang="en-US" dirty="0" smtClean="0">
                <a:hlinkClick r:id="rId5"/>
              </a:rPr>
              <a:t>http://adit.io/posts/2013-04-17-functors,_applicatives,_and_monads_in_pictures.html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http://iloveponies.github.io/120-hour-epic-sax-marathon/index.html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270" y="2783796"/>
            <a:ext cx="7241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Related </a:t>
            </a:r>
            <a:r>
              <a:rPr lang="en-US" sz="2400" dirty="0" smtClean="0"/>
              <a:t>literature:</a:t>
            </a:r>
          </a:p>
          <a:p>
            <a:r>
              <a:rPr lang="en-US" dirty="0" smtClean="0">
                <a:hlinkClick r:id="rId7"/>
              </a:rPr>
              <a:t>https://drive.google.com/open?id=0B2Re1JYCm9aNM2hzTU1QWGVLNms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7" y="1815667"/>
            <a:ext cx="7408333" cy="28329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functional programming?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stateless architecture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pure functions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mmutable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467545" y="1059583"/>
            <a:ext cx="7408333" cy="28329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Main goals of FP are:</a:t>
            </a:r>
          </a:p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Creating </a:t>
            </a:r>
            <a:r>
              <a:rPr lang="en-US" sz="2800" dirty="0"/>
              <a:t>concise and testable modules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Writing </a:t>
            </a:r>
            <a:r>
              <a:rPr lang="en-US" sz="2800" dirty="0"/>
              <a:t>readable and coherent code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Speeding </a:t>
            </a:r>
            <a:r>
              <a:rPr lang="en-US" sz="2800" dirty="0"/>
              <a:t>up software development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Improve </a:t>
            </a:r>
            <a:r>
              <a:rPr lang="en-US" sz="2800" dirty="0"/>
              <a:t>application scalability</a:t>
            </a:r>
          </a:p>
          <a:p>
            <a:endParaRPr lang="en-US" sz="2800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9949" y="1364365"/>
            <a:ext cx="7408333" cy="169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Pure function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Has no side-effects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Is referentially transparent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patterns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381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71750"/>
            <a:ext cx="7495061" cy="101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813887"/>
            <a:ext cx="2602807" cy="62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37802"/>
            <a:ext cx="4157666" cy="37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707904" y="2571750"/>
            <a:ext cx="0" cy="2160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89553"/>
            <a:ext cx="5950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Immutability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err="1" smtClean="0">
                <a:solidFill>
                  <a:srgbClr val="00B050"/>
                </a:solidFill>
              </a:rPr>
              <a:t>val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(final) is </a:t>
            </a:r>
            <a:r>
              <a:rPr lang="en-US" sz="2000" b="1" dirty="0" smtClean="0"/>
              <a:t>always </a:t>
            </a:r>
            <a:r>
              <a:rPr lang="en-US" sz="2000" dirty="0" smtClean="0"/>
              <a:t>preferred to a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(non-final)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Collections are immutable by default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Case classes (useful functional data structure) are </a:t>
            </a:r>
          </a:p>
          <a:p>
            <a:r>
              <a:rPr lang="en-US" sz="2000" dirty="0" smtClean="0"/>
              <a:t>immutable by default</a:t>
            </a:r>
            <a:endParaRPr lang="uk-U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51875"/>
            <a:ext cx="5400600" cy="1164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81089"/>
            <a:ext cx="3024336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8154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</a:t>
            </a:r>
            <a:r>
              <a:rPr lang="en-US" sz="2400" dirty="0" smtClean="0"/>
              <a:t>matching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" y="3416393"/>
            <a:ext cx="7198912" cy="154700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" y="1059582"/>
            <a:ext cx="6472497" cy="219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8" y="2787774"/>
            <a:ext cx="8583117" cy="2116620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51975"/>
            <a:ext cx="9666114" cy="190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9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35546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Looping is recursion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21600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purely functional way of making any iteration is recursion.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7652"/>
            <a:ext cx="5400600" cy="29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675</TotalTime>
  <Words>380</Words>
  <Application>Microsoft Office PowerPoint</Application>
  <PresentationFormat>Экран (16:9)</PresentationFormat>
  <Paragraphs>116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Волна</vt:lpstr>
      <vt:lpstr>Let’s talk about  Functional Programming</vt:lpstr>
      <vt:lpstr>Презентация PowerPoint</vt:lpstr>
      <vt:lpstr>Goals and overview</vt:lpstr>
      <vt:lpstr>Презентация PowerPoint</vt:lpstr>
      <vt:lpstr>Features and patterns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Code Snippets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 Functional Programming</dc:title>
  <dc:creator>Admin</dc:creator>
  <cp:lastModifiedBy>Admin</cp:lastModifiedBy>
  <cp:revision>43</cp:revision>
  <dcterms:created xsi:type="dcterms:W3CDTF">2017-01-12T20:58:03Z</dcterms:created>
  <dcterms:modified xsi:type="dcterms:W3CDTF">2017-01-17T19:40:12Z</dcterms:modified>
</cp:coreProperties>
</file>