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1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CC539-DFEC-8C49-9DE7-58FC7D597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High </a:t>
            </a:r>
            <a:r>
              <a:rPr lang="da-DK" dirty="0" err="1"/>
              <a:t>tech</a:t>
            </a:r>
            <a:r>
              <a:rPr lang="da-DK" dirty="0"/>
              <a:t> </a:t>
            </a:r>
            <a:r>
              <a:rPr lang="da-DK" dirty="0" err="1"/>
              <a:t>powerpoint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0369825-8BBD-C94C-9ED4-E91DDFE1E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technical</a:t>
            </a:r>
            <a:r>
              <a:rPr lang="da-DK" dirty="0"/>
              <a:t> </a:t>
            </a:r>
            <a:r>
              <a:rPr lang="da-DK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2208590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Kredsløb</Template>
  <TotalTime>1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Kredsløb</vt:lpstr>
      <vt:lpstr>High tech powerpoint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tech powerpoint</dc:title>
  <dc:creator>Carsten Lund</dc:creator>
  <cp:lastModifiedBy>Carsten Lund</cp:lastModifiedBy>
  <cp:revision>1</cp:revision>
  <dcterms:created xsi:type="dcterms:W3CDTF">2018-02-18T15:41:57Z</dcterms:created>
  <dcterms:modified xsi:type="dcterms:W3CDTF">2018-02-18T15:43:15Z</dcterms:modified>
</cp:coreProperties>
</file>