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5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DF3B-C909-492A-86A3-51C8BF408FAF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8B81-5C30-4F74-B2DD-FDCF888B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8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DF3B-C909-492A-86A3-51C8BF408FAF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8B81-5C30-4F74-B2DD-FDCF888B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45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DF3B-C909-492A-86A3-51C8BF408FAF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8B81-5C30-4F74-B2DD-FDCF888B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7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DF3B-C909-492A-86A3-51C8BF408FAF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8B81-5C30-4F74-B2DD-FDCF888B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6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DF3B-C909-492A-86A3-51C8BF408FAF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8B81-5C30-4F74-B2DD-FDCF888B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0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DF3B-C909-492A-86A3-51C8BF408FAF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8B81-5C30-4F74-B2DD-FDCF888B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0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DF3B-C909-492A-86A3-51C8BF408FAF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8B81-5C30-4F74-B2DD-FDCF888B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0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DF3B-C909-492A-86A3-51C8BF408FAF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8B81-5C30-4F74-B2DD-FDCF888B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7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DF3B-C909-492A-86A3-51C8BF408FAF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8B81-5C30-4F74-B2DD-FDCF888B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DF3B-C909-492A-86A3-51C8BF408FAF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8B81-5C30-4F74-B2DD-FDCF888B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20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DF3B-C909-492A-86A3-51C8BF408FAF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8B81-5C30-4F74-B2DD-FDCF888B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72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9DF3B-C909-492A-86A3-51C8BF408FAF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48B81-5C30-4F74-B2DD-FDCF888B5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1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connect with Remote 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7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0" y="466725"/>
            <a:ext cx="373380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9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662" y="1171575"/>
            <a:ext cx="387667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9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00" y="1809750"/>
            <a:ext cx="43434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8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8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How to connect with Remote server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connect with Remote server</dc:title>
  <dc:creator>Admin</dc:creator>
  <cp:lastModifiedBy>Admin</cp:lastModifiedBy>
  <cp:revision>1</cp:revision>
  <dcterms:created xsi:type="dcterms:W3CDTF">2017-10-04T16:49:15Z</dcterms:created>
  <dcterms:modified xsi:type="dcterms:W3CDTF">2017-10-04T16:54:07Z</dcterms:modified>
</cp:coreProperties>
</file>