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5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82BA-91D3-4652-AF0E-9F23FB8AFB9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C7B3-0A80-41B7-AAF0-C17EBD3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 data from one SQL server to other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29460" y="1391478"/>
            <a:ext cx="1590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am creating a database with name as CRM and click ok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1688" y="1417983"/>
            <a:ext cx="2226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right click on the database you created – CRM here and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r>
              <a:rPr lang="en-US" dirty="0" smtClean="0">
                <a:solidFill>
                  <a:schemeClr val="bg1"/>
                </a:solidFill>
              </a:rPr>
              <a:t> Task-&gt;Import Data.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700087"/>
            <a:ext cx="5924550" cy="5457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25878" y="1298713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next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47583" y="1497496"/>
            <a:ext cx="2385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window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source tab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select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SQL Server Native Client 11.0.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from the dropdown box. </a:t>
            </a:r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Enter your Second server details and select the database to copy and click next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59617" y="2080591"/>
            <a:ext cx="2451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Destination 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Here the destination is the local server and select the database from the dropdown, or you can create a new one here too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Then click next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25878" y="2173357"/>
            <a:ext cx="1205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Choose Copy data from one or more tables or views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Then click Next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18643" y="1709530"/>
            <a:ext cx="196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Choose the tables you want to copy from the source to destination.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am choosing all the tables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Click next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71651" y="1881809"/>
            <a:ext cx="147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 Run immediately option and click Next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80104" y="208059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Click Finish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80104" y="1590261"/>
            <a:ext cx="188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window will appear then close.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609" y="742122"/>
            <a:ext cx="68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SQL management 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466725"/>
            <a:ext cx="37338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59965" y="1338469"/>
            <a:ext cx="295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have successfully imported data from one </a:t>
            </a:r>
            <a:r>
              <a:rPr lang="en-US" dirty="0" err="1" smtClean="0">
                <a:solidFill>
                  <a:schemeClr val="bg1"/>
                </a:solidFill>
              </a:rPr>
              <a:t>sql</a:t>
            </a:r>
            <a:r>
              <a:rPr lang="en-US" dirty="0" smtClean="0">
                <a:solidFill>
                  <a:schemeClr val="bg1"/>
                </a:solidFill>
              </a:rPr>
              <a:t> server to other.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428750"/>
            <a:ext cx="77057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35" y="649357"/>
            <a:ext cx="6930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should have the IP address of two SQL servers-</a:t>
            </a:r>
          </a:p>
          <a:p>
            <a:r>
              <a:rPr lang="en-US" dirty="0"/>
              <a:t>C</a:t>
            </a:r>
            <a:r>
              <a:rPr lang="en-US" dirty="0" smtClean="0"/>
              <a:t>opy from one server</a:t>
            </a:r>
          </a:p>
          <a:p>
            <a:r>
              <a:rPr lang="en-US" dirty="0" smtClean="0"/>
              <a:t>Copy to second server</a:t>
            </a:r>
          </a:p>
          <a:p>
            <a:r>
              <a:rPr lang="en-US" dirty="0" smtClean="0"/>
              <a:t>Or if you are importing data from your local machine, the you should have one IP address of the second server and Username and password.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5217" y="3034748"/>
            <a:ext cx="730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have the screen shots of coping </a:t>
            </a:r>
            <a:r>
              <a:rPr lang="en-US" dirty="0"/>
              <a:t>data from </a:t>
            </a:r>
            <a:r>
              <a:rPr lang="en-US" dirty="0" smtClean="0"/>
              <a:t>SQL server </a:t>
            </a:r>
            <a:r>
              <a:rPr lang="en-US" dirty="0"/>
              <a:t>of </a:t>
            </a:r>
            <a:r>
              <a:rPr lang="en-US" dirty="0" smtClean="0"/>
              <a:t>IP-tcp:13.92.99.166 to my local machine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17496" y="1775791"/>
            <a:ext cx="28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Fill in your local server details and click connect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33461" y="1974574"/>
            <a:ext cx="210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Click connect  or plug symbol in the object explorer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57252" y="1948070"/>
            <a:ext cx="2080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the second server details you want to connect and click connect.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7687" y="1378226"/>
            <a:ext cx="43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you have two servers in your management studio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7443" y="1722783"/>
            <a:ext cx="23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a new database in your local server.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284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Import data from one SQL server to other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data from one SQL server to other</dc:title>
  <dc:creator>Admin</dc:creator>
  <cp:lastModifiedBy>Admin</cp:lastModifiedBy>
  <cp:revision>11</cp:revision>
  <dcterms:created xsi:type="dcterms:W3CDTF">2017-10-04T16:55:16Z</dcterms:created>
  <dcterms:modified xsi:type="dcterms:W3CDTF">2017-10-05T14:28:10Z</dcterms:modified>
</cp:coreProperties>
</file>