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0CAF-1B36-4A97-9E83-062C569352E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122D-3E17-4B56-8042-B7A0D415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091531"/>
            <a:ext cx="5524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2134394"/>
            <a:ext cx="388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2134394"/>
            <a:ext cx="3600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0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635" y="1825625"/>
            <a:ext cx="5344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3" y="1825625"/>
            <a:ext cx="8094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4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3" y="1825625"/>
            <a:ext cx="8094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050" y="3186906"/>
            <a:ext cx="3009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1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0" y="1825625"/>
            <a:ext cx="565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62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4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63" y="1837348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62" y="2143919"/>
            <a:ext cx="4486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2296319"/>
            <a:ext cx="4552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091531"/>
            <a:ext cx="5524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091531"/>
            <a:ext cx="5524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091531"/>
            <a:ext cx="5524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krishnan maha</dc:creator>
  <cp:lastModifiedBy>ganesh krishnan maha</cp:lastModifiedBy>
  <cp:revision>11</cp:revision>
  <dcterms:created xsi:type="dcterms:W3CDTF">2017-09-21T14:45:02Z</dcterms:created>
  <dcterms:modified xsi:type="dcterms:W3CDTF">2017-09-21T21:12:58Z</dcterms:modified>
</cp:coreProperties>
</file>