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5BD4-2A8F-4060-B0FC-2F50E0D3BA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Server table with 32 columns</a:t>
            </a:r>
          </a:p>
          <a:p>
            <a:pPr lvl="1"/>
            <a:r>
              <a:rPr lang="en-US" dirty="0"/>
              <a:t>1 ID column</a:t>
            </a:r>
          </a:p>
          <a:p>
            <a:pPr lvl="1"/>
            <a:r>
              <a:rPr lang="en-US" dirty="0"/>
              <a:t>30 input variable columns X1 to X30 filled with independent variable values</a:t>
            </a:r>
          </a:p>
          <a:p>
            <a:pPr lvl="1"/>
            <a:r>
              <a:rPr lang="en-US" dirty="0"/>
              <a:t>1 Y output column where Y is related to the 30 variables in a linear multivariate relationship</a:t>
            </a:r>
          </a:p>
          <a:p>
            <a:r>
              <a:rPr lang="en-US" dirty="0" smtClean="0"/>
              <a:t>SAS Analytics engine </a:t>
            </a:r>
            <a:r>
              <a:rPr lang="en-US" dirty="0"/>
              <a:t>to digest the SQL Server table and create a linear multiple regression model</a:t>
            </a:r>
          </a:p>
          <a:p>
            <a:r>
              <a:rPr lang="en-US" dirty="0"/>
              <a:t>.NET user interface to accept 30 new values for X1 to X30 and display the predicted Y using the </a:t>
            </a:r>
            <a:r>
              <a:rPr lang="en-US" dirty="0" smtClean="0"/>
              <a:t>SAS Analytics model </a:t>
            </a:r>
            <a:r>
              <a:rPr lang="en-US" dirty="0"/>
              <a:t>created</a:t>
            </a:r>
          </a:p>
          <a:p>
            <a:r>
              <a:rPr lang="en-US" dirty="0" smtClean="0"/>
              <a:t>SAS Analytics </a:t>
            </a:r>
            <a:r>
              <a:rPr lang="en-US" dirty="0"/>
              <a:t>to predict Y based on model and the 30 variables accepted from user and pass it to the UI</a:t>
            </a:r>
          </a:p>
        </p:txBody>
      </p:sp>
    </p:spTree>
    <p:extLst>
      <p:ext uri="{BB962C8B-B14F-4D97-AF65-F5344CB8AC3E}">
        <p14:creationId xmlns:p14="http://schemas.microsoft.com/office/powerpoint/2010/main" val="11498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Shilton JoJo</dc:creator>
  <cp:lastModifiedBy>ganesh krishnan maha</cp:lastModifiedBy>
  <cp:revision>2</cp:revision>
  <dcterms:created xsi:type="dcterms:W3CDTF">2017-09-14T14:46:04Z</dcterms:created>
  <dcterms:modified xsi:type="dcterms:W3CDTF">2017-09-19T20:57:06Z</dcterms:modified>
</cp:coreProperties>
</file>