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6D4E4-2984-4580-98ED-63A336ED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94A8F-FAC6-4395-A074-F68FCA5C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5AD92-CA06-43A6-B5EC-F2129D8A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CD3BD-079D-4C13-9E9C-7697726B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D1349-A2F5-46B7-BEAB-12824A03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2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2B3B2-099B-42E1-B4EA-D83D37A8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A5F105-3C79-4EA9-A645-6882FCCEE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B12AA-F7E8-4A46-BACD-0198394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83988-CD55-4E3D-BFEE-548E1B7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10FB5-6D8B-4171-B8C2-EF949447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9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C790A-ECE1-4DF7-99BC-381F2DC4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A8D725-4599-4F6A-9BCA-D47D4468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2CCB0-280B-4544-82EF-504FC64C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ED73F-13EF-4473-8ED4-09A1FFA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D5D37-1A87-45C8-A513-E7B4384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5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E12EB-F7C4-4B4A-BFCB-765FDDB4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10D74-D13F-42F1-B697-2976B89C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17997-AC39-4BAB-813C-CAB167A0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0DB96-12E6-4524-979B-67A2E60F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0164AF-0036-4612-A4AD-CD7B2074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1E745-043C-4C9E-B71D-A0A0726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883E7-6820-44FF-B238-21FD0F55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F7D39-53F4-4045-8CB8-2FCA2A6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BD4B7-14F3-4FA2-B620-C6D5654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1A62C-51A8-48E1-A7B6-083C39F8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0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3E91A-2850-4385-B9AA-1B184B8D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99A61-F43E-4E16-9D95-6149CAF7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BF237-C4F8-41EC-9C41-33658855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2F116A-BC65-4E03-BA79-753A6092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15D818-E391-41CA-B40F-F5AAE451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7519F-076C-4A38-8BBE-D3D58664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9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1EE7-68B0-4AF2-A464-E0A7318B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1D27F-F22C-43DB-90BC-44858D34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2344C-E0D8-4974-A1B1-616405F2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BBC18A-4E01-4C8F-88FA-7FBD5BCA2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6F31C-7B34-420A-87EB-06A3311A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CE5196-5DF1-427D-931D-9520E614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D59DBC-6AE0-4456-BE72-64D57ED0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6DAD16-F448-46AD-A19C-19D00F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7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760DD-C836-4950-B638-C8E353D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7B430F-9828-4F1E-9662-7F1297C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1B070C-633E-4E9A-8CCA-47EAED08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827425-CC3A-416D-B41C-5951975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3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AF58CD-B026-409E-81E0-7BC2AFC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A482AA-6645-41C7-BA34-DAFDB75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1D87D-72C0-45D4-9857-2733740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2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CC7D-E8CA-4CC2-9216-DFC5C17E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AA4BB-3031-4ADC-BFE2-548E04AB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E44D11-C806-4A93-BE71-5DA6C6B2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6605A3-6019-49D2-9CF1-A9D97129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E4675-D160-40D0-9EEF-9B4C371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58B04-D9A7-4BC9-9B9F-8D86255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05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2FCB-BDC3-43D1-8F09-D2DBD4A6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3C8830-28AB-48AC-B0C8-2B2D0545A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604FF-E99B-4B90-951D-1FB5B694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8F985-7873-407F-8983-732A0C22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31097-F300-47DC-984E-3D5BFC36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142F8-FF12-427F-BF56-DA0322D8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7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FC47AD-A383-4B77-8EC5-47798DA8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D6F94-49B7-48DE-B76B-D70F0FB5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2E366-9045-4B13-9490-3047D567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BA06-9D09-44A8-A83F-45FF1E3F0CB3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D32FF-F8E6-462B-837E-54223D4B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1F9C2-04C9-42F7-885B-22149D145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EAB7-0BC6-471C-9DDF-F53EBF4D8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7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71F07E5E-CC13-4B87-82EB-B9F6974F7516}"/>
              </a:ext>
            </a:extLst>
          </p:cNvPr>
          <p:cNvGrpSpPr/>
          <p:nvPr/>
        </p:nvGrpSpPr>
        <p:grpSpPr>
          <a:xfrm>
            <a:off x="1973925" y="257453"/>
            <a:ext cx="6480000" cy="6480000"/>
            <a:chOff x="1973925" y="257453"/>
            <a:chExt cx="6480000" cy="6480000"/>
          </a:xfrm>
        </p:grpSpPr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ABDF3C8D-64D1-4AFA-BDE2-A6B98DDB1D43}"/>
                </a:ext>
              </a:extLst>
            </p:cNvPr>
            <p:cNvSpPr>
              <a:spLocks/>
            </p:cNvSpPr>
            <p:nvPr/>
          </p:nvSpPr>
          <p:spPr>
            <a:xfrm rot="16200000"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3153EE08-CF3C-42CC-91CB-2A5E727DA410}"/>
                </a:ext>
              </a:extLst>
            </p:cNvPr>
            <p:cNvSpPr>
              <a:spLocks/>
            </p:cNvSpPr>
            <p:nvPr/>
          </p:nvSpPr>
          <p:spPr>
            <a:xfrm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32EAB9D9-9ABB-4217-85E1-3D15FB8DD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7690" y="3333750"/>
              <a:ext cx="2323824" cy="23238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2998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FD04F7D-66BA-4356-9A6D-6B3B11D2EE63}"/>
              </a:ext>
            </a:extLst>
          </p:cNvPr>
          <p:cNvSpPr/>
          <p:nvPr/>
        </p:nvSpPr>
        <p:spPr>
          <a:xfrm>
            <a:off x="3607861" y="866125"/>
            <a:ext cx="5040000" cy="5040000"/>
          </a:xfrm>
          <a:prstGeom prst="rect">
            <a:avLst/>
          </a:prstGeom>
          <a:solidFill>
            <a:schemeClr val="bg1"/>
          </a:solidFill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CC6B962-6EF6-49F9-B511-E51F5E30F617}"/>
              </a:ext>
            </a:extLst>
          </p:cNvPr>
          <p:cNvGrpSpPr/>
          <p:nvPr/>
        </p:nvGrpSpPr>
        <p:grpSpPr>
          <a:xfrm>
            <a:off x="4057862" y="1316126"/>
            <a:ext cx="4140000" cy="4140000"/>
            <a:chOff x="1973925" y="257453"/>
            <a:chExt cx="6480000" cy="6480000"/>
          </a:xfrm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0CE0475E-25A5-4292-93D5-F0319711F0F9}"/>
                </a:ext>
              </a:extLst>
            </p:cNvPr>
            <p:cNvSpPr>
              <a:spLocks/>
            </p:cNvSpPr>
            <p:nvPr/>
          </p:nvSpPr>
          <p:spPr>
            <a:xfrm rot="16200000"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EC048DEA-8FEB-4986-BF12-DCB702E017CE}"/>
                </a:ext>
              </a:extLst>
            </p:cNvPr>
            <p:cNvSpPr>
              <a:spLocks/>
            </p:cNvSpPr>
            <p:nvPr/>
          </p:nvSpPr>
          <p:spPr>
            <a:xfrm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876C87BA-EDC5-496C-BC2B-7F31E1189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7690" y="3333750"/>
              <a:ext cx="2323824" cy="23238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946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6154A70-D691-4698-8A81-96422966E975}"/>
              </a:ext>
            </a:extLst>
          </p:cNvPr>
          <p:cNvSpPr>
            <a:spLocks noChangeAspect="1"/>
          </p:cNvSpPr>
          <p:nvPr/>
        </p:nvSpPr>
        <p:spPr>
          <a:xfrm>
            <a:off x="3323574" y="613699"/>
            <a:ext cx="5544851" cy="5544851"/>
          </a:xfrm>
          <a:prstGeom prst="roundRect">
            <a:avLst>
              <a:gd name="adj" fmla="val 14830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CC6B962-6EF6-49F9-B511-E51F5E30F617}"/>
              </a:ext>
            </a:extLst>
          </p:cNvPr>
          <p:cNvGrpSpPr/>
          <p:nvPr/>
        </p:nvGrpSpPr>
        <p:grpSpPr>
          <a:xfrm>
            <a:off x="4057862" y="1316126"/>
            <a:ext cx="4140000" cy="4140000"/>
            <a:chOff x="1973925" y="257453"/>
            <a:chExt cx="6480000" cy="6480000"/>
          </a:xfrm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0CE0475E-25A5-4292-93D5-F0319711F0F9}"/>
                </a:ext>
              </a:extLst>
            </p:cNvPr>
            <p:cNvSpPr>
              <a:spLocks/>
            </p:cNvSpPr>
            <p:nvPr/>
          </p:nvSpPr>
          <p:spPr>
            <a:xfrm rot="16200000"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EC048DEA-8FEB-4986-BF12-DCB702E017CE}"/>
                </a:ext>
              </a:extLst>
            </p:cNvPr>
            <p:cNvSpPr>
              <a:spLocks/>
            </p:cNvSpPr>
            <p:nvPr/>
          </p:nvSpPr>
          <p:spPr>
            <a:xfrm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876C87BA-EDC5-496C-BC2B-7F31E1189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7690" y="3333750"/>
              <a:ext cx="2323824" cy="23238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3025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EE40110-0387-416B-AAFC-AABCCFC8B31C}"/>
              </a:ext>
            </a:extLst>
          </p:cNvPr>
          <p:cNvGrpSpPr/>
          <p:nvPr/>
        </p:nvGrpSpPr>
        <p:grpSpPr>
          <a:xfrm>
            <a:off x="3607861" y="866125"/>
            <a:ext cx="5040000" cy="5040000"/>
            <a:chOff x="3607861" y="866125"/>
            <a:chExt cx="5040000" cy="504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FD04F7D-66BA-4356-9A6D-6B3B11D2EE63}"/>
                </a:ext>
              </a:extLst>
            </p:cNvPr>
            <p:cNvSpPr/>
            <p:nvPr/>
          </p:nvSpPr>
          <p:spPr>
            <a:xfrm>
              <a:off x="3607861" y="866125"/>
              <a:ext cx="5040000" cy="5040000"/>
            </a:xfrm>
            <a:prstGeom prst="rect">
              <a:avLst/>
            </a:prstGeom>
            <a:solidFill>
              <a:schemeClr val="bg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CC6B962-6EF6-49F9-B511-E51F5E30F617}"/>
                </a:ext>
              </a:extLst>
            </p:cNvPr>
            <p:cNvGrpSpPr/>
            <p:nvPr/>
          </p:nvGrpSpPr>
          <p:grpSpPr>
            <a:xfrm>
              <a:off x="4057862" y="1316126"/>
              <a:ext cx="4140000" cy="4140000"/>
              <a:chOff x="1973925" y="257453"/>
              <a:chExt cx="6480000" cy="6480000"/>
            </a:xfrm>
          </p:grpSpPr>
          <p:sp>
            <p:nvSpPr>
              <p:cNvPr id="10" name="Triángulo isósceles 9">
                <a:extLst>
                  <a:ext uri="{FF2B5EF4-FFF2-40B4-BE49-F238E27FC236}">
                    <a16:creationId xmlns:a16="http://schemas.microsoft.com/office/drawing/2014/main" id="{0CE0475E-25A5-4292-93D5-F0319711F0F9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1973925" y="257453"/>
                <a:ext cx="6480000" cy="648000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C048DEA-8FEB-4986-BF12-DCB702E017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73925" y="257453"/>
                <a:ext cx="6480000" cy="6480000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76C87BA-EDC5-496C-BC2B-7F31E1189A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7690" y="3333750"/>
                <a:ext cx="2323824" cy="2323824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6154A70-D691-4698-8A81-96422966E975}"/>
              </a:ext>
            </a:extLst>
          </p:cNvPr>
          <p:cNvSpPr>
            <a:spLocks noChangeAspect="1"/>
          </p:cNvSpPr>
          <p:nvPr/>
        </p:nvSpPr>
        <p:spPr>
          <a:xfrm>
            <a:off x="3323574" y="613699"/>
            <a:ext cx="5544851" cy="5544851"/>
          </a:xfrm>
          <a:prstGeom prst="roundRect">
            <a:avLst>
              <a:gd name="adj" fmla="val 1483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CC6B962-6EF6-49F9-B511-E51F5E30F617}"/>
              </a:ext>
            </a:extLst>
          </p:cNvPr>
          <p:cNvGrpSpPr/>
          <p:nvPr/>
        </p:nvGrpSpPr>
        <p:grpSpPr>
          <a:xfrm>
            <a:off x="4057862" y="1316126"/>
            <a:ext cx="4140000" cy="4140000"/>
            <a:chOff x="1973925" y="257453"/>
            <a:chExt cx="6480000" cy="6480000"/>
          </a:xfrm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0CE0475E-25A5-4292-93D5-F0319711F0F9}"/>
                </a:ext>
              </a:extLst>
            </p:cNvPr>
            <p:cNvSpPr>
              <a:spLocks/>
            </p:cNvSpPr>
            <p:nvPr/>
          </p:nvSpPr>
          <p:spPr>
            <a:xfrm rot="16200000"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>
              <a:extLst>
                <a:ext uri="{FF2B5EF4-FFF2-40B4-BE49-F238E27FC236}">
                  <a16:creationId xmlns:a16="http://schemas.microsoft.com/office/drawing/2014/main" id="{EC048DEA-8FEB-4986-BF12-DCB702E017CE}"/>
                </a:ext>
              </a:extLst>
            </p:cNvPr>
            <p:cNvSpPr>
              <a:spLocks/>
            </p:cNvSpPr>
            <p:nvPr/>
          </p:nvSpPr>
          <p:spPr>
            <a:xfrm>
              <a:off x="1973925" y="257453"/>
              <a:ext cx="6480000" cy="6480000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>
              <a:extLst>
                <a:ext uri="{FF2B5EF4-FFF2-40B4-BE49-F238E27FC236}">
                  <a16:creationId xmlns:a16="http://schemas.microsoft.com/office/drawing/2014/main" id="{876C87BA-EDC5-496C-BC2B-7F31E1189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7690" y="3333750"/>
              <a:ext cx="2323824" cy="23238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5305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VM</dc:creator>
  <cp:lastModifiedBy>Nestor VM</cp:lastModifiedBy>
  <cp:revision>3</cp:revision>
  <dcterms:created xsi:type="dcterms:W3CDTF">2022-02-12T02:08:01Z</dcterms:created>
  <dcterms:modified xsi:type="dcterms:W3CDTF">2022-02-12T10:36:07Z</dcterms:modified>
</cp:coreProperties>
</file>