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8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414E-59A4-B14E-9BE3-323310A1AEB7}" type="datetimeFigureOut">
              <a:rPr lang="en-US" smtClean="0"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F6EF-39FE-3348-9A28-B81819EC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test .</a:t>
            </a:r>
            <a:r>
              <a:rPr lang="en-US" dirty="0" err="1" smtClean="0"/>
              <a:t>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 .pptx</vt:lpstr>
    </vt:vector>
  </TitlesOfParts>
  <Company>Alfresco Software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.pptx</dc:title>
  <dc:creator>Peter Monks</dc:creator>
  <cp:lastModifiedBy>Peter Monks</cp:lastModifiedBy>
  <cp:revision>1</cp:revision>
  <dcterms:created xsi:type="dcterms:W3CDTF">2011-01-29T00:54:44Z</dcterms:created>
  <dcterms:modified xsi:type="dcterms:W3CDTF">2011-01-29T00:55:13Z</dcterms:modified>
</cp:coreProperties>
</file>