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72"/>
  </p:normalViewPr>
  <p:slideViewPr>
    <p:cSldViewPr snapToGrid="0" snapToObjects="1">
      <p:cViewPr varScale="1">
        <p:scale>
          <a:sx n="63" d="100"/>
          <a:sy n="63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772153-E992-6347-B6FE-72870C488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0BCB3C-4120-E440-83C9-E8364DB1C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34ADA3-F12D-704A-B64D-C0063D8B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066D11-BDBD-9B41-BF99-09D7113C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73BF17-5FE9-0141-A256-96FFC9B2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0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8072D7-F9F2-734B-8308-EAEFEE51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B98CA63-DE02-3642-9899-31666360C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B325EC-9A7C-1E44-A387-A57CCC0F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F166E6-60E8-6845-BAB3-9C0F7FA4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7E7FA6-E6DF-1544-B33B-E4DC9D42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2F47CA7-10B1-0B4B-80DD-2A113C941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07484C4-4CCF-404E-AE5B-E12309F85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73CC51-2C7F-1C47-8194-3E6B4474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26D9BF-5F29-AC4D-8DE5-BF485E30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C48A66-3A98-AC44-B340-239A219A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1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F4877D-8DC1-2D4E-9B0D-8D448472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38F35D-B846-2340-97A9-BBE99B42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B7912F-97F5-E342-9AA5-E9AA7DAB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C7A1A5-2268-DD4F-90EA-024C361D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8C7F54-DF59-6D42-97B5-273C733C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4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BECE0F-6517-A647-B1ED-4C69A1E5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17EEA9-C45F-DC49-9A1A-6EDA1A8B9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E848E6-E6AB-4A45-9BAF-39612C9F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F039A1-FF92-B346-804E-99579167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283AF9-A803-E048-BAC6-4D5DD671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7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37B086-BCEE-314A-BA7B-802A961C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9E0FC3-64A5-F04A-9AFD-8B44F355F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7FD5148-9514-4B42-88F2-DC5089003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E48E02-61D2-B345-9588-2F97511C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2EFBD54-CEDD-8645-A123-511CF91D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369E66-FE03-7E44-8DBC-4D421723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3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8C1AD8-6FC0-0A40-8B5A-232F0C440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906F4C-8789-9B46-8103-ABC2EC85A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560ACA-1F7D-FF4D-B257-AD347A7AA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1D06BA0-3D99-8641-9441-6B78C2450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64BA59-7CB5-8046-8C4B-C6B5CA7F9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38708EB-E418-9F46-AC8E-FEEA5BBC5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D3AE891-F884-F24F-8FD2-5FE3F5DA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DEC0865-F8D1-014B-AF8B-5124C465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4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A43D4A-0C53-A64D-B3C9-B9B6B137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81A193B-25BB-CF41-A0B5-5EB201D3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14C63B-C2A1-964C-A7AD-1973C3CC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B7BB2D-4D2B-364E-AE0D-D8389390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7088022-0762-CE44-B173-583E1568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742C725-37A8-1F45-B11B-33F03844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2E13319-C8A3-0A4B-8530-77ECBA44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0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FCD7E9-CBB2-E74D-B8CB-880B2BEF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1FD91F-BE8E-304D-96D4-F95770AE1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6B169FF-E8E2-464A-AB3D-03F0FF998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308C69-8ED6-BB4B-8509-C0A279E5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19CBA70-80CA-E142-B609-97FBCA39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4068752-7EB6-A34B-A61F-B5EF5080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2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4F6D26-4AC7-9145-92A3-50BEE6A4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11529CD-3F50-614A-9344-2329522D8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E2C1D0-07CC-DF47-9897-F764B6472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31F5C79-A9D4-E247-9D74-61940445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D944-BBF4-BA4A-A728-888D6DC8D71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DEC46C0-B189-2743-A089-0EE2541D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40D203-87D0-9B4F-9EBB-FDA4FCBF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7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2BE7B8-94EF-6742-828D-014410FC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C4B7E6-A801-FA41-902F-DDBADA82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1F759B-6C48-AE45-A730-F3395C7B1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AD944-BBF4-BA4A-A728-888D6DC8D71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E2D71E-62DB-B648-AD97-915DA425F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179A8C-A6F6-1B4F-AFC0-F5B79274A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974A7-096D-B146-BF3C-55B78C85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C38827-15C8-0C4A-83F1-42C55C739B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LATIHAN SOAL-SOAL</a:t>
            </a:r>
            <a:br>
              <a:rPr lang="en-US" dirty="0"/>
            </a:br>
            <a:r>
              <a:rPr lang="en-US" dirty="0"/>
              <a:t>STI (KOMPUTER)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2CA26BB-C32A-9B45-88EF-30E9F2AA4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0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CED497-599E-1841-B756-31A1D19F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6831"/>
            <a:ext cx="10515600" cy="54501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1. </a:t>
            </a:r>
            <a:r>
              <a:rPr lang="en-GB" b="1" dirty="0" err="1"/>
              <a:t>Perangkat</a:t>
            </a:r>
            <a:r>
              <a:rPr lang="en-GB" b="1" dirty="0"/>
              <a:t> </a:t>
            </a:r>
            <a:r>
              <a:rPr lang="en-GB" b="1" dirty="0" err="1"/>
              <a:t>Penyimpanan</a:t>
            </a:r>
            <a:r>
              <a:rPr lang="en-GB" b="1" dirty="0"/>
              <a:t> </a:t>
            </a:r>
            <a:r>
              <a:rPr lang="en-GB" b="1" dirty="0" err="1"/>
              <a:t>Eksternal</a:t>
            </a:r>
            <a:r>
              <a:rPr lang="en-GB" b="1" dirty="0"/>
              <a:t>: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a. </a:t>
            </a:r>
            <a:r>
              <a:rPr lang="en-GB" dirty="0" err="1"/>
              <a:t>Apa</a:t>
            </a:r>
            <a:r>
              <a:rPr lang="en-GB" dirty="0"/>
              <a:t> </a:t>
            </a:r>
            <a:r>
              <a:rPr lang="en-GB" dirty="0" err="1"/>
              <a:t>itu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penyimpanan</a:t>
            </a:r>
            <a:r>
              <a:rPr lang="en-GB" dirty="0"/>
              <a:t> </a:t>
            </a:r>
            <a:r>
              <a:rPr lang="en-GB" dirty="0" err="1"/>
              <a:t>eksternal</a:t>
            </a:r>
            <a:r>
              <a:rPr lang="en-GB" dirty="0"/>
              <a:t>?</a:t>
            </a:r>
          </a:p>
          <a:p>
            <a:pPr marL="0" indent="0">
              <a:buNone/>
            </a:pPr>
            <a:r>
              <a:rPr lang="en-GB" dirty="0"/>
              <a:t>b. </a:t>
            </a:r>
            <a:r>
              <a:rPr lang="en-GB" dirty="0" err="1"/>
              <a:t>Berikan</a:t>
            </a:r>
            <a:r>
              <a:rPr lang="en-GB" dirty="0"/>
              <a:t> </a:t>
            </a:r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err="1"/>
              <a:t>dua</a:t>
            </a:r>
            <a:r>
              <a:rPr lang="en-GB" dirty="0"/>
              <a:t> </a:t>
            </a:r>
            <a:r>
              <a:rPr lang="en-GB" dirty="0" err="1"/>
              <a:t>jenis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penyimpanan</a:t>
            </a:r>
            <a:r>
              <a:rPr lang="en-GB" dirty="0"/>
              <a:t> </a:t>
            </a:r>
            <a:r>
              <a:rPr lang="en-GB" dirty="0" err="1"/>
              <a:t>eksternal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/>
              <a:t>2. RAM </a:t>
            </a:r>
            <a:r>
              <a:rPr lang="en-GB" b="1" dirty="0" err="1"/>
              <a:t>dan</a:t>
            </a:r>
            <a:r>
              <a:rPr lang="en-GB" b="1" dirty="0"/>
              <a:t> ROM: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a. </a:t>
            </a:r>
            <a:r>
              <a:rPr lang="en-GB" dirty="0" err="1"/>
              <a:t>Apa</a:t>
            </a:r>
            <a:r>
              <a:rPr lang="en-GB" dirty="0"/>
              <a:t> </a:t>
            </a:r>
            <a:r>
              <a:rPr lang="en-GB" dirty="0" err="1"/>
              <a:t>perbedaan</a:t>
            </a:r>
            <a:r>
              <a:rPr lang="en-GB" dirty="0"/>
              <a:t> </a:t>
            </a:r>
            <a:r>
              <a:rPr lang="en-GB" dirty="0" err="1"/>
              <a:t>antara</a:t>
            </a:r>
            <a:r>
              <a:rPr lang="en-GB" dirty="0"/>
              <a:t> RAM (Random Access Memory) </a:t>
            </a:r>
            <a:r>
              <a:rPr lang="en-GB" dirty="0" err="1"/>
              <a:t>dan</a:t>
            </a:r>
            <a:r>
              <a:rPr lang="en-GB" dirty="0"/>
              <a:t> ROM (Read-Only Memory)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?</a:t>
            </a:r>
          </a:p>
          <a:p>
            <a:pPr marL="0" indent="0">
              <a:buNone/>
            </a:pPr>
            <a:r>
              <a:rPr lang="en-GB" dirty="0"/>
              <a:t>b. </a:t>
            </a:r>
            <a:r>
              <a:rPr lang="en-GB" dirty="0" err="1"/>
              <a:t>Mengapa</a:t>
            </a:r>
            <a:r>
              <a:rPr lang="en-GB" dirty="0"/>
              <a:t> RAM </a:t>
            </a:r>
            <a:r>
              <a:rPr lang="en-GB" dirty="0" err="1"/>
              <a:t>sering</a:t>
            </a:r>
            <a:r>
              <a:rPr lang="en-GB" dirty="0"/>
              <a:t> </a:t>
            </a:r>
            <a:r>
              <a:rPr lang="en-GB" dirty="0" err="1"/>
              <a:t>disebut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"</a:t>
            </a:r>
            <a:r>
              <a:rPr lang="en-GB" dirty="0" err="1"/>
              <a:t>memori</a:t>
            </a:r>
            <a:r>
              <a:rPr lang="en-GB" dirty="0"/>
              <a:t> </a:t>
            </a:r>
            <a:r>
              <a:rPr lang="en-GB" dirty="0" err="1"/>
              <a:t>volatil</a:t>
            </a:r>
            <a:r>
              <a:rPr lang="en-GB" dirty="0"/>
              <a:t>"?</a:t>
            </a:r>
          </a:p>
          <a:p>
            <a:pPr marL="0" indent="0">
              <a:buNone/>
            </a:pPr>
            <a:r>
              <a:rPr lang="en-GB" dirty="0"/>
              <a:t>3. </a:t>
            </a:r>
            <a:r>
              <a:rPr lang="en-GB" dirty="0" err="1" smtClean="0"/>
              <a:t>Sebutkan</a:t>
            </a:r>
            <a:r>
              <a:rPr lang="en-GB" dirty="0" smtClean="0"/>
              <a:t> </a:t>
            </a:r>
            <a:r>
              <a:rPr lang="en-GB" dirty="0" smtClean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 smtClean="0"/>
              <a:t>aja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apa</a:t>
            </a:r>
            <a:r>
              <a:rPr lang="en-GB" dirty="0" smtClean="0"/>
              <a:t> </a:t>
            </a:r>
            <a:r>
              <a:rPr lang="en-GB" dirty="0" err="1" smtClean="0"/>
              <a:t>fungsinya</a:t>
            </a:r>
            <a:r>
              <a:rPr lang="en-GB" smtClean="0"/>
              <a:t> yang </a:t>
            </a:r>
            <a:r>
              <a:rPr lang="en-GB" dirty="0" err="1"/>
              <a:t>diperlukan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:</a:t>
            </a:r>
          </a:p>
          <a:p>
            <a:pPr marL="514350" indent="-514350">
              <a:buAutoNum type="alphaLcPeriod"/>
            </a:pPr>
            <a:r>
              <a:rPr lang="en-GB" dirty="0" err="1"/>
              <a:t>Pembentukan</a:t>
            </a:r>
            <a:r>
              <a:rPr lang="en-GB" dirty="0"/>
              <a:t> </a:t>
            </a:r>
          </a:p>
          <a:p>
            <a:pPr marL="514350" indent="-514350">
              <a:buAutoNum type="alphaLcPeriod"/>
            </a:pPr>
            <a:r>
              <a:rPr lang="en-GB" dirty="0" err="1"/>
              <a:t>Penyimpanan</a:t>
            </a:r>
            <a:r>
              <a:rPr lang="en-GB" dirty="0"/>
              <a:t> </a:t>
            </a:r>
          </a:p>
          <a:p>
            <a:pPr marL="514350" indent="-514350">
              <a:buAutoNum type="alphaLcPeriod"/>
            </a:pPr>
            <a:r>
              <a:rPr lang="en-GB" dirty="0" err="1"/>
              <a:t>Penyebaran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Dari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informasi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3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LATIHAN SOAL-SOAL STI (KOMPUTER)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SOAL-SOAL STI (KOMPUTER)</dc:title>
  <dc:creator>Microsoft Office User</dc:creator>
  <cp:lastModifiedBy>Saintek-R105</cp:lastModifiedBy>
  <cp:revision>3</cp:revision>
  <dcterms:created xsi:type="dcterms:W3CDTF">2023-09-18T04:42:08Z</dcterms:created>
  <dcterms:modified xsi:type="dcterms:W3CDTF">2023-09-22T06:38:55Z</dcterms:modified>
</cp:coreProperties>
</file>