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1" r:id="rId6"/>
    <p:sldId id="258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7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69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CB3D-877D-4F94-B9D1-3A01D0D9BCE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96D3-885F-436F-A1AF-79B99B300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ANDON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TLCD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5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1804" y="116633"/>
            <a:ext cx="7772400" cy="115212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Objectif du projet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560840" cy="158417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8000" dirty="0" smtClean="0"/>
              <a:t>Dans le cadre du </a:t>
            </a:r>
            <a:r>
              <a:rPr lang="fr-FR" sz="8000" dirty="0" err="1" smtClean="0"/>
              <a:t>lean</a:t>
            </a:r>
            <a:r>
              <a:rPr lang="fr-FR" sz="8000" dirty="0" smtClean="0"/>
              <a:t>, mise en place de l’</a:t>
            </a:r>
            <a:r>
              <a:rPr lang="fr-FR" sz="8000" dirty="0" err="1" smtClean="0"/>
              <a:t>andon</a:t>
            </a:r>
            <a:r>
              <a:rPr lang="fr-FR" sz="8000" dirty="0" smtClean="0"/>
              <a:t> afin de palier rapidement sur chaque poste de travail à :</a:t>
            </a:r>
          </a:p>
          <a:p>
            <a:pPr algn="l"/>
            <a:endParaRPr lang="fr-FR" sz="8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Un manque de pièces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Une panne d’équipement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Une incompréhension d’une instruction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Etc…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27584" y="4221088"/>
            <a:ext cx="756084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8000" dirty="0" smtClean="0"/>
              <a:t>Utilisation d’un système simple utilisant les technologies d’aujourd’hui</a:t>
            </a:r>
          </a:p>
          <a:p>
            <a:pPr algn="l"/>
            <a:endParaRPr lang="fr-FR" sz="8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Systèmes électroniques/informatiques miniatures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8000" dirty="0" smtClean="0"/>
              <a:t>Smartphones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7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538688"/>
            <a:ext cx="1255395" cy="899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35" y="3063142"/>
            <a:ext cx="958691" cy="862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437848"/>
            <a:ext cx="958691" cy="86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65" y="4708592"/>
            <a:ext cx="958691" cy="8629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4565">
            <a:off x="4736390" y="3934380"/>
            <a:ext cx="981075" cy="1552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9"/>
          <a:stretch/>
        </p:blipFill>
        <p:spPr>
          <a:xfrm>
            <a:off x="7020272" y="3284984"/>
            <a:ext cx="1457325" cy="86296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15" y="1704548"/>
            <a:ext cx="991553" cy="6400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252">
            <a:off x="1832289" y="1171148"/>
            <a:ext cx="404813" cy="5334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93180">
            <a:off x="4280338" y="1764148"/>
            <a:ext cx="404813" cy="5334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1980">
            <a:off x="3032998" y="4314428"/>
            <a:ext cx="404813" cy="533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332">
            <a:off x="2409905" y="2780928"/>
            <a:ext cx="404813" cy="533400"/>
          </a:xfrm>
          <a:prstGeom prst="rect">
            <a:avLst/>
          </a:prstGeom>
        </p:spPr>
      </p:pic>
      <p:cxnSp>
        <p:nvCxnSpPr>
          <p:cNvPr id="17" name="Connecteur en angle 16"/>
          <p:cNvCxnSpPr>
            <a:stCxn id="4" idx="1"/>
            <a:endCxn id="11" idx="0"/>
          </p:cNvCxnSpPr>
          <p:nvPr/>
        </p:nvCxnSpPr>
        <p:spPr>
          <a:xfrm rot="10800000" flipV="1">
            <a:off x="5139392" y="988268"/>
            <a:ext cx="1981844" cy="716280"/>
          </a:xfrm>
          <a:prstGeom prst="bentConnector2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/>
          <p:nvPr/>
        </p:nvCxnSpPr>
        <p:spPr>
          <a:xfrm rot="5400000">
            <a:off x="6931894" y="2304472"/>
            <a:ext cx="1727197" cy="4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11560" y="2344627"/>
            <a:ext cx="13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Raspberry</a:t>
            </a:r>
            <a:r>
              <a:rPr lang="fr-FR" sz="900" dirty="0" smtClean="0"/>
              <a:t> sur poste de travail  - (Client)</a:t>
            </a:r>
            <a:endParaRPr lang="fr-FR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307149" y="3963283"/>
            <a:ext cx="13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Raspberry</a:t>
            </a:r>
            <a:r>
              <a:rPr lang="fr-FR" sz="900" dirty="0" smtClean="0"/>
              <a:t> sur poste de travail  - (Client)</a:t>
            </a:r>
            <a:endParaRPr lang="fr-FR" sz="9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995710" y="5661248"/>
            <a:ext cx="13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Raspberry</a:t>
            </a:r>
            <a:r>
              <a:rPr lang="fr-FR" sz="900" dirty="0" smtClean="0"/>
              <a:t> sur poste de travail  - (Client)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643615" y="5498264"/>
            <a:ext cx="1377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Smartphone - (Client)</a:t>
            </a:r>
            <a:endParaRPr lang="fr-FR" sz="9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844988" y="2306811"/>
            <a:ext cx="1377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Raspberry</a:t>
            </a:r>
            <a:r>
              <a:rPr lang="fr-FR" sz="900" dirty="0" smtClean="0"/>
              <a:t> - (Serveur)</a:t>
            </a:r>
            <a:endParaRPr lang="fr-FR" sz="9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236296" y="4217199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Station de  travail - (Client)</a:t>
            </a:r>
            <a:endParaRPr lang="fr-FR" sz="9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057873" y="1704548"/>
            <a:ext cx="16910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Base de données : </a:t>
            </a:r>
            <a:r>
              <a:rPr lang="fr-FR" sz="1000" b="1" dirty="0" smtClean="0"/>
              <a:t>MySQL</a:t>
            </a:r>
          </a:p>
          <a:p>
            <a:r>
              <a:rPr lang="fr-FR" sz="1000" dirty="0" smtClean="0"/>
              <a:t>Possibilité d’utilisation d’autres bases  </a:t>
            </a:r>
            <a:r>
              <a:rPr lang="fr-FR" sz="1000" b="1" dirty="0" smtClean="0"/>
              <a:t>:  </a:t>
            </a:r>
          </a:p>
          <a:p>
            <a:r>
              <a:rPr lang="fr-FR" sz="1000" b="1" dirty="0" smtClean="0"/>
              <a:t>Microsoft SQL serveur</a:t>
            </a:r>
          </a:p>
          <a:p>
            <a:r>
              <a:rPr lang="fr-FR" sz="1000" b="1" dirty="0" err="1" smtClean="0"/>
              <a:t>Mariadb</a:t>
            </a:r>
            <a:endParaRPr lang="fr-FR" sz="1000" b="1" dirty="0" smtClean="0"/>
          </a:p>
          <a:p>
            <a:r>
              <a:rPr lang="fr-FR" sz="1000" b="1" dirty="0" smtClean="0"/>
              <a:t>PostgreSQL</a:t>
            </a:r>
            <a:endParaRPr lang="fr-FR" sz="1000" b="1" dirty="0"/>
          </a:p>
          <a:p>
            <a:endParaRPr lang="fr-FR" sz="1000" b="1" dirty="0"/>
          </a:p>
        </p:txBody>
      </p:sp>
      <p:cxnSp>
        <p:nvCxnSpPr>
          <p:cNvPr id="39" name="Connecteur droit 38"/>
          <p:cNvCxnSpPr>
            <a:stCxn id="12" idx="3"/>
          </p:cNvCxnSpPr>
          <p:nvPr/>
        </p:nvCxnSpPr>
        <p:spPr>
          <a:xfrm>
            <a:off x="2233580" y="1475443"/>
            <a:ext cx="2024393" cy="3938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5" idx="3"/>
            <a:endCxn id="13" idx="3"/>
          </p:cNvCxnSpPr>
          <p:nvPr/>
        </p:nvCxnSpPr>
        <p:spPr>
          <a:xfrm flipV="1">
            <a:off x="2801907" y="2089283"/>
            <a:ext cx="1487050" cy="88747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3" idx="0"/>
          </p:cNvCxnSpPr>
          <p:nvPr/>
        </p:nvCxnSpPr>
        <p:spPr>
          <a:xfrm>
            <a:off x="4559741" y="2286192"/>
            <a:ext cx="444307" cy="186175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235404" y="2300813"/>
            <a:ext cx="1128955" cy="203180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362915" y="5663799"/>
            <a:ext cx="223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Programmation  :  </a:t>
            </a:r>
            <a:r>
              <a:rPr lang="fr-FR" sz="1000" b="1" dirty="0" smtClean="0"/>
              <a:t>java / </a:t>
            </a:r>
            <a:r>
              <a:rPr lang="fr-FR" sz="1000" b="1" dirty="0" err="1" smtClean="0"/>
              <a:t>android</a:t>
            </a:r>
            <a:endParaRPr lang="fr-FR" sz="10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1778963" y="5964963"/>
            <a:ext cx="223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Programmation  :  </a:t>
            </a:r>
            <a:r>
              <a:rPr lang="fr-FR" sz="1000" b="1" dirty="0" smtClean="0"/>
              <a:t>python</a:t>
            </a:r>
            <a:endParaRPr lang="fr-FR" sz="10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1016644" y="4259952"/>
            <a:ext cx="223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Programmation  :  </a:t>
            </a:r>
            <a:r>
              <a:rPr lang="fr-FR" sz="1000" b="1" dirty="0" smtClean="0"/>
              <a:t>python</a:t>
            </a:r>
            <a:endParaRPr lang="fr-FR" sz="10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79670" y="2636912"/>
            <a:ext cx="223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Programmation  :  </a:t>
            </a:r>
            <a:r>
              <a:rPr lang="fr-FR" sz="1000" b="1" dirty="0" smtClean="0"/>
              <a:t>python</a:t>
            </a:r>
            <a:endParaRPr lang="fr-FR" sz="1000" b="1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10" y="1580244"/>
            <a:ext cx="314516" cy="314516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/>
          <a:stretch/>
        </p:blipFill>
        <p:spPr>
          <a:xfrm>
            <a:off x="2141061" y="937151"/>
            <a:ext cx="950595" cy="45018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2230237" y="1082231"/>
            <a:ext cx="1056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Requêtes SQL</a:t>
            </a:r>
            <a:endParaRPr lang="fr-FR" sz="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/>
          <a:stretch/>
        </p:blipFill>
        <p:spPr>
          <a:xfrm>
            <a:off x="2184717" y="2344628"/>
            <a:ext cx="950595" cy="45018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/>
          <a:stretch/>
        </p:blipFill>
        <p:spPr>
          <a:xfrm>
            <a:off x="3413764" y="4107520"/>
            <a:ext cx="950595" cy="45018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/>
          <a:stretch/>
        </p:blipFill>
        <p:spPr>
          <a:xfrm>
            <a:off x="5391974" y="4260478"/>
            <a:ext cx="950595" cy="450189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5508104" y="4398451"/>
            <a:ext cx="1056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Requêtes SQL</a:t>
            </a:r>
            <a:endParaRPr lang="fr-FR" sz="8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290903" y="2498515"/>
            <a:ext cx="1056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Requêtes SQL</a:t>
            </a:r>
            <a:endParaRPr lang="fr-FR" sz="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587047" y="4260478"/>
            <a:ext cx="1056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Requêtes SQL</a:t>
            </a:r>
            <a:endParaRPr lang="fr-FR" sz="800" dirty="0"/>
          </a:p>
        </p:txBody>
      </p:sp>
      <p:sp>
        <p:nvSpPr>
          <p:cNvPr id="2" name="ZoneTexte 1"/>
          <p:cNvSpPr txBox="1"/>
          <p:nvPr/>
        </p:nvSpPr>
        <p:spPr>
          <a:xfrm>
            <a:off x="3273801" y="44624"/>
            <a:ext cx="289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Schéma général du système (Base LINUX et ANDROID)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83540" y="4561891"/>
            <a:ext cx="173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Différentes opérations possibles sur base de donnée via </a:t>
            </a:r>
            <a:r>
              <a:rPr lang="fr-FR" sz="1000" b="1" dirty="0" smtClean="0"/>
              <a:t>EXCEL</a:t>
            </a:r>
            <a:r>
              <a:rPr lang="fr-FR" sz="1000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Temps d’intervention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Commentaires sur </a:t>
            </a:r>
            <a:r>
              <a:rPr lang="fr-FR" sz="1000" dirty="0" err="1" smtClean="0"/>
              <a:t>holds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Etc</a:t>
            </a:r>
            <a:r>
              <a:rPr lang="fr-FR" sz="1000" dirty="0" smtClean="0"/>
              <a:t> …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92548" y="5910020"/>
            <a:ext cx="17393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Alerte support par sonnerie</a:t>
            </a:r>
          </a:p>
          <a:p>
            <a:r>
              <a:rPr lang="fr-FR" sz="1000" dirty="0" smtClean="0"/>
              <a:t>Autres fonctionnalités à définir :</a:t>
            </a:r>
          </a:p>
          <a:p>
            <a:r>
              <a:rPr lang="fr-FR" sz="1000" dirty="0" smtClean="0"/>
              <a:t>- Introduction commentaires par smartphone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7659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WIFI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dur : </a:t>
            </a:r>
          </a:p>
          <a:p>
            <a:pPr lvl="1"/>
            <a:r>
              <a:rPr lang="fr-FR" dirty="0" smtClean="0"/>
              <a:t>Dans tous les </a:t>
            </a:r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pPr lvl="1"/>
            <a:r>
              <a:rPr lang="fr-FR" dirty="0" smtClean="0"/>
              <a:t>Dans tous les smartphones</a:t>
            </a:r>
          </a:p>
          <a:p>
            <a:r>
              <a:rPr lang="fr-FR" dirty="0" smtClean="0"/>
              <a:t>Le réseau peut être local et non accessible par l’extérieur</a:t>
            </a:r>
          </a:p>
          <a:p>
            <a:pPr lvl="1"/>
            <a:r>
              <a:rPr lang="fr-FR" dirty="0" smtClean="0"/>
              <a:t>Adresse interne</a:t>
            </a:r>
          </a:p>
          <a:p>
            <a:pPr lvl="1"/>
            <a:r>
              <a:rPr lang="fr-FR" dirty="0" smtClean="0"/>
              <a:t>DNS à proscrire</a:t>
            </a:r>
          </a:p>
          <a:p>
            <a:r>
              <a:rPr lang="fr-FR" dirty="0" smtClean="0"/>
              <a:t>Système sécuris</a:t>
            </a:r>
            <a:r>
              <a:rPr lang="fr-FR" dirty="0"/>
              <a:t>é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Utilisation de drivers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 java </a:t>
            </a:r>
            <a:r>
              <a:rPr lang="fr-FR" dirty="0" err="1" smtClean="0"/>
              <a:t>connector</a:t>
            </a:r>
            <a:r>
              <a:rPr lang="fr-FR" dirty="0" smtClean="0"/>
              <a:t> pour Android</a:t>
            </a:r>
          </a:p>
          <a:p>
            <a:r>
              <a:rPr lang="fr-FR" dirty="0" smtClean="0"/>
              <a:t>MySQL python </a:t>
            </a:r>
            <a:r>
              <a:rPr lang="fr-FR" dirty="0" err="1" smtClean="0"/>
              <a:t>connector</a:t>
            </a:r>
            <a:r>
              <a:rPr lang="fr-FR" dirty="0" smtClean="0"/>
              <a:t> pour </a:t>
            </a:r>
            <a:r>
              <a:rPr lang="fr-FR" dirty="0" err="1" smtClean="0"/>
              <a:t>Raspberry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Champs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Id</a:t>
            </a:r>
          </a:p>
          <a:p>
            <a:r>
              <a:rPr lang="fr-FR" dirty="0" smtClean="0"/>
              <a:t>Atelier</a:t>
            </a:r>
          </a:p>
          <a:p>
            <a:pPr lvl="1"/>
            <a:r>
              <a:rPr lang="fr-FR" dirty="0" smtClean="0"/>
              <a:t>SB30, G26 et G19</a:t>
            </a:r>
          </a:p>
          <a:p>
            <a:r>
              <a:rPr lang="fr-FR" dirty="0" smtClean="0"/>
              <a:t>Machine 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Soud08, Coll02, </a:t>
            </a: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Famille</a:t>
            </a:r>
          </a:p>
          <a:p>
            <a:pPr lvl="1"/>
            <a:r>
              <a:rPr lang="fr-FR" dirty="0" smtClean="0"/>
              <a:t>Support BE, Support Test, Maintenance, Logistique</a:t>
            </a:r>
          </a:p>
          <a:p>
            <a:r>
              <a:rPr lang="fr-FR" dirty="0" smtClean="0"/>
              <a:t>Plage d’ouverture</a:t>
            </a:r>
          </a:p>
          <a:p>
            <a:pPr lvl="1"/>
            <a:r>
              <a:rPr lang="fr-FR" dirty="0" smtClean="0"/>
              <a:t>Matin ou </a:t>
            </a:r>
            <a:r>
              <a:rPr lang="fr-FR" dirty="0" err="1" smtClean="0"/>
              <a:t>apres-midi</a:t>
            </a:r>
            <a:endParaRPr lang="fr-FR" dirty="0"/>
          </a:p>
          <a:p>
            <a:r>
              <a:rPr lang="fr-FR" dirty="0" smtClean="0"/>
              <a:t>Date de la mise en </a:t>
            </a:r>
            <a:r>
              <a:rPr lang="fr-FR" dirty="0" err="1" smtClean="0"/>
              <a:t>hold</a:t>
            </a:r>
            <a:endParaRPr lang="fr-FR" dirty="0" smtClean="0"/>
          </a:p>
          <a:p>
            <a:r>
              <a:rPr lang="fr-FR" dirty="0" smtClean="0"/>
              <a:t>Date de fin du </a:t>
            </a:r>
            <a:r>
              <a:rPr lang="fr-FR" dirty="0" err="1" smtClean="0"/>
              <a:t>hold</a:t>
            </a:r>
            <a:endParaRPr lang="fr-FR" dirty="0" smtClean="0"/>
          </a:p>
          <a:p>
            <a:r>
              <a:rPr lang="fr-FR" dirty="0" smtClean="0"/>
              <a:t>Commentaires (non encore implémenté)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0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Boutons accessibles à l’opérateur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4 boutons correspondent au type de support demandé (LED rouges)</a:t>
            </a:r>
          </a:p>
          <a:p>
            <a:pPr lvl="1"/>
            <a:r>
              <a:rPr lang="fr-FR" dirty="0" smtClean="0"/>
              <a:t>Support BE</a:t>
            </a:r>
          </a:p>
          <a:p>
            <a:pPr lvl="1"/>
            <a:r>
              <a:rPr lang="fr-FR" dirty="0" smtClean="0"/>
              <a:t>Support Test</a:t>
            </a:r>
          </a:p>
          <a:p>
            <a:pPr lvl="1"/>
            <a:r>
              <a:rPr lang="fr-FR" dirty="0" smtClean="0"/>
              <a:t>Maintenance</a:t>
            </a:r>
          </a:p>
          <a:p>
            <a:pPr lvl="1"/>
            <a:r>
              <a:rPr lang="fr-FR" dirty="0" smtClean="0"/>
              <a:t>Logistique</a:t>
            </a:r>
          </a:p>
          <a:p>
            <a:r>
              <a:rPr lang="fr-FR" dirty="0" smtClean="0"/>
              <a:t>1 bouton correspond à l’acquittement (LED verte)</a:t>
            </a:r>
          </a:p>
          <a:p>
            <a:pPr lvl="1"/>
            <a:r>
              <a:rPr lang="fr-FR" dirty="0" smtClean="0"/>
              <a:t>Utilisé par le support appelé pour la clôture du </a:t>
            </a:r>
            <a:r>
              <a:rPr lang="fr-FR" dirty="0" err="1" smtClean="0"/>
              <a:t>hold</a:t>
            </a:r>
            <a:endParaRPr lang="fr-FR" dirty="0" smtClean="0"/>
          </a:p>
          <a:p>
            <a:r>
              <a:rPr lang="fr-FR" dirty="0" smtClean="0"/>
              <a:t>1 bouton pour l’arrêt du système en fin de poste</a:t>
            </a:r>
          </a:p>
          <a:p>
            <a:pPr lvl="1"/>
            <a:r>
              <a:rPr lang="fr-FR" dirty="0" smtClean="0"/>
              <a:t>A rajouter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 personnelles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de la base à valider</a:t>
            </a:r>
          </a:p>
          <a:p>
            <a:r>
              <a:rPr lang="fr-FR" dirty="0" smtClean="0"/>
              <a:t>Application </a:t>
            </a:r>
            <a:r>
              <a:rPr lang="fr-FR" dirty="0" err="1" smtClean="0"/>
              <a:t>android</a:t>
            </a:r>
            <a:r>
              <a:rPr lang="fr-FR" dirty="0" smtClean="0"/>
              <a:t> pour chaque responsable famille afin de ne pas être gêné par les appels qui ne les concernent </a:t>
            </a:r>
            <a:r>
              <a:rPr lang="fr-FR" dirty="0" smtClean="0"/>
              <a:t>pas</a:t>
            </a:r>
          </a:p>
          <a:p>
            <a:r>
              <a:rPr lang="fr-FR" dirty="0" smtClean="0"/>
              <a:t>Utilisation de prises CPL pour liaison entre </a:t>
            </a:r>
            <a:r>
              <a:rPr lang="fr-FR" dirty="0" err="1" smtClean="0"/>
              <a:t>raspi</a:t>
            </a:r>
            <a:r>
              <a:rPr lang="fr-FR" dirty="0" smtClean="0"/>
              <a:t> en cas de difficulté </a:t>
            </a:r>
            <a:r>
              <a:rPr lang="fr-FR" smtClean="0"/>
              <a:t>couverture WIFI.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67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0"/>
          <a:stretch/>
        </p:blipFill>
        <p:spPr>
          <a:xfrm>
            <a:off x="385717" y="1097078"/>
            <a:ext cx="8372566" cy="44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9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372</Words>
  <Application>Microsoft Office PowerPoint</Application>
  <PresentationFormat>Affichage à l'écran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ANDON</vt:lpstr>
      <vt:lpstr>Objectif du projet</vt:lpstr>
      <vt:lpstr>Présentation PowerPoint</vt:lpstr>
      <vt:lpstr>Configuration WIFI</vt:lpstr>
      <vt:lpstr>Utilisation de drivers base de données</vt:lpstr>
      <vt:lpstr>Champs de la base de données</vt:lpstr>
      <vt:lpstr>Boutons accessibles à l’opérateur</vt:lpstr>
      <vt:lpstr>Notes personnelles</vt:lpstr>
      <vt:lpstr>Présentation PowerPoint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Nesztler Thierry</dc:creator>
  <cp:lastModifiedBy>Nesztler Thierry</cp:lastModifiedBy>
  <cp:revision>24</cp:revision>
  <dcterms:created xsi:type="dcterms:W3CDTF">2017-10-09T10:29:13Z</dcterms:created>
  <dcterms:modified xsi:type="dcterms:W3CDTF">2017-12-15T10:32:45Z</dcterms:modified>
</cp:coreProperties>
</file>