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5" r:id="rId6"/>
    <p:sldId id="270" r:id="rId7"/>
    <p:sldId id="266" r:id="rId8"/>
    <p:sldId id="257" r:id="rId9"/>
    <p:sldId id="260" r:id="rId10"/>
    <p:sldId id="261" r:id="rId11"/>
    <p:sldId id="267" r:id="rId12"/>
    <p:sldId id="268" r:id="rId13"/>
    <p:sldId id="269" r:id="rId14"/>
    <p:sldId id="262" r:id="rId15"/>
    <p:sldId id="258" r:id="rId16"/>
    <p:sldId id="264" r:id="rId17"/>
    <p:sldId id="271" r:id="rId18"/>
    <p:sldId id="263" r:id="rId19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073F-4714-4B90-9E5E-14855ECE5EB4}" v="2" dt="2023-07-19T09:43:23.650"/>
    <p1510:client id="{8D57D15B-82A2-4D35-A2E3-48AC13F8DAF1}" v="32" dt="2023-07-19T10:56:1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94648"/>
  </p:normalViewPr>
  <p:slideViewPr>
    <p:cSldViewPr snapToGrid="0">
      <p:cViewPr>
        <p:scale>
          <a:sx n="80" d="100"/>
          <a:sy n="80" d="100"/>
        </p:scale>
        <p:origin x="1560" y="782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la Thone" userId="5e10db22-1a90-43f8-b2f2-585362f78d45" providerId="ADAL" clId="{86A6073F-4714-4B90-9E5E-14855ECE5EB4}"/>
    <pc:docChg chg="custSel addSld modSld">
      <pc:chgData name="Sheila Thone" userId="5e10db22-1a90-43f8-b2f2-585362f78d45" providerId="ADAL" clId="{86A6073F-4714-4B90-9E5E-14855ECE5EB4}" dt="2023-07-19T09:44:22.737" v="4" actId="478"/>
      <pc:docMkLst>
        <pc:docMk/>
      </pc:docMkLst>
      <pc:sldChg chg="addSp delSp modSp mod">
        <pc:chgData name="Sheila Thone" userId="5e10db22-1a90-43f8-b2f2-585362f78d45" providerId="ADAL" clId="{86A6073F-4714-4B90-9E5E-14855ECE5EB4}" dt="2023-07-19T09:43:14.119" v="1" actId="478"/>
        <pc:sldMkLst>
          <pc:docMk/>
          <pc:sldMk cId="1161236005" sldId="264"/>
        </pc:sldMkLst>
        <pc:picChg chg="add del mod">
          <ac:chgData name="Sheila Thone" userId="5e10db22-1a90-43f8-b2f2-585362f78d45" providerId="ADAL" clId="{86A6073F-4714-4B90-9E5E-14855ECE5EB4}" dt="2023-07-19T09:43:14.119" v="1" actId="478"/>
          <ac:picMkLst>
            <pc:docMk/>
            <pc:sldMk cId="1161236005" sldId="264"/>
            <ac:picMk id="3" creationId="{03EBD214-3D61-0796-2F72-B7EF7FDE89B2}"/>
          </ac:picMkLst>
        </pc:picChg>
      </pc:sldChg>
      <pc:sldChg chg="delSp modSp add mod">
        <pc:chgData name="Sheila Thone" userId="5e10db22-1a90-43f8-b2f2-585362f78d45" providerId="ADAL" clId="{86A6073F-4714-4B90-9E5E-14855ECE5EB4}" dt="2023-07-19T09:44:22.737" v="4" actId="478"/>
        <pc:sldMkLst>
          <pc:docMk/>
          <pc:sldMk cId="2914563152" sldId="271"/>
        </pc:sldMkLst>
        <pc:spChg chg="del mod">
          <ac:chgData name="Sheila Thone" userId="5e10db22-1a90-43f8-b2f2-585362f78d45" providerId="ADAL" clId="{86A6073F-4714-4B90-9E5E-14855ECE5EB4}" dt="2023-07-19T09:44:22.737" v="4" actId="478"/>
          <ac:spMkLst>
            <pc:docMk/>
            <pc:sldMk cId="2914563152" sldId="271"/>
            <ac:spMk id="2" creationId="{00000000-0000-0000-0000-000000000000}"/>
          </ac:spMkLst>
        </pc:spChg>
      </pc:sldChg>
    </pc:docChg>
  </pc:docChgLst>
  <pc:docChgLst>
    <pc:chgData name="Björn Klotz" userId="64795be2-e0a6-4aba-9cda-9a065e7d011f" providerId="ADAL" clId="{8D57D15B-82A2-4D35-A2E3-48AC13F8DAF1}"/>
    <pc:docChg chg="undo custSel modSld">
      <pc:chgData name="Björn Klotz" userId="64795be2-e0a6-4aba-9cda-9a065e7d011f" providerId="ADAL" clId="{8D57D15B-82A2-4D35-A2E3-48AC13F8DAF1}" dt="2023-07-19T10:56:30.373" v="125" actId="1076"/>
      <pc:docMkLst>
        <pc:docMk/>
      </pc:docMkLst>
      <pc:sldChg chg="addSp delSp modSp mod modClrScheme chgLayout">
        <pc:chgData name="Björn Klotz" userId="64795be2-e0a6-4aba-9cda-9a065e7d011f" providerId="ADAL" clId="{8D57D15B-82A2-4D35-A2E3-48AC13F8DAF1}" dt="2023-07-19T10:56:30.373" v="125" actId="1076"/>
        <pc:sldMkLst>
          <pc:docMk/>
          <pc:sldMk cId="2914563152" sldId="271"/>
        </pc:sldMkLst>
        <pc:spChg chg="add del mod ord">
          <ac:chgData name="Björn Klotz" userId="64795be2-e0a6-4aba-9cda-9a065e7d011f" providerId="ADAL" clId="{8D57D15B-82A2-4D35-A2E3-48AC13F8DAF1}" dt="2023-07-19T10:21:39.319" v="15"/>
          <ac:spMkLst>
            <pc:docMk/>
            <pc:sldMk cId="2914563152" sldId="271"/>
            <ac:spMk id="8" creationId="{4976D717-9AC8-63AF-288B-67F365E17D3E}"/>
          </ac:spMkLst>
        </pc:spChg>
        <pc:spChg chg="add del mod ord">
          <ac:chgData name="Björn Klotz" userId="64795be2-e0a6-4aba-9cda-9a065e7d011f" providerId="ADAL" clId="{8D57D15B-82A2-4D35-A2E3-48AC13F8DAF1}" dt="2023-07-19T10:34:04.040" v="18" actId="478"/>
          <ac:spMkLst>
            <pc:docMk/>
            <pc:sldMk cId="2914563152" sldId="271"/>
            <ac:spMk id="9" creationId="{FDA07FDC-7A70-9A10-5793-E2AF8C1BF795}"/>
          </ac:spMkLst>
        </pc:spChg>
        <pc:spChg chg="add mod">
          <ac:chgData name="Björn Klotz" userId="64795be2-e0a6-4aba-9cda-9a065e7d011f" providerId="ADAL" clId="{8D57D15B-82A2-4D35-A2E3-48AC13F8DAF1}" dt="2023-07-19T10:41:40.067" v="63" actId="403"/>
          <ac:spMkLst>
            <pc:docMk/>
            <pc:sldMk cId="2914563152" sldId="271"/>
            <ac:spMk id="10" creationId="{5F28A791-BBF8-6E55-0ECF-721FA2DB17E0}"/>
          </ac:spMkLst>
        </pc:spChg>
        <pc:picChg chg="add mod">
          <ac:chgData name="Björn Klotz" userId="64795be2-e0a6-4aba-9cda-9a065e7d011f" providerId="ADAL" clId="{8D57D15B-82A2-4D35-A2E3-48AC13F8DAF1}" dt="2023-07-19T10:56:23.304" v="124" actId="1036"/>
          <ac:picMkLst>
            <pc:docMk/>
            <pc:sldMk cId="2914563152" sldId="271"/>
            <ac:picMk id="4" creationId="{28064C0B-280B-9081-02E2-43326B337B4F}"/>
          </ac:picMkLst>
        </pc:picChg>
        <pc:picChg chg="mod">
          <ac:chgData name="Björn Klotz" userId="64795be2-e0a6-4aba-9cda-9a065e7d011f" providerId="ADAL" clId="{8D57D15B-82A2-4D35-A2E3-48AC13F8DAF1}" dt="2023-07-19T10:56:04.792" v="112" actId="1036"/>
          <ac:picMkLst>
            <pc:docMk/>
            <pc:sldMk cId="2914563152" sldId="271"/>
            <ac:picMk id="6" creationId="{45F47565-507B-F41B-9BFB-1821558A4C4F}"/>
          </ac:picMkLst>
        </pc:picChg>
        <pc:picChg chg="add mod">
          <ac:chgData name="Björn Klotz" userId="64795be2-e0a6-4aba-9cda-9a065e7d011f" providerId="ADAL" clId="{8D57D15B-82A2-4D35-A2E3-48AC13F8DAF1}" dt="2023-07-19T10:56:10.627" v="120" actId="1036"/>
          <ac:picMkLst>
            <pc:docMk/>
            <pc:sldMk cId="2914563152" sldId="271"/>
            <ac:picMk id="7" creationId="{FE142D93-64E3-40CC-B9A1-321F0319D79E}"/>
          </ac:picMkLst>
        </pc:picChg>
        <pc:picChg chg="mod">
          <ac:chgData name="Björn Klotz" userId="64795be2-e0a6-4aba-9cda-9a065e7d011f" providerId="ADAL" clId="{8D57D15B-82A2-4D35-A2E3-48AC13F8DAF1}" dt="2023-07-19T10:56:23.304" v="124" actId="1036"/>
          <ac:picMkLst>
            <pc:docMk/>
            <pc:sldMk cId="2914563152" sldId="271"/>
            <ac:picMk id="12" creationId="{252A5988-41A8-CC02-6F26-8279DE3107B9}"/>
          </ac:picMkLst>
        </pc:picChg>
        <pc:picChg chg="mod">
          <ac:chgData name="Björn Klotz" userId="64795be2-e0a6-4aba-9cda-9a065e7d011f" providerId="ADAL" clId="{8D57D15B-82A2-4D35-A2E3-48AC13F8DAF1}" dt="2023-07-19T10:56:30.373" v="125" actId="1076"/>
          <ac:picMkLst>
            <pc:docMk/>
            <pc:sldMk cId="2914563152" sldId="271"/>
            <ac:picMk id="14" creationId="{A972D0BE-E149-1D35-5E7B-62ED25E6DF20}"/>
          </ac:picMkLst>
        </pc:picChg>
        <pc:picChg chg="mod">
          <ac:chgData name="Björn Klotz" userId="64795be2-e0a6-4aba-9cda-9a065e7d011f" providerId="ADAL" clId="{8D57D15B-82A2-4D35-A2E3-48AC13F8DAF1}" dt="2023-07-19T10:52:27.551" v="71" actId="1076"/>
          <ac:picMkLst>
            <pc:docMk/>
            <pc:sldMk cId="2914563152" sldId="271"/>
            <ac:picMk id="16" creationId="{E39B0FF7-9EA3-6CA4-CB46-9EB6D636FD3C}"/>
          </ac:picMkLst>
        </pc:picChg>
        <pc:picChg chg="del">
          <ac:chgData name="Björn Klotz" userId="64795be2-e0a6-4aba-9cda-9a065e7d011f" providerId="ADAL" clId="{8D57D15B-82A2-4D35-A2E3-48AC13F8DAF1}" dt="2023-07-19T09:46:24.454" v="4" actId="478"/>
          <ac:picMkLst>
            <pc:docMk/>
            <pc:sldMk cId="2914563152" sldId="271"/>
            <ac:picMk id="18" creationId="{F30FF3AD-A585-B908-752D-AC40B0F3146C}"/>
          </ac:picMkLst>
        </pc:picChg>
        <pc:picChg chg="mod">
          <ac:chgData name="Björn Klotz" userId="64795be2-e0a6-4aba-9cda-9a065e7d011f" providerId="ADAL" clId="{8D57D15B-82A2-4D35-A2E3-48AC13F8DAF1}" dt="2023-07-19T10:52:49.893" v="75" actId="1076"/>
          <ac:picMkLst>
            <pc:docMk/>
            <pc:sldMk cId="2914563152" sldId="271"/>
            <ac:picMk id="22" creationId="{D1204F9C-43EC-05F2-0402-2FC7DCDF3BB8}"/>
          </ac:picMkLst>
        </pc:picChg>
        <pc:picChg chg="mod">
          <ac:chgData name="Björn Klotz" userId="64795be2-e0a6-4aba-9cda-9a065e7d011f" providerId="ADAL" clId="{8D57D15B-82A2-4D35-A2E3-48AC13F8DAF1}" dt="2023-07-19T10:56:04.792" v="112" actId="1036"/>
          <ac:picMkLst>
            <pc:docMk/>
            <pc:sldMk cId="2914563152" sldId="271"/>
            <ac:picMk id="24" creationId="{B7D6F91D-E0B3-E366-AB12-2B5C2AF17EF4}"/>
          </ac:picMkLst>
        </pc:picChg>
        <pc:picChg chg="mod">
          <ac:chgData name="Björn Klotz" userId="64795be2-e0a6-4aba-9cda-9a065e7d011f" providerId="ADAL" clId="{8D57D15B-82A2-4D35-A2E3-48AC13F8DAF1}" dt="2023-07-19T10:56:10.627" v="120" actId="1036"/>
          <ac:picMkLst>
            <pc:docMk/>
            <pc:sldMk cId="2914563152" sldId="271"/>
            <ac:picMk id="26" creationId="{E7C12210-9A84-10BD-DF78-3D06213ECE57}"/>
          </ac:picMkLst>
        </pc:picChg>
        <pc:picChg chg="mod">
          <ac:chgData name="Björn Klotz" userId="64795be2-e0a6-4aba-9cda-9a065e7d011f" providerId="ADAL" clId="{8D57D15B-82A2-4D35-A2E3-48AC13F8DAF1}" dt="2023-07-19T10:56:10.627" v="120" actId="1036"/>
          <ac:picMkLst>
            <pc:docMk/>
            <pc:sldMk cId="2914563152" sldId="271"/>
            <ac:picMk id="27" creationId="{6C1102F3-DE9D-AAE1-9AD6-CA3DFA2B436B}"/>
          </ac:picMkLst>
        </pc:picChg>
        <pc:picChg chg="mod">
          <ac:chgData name="Björn Klotz" userId="64795be2-e0a6-4aba-9cda-9a065e7d011f" providerId="ADAL" clId="{8D57D15B-82A2-4D35-A2E3-48AC13F8DAF1}" dt="2023-07-19T10:53:28.730" v="79" actId="1076"/>
          <ac:picMkLst>
            <pc:docMk/>
            <pc:sldMk cId="2914563152" sldId="271"/>
            <ac:picMk id="28" creationId="{A7C2D2E5-065E-0442-3899-C5AB82CF1F58}"/>
          </ac:picMkLst>
        </pc:picChg>
        <pc:picChg chg="mod">
          <ac:chgData name="Björn Klotz" userId="64795be2-e0a6-4aba-9cda-9a065e7d011f" providerId="ADAL" clId="{8D57D15B-82A2-4D35-A2E3-48AC13F8DAF1}" dt="2023-07-19T10:41:48" v="64" actId="1076"/>
          <ac:picMkLst>
            <pc:docMk/>
            <pc:sldMk cId="2914563152" sldId="271"/>
            <ac:picMk id="53" creationId="{B56E8465-2EAE-CA4C-A013-7183178CB4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2C3E-2CC7-8A98-2A4D-42DCA00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298A-EF12-0537-E62F-3D114430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DAF9-000E-1E40-2372-73DC4F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7F2-30EF-4E9A-90C6-FB235609FA6D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4974C-117C-C64E-6CB4-9E3C40D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75F4D-D5B4-236D-658A-EE5623D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F5A-ADF0-4964-ACE9-11317F307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200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7200000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7200000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1" r:id="rId6"/>
    <p:sldLayoutId id="2147483693" r:id="rId7"/>
    <p:sldLayoutId id="2147483694" r:id="rId8"/>
    <p:sldLayoutId id="2147483695" r:id="rId9"/>
    <p:sldLayoutId id="2147483688" r:id="rId10"/>
    <p:sldLayoutId id="2147483689" r:id="rId11"/>
    <p:sldLayoutId id="2147483692" r:id="rId12"/>
    <p:sldLayoutId id="21474836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>
                <a:latin typeface="Open Sans"/>
              </a:rPr>
              <a:t>Databricks</a:t>
            </a:r>
            <a:r>
              <a:rPr lang="de-DE" dirty="0">
                <a:latin typeface="Open Sans"/>
              </a:rPr>
              <a:t>  </a:t>
            </a:r>
            <a:r>
              <a:rPr lang="de-DE" dirty="0" err="1">
                <a:latin typeface="Open Sans"/>
              </a:rPr>
              <a:t>goes</a:t>
            </a:r>
            <a:r>
              <a:rPr lang="de-DE" dirty="0">
                <a:latin typeface="Open Sans"/>
              </a:rPr>
              <a:t>  Power BI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Laura Richardt</a:t>
            </a:r>
          </a:p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Alexander Karl</a:t>
            </a:r>
            <a:endParaRPr lang="de-DE" sz="2800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92000"/>
            <a:ext cx="7908616" cy="267998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58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4294967295"/>
          </p:nvPr>
        </p:nvSpPr>
        <p:spPr>
          <a:xfrm>
            <a:off x="426308" y="1628711"/>
            <a:ext cx="3796209" cy="2992788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4738981" y="1627913"/>
            <a:ext cx="3796209" cy="2992788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5297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0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23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45F47565-507B-F41B-9BFB-1821558A4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9" y="4307666"/>
            <a:ext cx="1248983" cy="560306"/>
          </a:xfrm>
          <a:prstGeom prst="rect">
            <a:avLst/>
          </a:prstGeom>
        </p:spPr>
      </p:pic>
      <p:pic>
        <p:nvPicPr>
          <p:cNvPr id="12" name="Grafik 11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252A5988-41A8-CC02-6F26-8279DE310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5" y="2737119"/>
            <a:ext cx="1205841" cy="491117"/>
          </a:xfrm>
          <a:prstGeom prst="rect">
            <a:avLst/>
          </a:prstGeom>
        </p:spPr>
      </p:pic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972D0BE-E149-1D35-5E7B-62ED25E6DF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6" y="1807445"/>
            <a:ext cx="2697686" cy="539825"/>
          </a:xfrm>
          <a:prstGeom prst="rect">
            <a:avLst/>
          </a:prstGeom>
        </p:spPr>
      </p:pic>
      <p:pic>
        <p:nvPicPr>
          <p:cNvPr id="16" name="Grafik 15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E39B0FF7-9EA3-6CA4-CB46-9EB6D636F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492967"/>
            <a:ext cx="1528981" cy="1083788"/>
          </a:xfrm>
          <a:prstGeom prst="rect">
            <a:avLst/>
          </a:prstGeom>
        </p:spPr>
      </p:pic>
      <p:pic>
        <p:nvPicPr>
          <p:cNvPr id="22" name="Grafik 21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D1204F9C-43EC-05F2-0402-2FC7DCDF3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3" y="1039585"/>
            <a:ext cx="2347809" cy="469900"/>
          </a:xfrm>
          <a:prstGeom prst="rect">
            <a:avLst/>
          </a:prstGeom>
        </p:spPr>
      </p:pic>
      <p:pic>
        <p:nvPicPr>
          <p:cNvPr id="24" name="Grafik 2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B7D6F91D-E0B3-E366-AB12-2B5C2AF17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4329506"/>
            <a:ext cx="1593272" cy="516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7C12210-9A84-10BD-DF78-3D06213EC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1" y="3721864"/>
            <a:ext cx="1923541" cy="226017"/>
          </a:xfrm>
          <a:prstGeom prst="rect">
            <a:avLst/>
          </a:prstGeom>
        </p:spPr>
      </p:pic>
      <p:pic>
        <p:nvPicPr>
          <p:cNvPr id="27" name="Picture 2" descr="C:\Work\2013\MSFT_Brands\Microsoft_Logo.png">
            <a:extLst>
              <a:ext uri="{FF2B5EF4-FFF2-40B4-BE49-F238E27FC236}">
                <a16:creationId xmlns:a16="http://schemas.microsoft.com/office/drawing/2014/main" id="{6C1102F3-DE9D-AAE1-9AD6-CA3DFA2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8" y="3592909"/>
            <a:ext cx="1566603" cy="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Ein Bild, das Screenshot, Logo, Grafiken, Diagramm enthält.&#10;&#10;Automatisch generierte Beschreibung">
            <a:extLst>
              <a:ext uri="{FF2B5EF4-FFF2-40B4-BE49-F238E27FC236}">
                <a16:creationId xmlns:a16="http://schemas.microsoft.com/office/drawing/2014/main" id="{A7C2D2E5-065E-0442-3899-C5AB82CF1F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1" y="1564543"/>
            <a:ext cx="1420943" cy="1007207"/>
          </a:xfrm>
          <a:prstGeom prst="rect">
            <a:avLst/>
          </a:prstGeom>
        </p:spPr>
      </p:pic>
      <p:pic>
        <p:nvPicPr>
          <p:cNvPr id="53" name="Grafik 52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B56E8465-2EAE-CA4C-A013-7183178CB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1040221"/>
            <a:ext cx="1266893" cy="509924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28064C0B-280B-9081-02E2-43326B337B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1" y="2401914"/>
            <a:ext cx="1566603" cy="1110697"/>
          </a:xfrm>
          <a:prstGeom prst="rect">
            <a:avLst/>
          </a:prstGeom>
        </p:spPr>
      </p:pic>
      <p:pic>
        <p:nvPicPr>
          <p:cNvPr id="7" name="Grafik 6" descr="Ein Bild, das Schrift, Grafiken, Screenshot, Schwarz enthält.&#10;&#10;Automatisch generierte Beschreibung">
            <a:extLst>
              <a:ext uri="{FF2B5EF4-FFF2-40B4-BE49-F238E27FC236}">
                <a16:creationId xmlns:a16="http://schemas.microsoft.com/office/drawing/2014/main" id="{FE142D93-64E3-40CC-B9A1-321F0319D7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58" y="2886583"/>
            <a:ext cx="2370227" cy="168045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F28A791-BBF8-6E55-0ECF-721FA2DB1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0" y="195471"/>
            <a:ext cx="55612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9AAC46"/>
                </a:highlight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91456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86320"/>
            <a:ext cx="6761748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E6F9DC66-8B2B-217E-2F02-8DAE28B24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7" r="22040"/>
          <a:stretch/>
        </p:blipFill>
        <p:spPr>
          <a:xfrm>
            <a:off x="7268199" y="4477092"/>
            <a:ext cx="1962174" cy="1794248"/>
          </a:xfrm>
          <a:prstGeom prst="rect">
            <a:avLst/>
          </a:prstGeom>
        </p:spPr>
      </p:pic>
      <p:sp>
        <p:nvSpPr>
          <p:cNvPr id="28" name="Title 17">
            <a:extLst>
              <a:ext uri="{FF2B5EF4-FFF2-40B4-BE49-F238E27FC236}">
                <a16:creationId xmlns:a16="http://schemas.microsoft.com/office/drawing/2014/main" id="{CEA8FE60-D1BE-8404-D5F3-0733F093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29" name="Grafik 28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28EC8662-A35D-019D-069A-6489A265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68" y="4478150"/>
            <a:ext cx="1793190" cy="1793190"/>
          </a:xfrm>
          <a:prstGeom prst="rect">
            <a:avLst/>
          </a:prstGeom>
        </p:spPr>
      </p:pic>
      <p:pic>
        <p:nvPicPr>
          <p:cNvPr id="30" name="Grafik 29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D64373F4-D34B-0824-5519-CF1453102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5F602F4A-AB0C-5979-A651-C6EA94F3D0F5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32" name="Grafik 31" descr="E-Mail mit einfarbiger Füllung">
            <a:extLst>
              <a:ext uri="{FF2B5EF4-FFF2-40B4-BE49-F238E27FC236}">
                <a16:creationId xmlns:a16="http://schemas.microsoft.com/office/drawing/2014/main" id="{C0A2A8DE-7439-4FC5-09A1-9D0A95816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33" name="Grafik 32" descr="Haus Silhouette">
            <a:extLst>
              <a:ext uri="{FF2B5EF4-FFF2-40B4-BE49-F238E27FC236}">
                <a16:creationId xmlns:a16="http://schemas.microsoft.com/office/drawing/2014/main" id="{05275337-E08A-8591-A0E0-9CBA852AC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34" name="Grafik 33" descr="Bücher Silhouette">
            <a:extLst>
              <a:ext uri="{FF2B5EF4-FFF2-40B4-BE49-F238E27FC236}">
                <a16:creationId xmlns:a16="http://schemas.microsoft.com/office/drawing/2014/main" id="{8782395B-3E41-CC97-DFFF-83458F341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35" name="Grafik 34" descr="Aktenkoffer Silhouette">
            <a:extLst>
              <a:ext uri="{FF2B5EF4-FFF2-40B4-BE49-F238E27FC236}">
                <a16:creationId xmlns:a16="http://schemas.microsoft.com/office/drawing/2014/main" id="{2E514BAF-1573-DB88-065C-D3F547B523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36" name="Picture 2" descr="Logo LinkedIn – Logos PNG">
            <a:extLst>
              <a:ext uri="{FF2B5EF4-FFF2-40B4-BE49-F238E27FC236}">
                <a16:creationId xmlns:a16="http://schemas.microsoft.com/office/drawing/2014/main" id="{EA0F9866-CB09-3A00-1BAC-75F61C83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09" y="4689185"/>
            <a:ext cx="767482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78D6DDB8-95A8-AC1B-BCB1-4F49C0D2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10459962" y="4661526"/>
            <a:ext cx="878118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6578012D-58AC-0AB0-D2C2-BC381A28E896}"/>
              </a:ext>
            </a:extLst>
          </p:cNvPr>
          <p:cNvSpPr txBox="1"/>
          <p:nvPr/>
        </p:nvSpPr>
        <p:spPr>
          <a:xfrm>
            <a:off x="9919610" y="5426308"/>
            <a:ext cx="1875199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70" i="1" dirty="0"/>
              <a:t>Laura Richardt</a:t>
            </a:r>
          </a:p>
        </p:txBody>
      </p:sp>
    </p:spTree>
    <p:extLst>
      <p:ext uri="{BB962C8B-B14F-4D97-AF65-F5344CB8AC3E}">
        <p14:creationId xmlns:p14="http://schemas.microsoft.com/office/powerpoint/2010/main" val="555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27146FBB-D6B0-41B2-82F5-E0F93B2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2355168"/>
            <a:ext cx="5870060" cy="15522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45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</p:spPr>
        <p:txBody>
          <a:bodyPr/>
          <a:lstStyle/>
          <a:p>
            <a:r>
              <a:rPr lang="de-DE" dirty="0"/>
              <a:t>Content 1</a:t>
            </a:r>
          </a:p>
          <a:p>
            <a:r>
              <a:rPr lang="de-DE" dirty="0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 1</a:t>
            </a:r>
          </a:p>
          <a:p>
            <a:pPr lvl="1"/>
            <a:r>
              <a:rPr lang="de-DE" dirty="0"/>
              <a:t>Content 2</a:t>
            </a:r>
          </a:p>
          <a:p>
            <a:pPr lvl="2"/>
            <a:r>
              <a:rPr lang="de-DE" dirty="0"/>
              <a:t>Content 3</a:t>
            </a:r>
          </a:p>
        </p:txBody>
      </p:sp>
    </p:spTree>
    <p:extLst>
      <p:ext uri="{BB962C8B-B14F-4D97-AF65-F5344CB8AC3E}">
        <p14:creationId xmlns:p14="http://schemas.microsoft.com/office/powerpoint/2010/main" val="15613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sadipscing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nonumy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eirmod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invidunt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aliquyam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voluptua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5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92503"/>
            <a:ext cx="7200000" cy="267998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30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92000"/>
            <a:ext cx="7908616" cy="267998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352212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EC18B4C8213F499EF95726DBB3EDFF" ma:contentTypeVersion="15" ma:contentTypeDescription="Ein neues Dokument erstellen." ma:contentTypeScope="" ma:versionID="25c1e22b8b62fdb73162f4fe8ba619c3">
  <xsd:schema xmlns:xsd="http://www.w3.org/2001/XMLSchema" xmlns:xs="http://www.w3.org/2001/XMLSchema" xmlns:p="http://schemas.microsoft.com/office/2006/metadata/properties" xmlns:ns2="11daf065-267b-4a2e-a448-9bdbef5c8168" xmlns:ns3="c01db75f-99ac-4393-b867-273875719344" targetNamespace="http://schemas.microsoft.com/office/2006/metadata/properties" ma:root="true" ma:fieldsID="293534c9201496bf817d1250b78f0d49" ns2:_="" ns3:_="">
    <xsd:import namespace="11daf065-267b-4a2e-a448-9bdbef5c8168"/>
    <xsd:import namespace="c01db75f-99ac-4393-b867-273875719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f065-267b-4a2e-a448-9bdbef5c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51e2fde-26fd-469a-b85c-5dc76bef6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b75f-99ac-4393-b867-2738757193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219f0-26cd-4d44-a3de-f617d3d91f53}" ma:internalName="TaxCatchAll" ma:showField="CatchAllData" ma:web="c01db75f-99ac-4393-b867-273875719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1db75f-99ac-4393-b867-273875719344" xsi:nil="true"/>
    <lcf76f155ced4ddcb4097134ff3c332f xmlns="11daf065-267b-4a2e-a448-9bdbef5c81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C14FE0-4374-4D37-928B-DE5715260CE3}">
  <ds:schemaRefs>
    <ds:schemaRef ds:uri="11daf065-267b-4a2e-a448-9bdbef5c8168"/>
    <ds:schemaRef ds:uri="c01db75f-99ac-4393-b867-2738757193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D937B-3F00-4EF4-9B83-837C4D306D8F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c01db75f-99ac-4393-b867-273875719344"/>
    <ds:schemaRef ds:uri="11daf065-267b-4a2e-a448-9bdbef5c816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Bildschirmpräsentation (16:9)</PresentationFormat>
  <Paragraphs>28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Open Sans</vt:lpstr>
      <vt:lpstr>Segoe UI</vt:lpstr>
      <vt:lpstr>PASS2018</vt:lpstr>
      <vt:lpstr>Databricks  goes  Power BI </vt:lpstr>
      <vt:lpstr>ABOUT ME</vt:lpstr>
      <vt:lpstr>PowerPoint-Präsentation</vt:lpstr>
      <vt:lpstr>PowerPoint-Präsentation</vt:lpstr>
      <vt:lpstr>Headline</vt:lpstr>
      <vt:lpstr>Headline</vt:lpstr>
      <vt:lpstr>Headline</vt:lpstr>
      <vt:lpstr>PowerPoint-Präsentation</vt:lpstr>
      <vt:lpstr>PowerPoint-Präsentation</vt:lpstr>
      <vt:lpstr>PowerPoint-Präsentation</vt:lpstr>
      <vt:lpstr>Headline</vt:lpstr>
      <vt:lpstr>PowerPoint-Präsentation</vt:lpstr>
      <vt:lpstr>PowerPoint-Präsentation</vt:lpstr>
      <vt:lpstr>THANK YOU TO OUR SPONSORS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Karl Alexander</cp:lastModifiedBy>
  <cp:revision>143</cp:revision>
  <dcterms:created xsi:type="dcterms:W3CDTF">2013-12-19T14:43:02Z</dcterms:created>
  <dcterms:modified xsi:type="dcterms:W3CDTF">2023-09-07T12:43:14Z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0x010100DAEC18B4C8213F499EF95726DBB3EDFF</vt:lpwstr>
  </property>
  <property fmtid="{D5CDD505-2E9C-101B-9397-08002B2CF9AE}" pid="3" name="MediaServiceImageTags">
    <vt:lpwstr/>
  </property>
</Properties>
</file>