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9" r:id="rId2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5656"/>
    <a:srgbClr val="DD7C3B"/>
    <a:srgbClr val="8E9D9C"/>
    <a:srgbClr val="26BDC9"/>
    <a:srgbClr val="22C8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750" y="78"/>
      </p:cViewPr>
      <p:guideLst>
        <p:guide orient="horz" pos="2041"/>
        <p:guide pos="36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1BAB3-C3D8-4237-9E54-6E78F35B7E82}" type="datetimeFigureOut">
              <a:rPr lang="de-DE" smtClean="0"/>
              <a:t>17.07.2023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98978-690E-43F9-98DC-7DFF0E4EDB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2164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rgbClr val="DD7C3B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A122606-0A57-4153-B976-BF1F3A6F54A3}"/>
              </a:ext>
            </a:extLst>
          </p:cNvPr>
          <p:cNvSpPr/>
          <p:nvPr userDrawn="1"/>
        </p:nvSpPr>
        <p:spPr>
          <a:xfrm>
            <a:off x="8673244" y="2901142"/>
            <a:ext cx="2681941" cy="681643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/>
            <a:endParaRPr lang="de-DE" sz="2400" dirty="0">
              <a:solidFill>
                <a:schemeClr val="accent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272C72-C516-482D-BF10-2C35A43016B1}"/>
              </a:ext>
            </a:extLst>
          </p:cNvPr>
          <p:cNvSpPr/>
          <p:nvPr userDrawn="1"/>
        </p:nvSpPr>
        <p:spPr>
          <a:xfrm>
            <a:off x="1657350" y="1838325"/>
            <a:ext cx="3307539" cy="1062817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/>
            <a:endParaRPr lang="de-DE" sz="2400" dirty="0">
              <a:solidFill>
                <a:schemeClr val="accent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25C279-A6C6-46CA-A61A-E1FC2F0ED139}"/>
              </a:ext>
            </a:extLst>
          </p:cNvPr>
          <p:cNvSpPr/>
          <p:nvPr userDrawn="1"/>
        </p:nvSpPr>
        <p:spPr>
          <a:xfrm>
            <a:off x="8673244" y="2904637"/>
            <a:ext cx="2613881" cy="69532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de-DE" sz="2400" dirty="0">
              <a:solidFill>
                <a:schemeClr val="accent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AE2ECD-8F17-458D-92A5-571C2DD456F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2048204" y="4446625"/>
            <a:ext cx="3585712" cy="15742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97665" y="3671550"/>
            <a:ext cx="9009003" cy="157421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rgbClr val="8E9D9C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rgbClr val="8E9D9C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5FD554-8604-40D3-9F58-15496DE1828B}"/>
              </a:ext>
            </a:extLst>
          </p:cNvPr>
          <p:cNvSpPr/>
          <p:nvPr userDrawn="1"/>
        </p:nvSpPr>
        <p:spPr>
          <a:xfrm>
            <a:off x="1323975" y="1543050"/>
            <a:ext cx="2867025" cy="1933575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/>
            <a:endParaRPr lang="de-DE" sz="2400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79CAFF-5EC3-4E4D-B61A-013322B3AC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048204" y="4446625"/>
            <a:ext cx="3585712" cy="157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E9D9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E727C9-BFBF-4F49-AF3D-D1A8C98F32FB}"/>
              </a:ext>
            </a:extLst>
          </p:cNvPr>
          <p:cNvSpPr/>
          <p:nvPr userDrawn="1"/>
        </p:nvSpPr>
        <p:spPr>
          <a:xfrm>
            <a:off x="10467975" y="5800725"/>
            <a:ext cx="872241" cy="499450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rtlCol="0" anchor="ctr">
            <a:spAutoFit/>
          </a:bodyPr>
          <a:lstStyle/>
          <a:p>
            <a:pPr algn="l"/>
            <a:endParaRPr lang="de-DE" sz="2400" dirty="0">
              <a:solidFill>
                <a:schemeClr val="accent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5EF44B-1DB8-4F22-9ACC-2CFAE20349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4970" y="5943294"/>
            <a:ext cx="109537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E9D9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39A8E4-74CA-409F-B00A-A1F20EF311E2}"/>
              </a:ext>
            </a:extLst>
          </p:cNvPr>
          <p:cNvSpPr/>
          <p:nvPr userDrawn="1"/>
        </p:nvSpPr>
        <p:spPr>
          <a:xfrm>
            <a:off x="10448925" y="5753100"/>
            <a:ext cx="981075" cy="547075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rtlCol="0" anchor="ctr">
            <a:spAutoFit/>
          </a:bodyPr>
          <a:lstStyle/>
          <a:p>
            <a:pPr algn="l"/>
            <a:endParaRPr lang="de-DE" sz="2400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3DC37C-F1AC-4AB5-A5A7-F6CE6E4BF2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4738" y="5948362"/>
            <a:ext cx="109537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74C2DB-7AF4-40AE-A153-B15404841490}"/>
              </a:ext>
            </a:extLst>
          </p:cNvPr>
          <p:cNvSpPr/>
          <p:nvPr userDrawn="1"/>
        </p:nvSpPr>
        <p:spPr>
          <a:xfrm>
            <a:off x="10544175" y="5772150"/>
            <a:ext cx="885825" cy="600075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rtlCol="0" anchor="ctr">
            <a:spAutoFit/>
          </a:bodyPr>
          <a:lstStyle/>
          <a:p>
            <a:pPr algn="l"/>
            <a:endParaRPr lang="de-DE" sz="2400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C82E93-C38A-4040-831C-B0C7E088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9737" y="5947750"/>
            <a:ext cx="109537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8E9D9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52B9E7-D570-4F43-9EC4-4450D4D546F7}"/>
              </a:ext>
            </a:extLst>
          </p:cNvPr>
          <p:cNvSpPr/>
          <p:nvPr userDrawn="1"/>
        </p:nvSpPr>
        <p:spPr>
          <a:xfrm>
            <a:off x="10544175" y="5940175"/>
            <a:ext cx="796041" cy="360000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rtlCol="0" anchor="ctr">
            <a:spAutoFit/>
          </a:bodyPr>
          <a:lstStyle/>
          <a:p>
            <a:pPr algn="l"/>
            <a:endParaRPr lang="de-DE" sz="2400" dirty="0">
              <a:solidFill>
                <a:schemeClr val="accent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D48B20-A88D-42B8-A162-50583782C5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8145" y="5944882"/>
            <a:ext cx="109537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F248A0-03C2-4CD8-BE6A-E96D669D6FE3}"/>
              </a:ext>
            </a:extLst>
          </p:cNvPr>
          <p:cNvSpPr/>
          <p:nvPr userDrawn="1"/>
        </p:nvSpPr>
        <p:spPr>
          <a:xfrm>
            <a:off x="10458450" y="5800725"/>
            <a:ext cx="881766" cy="499450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rtlCol="0" anchor="ctr">
            <a:spAutoFit/>
          </a:bodyPr>
          <a:lstStyle/>
          <a:p>
            <a:pPr algn="l"/>
            <a:endParaRPr lang="de-DE" sz="2400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FBE44C-4260-4D89-A7B6-7F8C141CA3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941" y="5940175"/>
            <a:ext cx="109537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9" imgW="2279520" imgH="1310400" progId="Photoshop.Image.18">
                  <p:embed/>
                </p:oleObj>
              </mc:Choice>
              <mc:Fallback>
                <p:oleObj name="Image" r:id="rId9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jp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ymbol, Logo, Emblem enthält.&#10;&#10;Automatisch generierte Beschreibung">
            <a:extLst>
              <a:ext uri="{FF2B5EF4-FFF2-40B4-BE49-F238E27FC236}">
                <a16:creationId xmlns:a16="http://schemas.microsoft.com/office/drawing/2014/main" id="{AB453320-5B7E-78E7-BB10-CF78A7AD17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77" r="22040"/>
          <a:stretch/>
        </p:blipFill>
        <p:spPr>
          <a:xfrm>
            <a:off x="6867880" y="4230452"/>
            <a:ext cx="1854101" cy="1695424"/>
          </a:xfrm>
          <a:prstGeom prst="rect">
            <a:avLst/>
          </a:prstGeom>
        </p:spPr>
      </p:pic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776486" y="360363"/>
            <a:ext cx="10384551" cy="720000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rial Narrow" panose="020B0606020202030204" pitchFamily="34" charset="0"/>
              </a:rPr>
              <a:t>ABOUT </a:t>
            </a:r>
            <a:r>
              <a:rPr lang="en-US" sz="4000" b="1" dirty="0">
                <a:solidFill>
                  <a:schemeClr val="bg1"/>
                </a:solidFill>
                <a:latin typeface="Arial Narrow" panose="020B0606020202030204" pitchFamily="34" charset="0"/>
              </a:rPr>
              <a:t>ME</a:t>
            </a:r>
          </a:p>
        </p:txBody>
      </p:sp>
      <p:pic>
        <p:nvPicPr>
          <p:cNvPr id="10" name="Grafik 9" descr="Ein Bild, das Text, Schrift, Logo, Symbol enthält.&#10;&#10;Automatisch generierte Beschreibung">
            <a:extLst>
              <a:ext uri="{FF2B5EF4-FFF2-40B4-BE49-F238E27FC236}">
                <a16:creationId xmlns:a16="http://schemas.microsoft.com/office/drawing/2014/main" id="{3ACCFB15-7111-88B8-BF45-A2C98D6E7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792" y="4231452"/>
            <a:ext cx="1694424" cy="1694424"/>
          </a:xfrm>
          <a:prstGeom prst="rect">
            <a:avLst/>
          </a:prstGeom>
        </p:spPr>
      </p:pic>
      <p:pic>
        <p:nvPicPr>
          <p:cNvPr id="4" name="Grafik 3" descr="Ein Bild, das Menschliches Gesicht, Person, Lächeln, Porträt enthält.&#10;&#10;Automatisch generierte Beschreibung">
            <a:extLst>
              <a:ext uri="{FF2B5EF4-FFF2-40B4-BE49-F238E27FC236}">
                <a16:creationId xmlns:a16="http://schemas.microsoft.com/office/drawing/2014/main" id="{FE0511B1-C16A-B073-689F-5744CC0A7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487" y="1332462"/>
            <a:ext cx="3607506" cy="36075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AF8F001-33C5-A86B-BBFB-47C0B40922DD}"/>
              </a:ext>
            </a:extLst>
          </p:cNvPr>
          <p:cNvSpPr txBox="1"/>
          <p:nvPr/>
        </p:nvSpPr>
        <p:spPr>
          <a:xfrm>
            <a:off x="4648912" y="1401510"/>
            <a:ext cx="651212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Laura Richardt</a:t>
            </a:r>
          </a:p>
          <a:p>
            <a:endParaRPr lang="de-DE" dirty="0"/>
          </a:p>
          <a:p>
            <a:r>
              <a:rPr lang="de-DE" dirty="0"/>
              <a:t>	BI Developer (BWT Wassertechnik GmbH)</a:t>
            </a:r>
          </a:p>
          <a:p>
            <a:endParaRPr lang="de-DE" dirty="0"/>
          </a:p>
          <a:p>
            <a:r>
              <a:rPr lang="de-DE" dirty="0"/>
              <a:t>	B.A. BWL Industrie (DHBW Mannheim)</a:t>
            </a:r>
          </a:p>
          <a:p>
            <a:endParaRPr lang="de-DE" dirty="0"/>
          </a:p>
          <a:p>
            <a:r>
              <a:rPr lang="de-DE" dirty="0"/>
              <a:t>	Mannheim</a:t>
            </a:r>
          </a:p>
          <a:p>
            <a:endParaRPr lang="de-DE" dirty="0"/>
          </a:p>
          <a:p>
            <a:r>
              <a:rPr lang="de-DE" dirty="0"/>
              <a:t>	laura.richardt@bwt.de</a:t>
            </a:r>
          </a:p>
        </p:txBody>
      </p:sp>
      <p:pic>
        <p:nvPicPr>
          <p:cNvPr id="9" name="Grafik 8" descr="E-Mail mit einfarbiger Füllung">
            <a:extLst>
              <a:ext uri="{FF2B5EF4-FFF2-40B4-BE49-F238E27FC236}">
                <a16:creationId xmlns:a16="http://schemas.microsoft.com/office/drawing/2014/main" id="{6E62119F-0E5B-F13F-BFAE-0CDB6058A8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77644" y="3551397"/>
            <a:ext cx="434673" cy="434673"/>
          </a:xfrm>
          <a:prstGeom prst="rect">
            <a:avLst/>
          </a:prstGeom>
        </p:spPr>
      </p:pic>
      <p:pic>
        <p:nvPicPr>
          <p:cNvPr id="12" name="Grafik 11" descr="Haus Silhouette">
            <a:extLst>
              <a:ext uri="{FF2B5EF4-FFF2-40B4-BE49-F238E27FC236}">
                <a16:creationId xmlns:a16="http://schemas.microsoft.com/office/drawing/2014/main" id="{38DC86FA-9DB5-6669-13A0-7403A2ACBB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55118" y="3022750"/>
            <a:ext cx="434674" cy="434674"/>
          </a:xfrm>
          <a:prstGeom prst="rect">
            <a:avLst/>
          </a:prstGeom>
        </p:spPr>
      </p:pic>
      <p:pic>
        <p:nvPicPr>
          <p:cNvPr id="14" name="Grafik 13" descr="Bücher Silhouette">
            <a:extLst>
              <a:ext uri="{FF2B5EF4-FFF2-40B4-BE49-F238E27FC236}">
                <a16:creationId xmlns:a16="http://schemas.microsoft.com/office/drawing/2014/main" id="{C49DAED1-4023-9787-2E3D-8521FB1177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77644" y="2494104"/>
            <a:ext cx="434673" cy="434673"/>
          </a:xfrm>
          <a:prstGeom prst="rect">
            <a:avLst/>
          </a:prstGeom>
        </p:spPr>
      </p:pic>
      <p:pic>
        <p:nvPicPr>
          <p:cNvPr id="16" name="Grafik 15" descr="Aktenkoffer Silhouette">
            <a:extLst>
              <a:ext uri="{FF2B5EF4-FFF2-40B4-BE49-F238E27FC236}">
                <a16:creationId xmlns:a16="http://schemas.microsoft.com/office/drawing/2014/main" id="{86F00570-2AF3-1442-7717-1C0D6BB538D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77644" y="1932512"/>
            <a:ext cx="434673" cy="434673"/>
          </a:xfrm>
          <a:prstGeom prst="rect">
            <a:avLst/>
          </a:prstGeom>
        </p:spPr>
      </p:pic>
      <p:pic>
        <p:nvPicPr>
          <p:cNvPr id="1026" name="Picture 2" descr="Logo LinkedIn – Logos PNG">
            <a:extLst>
              <a:ext uri="{FF2B5EF4-FFF2-40B4-BE49-F238E27FC236}">
                <a16:creationId xmlns:a16="http://schemas.microsoft.com/office/drawing/2014/main" id="{5A89BEB5-0DAF-47DD-4FA8-79DBC535C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772" y="4430863"/>
            <a:ext cx="725211" cy="72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Xing Icon of Flat style - Available in SVG, PNG, EPS, AI &amp; Icon fonts">
            <a:extLst>
              <a:ext uri="{FF2B5EF4-FFF2-40B4-BE49-F238E27FC236}">
                <a16:creationId xmlns:a16="http://schemas.microsoft.com/office/drawing/2014/main" id="{97819261-3813-24DB-B544-CF0CB9F409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8" b="7412"/>
          <a:stretch/>
        </p:blipFill>
        <p:spPr bwMode="auto">
          <a:xfrm>
            <a:off x="9883847" y="4404727"/>
            <a:ext cx="829753" cy="72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B66C1F88-3B53-71F9-C265-E42725559E03}"/>
              </a:ext>
            </a:extLst>
          </p:cNvPr>
          <p:cNvSpPr txBox="1"/>
          <p:nvPr/>
        </p:nvSpPr>
        <p:spPr>
          <a:xfrm>
            <a:off x="9373256" y="5127387"/>
            <a:ext cx="17719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i="1" dirty="0"/>
              <a:t>Laura Richardt</a:t>
            </a:r>
          </a:p>
        </p:txBody>
      </p:sp>
    </p:spTree>
    <p:extLst>
      <p:ext uri="{BB962C8B-B14F-4D97-AF65-F5344CB8AC3E}">
        <p14:creationId xmlns:p14="http://schemas.microsoft.com/office/powerpoint/2010/main" val="3016975365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Benutzerdefiniert</PresentationFormat>
  <Paragraphs>11</Paragraphs>
  <Slides>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Arial Narrow</vt:lpstr>
      <vt:lpstr>Calibri</vt:lpstr>
      <vt:lpstr>Segoe UI</vt:lpstr>
      <vt:lpstr>Wingdings</vt:lpstr>
      <vt:lpstr>SQLSatOslo 2016</vt:lpstr>
      <vt:lpstr>Image</vt:lpstr>
      <vt:lpstr>ABOUT ME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 SQLSat 605</dc:title>
  <dc:creator>o.engels@oh22.net;ckl@sqlpass.de</dc:creator>
  <cp:lastModifiedBy>Richardt Laura</cp:lastModifiedBy>
  <cp:revision>109</cp:revision>
  <dcterms:created xsi:type="dcterms:W3CDTF">2011-08-19T20:30:49Z</dcterms:created>
  <dcterms:modified xsi:type="dcterms:W3CDTF">2023-07-17T09:18:18Z</dcterms:modified>
</cp:coreProperties>
</file>