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C3B"/>
    <a:srgbClr val="8E9D9C"/>
    <a:srgbClr val="26BDC9"/>
    <a:srgbClr val="22C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456" y="43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1BAB3-C3D8-4237-9E54-6E78F35B7E82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98978-690E-43F9-98DC-7DFF0E4ED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6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rgbClr val="DD7C3B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122606-0A57-4153-B976-BF1F3A6F54A3}"/>
              </a:ext>
            </a:extLst>
          </p:cNvPr>
          <p:cNvSpPr/>
          <p:nvPr userDrawn="1"/>
        </p:nvSpPr>
        <p:spPr>
          <a:xfrm>
            <a:off x="8673244" y="2901142"/>
            <a:ext cx="2681941" cy="68164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72C72-C516-482D-BF10-2C35A43016B1}"/>
              </a:ext>
            </a:extLst>
          </p:cNvPr>
          <p:cNvSpPr/>
          <p:nvPr userDrawn="1"/>
        </p:nvSpPr>
        <p:spPr>
          <a:xfrm>
            <a:off x="1657350" y="1838325"/>
            <a:ext cx="3307539" cy="10628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5C279-A6C6-46CA-A61A-E1FC2F0ED139}"/>
              </a:ext>
            </a:extLst>
          </p:cNvPr>
          <p:cNvSpPr/>
          <p:nvPr userDrawn="1"/>
        </p:nvSpPr>
        <p:spPr>
          <a:xfrm>
            <a:off x="8673244" y="2904637"/>
            <a:ext cx="2613881" cy="69532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E2ECD-8F17-458D-92A5-571C2DD45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48204" y="4446625"/>
            <a:ext cx="3585712" cy="1574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7665" y="3671550"/>
            <a:ext cx="9009003" cy="157421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rgbClr val="8E9D9C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rgbClr val="8E9D9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FD554-8604-40D3-9F58-15496DE1828B}"/>
              </a:ext>
            </a:extLst>
          </p:cNvPr>
          <p:cNvSpPr/>
          <p:nvPr userDrawn="1"/>
        </p:nvSpPr>
        <p:spPr>
          <a:xfrm>
            <a:off x="1323975" y="1543050"/>
            <a:ext cx="2867025" cy="193357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9CAFF-5EC3-4E4D-B61A-013322B3A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48204" y="4446625"/>
            <a:ext cx="3585712" cy="15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727C9-BFBF-4F49-AF3D-D1A8C98F32FB}"/>
              </a:ext>
            </a:extLst>
          </p:cNvPr>
          <p:cNvSpPr/>
          <p:nvPr userDrawn="1"/>
        </p:nvSpPr>
        <p:spPr>
          <a:xfrm>
            <a:off x="10467975" y="5800725"/>
            <a:ext cx="872241" cy="49945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EF44B-1DB8-4F22-9ACC-2CFAE20349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970" y="5943294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9A8E4-74CA-409F-B00A-A1F20EF311E2}"/>
              </a:ext>
            </a:extLst>
          </p:cNvPr>
          <p:cNvSpPr/>
          <p:nvPr userDrawn="1"/>
        </p:nvSpPr>
        <p:spPr>
          <a:xfrm>
            <a:off x="10448925" y="5753100"/>
            <a:ext cx="981075" cy="5470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DC37C-F1AC-4AB5-A5A7-F6CE6E4BF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738" y="5948362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4C2DB-7AF4-40AE-A153-B15404841490}"/>
              </a:ext>
            </a:extLst>
          </p:cNvPr>
          <p:cNvSpPr/>
          <p:nvPr userDrawn="1"/>
        </p:nvSpPr>
        <p:spPr>
          <a:xfrm>
            <a:off x="10544175" y="5772150"/>
            <a:ext cx="885825" cy="6000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82E93-C38A-4040-831C-B0C7E088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9737" y="5947750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2B9E7-D570-4F43-9EC4-4450D4D546F7}"/>
              </a:ext>
            </a:extLst>
          </p:cNvPr>
          <p:cNvSpPr/>
          <p:nvPr userDrawn="1"/>
        </p:nvSpPr>
        <p:spPr>
          <a:xfrm>
            <a:off x="10544175" y="5940175"/>
            <a:ext cx="796041" cy="360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48B20-A88D-42B8-A162-50583782C5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8145" y="5944882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F248A0-03C2-4CD8-BE6A-E96D669D6FE3}"/>
              </a:ext>
            </a:extLst>
          </p:cNvPr>
          <p:cNvSpPr/>
          <p:nvPr userDrawn="1"/>
        </p:nvSpPr>
        <p:spPr>
          <a:xfrm>
            <a:off x="10458450" y="5800725"/>
            <a:ext cx="881766" cy="49945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BE44C-4260-4D89-A7B6-7F8C141CA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41" y="5940175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2279520" imgH="1310400" progId="Photoshop.Image.18">
                  <p:embed/>
                </p:oleObj>
              </mc:Choice>
              <mc:Fallback>
                <p:oleObj name="Image" r:id="rId9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672A4-36FC-492F-BB58-C0F1C49C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81" y="1287638"/>
            <a:ext cx="3974698" cy="4221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D1150-96AC-458F-8838-07262DDC35C1}"/>
              </a:ext>
            </a:extLst>
          </p:cNvPr>
          <p:cNvSpPr txBox="1"/>
          <p:nvPr/>
        </p:nvSpPr>
        <p:spPr>
          <a:xfrm>
            <a:off x="775094" y="5663428"/>
            <a:ext cx="551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https://www.linkedin.com/in/alexander-karl-44561012a/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07B4F-1D7B-4F94-9E29-874EE1AA3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21" y="3870664"/>
            <a:ext cx="992865" cy="992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3A443E-276B-4FB5-8E05-9DE7044448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97" y="3870662"/>
            <a:ext cx="992865" cy="992865"/>
          </a:xfrm>
          <a:prstGeom prst="rect">
            <a:avLst/>
          </a:prstGeom>
        </p:spPr>
      </p:pic>
      <p:pic>
        <p:nvPicPr>
          <p:cNvPr id="6" name="Grafik 5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8407493B-B433-C347-B1B2-92EBB3D38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659" y="3870661"/>
            <a:ext cx="992865" cy="992865"/>
          </a:xfrm>
          <a:prstGeom prst="rect">
            <a:avLst/>
          </a:prstGeom>
        </p:spPr>
      </p:pic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1135" y="3870660"/>
            <a:ext cx="992866" cy="9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5365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Wingdings</vt:lpstr>
      <vt:lpstr>SQLSatOslo 2016</vt:lpstr>
      <vt:lpstr>Image</vt:lpstr>
      <vt:lpstr>about me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SQLSat 605</dc:title>
  <dc:creator>o.engels@oh22.net;ckl@sqlpass.de</dc:creator>
  <cp:lastModifiedBy>Karl Alexander</cp:lastModifiedBy>
  <cp:revision>106</cp:revision>
  <dcterms:created xsi:type="dcterms:W3CDTF">2011-08-19T20:30:49Z</dcterms:created>
  <dcterms:modified xsi:type="dcterms:W3CDTF">2023-07-16T00:35:39Z</dcterms:modified>
</cp:coreProperties>
</file>