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07879-FE02-16A9-8622-4AF292058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5FB14A-FD75-2BD2-DEA9-577F414F2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3D33A-A465-57E7-00A5-78795012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2E8E7-2B4A-3DDB-971D-3B3A08E6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4D986-4AA0-3D62-D214-FA83DA4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57E2-1163-0F9F-C82E-350477B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FEEE7F-612C-6FE5-3AC2-724AC7E0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43502-5FBD-1ADD-9358-B2C8DAE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8BE51-5CBF-3521-EABA-3FD9555B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EE636-2534-73C6-A054-B783CF86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3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12F57-8636-60D9-140D-E60FD0F5C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9DC93-6C1C-4BF0-4AA9-BC3F5AAE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A51A93-A347-ACCF-EE03-AC5C941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CF4F7E-23DF-5D25-9528-72198019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C863D-0D71-2F96-CF14-06DAB93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2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075F5-888E-0057-E473-918627B1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4ED4B-2499-8DDD-EDB2-228ED20B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8CFC7-9035-9E98-1113-5C3ABCCC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C00EA-C842-BDF9-9246-17C903A8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84E144-484F-DC06-1EBA-180F0BCC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F4DDC-C5ED-0F2E-0572-933306E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FF4F6-739E-194F-01F7-BC27A6D4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2FAEE-8735-A62B-095F-8D0516C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9F379-3BC9-7FE9-C5CB-DD18EE82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D982-CC5B-BA8F-AE2A-F68505B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1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AA37-BF50-369B-BD55-FFF09B80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3EC8C-3973-1A83-F04A-FDE91C52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826A82-7903-8100-D475-93F91718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EBF6D-A59B-9A05-786F-33BBEC57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4D565-B18F-2ECF-A303-BBEA2C86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A79817-92C3-2C57-5FB8-E01FBCEB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31D5-19A9-D8D8-0ABA-80A03AA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097386-7670-6CB7-088A-16CF7F39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022B9-145C-4BB8-E4A8-296A9D51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D2FA55-8F54-77E9-8089-547BA12F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9206AD-E601-0694-8D43-C5F555424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2D2AF5-1634-541E-DF9B-EA04A7AD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8249CC-D6E9-FB93-93D5-DFE0293B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A832F-2416-E6DF-FC82-915C9CC6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A13CC-F9F8-565C-2720-F42102E3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36D2B9-FC23-CF3A-018C-B30C4EFE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490F4F-DC1F-7CFB-1FC9-2D9ED3D3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F6953-CCEA-AA43-1F61-3E8E660C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3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D9A492-1A33-65DE-6AAA-0E87BBAE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79B59-E6DB-60E7-9591-DA966430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969534-EEC2-969F-0735-574912E1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8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79E0A-C0CB-E0D0-6851-A3DA0CA2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74FBE-2166-AF96-0F89-EB3FA06D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9EE10-421F-9A57-24AA-7CA3539C8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E5C21-42D9-63B7-E775-A8E40BF2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7D8F0-6FAE-F1D2-F151-4A43B4AC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B10F5-8FBD-401F-6AAA-EC09775C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79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AF99F-AFDC-D508-9F27-CDE6F44B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5C9740-641B-346A-FA94-2D6ABE031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C26B3-D39B-1698-EADF-0F92ED4B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E6B8EA-BD39-4EBA-9122-CBB7FC8F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AED17-CF50-5322-60AA-B30EEB9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B4FCC-87A1-83DC-76F1-E5C795E2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6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20821-4560-1560-77DE-FE53158C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E79E60-C601-1198-E7BE-5C73D30D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B7AD7-F700-C893-E813-55ED9042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9113-0DCF-49A3-90A8-78A49F09DD03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BDB21-7DB6-CD52-1315-B4B2C4B19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C1B7D-C2CD-C57D-299E-C8184E70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5881-3A58-411B-85D5-2654A0CF7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108AC-E2E2-F119-AF38-34C507FFD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Hallo Welt</a:t>
            </a:r>
          </a:p>
        </p:txBody>
      </p:sp>
    </p:spTree>
    <p:extLst>
      <p:ext uri="{BB962C8B-B14F-4D97-AF65-F5344CB8AC3E}">
        <p14:creationId xmlns:p14="http://schemas.microsoft.com/office/powerpoint/2010/main" val="141003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Hallo Welt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Welt</dc:title>
  <dc:creator>Richardt Laura</dc:creator>
  <cp:lastModifiedBy>Richardt Laura</cp:lastModifiedBy>
  <cp:revision>1</cp:revision>
  <dcterms:created xsi:type="dcterms:W3CDTF">2023-07-11T12:42:41Z</dcterms:created>
  <dcterms:modified xsi:type="dcterms:W3CDTF">2023-07-11T12:43:09Z</dcterms:modified>
</cp:coreProperties>
</file>