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9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0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8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9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6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AC8E-7246-4D52-B56E-C6744115460E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B4316-078D-426B-B208-25E25F468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2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9394" y="248803"/>
            <a:ext cx="9144000" cy="666790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 sz="4800" dirty="0" smtClean="0"/>
              <a:t>Button function</a:t>
            </a:r>
            <a:endParaRPr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89" y="834038"/>
            <a:ext cx="3925408" cy="59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0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394" y="288324"/>
            <a:ext cx="10515600" cy="479726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zh-CN" dirty="0" smtClean="0"/>
              <a:t> NAV MODE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96" y="832966"/>
            <a:ext cx="5206524" cy="5872634"/>
          </a:xfrm>
        </p:spPr>
      </p:pic>
    </p:spTree>
    <p:extLst>
      <p:ext uri="{BB962C8B-B14F-4D97-AF65-F5344CB8AC3E}">
        <p14:creationId xmlns:p14="http://schemas.microsoft.com/office/powerpoint/2010/main" val="71440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156" y="205945"/>
            <a:ext cx="10515600" cy="636246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zh-CN" dirty="0" smtClean="0"/>
              <a:t>CANNON MODE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41" y="842191"/>
            <a:ext cx="5721830" cy="5903065"/>
          </a:xfrm>
        </p:spPr>
      </p:pic>
    </p:spTree>
    <p:extLst>
      <p:ext uri="{BB962C8B-B14F-4D97-AF65-F5344CB8AC3E}">
        <p14:creationId xmlns:p14="http://schemas.microsoft.com/office/powerpoint/2010/main" val="330473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 </vt:lpstr>
      <vt:lpstr> NAV MODE</vt:lpstr>
      <vt:lpstr>CANNON MODE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China</dc:creator>
  <cp:lastModifiedBy>China</cp:lastModifiedBy>
  <cp:revision>1</cp:revision>
  <dcterms:created xsi:type="dcterms:W3CDTF">2018-05-19T14:07:22Z</dcterms:created>
  <dcterms:modified xsi:type="dcterms:W3CDTF">2018-05-19T14:12:31Z</dcterms:modified>
</cp:coreProperties>
</file>