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291" r:id="rId5"/>
    <p:sldId id="292" r:id="rId6"/>
    <p:sldId id="273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5E1"/>
    <a:srgbClr val="EAE2D4"/>
    <a:srgbClr val="FDFAE2"/>
    <a:srgbClr val="8D8D8D"/>
    <a:srgbClr val="D73DE7"/>
    <a:srgbClr val="1B99FE"/>
    <a:srgbClr val="466AFD"/>
    <a:srgbClr val="BA45DF"/>
    <a:srgbClr val="A846DD"/>
    <a:srgbClr val="9B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A183B-BC24-4439-A368-672A848F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7F3814-153B-4799-A9AB-8F050E62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AE433E-9A7B-4D46-B226-9D7BD865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FEBC89-31ED-423F-A3ED-AD69223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3DA488-4172-46E7-A22B-CDC04F2A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57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0D7A5-05EC-444B-8E48-9D313CD8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3082F7-4956-4D15-B81B-8FD9F850A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5CA3AA-FE4D-4740-BD4F-9A384B5D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9046CF-068C-4EBB-B829-9FBEF540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0E9D52-2F46-4275-B4F4-63EF720C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3229EEB-8D34-FDDB-83E5-1C72273065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C042D59-5B7A-458B-B83A-5E830BC53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2D6ADC-18B1-4FA6-BBD9-3E1E9723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EE627D-8E7C-4870-A0ED-940D29F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308FB3-8F32-4529-A232-4E0F60A6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D169A-D79E-4CB2-97BB-9E4D9A54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452D4BF-F8EC-ED58-BAAC-138CF2200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89DDA-77DF-4273-B44D-1BBB5F2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444716-059E-4459-97FE-753C7F30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724B82-B83E-4CF8-8508-B14DB94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36AE07-7C2D-4D1F-8476-78E6C637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94C55E-0DC5-4D4F-8913-F3DC8C2E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754FC32-8D90-41E4-BD76-A02D6229A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4701A-1870-4682-80EC-C08E31AD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13C7B0-8BBF-4D7D-AD38-2BBD567C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6C5FAA-8F7F-4454-B8E1-F84BC6E6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2CEAD7-EFA3-4F0F-A158-C7B471FD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5420CF-A01F-41D7-ABF1-DE5DAF7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0340AF7-7024-1CC0-DCE6-E757F4551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0AA394-B92C-40DD-A32B-E9EA39B7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C4464-2A2C-4B5F-AAB9-7B6C0098B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3DA3AE4-0B7B-4188-99FD-BDE27014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5ADF5CF-EC04-4BCB-A031-48018244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2D293A-C797-428A-B14E-9E02EECD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61F1AC-C05D-444B-98F0-A433E82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A826FFF-5DC0-C956-61BB-0177EA224A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547DC-68AD-4AA8-A9E6-4684F1D8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4228A7-16BF-47C6-8219-3E0FFDCD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967D13-5CAB-4A2A-A5F3-349EB40F5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B71B0B-2CE6-48B4-9512-93E371489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B38A55F-2F19-4EFC-9E33-ACB30E949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84252A-02A0-4E65-87B4-7AA10A96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8ADEAA7-996E-4E6D-A768-4F8A73F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4F48EE-3289-48B4-8F00-D54BFEEA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489BC9B-7A40-F463-0F79-F71CB7A1D8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1C82C7-DC78-4558-B958-51E22E39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9A71BB-79B5-4928-A8B8-43EAF3A5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AFDF1FE-B358-460A-9B91-BC585FB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53008B-E90B-4D2B-95DC-66C8F35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55F1049-FDAD-FB9F-AC3F-FDA3F837B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280092-9962-4347-A589-5A831C98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B2B251-8F24-4D57-87B2-46B5317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138DA3-BCDE-45DC-B9D4-A955A952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7DF5A2-F85A-D1E0-EBC1-360BB889B7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8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28ED9E-3516-406F-A92C-366CEFAB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C5EB30-68D5-4628-87B8-B59247BC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95CD15-87BB-4CBC-BBEE-FDC99F00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96B014-9FDD-44C5-B523-5FA99FC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57FCCF5-8A9A-4D11-AA38-B84422E4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6EEDC6-AA20-408C-BFD1-14EB7B86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E36F8CB-80FA-752B-F0E8-A49B9AF170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24EFE8-31B8-4076-A22E-AC3D84AC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B6D6F3-92A1-4EAB-BC3D-D8D198D96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08D735-F3DF-4B28-AAA4-FAE3EF21F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912AF5-765D-4A99-A93A-1C44CABB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3CE30A-29BA-4C0A-BEE8-58064E61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EE69BD-7075-46C7-ADA7-0A6101B5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33C920B-7E40-2678-B308-E1BF43F046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9065" y="6145150"/>
            <a:ext cx="2965780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8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EFF70B5-0484-4E81-BFFD-B7919EA4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EA2601-F5F9-45BF-AB20-97DB3539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03D03-2C90-49A6-A304-FDD3D023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4182F-BA48-4DB1-B8D7-AB36A4B47820}" type="datetimeFigureOut">
              <a:rPr lang="hu-HU" smtClean="0"/>
              <a:t>2023. 11. 13.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82C755-2D8C-4B60-B169-D8ACEC13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CF109F-3EF9-4611-990C-576D0432C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83B8-DD26-43CE-8733-9AD952B410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1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FBDABBB-1747-2E96-B30C-FF7E7353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73" y="3169779"/>
            <a:ext cx="3400854" cy="3400854"/>
          </a:xfrm>
          <a:prstGeom prst="rect">
            <a:avLst/>
          </a:prstGeom>
        </p:spPr>
      </p:pic>
      <p:sp>
        <p:nvSpPr>
          <p:cNvPr id="14" name="Szöveg helye 2">
            <a:extLst>
              <a:ext uri="{FF2B5EF4-FFF2-40B4-BE49-F238E27FC236}">
                <a16:creationId xmlns:a16="http://schemas.microsoft.com/office/drawing/2014/main" id="{3EE0FDE1-1ED3-3AC6-91F0-B57451DD07EF}"/>
              </a:ext>
            </a:extLst>
          </p:cNvPr>
          <p:cNvSpPr txBox="1">
            <a:spLocks/>
          </p:cNvSpPr>
          <p:nvPr/>
        </p:nvSpPr>
        <p:spPr>
          <a:xfrm>
            <a:off x="1030042" y="4842774"/>
            <a:ext cx="2230437" cy="847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Első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Demó</a:t>
            </a:r>
            <a:r>
              <a:rPr lang="hu-HU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: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202</a:t>
            </a:r>
            <a:r>
              <a:rPr lang="hu-HU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.1</a:t>
            </a:r>
            <a:r>
              <a:rPr lang="hu-HU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r>
              <a:rPr lang="hu-HU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7E41BC08-7F21-9E81-0EAA-246F490707A2}"/>
              </a:ext>
            </a:extLst>
          </p:cNvPr>
          <p:cNvSpPr txBox="1">
            <a:spLocks/>
          </p:cNvSpPr>
          <p:nvPr/>
        </p:nvSpPr>
        <p:spPr>
          <a:xfrm>
            <a:off x="8546123" y="4017794"/>
            <a:ext cx="2823159" cy="1619250"/>
          </a:xfrm>
          <a:prstGeom prst="rect">
            <a:avLst/>
          </a:prstGeom>
          <a:effectLst>
            <a:outerShdw blurRad="25400" dist="25400" dir="2700000" sx="20000" sy="20000" algn="tl" rotWithShape="0">
              <a:prstClr val="black">
                <a:alpha val="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Magyarcsik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Nagy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Balázs</a:t>
            </a:r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Levente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Tóth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Török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Zsombor</a:t>
            </a:r>
            <a:endParaRPr lang="hu-HU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hu-H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Varga </a:t>
            </a:r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Györk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ím 1">
            <a:extLst>
              <a:ext uri="{FF2B5EF4-FFF2-40B4-BE49-F238E27FC236}">
                <a16:creationId xmlns:a16="http://schemas.microsoft.com/office/drawing/2014/main" id="{D1843A2F-FCBF-D871-014F-142D7B3C4663}"/>
              </a:ext>
            </a:extLst>
          </p:cNvPr>
          <p:cNvSpPr txBox="1">
            <a:spLocks/>
          </p:cNvSpPr>
          <p:nvPr/>
        </p:nvSpPr>
        <p:spPr>
          <a:xfrm>
            <a:off x="914399" y="-432883"/>
            <a:ext cx="10709030" cy="209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all" spc="8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Dusza</a:t>
            </a:r>
            <a:r>
              <a:rPr lang="en-US" sz="4400" b="1" cap="all" spc="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workshop </a:t>
            </a:r>
            <a:r>
              <a:rPr lang="en-US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202</a:t>
            </a:r>
            <a:r>
              <a:rPr lang="hu-HU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r>
              <a:rPr lang="en-US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-2</a:t>
            </a:r>
            <a:r>
              <a:rPr lang="hu-HU" sz="4400" cap="all" spc="800" dirty="0">
                <a:solidFill>
                  <a:srgbClr val="B44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</a:p>
        </p:txBody>
      </p:sp>
      <p:pic>
        <p:nvPicPr>
          <p:cNvPr id="18" name="Kép 17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8A82BFDC-835E-9BAD-49EC-9FA87FD95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526" y="1673407"/>
            <a:ext cx="8400947" cy="233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4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Egyenes összekötő 18"/>
          <p:cNvCxnSpPr/>
          <p:nvPr/>
        </p:nvCxnSpPr>
        <p:spPr>
          <a:xfrm>
            <a:off x="1149531" y="3039291"/>
            <a:ext cx="97421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kerekített téglalap 33"/>
          <p:cNvSpPr/>
          <p:nvPr/>
        </p:nvSpPr>
        <p:spPr>
          <a:xfrm>
            <a:off x="8128850" y="2484175"/>
            <a:ext cx="2281645" cy="1149532"/>
          </a:xfrm>
          <a:prstGeom prst="roundRect">
            <a:avLst/>
          </a:prstGeom>
          <a:solidFill>
            <a:srgbClr val="F9F5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5" name="Lekerekített téglalap 4"/>
          <p:cNvSpPr/>
          <p:nvPr/>
        </p:nvSpPr>
        <p:spPr>
          <a:xfrm>
            <a:off x="1662694" y="2464525"/>
            <a:ext cx="2281645" cy="1149532"/>
          </a:xfrm>
          <a:prstGeom prst="roundRect">
            <a:avLst/>
          </a:prstGeom>
          <a:solidFill>
            <a:srgbClr val="F9F5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108728" y="2808458"/>
            <a:ext cx="17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" name="Szövegdoboz 22"/>
          <p:cNvSpPr txBox="1"/>
          <p:nvPr/>
        </p:nvSpPr>
        <p:spPr>
          <a:xfrm>
            <a:off x="8310618" y="2828108"/>
            <a:ext cx="17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4.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3" name="Lekerekített téglalap 32"/>
          <p:cNvSpPr/>
          <p:nvPr/>
        </p:nvSpPr>
        <p:spPr>
          <a:xfrm>
            <a:off x="4895772" y="2484175"/>
            <a:ext cx="2281645" cy="1149532"/>
          </a:xfrm>
          <a:prstGeom prst="roundRect">
            <a:avLst/>
          </a:prstGeom>
          <a:solidFill>
            <a:srgbClr val="F9F5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/>
          <p:cNvSpPr txBox="1"/>
          <p:nvPr/>
        </p:nvSpPr>
        <p:spPr>
          <a:xfrm>
            <a:off x="5165630" y="2835323"/>
            <a:ext cx="17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3.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84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5" name="Lekerekített téglalap 4"/>
          <p:cNvSpPr/>
          <p:nvPr/>
        </p:nvSpPr>
        <p:spPr>
          <a:xfrm>
            <a:off x="1923090" y="2672659"/>
            <a:ext cx="2281645" cy="1149532"/>
          </a:xfrm>
          <a:prstGeom prst="roundRect">
            <a:avLst/>
          </a:prstGeom>
          <a:solidFill>
            <a:srgbClr val="F9F5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369124" y="3016592"/>
            <a:ext cx="17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2.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671240" y="2185595"/>
            <a:ext cx="4835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600" b="1" dirty="0">
                <a:latin typeface="Century Gothic" panose="020B0502020202020204" pitchFamily="34" charset="0"/>
              </a:rPr>
              <a:t>Funkcionalitás a UI mögé: </a:t>
            </a:r>
          </a:p>
          <a:p>
            <a:pPr marL="447675" lvl="1" indent="-265113">
              <a:buFont typeface="Arial" panose="020B0604020202020204" pitchFamily="34" charset="0"/>
              <a:buChar char="•"/>
            </a:pPr>
            <a:r>
              <a:rPr lang="hu-HU" sz="2400" dirty="0">
                <a:latin typeface="Century Gothic" panose="020B0502020202020204" pitchFamily="34" charset="0"/>
              </a:rPr>
              <a:t>Órák</a:t>
            </a:r>
          </a:p>
          <a:p>
            <a:pPr marL="447675" lvl="1" indent="-265113">
              <a:buFont typeface="Arial" panose="020B0604020202020204" pitchFamily="34" charset="0"/>
              <a:buChar char="•"/>
            </a:pPr>
            <a:r>
              <a:rPr lang="hu-HU" sz="2400" dirty="0">
                <a:latin typeface="Century Gothic" panose="020B0502020202020204" pitchFamily="34" charset="0"/>
              </a:rPr>
              <a:t>Tanárok</a:t>
            </a:r>
          </a:p>
          <a:p>
            <a:pPr marL="447675" lvl="1" indent="-265113">
              <a:buFont typeface="Arial" panose="020B0604020202020204" pitchFamily="34" charset="0"/>
              <a:buChar char="•"/>
            </a:pPr>
            <a:r>
              <a:rPr lang="hu-HU" sz="2400" dirty="0">
                <a:latin typeface="Century Gothic" panose="020B0502020202020204" pitchFamily="34" charset="0"/>
              </a:rPr>
              <a:t>Házi feladatok/beadandók</a:t>
            </a:r>
          </a:p>
          <a:p>
            <a:pPr marL="447675" lvl="1" indent="-265113">
              <a:buFont typeface="Arial" panose="020B0604020202020204" pitchFamily="34" charset="0"/>
              <a:buChar char="•"/>
            </a:pPr>
            <a:r>
              <a:rPr lang="hu-HU" sz="2400" dirty="0">
                <a:latin typeface="Century Gothic" panose="020B0502020202020204" pitchFamily="34" charset="0"/>
              </a:rPr>
              <a:t>Dolgozatok</a:t>
            </a:r>
          </a:p>
        </p:txBody>
      </p:sp>
      <p:cxnSp>
        <p:nvCxnSpPr>
          <p:cNvPr id="13" name="Egyenes összekötő nyíllal 12"/>
          <p:cNvCxnSpPr/>
          <p:nvPr/>
        </p:nvCxnSpPr>
        <p:spPr>
          <a:xfrm flipV="1">
            <a:off x="4312220" y="3247424"/>
            <a:ext cx="12653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49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5" name="Lekerekített téglalap 4"/>
          <p:cNvSpPr/>
          <p:nvPr/>
        </p:nvSpPr>
        <p:spPr>
          <a:xfrm>
            <a:off x="2459745" y="2639400"/>
            <a:ext cx="2281645" cy="1149532"/>
          </a:xfrm>
          <a:prstGeom prst="roundRect">
            <a:avLst/>
          </a:prstGeom>
          <a:solidFill>
            <a:srgbClr val="F9F5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905779" y="2983333"/>
            <a:ext cx="17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3.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936415" y="2413946"/>
            <a:ext cx="46590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600" b="1" dirty="0">
                <a:latin typeface="Century Gothic" panose="020B0502020202020204" pitchFamily="34" charset="0"/>
              </a:rPr>
              <a:t>Továbbfejlesztett design</a:t>
            </a:r>
          </a:p>
          <a:p>
            <a:pPr>
              <a:spcAft>
                <a:spcPts val="1200"/>
              </a:spcAft>
            </a:pPr>
            <a:r>
              <a:rPr lang="hu-HU" sz="2600" b="1" dirty="0">
                <a:latin typeface="Century Gothic" panose="020B0502020202020204" pitchFamily="34" charset="0"/>
              </a:rPr>
              <a:t>Kiadott alkalmazás </a:t>
            </a:r>
          </a:p>
          <a:p>
            <a:pPr>
              <a:spcAft>
                <a:spcPts val="1200"/>
              </a:spcAft>
            </a:pPr>
            <a:r>
              <a:rPr lang="hu-HU" sz="2600" b="1" dirty="0">
                <a:latin typeface="Century Gothic" panose="020B0502020202020204" pitchFamily="34" charset="0"/>
              </a:rPr>
              <a:t>Webes felület (?)</a:t>
            </a:r>
            <a:endParaRPr lang="hu-HU" sz="2400" b="1" dirty="0">
              <a:latin typeface="Century Gothic" panose="020B0502020202020204" pitchFamily="34" charset="0"/>
            </a:endParaRPr>
          </a:p>
        </p:txBody>
      </p:sp>
      <p:cxnSp>
        <p:nvCxnSpPr>
          <p:cNvPr id="6" name="Egyenes összekötő nyíllal 5"/>
          <p:cNvCxnSpPr>
            <a:stCxn id="5" idx="3"/>
          </p:cNvCxnSpPr>
          <p:nvPr/>
        </p:nvCxnSpPr>
        <p:spPr>
          <a:xfrm flipV="1">
            <a:off x="4741390" y="2639400"/>
            <a:ext cx="1202210" cy="574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5" idx="3"/>
            <a:endCxn id="2" idx="1"/>
          </p:cNvCxnSpPr>
          <p:nvPr/>
        </p:nvCxnSpPr>
        <p:spPr>
          <a:xfrm flipV="1">
            <a:off x="4741390" y="3214165"/>
            <a:ext cx="11950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>
            <a:stCxn id="5" idx="3"/>
          </p:cNvCxnSpPr>
          <p:nvPr/>
        </p:nvCxnSpPr>
        <p:spPr>
          <a:xfrm>
            <a:off x="4741390" y="3214166"/>
            <a:ext cx="1202210" cy="574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2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D61452E-30BC-46DE-8F51-42263E19AA49}"/>
              </a:ext>
            </a:extLst>
          </p:cNvPr>
          <p:cNvGrpSpPr/>
          <p:nvPr/>
        </p:nvGrpSpPr>
        <p:grpSpPr>
          <a:xfrm>
            <a:off x="1731065" y="512993"/>
            <a:ext cx="9160578" cy="1038613"/>
            <a:chOff x="2040822" y="557211"/>
            <a:chExt cx="9160578" cy="1038613"/>
          </a:xfrm>
        </p:grpSpPr>
        <p:pic>
          <p:nvPicPr>
            <p:cNvPr id="18" name="Kép 17" descr="A képen Betűtípus, Grafika, Grafikus tervezés, tervezés látható&#10;&#10;Automatikusan generált leírás">
              <a:extLst>
                <a:ext uri="{FF2B5EF4-FFF2-40B4-BE49-F238E27FC236}">
                  <a16:creationId xmlns:a16="http://schemas.microsoft.com/office/drawing/2014/main" id="{3EC925CB-1C81-48D4-8E10-45557DE23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822" y="557211"/>
              <a:ext cx="3739006" cy="103861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19799B77-073F-4655-82BA-DF858F6E5674}"/>
                </a:ext>
              </a:extLst>
            </p:cNvPr>
            <p:cNvSpPr txBox="1"/>
            <p:nvPr/>
          </p:nvSpPr>
          <p:spPr>
            <a:xfrm>
              <a:off x="5419344" y="814907"/>
              <a:ext cx="5782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 „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</a:t>
              </a:r>
              <a:r>
                <a:rPr lang="hu-H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</a:t>
              </a:r>
              <a:r>
                <a:rPr lang="hu-H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feledhetetlen siker útján”</a:t>
              </a:r>
            </a:p>
          </p:txBody>
        </p:sp>
      </p:grpSp>
      <p:sp>
        <p:nvSpPr>
          <p:cNvPr id="5" name="Lekerekített téglalap 4"/>
          <p:cNvSpPr/>
          <p:nvPr/>
        </p:nvSpPr>
        <p:spPr>
          <a:xfrm>
            <a:off x="2279963" y="2685120"/>
            <a:ext cx="2281645" cy="1149532"/>
          </a:xfrm>
          <a:prstGeom prst="roundRect">
            <a:avLst/>
          </a:prstGeom>
          <a:solidFill>
            <a:srgbClr val="F9F5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725997" y="3029053"/>
            <a:ext cx="174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4.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demo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592040" y="2608933"/>
            <a:ext cx="52832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2600" dirty="0">
                <a:latin typeface="Century Gothic" panose="020B0502020202020204" pitchFamily="34" charset="0"/>
              </a:rPr>
              <a:t>TELJESEN KIFEJLESZTETT </a:t>
            </a:r>
            <a:r>
              <a:rPr lang="hu-HU" sz="2600" b="1" dirty="0">
                <a:latin typeface="Century Gothic" panose="020B0502020202020204" pitchFamily="34" charset="0"/>
              </a:rPr>
              <a:t>CLASSMATE ALKALMAZÁS, </a:t>
            </a:r>
            <a:r>
              <a:rPr lang="hu-HU" sz="2600" dirty="0">
                <a:latin typeface="Century Gothic" panose="020B0502020202020204" pitchFamily="34" charset="0"/>
              </a:rPr>
              <a:t>HOZZÁTARTOZÓ</a:t>
            </a:r>
            <a:r>
              <a:rPr lang="hu-HU" sz="2600" b="1" dirty="0">
                <a:latin typeface="Century Gothic" panose="020B0502020202020204" pitchFamily="34" charset="0"/>
              </a:rPr>
              <a:t> WEBES FELÜLET</a:t>
            </a:r>
          </a:p>
        </p:txBody>
      </p:sp>
      <p:cxnSp>
        <p:nvCxnSpPr>
          <p:cNvPr id="6" name="Egyenes összekötő nyíllal 5"/>
          <p:cNvCxnSpPr/>
          <p:nvPr/>
        </p:nvCxnSpPr>
        <p:spPr>
          <a:xfrm flipV="1">
            <a:off x="4692776" y="3255264"/>
            <a:ext cx="1195025" cy="4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69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A0B854-C5C4-223C-EEE6-75225C846A66}"/>
              </a:ext>
            </a:extLst>
          </p:cNvPr>
          <p:cNvSpPr txBox="1">
            <a:spLocks/>
          </p:cNvSpPr>
          <p:nvPr/>
        </p:nvSpPr>
        <p:spPr>
          <a:xfrm>
            <a:off x="2430461" y="980831"/>
            <a:ext cx="7496334" cy="23623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b="1" cap="all" spc="5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Köszönjük</a:t>
            </a:r>
            <a:r>
              <a:rPr lang="en-US" b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hu-HU" b="1" cap="all" spc="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 FIGYELMET!</a:t>
            </a:r>
            <a:endParaRPr lang="hu-HU" cap="all" spc="5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B0E9B9-5A24-B953-5658-353D32BBEF2E}"/>
              </a:ext>
            </a:extLst>
          </p:cNvPr>
          <p:cNvSpPr txBox="1"/>
          <p:nvPr/>
        </p:nvSpPr>
        <p:spPr>
          <a:xfrm>
            <a:off x="8080010" y="5284121"/>
            <a:ext cx="348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202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3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.1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.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11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– </a:t>
            </a:r>
            <a:r>
              <a:rPr lang="en-US" i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Dusza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Workshop</a:t>
            </a:r>
            <a:endParaRPr lang="hu-HU" i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A0E5D8F3-71BA-82A4-B3DB-C8D9F1C7942A}"/>
              </a:ext>
            </a:extLst>
          </p:cNvPr>
          <p:cNvSpPr txBox="1">
            <a:spLocks/>
          </p:cNvSpPr>
          <p:nvPr/>
        </p:nvSpPr>
        <p:spPr>
          <a:xfrm>
            <a:off x="1014749" y="4176922"/>
            <a:ext cx="2573339" cy="1489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Magyarcsik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Nagy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Balázs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Levente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Tóth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Dávid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Török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Zsombor</a:t>
            </a:r>
            <a:endParaRPr lang="hu-HU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Varga 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Györk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Kép 9" descr="A képen Betűtípus, Grafika, Grafikus tervezés, tervezés látható&#10;&#10;Automatikusan generált leírás">
            <a:extLst>
              <a:ext uri="{FF2B5EF4-FFF2-40B4-BE49-F238E27FC236}">
                <a16:creationId xmlns:a16="http://schemas.microsoft.com/office/drawing/2014/main" id="{8ABA2C1D-63AE-F734-8DD1-6B22F175D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414" y="4695996"/>
            <a:ext cx="2988762" cy="830212"/>
          </a:xfrm>
          <a:prstGeom prst="rect">
            <a:avLst/>
          </a:prstGeom>
        </p:spPr>
      </p:pic>
      <p:pic>
        <p:nvPicPr>
          <p:cNvPr id="12" name="Kép 11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C6F0F227-DEC1-A17C-0B23-601803545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72" y="3429000"/>
            <a:ext cx="2801255" cy="28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Trebuchet MS</vt:lpstr>
      <vt:lpstr>Wingdings 3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tanulo</dc:creator>
  <cp:lastModifiedBy>Magyarcsik Dávid</cp:lastModifiedBy>
  <cp:revision>73</cp:revision>
  <dcterms:created xsi:type="dcterms:W3CDTF">2023-10-16T06:10:19Z</dcterms:created>
  <dcterms:modified xsi:type="dcterms:W3CDTF">2023-11-13T08:19:49Z</dcterms:modified>
</cp:coreProperties>
</file>