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86AAF-778A-00E7-F9E7-C195C3E5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E1D1A3-D7C1-51F9-102B-8D78F636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90996-594A-ACB9-0E23-598B728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CA6C33-3708-B267-65B0-59F086E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C1FB65-F314-BF87-7F67-D19934C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5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037DB-A668-EA8A-42DF-BBB67DE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D7257C-F23A-E25D-64F1-95AD04D2E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3EF1F3-205A-C784-8047-240DAC1E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0C3457-7676-D271-03F2-092CEB9B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A54293-5FA4-3AC9-0015-A1A3644E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5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73F726E-C02E-A204-F768-E8FF4BFA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DA81169-7C70-738A-EBE6-4DD34AD8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D3D97E-C08A-FA7A-8265-46E44300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26718-DC4F-D1F4-731E-E1B91821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FC154-3BD3-DD01-7B29-5ECF060A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4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970EE-122F-031A-491E-A9622741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C7AE4-8B0D-5FBC-4242-E334FD97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64613-83A7-817B-47DC-BDE88317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7A8130-8FA8-2A56-C5EB-0921C7D3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E14551-9DB8-F6E2-45AC-D6DAF1A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33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F3A39-1A3D-CD40-AD57-F1957542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A541D6-9B54-D2ED-01F0-DA082969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38BA1A-67BA-E042-AF39-E3C36E1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394433-44DF-CC87-D5C5-7ED834DC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E674B8-1F2E-85D7-83CA-84B8412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2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FBA02-B75B-18CF-1336-99A57A9C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E9D112-92C9-08F8-E1E7-A97679A6C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FF25FB8-2E89-C70E-3E25-DCDCF18A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AB00D1-B1A1-89A5-DDF3-ED4BD57E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568865-4E71-A765-7FD3-B09CBC11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CB28B6-08F4-2BB0-38A1-B046609F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4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3BB19-BE0C-55A3-260B-0644A779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840FBE-6D90-A5D7-00A8-E7E99FAF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092210-92DF-B243-0365-E68D7A15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D1DE50-4C42-5355-F094-07A6EC228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3429E78-F8CA-17D9-3972-8B06C87A0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22BEB9-E79A-3BF2-90CB-7A5C4118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EAB95F6-D8BA-DA39-0DE9-308F522C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B150A8F-98D2-3052-A6F8-631F642C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1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9C5FB-8DBE-C1CB-8BBC-B70D48E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247A01-2E16-4334-BD94-EC85C77D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88A187-2672-A876-5F48-B39E665A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A35CBE-0CE2-76C8-386D-6CA21557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6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AFEBEE6-E41C-44DA-3686-672077C3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5B59E9-02D1-DD81-9BF7-82718E54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59610E-6BA3-C8C3-2C2B-9F909B8E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41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0E972-3F78-39F2-7B2C-61AA30B5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B2CFDC-B5A3-43E4-5A9A-34D4DEF7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605E15-6D6F-2616-D5D9-B9B7FE4A0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FEDF5C-2956-8D98-19B0-FE5F55E2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50DBC0-676B-984E-79AB-A5E73BFD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1BA2CB-86AC-7B0A-0450-6A58C42A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81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D3D607-36C5-6C3A-C072-918BF951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C21994-9C07-5543-38F3-DA310A8F0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323A16-73AA-7BA1-FCD6-305EF66C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BD52BC-112C-13B0-6BBF-7418E97D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AF5A6C-9DD1-4590-4BD0-95A8C284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A5AC77-F799-2D2B-0312-F2C80E19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46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993C93B-DE64-CBA2-6871-30F47E4C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2DF3A0-396A-BCE3-17D3-8CDA9FE2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249972-1E0E-E961-F57D-F388C9544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0EE-F191-43FF-AD99-A47BD9E5756B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A15649-1475-FB83-3026-E476CC83E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703E07-3D09-E23C-6BFC-5533BDA6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90B7-31DB-4309-A4CC-975A54ABB4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4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A2C44-2488-FF78-0FBC-9DEEC075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Bemutatkozik</a:t>
            </a:r>
            <a:r>
              <a:rPr lang="en-US" dirty="0"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hu-HU" dirty="0">
              <a:latin typeface="Arial Nova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Kép 3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3F1E8DDF-3F76-D684-6761-F2B4B235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2400"/>
            <a:ext cx="6858000" cy="1905000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9A2D07E2-724C-1A1E-1338-37123F5D737E}"/>
              </a:ext>
            </a:extLst>
          </p:cNvPr>
          <p:cNvSpPr txBox="1">
            <a:spLocks/>
          </p:cNvSpPr>
          <p:nvPr/>
        </p:nvSpPr>
        <p:spPr>
          <a:xfrm>
            <a:off x="838200" y="2374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Nyílt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teszt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 Nova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verzió</a:t>
            </a:r>
            <a:endParaRPr lang="hu-HU" sz="2000" dirty="0">
              <a:solidFill>
                <a:schemeClr val="bg2">
                  <a:lumMod val="75000"/>
                </a:schemeClr>
              </a:solidFill>
              <a:latin typeface="Arial Nova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00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képernyőkép, Kommunikációs eszköz, kütyü látható&#10;&#10;Automatikusan generált leírás">
            <a:extLst>
              <a:ext uri="{FF2B5EF4-FFF2-40B4-BE49-F238E27FC236}">
                <a16:creationId xmlns:a16="http://schemas.microsoft.com/office/drawing/2014/main" id="{F6082685-327C-FA17-B0A4-C565FF32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05" y="1924050"/>
            <a:ext cx="2682979" cy="4841421"/>
          </a:xfrm>
          <a:prstGeom prst="rect">
            <a:avLst/>
          </a:prstGeom>
        </p:spPr>
      </p:pic>
      <p:pic>
        <p:nvPicPr>
          <p:cNvPr id="5" name="Kép 4" descr="A képen szöveg, Kommunikációs eszköz, Mobileszköz, Mobiltelefon látható&#10;&#10;Automatikusan generált leírás">
            <a:extLst>
              <a:ext uri="{FF2B5EF4-FFF2-40B4-BE49-F238E27FC236}">
                <a16:creationId xmlns:a16="http://schemas.microsoft.com/office/drawing/2014/main" id="{4E1C9CF5-9361-6B0E-2643-59570A88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1219789"/>
            <a:ext cx="3073261" cy="5545682"/>
          </a:xfrm>
          <a:prstGeom prst="rect">
            <a:avLst/>
          </a:prstGeom>
        </p:spPr>
      </p:pic>
      <p:pic>
        <p:nvPicPr>
          <p:cNvPr id="9" name="Kép 8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5537F044-BD61-046B-8F75-1777D9F07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0393"/>
            <a:ext cx="6858000" cy="1905000"/>
          </a:xfrm>
          <a:prstGeom prst="rect">
            <a:avLst/>
          </a:prstGeom>
        </p:spPr>
      </p:pic>
      <p:pic>
        <p:nvPicPr>
          <p:cNvPr id="11" name="Kép 10" descr="A képen minta, Grafika, pixel, tervezés látható&#10;&#10;Automatikusan generált leírás">
            <a:extLst>
              <a:ext uri="{FF2B5EF4-FFF2-40B4-BE49-F238E27FC236}">
                <a16:creationId xmlns:a16="http://schemas.microsoft.com/office/drawing/2014/main" id="{EBF649F5-0CAE-E61C-A8B5-DEE445DF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89" y="2916010"/>
            <a:ext cx="2857500" cy="2857500"/>
          </a:xfrm>
          <a:prstGeom prst="rect">
            <a:avLst/>
          </a:prstGeom>
        </p:spPr>
      </p:pic>
      <p:pic>
        <p:nvPicPr>
          <p:cNvPr id="13" name="Ábra 12">
            <a:extLst>
              <a:ext uri="{FF2B5EF4-FFF2-40B4-BE49-F238E27FC236}">
                <a16:creationId xmlns:a16="http://schemas.microsoft.com/office/drawing/2014/main" id="{E6328E83-982A-ADEF-7D80-1E4A3EFC7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019" y="4743450"/>
            <a:ext cx="2696641" cy="26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74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Office-téma</vt:lpstr>
      <vt:lpstr>Bemutatkozik: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Bemutatkozik:</dc:title>
  <dc:creator>Dávid Tóth</dc:creator>
  <cp:lastModifiedBy>Dávid Tóth</cp:lastModifiedBy>
  <cp:revision>1</cp:revision>
  <dcterms:created xsi:type="dcterms:W3CDTF">2024-01-16T17:59:05Z</dcterms:created>
  <dcterms:modified xsi:type="dcterms:W3CDTF">2024-01-16T18:14:36Z</dcterms:modified>
</cp:coreProperties>
</file>