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6" r:id="rId4"/>
    <p:sldId id="274" r:id="rId5"/>
    <p:sldId id="275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8CA"/>
    <a:srgbClr val="1B99FE"/>
    <a:srgbClr val="9B17FF"/>
    <a:srgbClr val="8D8D8D"/>
    <a:srgbClr val="D73DE7"/>
    <a:srgbClr val="466AFD"/>
    <a:srgbClr val="BA45DF"/>
    <a:srgbClr val="A846DD"/>
    <a:srgbClr val="929292"/>
    <a:srgbClr val="88B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A183B-BC24-4439-A368-672A848F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C7F3814-153B-4799-A9AB-8F050E624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AE433E-9A7B-4D46-B226-9D7BD865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FEBC89-31ED-423F-A3ED-AD69223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3DA488-4172-46E7-A22B-CDC04F2A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57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0D7A5-05EC-444B-8E48-9D313CD8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3082F7-4956-4D15-B81B-8FD9F850A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5CA3AA-FE4D-4740-BD4F-9A384B5D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9046CF-068C-4EBB-B829-9FBEF540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0E9D52-2F46-4275-B4F4-63EF720C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3229EEB-8D34-FDDB-83E5-1C7227306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C042D59-5B7A-458B-B83A-5E830BC53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12D6ADC-18B1-4FA6-BBD9-3E1E9723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EE627D-8E7C-4870-A0ED-940D29F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308FB3-8F32-4529-A232-4E0F60A6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0D169A-D79E-4CB2-97BB-9E4D9A54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452D4BF-F8EC-ED58-BAAC-138CF2200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C89DDA-77DF-4273-B44D-1BBB5F2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444716-059E-4459-97FE-753C7F30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724B82-B83E-4CF8-8508-B14DB94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36AE07-7C2D-4D1F-8476-78E6C637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94C55E-0DC5-4D4F-8913-F3DC8C2E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754FC32-8D90-41E4-BD76-A02D6229A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94701A-1870-4682-80EC-C08E31AD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13C7B0-8BBF-4D7D-AD38-2BBD567C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6C5FAA-8F7F-4454-B8E1-F84BC6E6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2CEAD7-EFA3-4F0F-A158-C7B471FD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5420CF-A01F-41D7-ABF1-DE5DAF7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0340AF7-7024-1CC0-DCE6-E757F4551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0AA394-B92C-40DD-A32B-E9EA39B7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2C4464-2A2C-4B5F-AAB9-7B6C0098B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3DA3AE4-0B7B-4188-99FD-BDE27014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ADF5CF-EC04-4BCB-A031-4801824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2D293A-C797-428A-B14E-9E02EECD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61F1AC-C05D-444B-98F0-A433E82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A826FFF-5DC0-C956-61BB-0177EA224A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8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547DC-68AD-4AA8-A9E6-4684F1D8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4228A7-16BF-47C6-8219-3E0FFDCD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967D13-5CAB-4A2A-A5F3-349EB40F5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B71B0B-2CE6-48B4-9512-93E371489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B38A55F-2F19-4EFC-9E33-ACB30E94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184252A-02A0-4E65-87B4-7AA10A96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8ADEAA7-996E-4E6D-A768-4F8A73F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4F48EE-3289-48B4-8F00-D54BFEEA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489BC9B-7A40-F463-0F79-F71CB7A1D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1C82C7-DC78-4558-B958-51E22E39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09A71BB-79B5-4928-A8B8-43EAF3A5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AFDF1FE-B358-460A-9B91-BC585FB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53008B-E90B-4D2B-95DC-66C8F355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55F1049-FDAD-FB9F-AC3F-FDA3F837B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280092-9962-4347-A589-5A831C98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AB2B251-8F24-4D57-87B2-46B5317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9138DA3-BCDE-45DC-B9D4-A955A952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7DF5A2-F85A-D1E0-EBC1-360BB889B7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8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28ED9E-3516-406F-A92C-366CEFAB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C5EB30-68D5-4628-87B8-B59247BC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95CD15-87BB-4CBC-BBEE-FDC99F00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96B014-9FDD-44C5-B523-5FA99FC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57FCCF5-8A9A-4D11-AA38-B84422E4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6EEDC6-AA20-408C-BFD1-14EB7B86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E36F8CB-80FA-752B-F0E8-A49B9AF170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24EFE8-31B8-4076-A22E-AC3D84AC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9B6D6F3-92A1-4EAB-BC3D-D8D198D96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608D735-F3DF-4B28-AAA4-FAE3EF21F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912AF5-765D-4A99-A93A-1C44CABB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3CE30A-29BA-4C0A-BEE8-58064E61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EE69BD-7075-46C7-ADA7-0A6101B5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33C920B-7E40-2678-B308-E1BF43F046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8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EFF70B5-0484-4E81-BFFD-B7919EA4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EA2601-F5F9-45BF-AB20-97DB3539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003D03-2C90-49A6-A304-FDD3D0238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4182F-BA48-4DB1-B8D7-AB36A4B47820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82C755-2D8C-4B60-B169-D8ACEC13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CF109F-3EF9-4611-990C-576D0432C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12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2FBDABBB-1747-2E96-B30C-FF7E7353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73" y="3169779"/>
            <a:ext cx="3400854" cy="3400854"/>
          </a:xfrm>
          <a:prstGeom prst="rect">
            <a:avLst/>
          </a:prstGeom>
        </p:spPr>
      </p:pic>
      <p:sp>
        <p:nvSpPr>
          <p:cNvPr id="14" name="Szöveg helye 2">
            <a:extLst>
              <a:ext uri="{FF2B5EF4-FFF2-40B4-BE49-F238E27FC236}">
                <a16:creationId xmlns:a16="http://schemas.microsoft.com/office/drawing/2014/main" id="{3EE0FDE1-1ED3-3AC6-91F0-B57451DD07EF}"/>
              </a:ext>
            </a:extLst>
          </p:cNvPr>
          <p:cNvSpPr txBox="1">
            <a:spLocks/>
          </p:cNvSpPr>
          <p:nvPr/>
        </p:nvSpPr>
        <p:spPr>
          <a:xfrm>
            <a:off x="1030042" y="4842774"/>
            <a:ext cx="2230437" cy="847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Első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Demó</a:t>
            </a:r>
            <a:r>
              <a:rPr lang="hu-HU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202</a:t>
            </a:r>
            <a:r>
              <a:rPr lang="hu-HU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.1</a:t>
            </a:r>
            <a:r>
              <a:rPr lang="hu-HU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r>
              <a:rPr lang="hu-HU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09</a:t>
            </a:r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7E41BC08-7F21-9E81-0EAA-246F490707A2}"/>
              </a:ext>
            </a:extLst>
          </p:cNvPr>
          <p:cNvSpPr txBox="1">
            <a:spLocks/>
          </p:cNvSpPr>
          <p:nvPr/>
        </p:nvSpPr>
        <p:spPr>
          <a:xfrm>
            <a:off x="8546123" y="4241729"/>
            <a:ext cx="2823159" cy="1619250"/>
          </a:xfrm>
          <a:prstGeom prst="rect">
            <a:avLst/>
          </a:prstGeom>
          <a:effectLst>
            <a:outerShdw blurRad="25400" dist="25400" dir="2700000" sx="20000" sy="20000" algn="tl" rotWithShape="0">
              <a:prstClr val="black">
                <a:alpha val="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Magyarcsik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Dávid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Nagy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Balázs</a:t>
            </a:r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Levente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Tóth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Dávid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Török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Zsombor</a:t>
            </a:r>
            <a:endParaRPr lang="hu-HU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ím 1">
            <a:extLst>
              <a:ext uri="{FF2B5EF4-FFF2-40B4-BE49-F238E27FC236}">
                <a16:creationId xmlns:a16="http://schemas.microsoft.com/office/drawing/2014/main" id="{D1843A2F-FCBF-D871-014F-142D7B3C4663}"/>
              </a:ext>
            </a:extLst>
          </p:cNvPr>
          <p:cNvSpPr txBox="1">
            <a:spLocks/>
          </p:cNvSpPr>
          <p:nvPr/>
        </p:nvSpPr>
        <p:spPr>
          <a:xfrm>
            <a:off x="914399" y="-432883"/>
            <a:ext cx="10709030" cy="209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all" spc="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Dusza</a:t>
            </a:r>
            <a:r>
              <a:rPr lang="en-US" sz="4400" b="1" cap="all" spc="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workshop </a:t>
            </a:r>
            <a:r>
              <a:rPr lang="en-US" sz="4400" cap="all" spc="800" dirty="0">
                <a:solidFill>
                  <a:srgbClr val="B44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202</a:t>
            </a:r>
            <a:r>
              <a:rPr lang="hu-HU" sz="4400" cap="all" spc="800" dirty="0">
                <a:solidFill>
                  <a:srgbClr val="B44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3</a:t>
            </a:r>
            <a:r>
              <a:rPr lang="en-US" sz="4400" cap="all" spc="800" dirty="0">
                <a:solidFill>
                  <a:srgbClr val="B44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-2</a:t>
            </a:r>
            <a:r>
              <a:rPr lang="hu-HU" sz="4400" cap="all" spc="800" dirty="0">
                <a:solidFill>
                  <a:srgbClr val="B44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4</a:t>
            </a:r>
          </a:p>
        </p:txBody>
      </p:sp>
      <p:pic>
        <p:nvPicPr>
          <p:cNvPr id="18" name="Kép 17" descr="A képen Betűtípus, Grafika, Grafikus tervezés, tervezés látható&#10;&#10;Automatikusan generált leírás">
            <a:extLst>
              <a:ext uri="{FF2B5EF4-FFF2-40B4-BE49-F238E27FC236}">
                <a16:creationId xmlns:a16="http://schemas.microsoft.com/office/drawing/2014/main" id="{8A82BFDC-835E-9BAD-49EC-9FA87FD95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26" y="1673407"/>
            <a:ext cx="8400947" cy="23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6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A0B854-C5C4-223C-EEE6-75225C846A66}"/>
              </a:ext>
            </a:extLst>
          </p:cNvPr>
          <p:cNvSpPr txBox="1">
            <a:spLocks/>
          </p:cNvSpPr>
          <p:nvPr/>
        </p:nvSpPr>
        <p:spPr>
          <a:xfrm>
            <a:off x="2430461" y="980831"/>
            <a:ext cx="7496334" cy="2362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b="1" cap="all" spc="5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Köszönjük</a:t>
            </a:r>
            <a:r>
              <a:rPr lang="en-US" b="1" cap="all" spc="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hu-HU" b="1" cap="all" spc="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 FIGYELMET!</a:t>
            </a:r>
            <a:endParaRPr lang="hu-HU" cap="all" spc="5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B0E9B9-5A24-B953-5658-353D32BBEF2E}"/>
              </a:ext>
            </a:extLst>
          </p:cNvPr>
          <p:cNvSpPr txBox="1"/>
          <p:nvPr/>
        </p:nvSpPr>
        <p:spPr>
          <a:xfrm>
            <a:off x="8080010" y="5284121"/>
            <a:ext cx="348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202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.1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09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Dusza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Workshop</a:t>
            </a:r>
            <a:endParaRPr lang="hu-HU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A0E5D8F3-71BA-82A4-B3DB-C8D9F1C7942A}"/>
              </a:ext>
            </a:extLst>
          </p:cNvPr>
          <p:cNvSpPr txBox="1">
            <a:spLocks/>
          </p:cNvSpPr>
          <p:nvPr/>
        </p:nvSpPr>
        <p:spPr>
          <a:xfrm>
            <a:off x="1014749" y="4387205"/>
            <a:ext cx="2573339" cy="1489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Magyarcsik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Dávid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Nagy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Balázs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Levente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Tóth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Dávid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Török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Zsombor</a:t>
            </a:r>
            <a:endParaRPr lang="hu-HU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Kép 9" descr="A képen Betűtípus, Grafika, Grafikus tervezés, tervezés látható&#10;&#10;Automatikusan generált leírás">
            <a:extLst>
              <a:ext uri="{FF2B5EF4-FFF2-40B4-BE49-F238E27FC236}">
                <a16:creationId xmlns:a16="http://schemas.microsoft.com/office/drawing/2014/main" id="{8ABA2C1D-63AE-F734-8DD1-6B22F175D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14" y="4695996"/>
            <a:ext cx="2988762" cy="830212"/>
          </a:xfrm>
          <a:prstGeom prst="rect">
            <a:avLst/>
          </a:prstGeom>
        </p:spPr>
      </p:pic>
      <p:pic>
        <p:nvPicPr>
          <p:cNvPr id="12" name="Kép 11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C6F0F227-DEC1-A17C-0B23-601803545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72" y="3429000"/>
            <a:ext cx="2801255" cy="28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B10F3F-58A4-4529-9565-9466B16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382" y="2248835"/>
            <a:ext cx="7627302" cy="28522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b="1" spc="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Változás csapatunkban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21733" y="718267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8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B10F3F-58A4-4529-9565-9466B16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625" y="1850308"/>
            <a:ext cx="4936940" cy="1907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Projektünk egy </a:t>
            </a:r>
            <a:r>
              <a:rPr lang="hu-HU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iskolai tervező alkalmazás</a:t>
            </a:r>
            <a:r>
              <a:rPr lang="hu-HU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 melyben a felhasználó rögzíthet</a:t>
            </a:r>
          </a:p>
        </p:txBody>
      </p:sp>
      <p:sp>
        <p:nvSpPr>
          <p:cNvPr id="4" name="Hatszög 3">
            <a:extLst>
              <a:ext uri="{FF2B5EF4-FFF2-40B4-BE49-F238E27FC236}">
                <a16:creationId xmlns:a16="http://schemas.microsoft.com/office/drawing/2014/main" id="{CA6F0DEA-2633-29DA-4112-A8949862FCEE}"/>
              </a:ext>
            </a:extLst>
          </p:cNvPr>
          <p:cNvSpPr/>
          <p:nvPr/>
        </p:nvSpPr>
        <p:spPr>
          <a:xfrm rot="16200000">
            <a:off x="6588642" y="3372975"/>
            <a:ext cx="1369829" cy="1199864"/>
          </a:xfrm>
          <a:prstGeom prst="hexagon">
            <a:avLst/>
          </a:prstGeom>
          <a:solidFill>
            <a:srgbClr val="4868F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>
              <a:latin typeface="Century Gothic" panose="020B0502020202020204" pitchFamily="34" charset="0"/>
            </a:endParaRPr>
          </a:p>
        </p:txBody>
      </p:sp>
      <p:sp>
        <p:nvSpPr>
          <p:cNvPr id="6" name="Hatszög 5">
            <a:extLst>
              <a:ext uri="{FF2B5EF4-FFF2-40B4-BE49-F238E27FC236}">
                <a16:creationId xmlns:a16="http://schemas.microsoft.com/office/drawing/2014/main" id="{53EFD42E-7B55-9109-DD14-6B292EDC1706}"/>
              </a:ext>
            </a:extLst>
          </p:cNvPr>
          <p:cNvSpPr/>
          <p:nvPr/>
        </p:nvSpPr>
        <p:spPr>
          <a:xfrm rot="16200000">
            <a:off x="7232876" y="2237921"/>
            <a:ext cx="1369829" cy="1199864"/>
          </a:xfrm>
          <a:prstGeom prst="hexagon">
            <a:avLst/>
          </a:prstGeom>
          <a:solidFill>
            <a:srgbClr val="A846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Hatszög 6">
            <a:extLst>
              <a:ext uri="{FF2B5EF4-FFF2-40B4-BE49-F238E27FC236}">
                <a16:creationId xmlns:a16="http://schemas.microsoft.com/office/drawing/2014/main" id="{66D27698-298C-F82F-98A0-2F3A40FDBA68}"/>
              </a:ext>
            </a:extLst>
          </p:cNvPr>
          <p:cNvSpPr/>
          <p:nvPr/>
        </p:nvSpPr>
        <p:spPr>
          <a:xfrm rot="16200000">
            <a:off x="9157243" y="3377734"/>
            <a:ext cx="1369829" cy="1199863"/>
          </a:xfrm>
          <a:prstGeom prst="hexagon">
            <a:avLst/>
          </a:prstGeom>
          <a:solidFill>
            <a:srgbClr val="9B17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Hatszög 8">
            <a:extLst>
              <a:ext uri="{FF2B5EF4-FFF2-40B4-BE49-F238E27FC236}">
                <a16:creationId xmlns:a16="http://schemas.microsoft.com/office/drawing/2014/main" id="{1B82FB4C-945D-EEAA-206D-3EB22503F98A}"/>
              </a:ext>
            </a:extLst>
          </p:cNvPr>
          <p:cNvSpPr/>
          <p:nvPr/>
        </p:nvSpPr>
        <p:spPr>
          <a:xfrm rot="16200000">
            <a:off x="8521346" y="2237921"/>
            <a:ext cx="1369829" cy="1199864"/>
          </a:xfrm>
          <a:prstGeom prst="hexagon">
            <a:avLst/>
          </a:prstGeom>
          <a:solidFill>
            <a:srgbClr val="1B99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1D5BD83-DEF3-C733-F1A4-8860AF5C66C3}"/>
              </a:ext>
            </a:extLst>
          </p:cNvPr>
          <p:cNvSpPr txBox="1"/>
          <p:nvPr/>
        </p:nvSpPr>
        <p:spPr>
          <a:xfrm>
            <a:off x="6673624" y="3772850"/>
            <a:ext cx="14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Órarendet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0285AD7-FF4B-258A-9406-DA82B24EFA28}"/>
              </a:ext>
            </a:extLst>
          </p:cNvPr>
          <p:cNvSpPr txBox="1"/>
          <p:nvPr/>
        </p:nvSpPr>
        <p:spPr>
          <a:xfrm>
            <a:off x="9123765" y="3761165"/>
            <a:ext cx="14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Beadandót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6A714F8-2955-C2F0-8AC3-D0AE733997E8}"/>
              </a:ext>
            </a:extLst>
          </p:cNvPr>
          <p:cNvSpPr txBox="1"/>
          <p:nvPr/>
        </p:nvSpPr>
        <p:spPr>
          <a:xfrm>
            <a:off x="7203837" y="2457552"/>
            <a:ext cx="1427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Házi</a:t>
            </a:r>
          </a:p>
          <a:p>
            <a:pPr algn="ctr"/>
            <a:r>
              <a:rPr lang="hu-HU" sz="20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feladatokat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0C265C7-F5F8-30CD-5EB3-37513A7696DC}"/>
              </a:ext>
            </a:extLst>
          </p:cNvPr>
          <p:cNvSpPr txBox="1"/>
          <p:nvPr/>
        </p:nvSpPr>
        <p:spPr>
          <a:xfrm>
            <a:off x="8332583" y="2512492"/>
            <a:ext cx="171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Délutáni </a:t>
            </a:r>
          </a:p>
          <a:p>
            <a:pPr algn="ctr"/>
            <a:r>
              <a:rPr lang="hu-HU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teendőket</a:t>
            </a:r>
          </a:p>
        </p:txBody>
      </p:sp>
      <p:sp>
        <p:nvSpPr>
          <p:cNvPr id="14" name="Hatszög 13">
            <a:extLst>
              <a:ext uri="{FF2B5EF4-FFF2-40B4-BE49-F238E27FC236}">
                <a16:creationId xmlns:a16="http://schemas.microsoft.com/office/drawing/2014/main" id="{43195FB6-D158-4492-D11D-AA32DCF0A0D0}"/>
              </a:ext>
            </a:extLst>
          </p:cNvPr>
          <p:cNvSpPr/>
          <p:nvPr/>
        </p:nvSpPr>
        <p:spPr>
          <a:xfrm rot="16200000">
            <a:off x="7873991" y="3372974"/>
            <a:ext cx="1369829" cy="1199863"/>
          </a:xfrm>
          <a:prstGeom prst="hexagon">
            <a:avLst/>
          </a:prstGeom>
          <a:solidFill>
            <a:srgbClr val="674BF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2CDCF4B-F76A-2F0E-F945-539396A3CC69}"/>
              </a:ext>
            </a:extLst>
          </p:cNvPr>
          <p:cNvSpPr txBox="1"/>
          <p:nvPr/>
        </p:nvSpPr>
        <p:spPr>
          <a:xfrm>
            <a:off x="7844952" y="3761165"/>
            <a:ext cx="14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Dolgozatot</a:t>
            </a:r>
          </a:p>
        </p:txBody>
      </p:sp>
      <p:pic>
        <p:nvPicPr>
          <p:cNvPr id="21" name="Kép 20" descr="A képen Grafika, tervezés látható&#10;&#10;Automatikusan generált leírás">
            <a:extLst>
              <a:ext uri="{FF2B5EF4-FFF2-40B4-BE49-F238E27FC236}">
                <a16:creationId xmlns:a16="http://schemas.microsoft.com/office/drawing/2014/main" id="{4D9581DA-4DF9-EB43-B036-29328A0B12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67031">
            <a:off x="3323034" y="3034650"/>
            <a:ext cx="3012343" cy="3012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31065" y="512993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18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31065" y="512993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22" name="Cím 1">
            <a:extLst>
              <a:ext uri="{FF2B5EF4-FFF2-40B4-BE49-F238E27FC236}">
                <a16:creationId xmlns:a16="http://schemas.microsoft.com/office/drawing/2014/main" id="{A5B71291-8904-56CA-14FA-1C63F95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065" y="1776645"/>
            <a:ext cx="8534401" cy="17113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Mit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terveztünk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második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demóig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?</a:t>
            </a:r>
            <a:b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hu-HU" sz="2000" i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avagy</a:t>
            </a:r>
            <a:r>
              <a:rPr lang="en-US" sz="2000" i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000" i="1" cap="small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mit</a:t>
            </a:r>
            <a:r>
              <a:rPr lang="en-US" sz="2000" i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000" i="1" cap="small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sikerült</a:t>
            </a:r>
            <a:r>
              <a:rPr lang="en-US" sz="2000" i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000" i="1" cap="small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elérn</a:t>
            </a:r>
            <a:r>
              <a:rPr lang="hu-HU" sz="2000" i="1" cap="small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ünk</a:t>
            </a:r>
            <a:r>
              <a:rPr lang="hu-HU" sz="2000" i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 s véghez vinnünk</a:t>
            </a:r>
            <a:endParaRPr lang="hu-HU" sz="4000" i="1" cap="small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4" name="Cím 1">
            <a:extLst>
              <a:ext uri="{FF2B5EF4-FFF2-40B4-BE49-F238E27FC236}">
                <a16:creationId xmlns:a16="http://schemas.microsoft.com/office/drawing/2014/main" id="{5FE02B18-BA75-A624-AD25-09489423CA00}"/>
              </a:ext>
            </a:extLst>
          </p:cNvPr>
          <p:cNvSpPr txBox="1">
            <a:spLocks/>
          </p:cNvSpPr>
          <p:nvPr/>
        </p:nvSpPr>
        <p:spPr>
          <a:xfrm>
            <a:off x="1341999" y="3429000"/>
            <a:ext cx="9549644" cy="171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000" b="1" cap="all" spc="500" dirty="0">
                <a:solidFill>
                  <a:srgbClr val="9B1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Funkcionalitás a UI mögé</a:t>
            </a:r>
          </a:p>
        </p:txBody>
      </p:sp>
    </p:spTree>
    <p:extLst>
      <p:ext uri="{BB962C8B-B14F-4D97-AF65-F5344CB8AC3E}">
        <p14:creationId xmlns:p14="http://schemas.microsoft.com/office/powerpoint/2010/main" val="207939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20985" y="606299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6" name="Szöveg helye 2">
            <a:extLst>
              <a:ext uri="{FF2B5EF4-FFF2-40B4-BE49-F238E27FC236}">
                <a16:creationId xmlns:a16="http://schemas.microsoft.com/office/drawing/2014/main" id="{891ED009-DD68-0F41-6E17-8F20D0F4F2CA}"/>
              </a:ext>
            </a:extLst>
          </p:cNvPr>
          <p:cNvSpPr txBox="1">
            <a:spLocks/>
          </p:cNvSpPr>
          <p:nvPr/>
        </p:nvSpPr>
        <p:spPr>
          <a:xfrm>
            <a:off x="1929709" y="2876087"/>
            <a:ext cx="9078912" cy="519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SzPct val="160000"/>
              <a:buBlip>
                <a:blip r:embed="rId4"/>
              </a:buBlip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Tantárgyak</a:t>
            </a:r>
          </a:p>
          <a:p>
            <a:pPr>
              <a:spcAft>
                <a:spcPts val="1200"/>
              </a:spcAft>
              <a:buSzPct val="160000"/>
              <a:buBlip>
                <a:blip r:embed="rId4"/>
              </a:buBlip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Órák</a:t>
            </a:r>
          </a:p>
          <a:p>
            <a:pPr>
              <a:spcAft>
                <a:spcPts val="1200"/>
              </a:spcAft>
              <a:buSzPct val="160000"/>
              <a:buBlip>
                <a:blip r:embed="rId4"/>
              </a:buBlip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Házi feladatok – Dolgozatok – Események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2F093847-08E8-88AA-C01A-29990564EDA0}"/>
              </a:ext>
            </a:extLst>
          </p:cNvPr>
          <p:cNvSpPr txBox="1">
            <a:spLocks/>
          </p:cNvSpPr>
          <p:nvPr/>
        </p:nvSpPr>
        <p:spPr>
          <a:xfrm>
            <a:off x="1183379" y="1404807"/>
            <a:ext cx="9549644" cy="171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000" b="1" u="sng" cap="all" spc="500" dirty="0">
                <a:solidFill>
                  <a:srgbClr val="9B1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Funkcionalitás a UI mögé</a:t>
            </a:r>
          </a:p>
        </p:txBody>
      </p:sp>
    </p:spTree>
    <p:extLst>
      <p:ext uri="{BB962C8B-B14F-4D97-AF65-F5344CB8AC3E}">
        <p14:creationId xmlns:p14="http://schemas.microsoft.com/office/powerpoint/2010/main" val="1098493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31065" y="512993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7" name="Cím 1">
            <a:extLst>
              <a:ext uri="{FF2B5EF4-FFF2-40B4-BE49-F238E27FC236}">
                <a16:creationId xmlns:a16="http://schemas.microsoft.com/office/drawing/2014/main" id="{2F093847-08E8-88AA-C01A-29990564EDA0}"/>
              </a:ext>
            </a:extLst>
          </p:cNvPr>
          <p:cNvSpPr txBox="1">
            <a:spLocks/>
          </p:cNvSpPr>
          <p:nvPr/>
        </p:nvSpPr>
        <p:spPr>
          <a:xfrm>
            <a:off x="1414484" y="1293909"/>
            <a:ext cx="9549644" cy="278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6000" b="1" cap="all" spc="500" dirty="0">
                <a:solidFill>
                  <a:srgbClr val="2FA8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KRÉTA ADATBÁZIS FELHASZNÁLÁSA</a:t>
            </a:r>
          </a:p>
        </p:txBody>
      </p:sp>
      <p:pic>
        <p:nvPicPr>
          <p:cNvPr id="1026" name="Picture 2" descr="KRÉTA Tudásbázis - KRÉTA - KRÉTA Tudásbázis">
            <a:extLst>
              <a:ext uri="{FF2B5EF4-FFF2-40B4-BE49-F238E27FC236}">
                <a16:creationId xmlns:a16="http://schemas.microsoft.com/office/drawing/2014/main" id="{102C6771-93A5-0FAC-E5FF-35A3F532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87" y="3806305"/>
            <a:ext cx="1563656" cy="156365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3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31065" y="736928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7" name="Cím 1">
            <a:extLst>
              <a:ext uri="{FF2B5EF4-FFF2-40B4-BE49-F238E27FC236}">
                <a16:creationId xmlns:a16="http://schemas.microsoft.com/office/drawing/2014/main" id="{2F093847-08E8-88AA-C01A-29990564EDA0}"/>
              </a:ext>
            </a:extLst>
          </p:cNvPr>
          <p:cNvSpPr txBox="1">
            <a:spLocks/>
          </p:cNvSpPr>
          <p:nvPr/>
        </p:nvSpPr>
        <p:spPr>
          <a:xfrm>
            <a:off x="5310826" y="2094839"/>
            <a:ext cx="5310728" cy="278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000" b="1" cap="all" spc="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SZEMÉLYES MEETING</a:t>
            </a:r>
          </a:p>
          <a:p>
            <a:pPr algn="ctr"/>
            <a:r>
              <a:rPr lang="hu-HU" sz="4000" b="1" cap="all" spc="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MENTORUNKKAL</a:t>
            </a:r>
          </a:p>
          <a:p>
            <a:pPr algn="ctr"/>
            <a:r>
              <a:rPr lang="hu-HU" sz="2400" i="1" cap="all" spc="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(2023. 11. 25)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76E5EF-1C8C-08AE-7AC0-D5083B41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50" y="1691565"/>
            <a:ext cx="2811235" cy="374831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2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684412" y="559646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22" name="Cím 1">
            <a:extLst>
              <a:ext uri="{FF2B5EF4-FFF2-40B4-BE49-F238E27FC236}">
                <a16:creationId xmlns:a16="http://schemas.microsoft.com/office/drawing/2014/main" id="{A5B71291-8904-56CA-14FA-1C63F95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01" y="1598258"/>
            <a:ext cx="9834466" cy="350914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Mit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tervezünk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 </a:t>
            </a:r>
            <a:r>
              <a:rPr lang="hu-HU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harmadik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demóig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?</a:t>
            </a:r>
            <a:b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hu-HU" sz="2800" i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Avagy terveink januári workshopra</a:t>
            </a:r>
            <a:endParaRPr lang="hu-HU" sz="5400" i="1" cap="small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2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684412" y="559646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22" name="Cím 1">
            <a:extLst>
              <a:ext uri="{FF2B5EF4-FFF2-40B4-BE49-F238E27FC236}">
                <a16:creationId xmlns:a16="http://schemas.microsoft.com/office/drawing/2014/main" id="{A5B71291-8904-56CA-14FA-1C63F95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106" y="529010"/>
            <a:ext cx="9834466" cy="350914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Mit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tervezünk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 </a:t>
            </a:r>
            <a:r>
              <a:rPr lang="hu-HU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harmadik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demóig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?</a:t>
            </a:r>
            <a:b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hu-HU" sz="2000" i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Avagy terveink januári workshopra</a:t>
            </a:r>
            <a:endParaRPr lang="hu-HU" sz="3600" i="1" cap="small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1788D0-B961-1BE8-C765-94C460394B4B}"/>
              </a:ext>
            </a:extLst>
          </p:cNvPr>
          <p:cNvSpPr txBox="1">
            <a:spLocks/>
          </p:cNvSpPr>
          <p:nvPr/>
        </p:nvSpPr>
        <p:spPr>
          <a:xfrm>
            <a:off x="1934321" y="3123968"/>
            <a:ext cx="9078912" cy="257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SzPct val="160000"/>
              <a:buBlip>
                <a:blip r:embed="rId4"/>
              </a:buBlip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Továbbfejlesztett design</a:t>
            </a:r>
          </a:p>
          <a:p>
            <a:pPr>
              <a:spcAft>
                <a:spcPts val="1200"/>
              </a:spcAft>
              <a:buSzPct val="160000"/>
              <a:buBlip>
                <a:blip r:embed="rId4"/>
              </a:buBlip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Kiadott alkalmazás</a:t>
            </a:r>
          </a:p>
          <a:p>
            <a:pPr>
              <a:spcAft>
                <a:spcPts val="1200"/>
              </a:spcAft>
              <a:buSzPct val="160000"/>
              <a:buBlip>
                <a:blip r:embed="rId4"/>
              </a:buBlip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Webes felület</a:t>
            </a:r>
          </a:p>
        </p:txBody>
      </p:sp>
    </p:spTree>
    <p:extLst>
      <p:ext uri="{BB962C8B-B14F-4D97-AF65-F5344CB8AC3E}">
        <p14:creationId xmlns:p14="http://schemas.microsoft.com/office/powerpoint/2010/main" val="1546418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202</Words>
  <Application>Microsoft Office PowerPoint</Application>
  <PresentationFormat>Szélesvásznú</PresentationFormat>
  <Paragraphs>38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Trebuchet MS</vt:lpstr>
      <vt:lpstr>Wingdings 3</vt:lpstr>
      <vt:lpstr>Office-téma</vt:lpstr>
      <vt:lpstr>PowerPoint-bemutató</vt:lpstr>
      <vt:lpstr>PowerPoint-bemutató</vt:lpstr>
      <vt:lpstr>PowerPoint-bemutató</vt:lpstr>
      <vt:lpstr>Mit terveztünk a második demóig? avagy mit sikerült elérnünk, s véghez vinnünk</vt:lpstr>
      <vt:lpstr>PowerPoint-bemutató</vt:lpstr>
      <vt:lpstr>PowerPoint-bemutató</vt:lpstr>
      <vt:lpstr>PowerPoint-bemutató</vt:lpstr>
      <vt:lpstr>Mit tervezünk a harmadik demóig? Avagy terveink januári workshopra</vt:lpstr>
      <vt:lpstr>Mit tervezünk a harmadik demóig? Avagy terveink januári workshopra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Balazs Nagy</cp:lastModifiedBy>
  <cp:revision>70</cp:revision>
  <dcterms:created xsi:type="dcterms:W3CDTF">2023-10-16T06:10:19Z</dcterms:created>
  <dcterms:modified xsi:type="dcterms:W3CDTF">2023-12-08T11:25:42Z</dcterms:modified>
</cp:coreProperties>
</file>