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53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380159" name="Szövegdoboz 459380158"/>
          <p:cNvSpPr txBox="1"/>
          <p:nvPr/>
        </p:nvSpPr>
        <p:spPr bwMode="auto">
          <a:xfrm>
            <a:off x="967645" y="3330099"/>
            <a:ext cx="1868585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Spring Boot</a:t>
            </a:r>
          </a:p>
        </p:txBody>
      </p:sp>
      <p:sp>
        <p:nvSpPr>
          <p:cNvPr id="1412403431" name="Szövegdoboz 1412403430"/>
          <p:cNvSpPr txBox="1"/>
          <p:nvPr/>
        </p:nvSpPr>
        <p:spPr bwMode="auto">
          <a:xfrm>
            <a:off x="967645" y="4178822"/>
            <a:ext cx="186854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DB</a:t>
            </a:r>
          </a:p>
        </p:txBody>
      </p:sp>
      <p:sp>
        <p:nvSpPr>
          <p:cNvPr id="1446936183" name="Szövegdoboz 1446936182"/>
          <p:cNvSpPr txBox="1"/>
          <p:nvPr/>
        </p:nvSpPr>
        <p:spPr bwMode="auto">
          <a:xfrm>
            <a:off x="7668783" y="2964303"/>
            <a:ext cx="186883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client 1</a:t>
            </a:r>
          </a:p>
        </p:txBody>
      </p:sp>
      <p:sp>
        <p:nvSpPr>
          <p:cNvPr id="1310193744" name="Szövegdoboz 1310193743"/>
          <p:cNvSpPr txBox="1"/>
          <p:nvPr/>
        </p:nvSpPr>
        <p:spPr bwMode="auto">
          <a:xfrm>
            <a:off x="5106672" y="2964303"/>
            <a:ext cx="186919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JavaScript</a:t>
            </a:r>
          </a:p>
        </p:txBody>
      </p:sp>
      <p:sp>
        <p:nvSpPr>
          <p:cNvPr id="694210246" name="Szövegdoboz 694210245"/>
          <p:cNvSpPr txBox="1"/>
          <p:nvPr/>
        </p:nvSpPr>
        <p:spPr bwMode="auto">
          <a:xfrm>
            <a:off x="5106672" y="3912696"/>
            <a:ext cx="186919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JavaScript</a:t>
            </a:r>
          </a:p>
        </p:txBody>
      </p:sp>
      <p:sp>
        <p:nvSpPr>
          <p:cNvPr id="784423065" name="Szövegdoboz 784423064"/>
          <p:cNvSpPr txBox="1"/>
          <p:nvPr/>
        </p:nvSpPr>
        <p:spPr bwMode="auto">
          <a:xfrm>
            <a:off x="7668783" y="3912696"/>
            <a:ext cx="186898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client 2</a:t>
            </a:r>
          </a:p>
        </p:txBody>
      </p:sp>
      <p:cxnSp>
        <p:nvCxnSpPr>
          <p:cNvPr id="2" name="Szögletes összekötő 1"/>
          <p:cNvCxnSpPr>
            <a:cxnSpLocks/>
            <a:stCxn id="1310193744" idx="1"/>
          </p:cNvCxnSpPr>
          <p:nvPr/>
        </p:nvCxnSpPr>
        <p:spPr bwMode="auto">
          <a:xfrm rot="10799990" flipV="1">
            <a:off x="2719732" y="3147201"/>
            <a:ext cx="2386939" cy="37612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zögletes összekötő 2"/>
          <p:cNvCxnSpPr>
            <a:cxnSpLocks/>
            <a:endCxn id="694210246" idx="1"/>
          </p:cNvCxnSpPr>
          <p:nvPr/>
        </p:nvCxnSpPr>
        <p:spPr bwMode="auto">
          <a:xfrm>
            <a:off x="2738228" y="3606553"/>
            <a:ext cx="2368444" cy="489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gyenes összekötő 3"/>
          <p:cNvCxnSpPr>
            <a:cxnSpLocks/>
          </p:cNvCxnSpPr>
          <p:nvPr/>
        </p:nvCxnSpPr>
        <p:spPr bwMode="auto">
          <a:xfrm flipH="1">
            <a:off x="2002429" y="3718497"/>
            <a:ext cx="0" cy="38839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/>
          <p:cNvCxnSpPr>
            <a:cxnSpLocks/>
          </p:cNvCxnSpPr>
          <p:nvPr/>
        </p:nvCxnSpPr>
        <p:spPr bwMode="auto">
          <a:xfrm flipV="1">
            <a:off x="1821661" y="3718497"/>
            <a:ext cx="0" cy="39656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>
            <a:cxnSpLocks/>
          </p:cNvCxnSpPr>
          <p:nvPr/>
        </p:nvCxnSpPr>
        <p:spPr bwMode="auto">
          <a:xfrm>
            <a:off x="6975870" y="4115063"/>
            <a:ext cx="69291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>
            <a:cxnSpLocks/>
          </p:cNvCxnSpPr>
          <p:nvPr/>
        </p:nvCxnSpPr>
        <p:spPr bwMode="auto">
          <a:xfrm rot="10799990">
            <a:off x="6975870" y="3147201"/>
            <a:ext cx="69291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65625" name="Szövegdoboz 138265624"/>
          <p:cNvSpPr txBox="1"/>
          <p:nvPr/>
        </p:nvSpPr>
        <p:spPr bwMode="auto">
          <a:xfrm>
            <a:off x="9079079" y="2964303"/>
            <a:ext cx="172944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(feladó)</a:t>
            </a:r>
          </a:p>
        </p:txBody>
      </p:sp>
      <p:sp>
        <p:nvSpPr>
          <p:cNvPr id="1120129258" name="Szövegdoboz 1120129257"/>
          <p:cNvSpPr txBox="1"/>
          <p:nvPr/>
        </p:nvSpPr>
        <p:spPr bwMode="auto">
          <a:xfrm>
            <a:off x="9079079" y="3932165"/>
            <a:ext cx="172965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(fogadó)</a:t>
            </a:r>
          </a:p>
        </p:txBody>
      </p:sp>
      <p:cxnSp>
        <p:nvCxnSpPr>
          <p:cNvPr id="8" name="Egyenes összekötő 7"/>
          <p:cNvCxnSpPr>
            <a:cxnSpLocks/>
            <a:stCxn id="694210246" idx="2"/>
          </p:cNvCxnSpPr>
          <p:nvPr/>
        </p:nvCxnSpPr>
        <p:spPr bwMode="auto">
          <a:xfrm rot="5399978">
            <a:off x="5819815" y="4498515"/>
            <a:ext cx="440045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807983" name="Szövegdoboz 489807982"/>
          <p:cNvSpPr txBox="1"/>
          <p:nvPr/>
        </p:nvSpPr>
        <p:spPr bwMode="auto">
          <a:xfrm>
            <a:off x="5100559" y="4769826"/>
            <a:ext cx="2638772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9" indent="-283879">
              <a:buFont typeface="Arial"/>
              <a:buChar char="•"/>
              <a:defRPr/>
            </a:pPr>
            <a:r>
              <a:rPr/>
              <a:t>üzenet fogadasa</a:t>
            </a:r>
          </a:p>
          <a:p>
            <a:pPr marL="283879" indent="-283879">
              <a:buFont typeface="Arial"/>
              <a:buChar char="•"/>
              <a:defRPr/>
            </a:pPr>
            <a:r>
              <a:rPr/>
              <a:t>megjelenitese</a:t>
            </a:r>
          </a:p>
        </p:txBody>
      </p:sp>
      <p:sp>
        <p:nvSpPr>
          <p:cNvPr id="788777149" name="Szövegdoboz 788777148"/>
          <p:cNvSpPr txBox="1"/>
          <p:nvPr/>
        </p:nvSpPr>
        <p:spPr bwMode="auto">
          <a:xfrm>
            <a:off x="5161604" y="940585"/>
            <a:ext cx="2641112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9" indent="-283879">
              <a:buFont typeface="Arial"/>
              <a:buChar char="•"/>
              <a:defRPr/>
            </a:pPr>
            <a:r>
              <a:rPr/>
              <a:t>input szovege</a:t>
            </a:r>
          </a:p>
          <a:p>
            <a:pPr marL="283879" indent="-283879">
              <a:buFont typeface="Arial"/>
              <a:buChar char="•"/>
              <a:defRPr/>
            </a:pPr>
            <a:r>
              <a:rPr/>
              <a:t>üzenet, es az adatok küldése</a:t>
            </a:r>
          </a:p>
          <a:p>
            <a:pPr marL="283879" indent="-283879">
              <a:buFont typeface="Arial"/>
              <a:buChar char="•"/>
              <a:defRPr/>
            </a:pPr>
            <a:r>
              <a:rPr/>
              <a:t>megjelenitese</a:t>
            </a:r>
          </a:p>
          <a:p>
            <a:pPr marL="283879" indent="-283879">
              <a:buFont typeface="Arial"/>
              <a:buChar char="•"/>
              <a:defRPr/>
            </a:pPr>
            <a:r>
              <a:rPr/>
              <a:t>websocket</a:t>
            </a:r>
          </a:p>
        </p:txBody>
      </p:sp>
      <p:cxnSp>
        <p:nvCxnSpPr>
          <p:cNvPr id="9" name="Szögletes összekötő 8"/>
          <p:cNvCxnSpPr>
            <a:cxnSpLocks/>
            <a:stCxn id="1310193744" idx="2"/>
          </p:cNvCxnSpPr>
          <p:nvPr/>
        </p:nvCxnSpPr>
        <p:spPr bwMode="auto">
          <a:xfrm rot="5399978" flipV="1">
            <a:off x="7246833" y="2124537"/>
            <a:ext cx="215798" cy="2626921"/>
          </a:xfrm>
          <a:prstGeom prst="bentConnector2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>
            <a:cxnSpLocks/>
          </p:cNvCxnSpPr>
          <p:nvPr/>
        </p:nvCxnSpPr>
        <p:spPr bwMode="auto">
          <a:xfrm flipH="1" flipV="1">
            <a:off x="8660112" y="3326423"/>
            <a:ext cx="0" cy="21947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  <a:stCxn id="1310193744" idx="0"/>
          </p:cNvCxnSpPr>
          <p:nvPr/>
        </p:nvCxnSpPr>
        <p:spPr bwMode="auto">
          <a:xfrm rot="16199969" flipV="1">
            <a:off x="5757785" y="2683982"/>
            <a:ext cx="560641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zögletes összekötő 11"/>
          <p:cNvCxnSpPr>
            <a:cxnSpLocks/>
          </p:cNvCxnSpPr>
          <p:nvPr/>
        </p:nvCxnSpPr>
        <p:spPr bwMode="auto">
          <a:xfrm>
            <a:off x="2112187" y="3905249"/>
            <a:ext cx="769937" cy="1008062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567764" name="Szövegdoboz 773567763"/>
          <p:cNvSpPr txBox="1"/>
          <p:nvPr/>
        </p:nvSpPr>
        <p:spPr bwMode="auto">
          <a:xfrm>
            <a:off x="2961499" y="4611687"/>
            <a:ext cx="1770674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uzenetek tarolasa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DocSecurity>0</DocSecurity>
  <PresentationFormat>Szélesvásznú</PresentationFormat>
  <Paragraphs>15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PowerPoint-bemutató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>admin</dc:creator>
  <cp:keywords/>
  <dc:description/>
  <cp:lastModifiedBy>admin</cp:lastModifiedBy>
  <cp:revision>6</cp:revision>
  <dcterms:created xsi:type="dcterms:W3CDTF">2012-12-03T06:56:55Z</dcterms:created>
  <dcterms:modified xsi:type="dcterms:W3CDTF">2023-02-28T10:19:38Z</dcterms:modified>
  <cp:category/>
  <dc:identifier/>
  <cp:contentStatus/>
  <dc:language/>
  <cp:version/>
</cp:coreProperties>
</file>