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6409-917B-4455-B2DD-12440414B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91B0-F036-4F15-882A-94D058B87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406A-EEC1-4BEA-92C6-06A0E646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49EF5-8FD8-4806-A93A-53DD6B23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9CD2-7115-4985-A4C0-B1BDE0FD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DC61-44A8-4579-872E-90139145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DF2E5-34A8-4102-8DE6-82B944E6C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C652-74B0-4035-A2B4-AF5768F6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7D5C-B15A-46C2-9D88-5D8829EB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BD17-B1AB-4AE8-AC74-ED88A70C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B94A4-B53F-4A84-BF23-B777F64F6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5AF49-1F4F-4DF3-9D4B-F082134DF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A8F0-8947-42C9-A95C-A6A52985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04ED-31CB-4CE6-9F3C-A0129BC1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1096-8782-4EB3-9E1E-177E0F3E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8778-4C45-469D-92B2-E2E53F80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7673-089A-47EA-A348-419F132B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D589-5F54-4243-86CC-DCBDCAC3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D79-52EC-4A2C-89E1-2C1A8AFD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E81A-A290-4E77-A326-8C7A616D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1D28-9C36-44CE-8C3E-005AB5FC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3E17-321C-47EA-A1CF-ADA9D551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7EFE-3662-41F6-94B6-31F3D977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20BF-2E8F-49EA-ADD5-58C57ABB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99F3-6593-4497-851E-402B33B4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F9CA-A1FC-4C8A-805D-15DD875A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5CA2-0C02-4EF2-ACD3-CF1719AD6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A5375-F0A5-461F-BD48-A5D64B5F0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2B51-97F6-4F3B-B6E3-669284BE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CB26B-ADE1-4D5E-822C-B703EA36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A7EC-9783-40D9-96E5-240D1004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ECB4-188A-4138-96CD-FE97F618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E70F-DFFA-42C7-B6D8-15BE1AD8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A4442-C025-4131-A402-2D2EDAAD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4AE4D-DDEB-4EB8-931F-A13F945BE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0E80D-8CA5-4D8C-B414-4E0EC1D81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F81FD-D99F-420A-A32A-73F86B4B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1029F-D89E-4ABA-A9C8-173366B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6CFDB-6CC9-45B6-B0DA-14C50F22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6796-7A50-4153-9BFF-2DC96071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07C4B-8650-4E1C-A881-D8DB664D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544A7-3C56-410D-8CD8-55C5DC40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BC272-F14D-4D53-90A7-4FAFD38D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85A53-4DED-4D8A-B481-EEEEEF48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B933F-44CE-455F-9295-47B919A3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1FE45-6950-4DF6-AB2D-5AFD29AF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60A0-02A7-4F0B-901B-3CBF224F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494B-C6A9-487C-AFDF-B911CA5B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55804-B551-4F16-92F8-9FFAE531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1ED11-E875-4CC6-BBA4-75E83AB9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01BE-6108-4E19-9012-107AE54F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3A3B-F3DC-4188-8B67-AAC749A3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4FC5-7D95-4BAA-9342-25FC8085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69FA4-6B8B-4F78-82F1-2BD9BD47D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E0987-5AF5-41CE-8A79-086BCF62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8B01-D7B6-4E84-953E-8C681F43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1C74-61B7-42DB-ACC3-0C396891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F5B2F-7CC2-4DB1-BC80-CAE902AE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05D55-B0EF-46A4-ADB3-136851FE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1EF3-DFE0-4C93-9DF0-21C3C16D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8B6C-CCC6-43B0-A439-DED166856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9B5E-6D11-42CC-BEA6-EE2F90215ED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2F97-5373-4A27-BEFF-EF7DC43D1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1396-80AD-4076-AC45-E0F090424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9F76-4F2A-416A-AF5A-A4FE1774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045C803-4D17-4BE3-A502-F157C893BADC}"/>
              </a:ext>
            </a:extLst>
          </p:cNvPr>
          <p:cNvSpPr/>
          <p:nvPr/>
        </p:nvSpPr>
        <p:spPr>
          <a:xfrm>
            <a:off x="5581488" y="3247543"/>
            <a:ext cx="6164516" cy="3512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999D157-D7FF-4605-BC11-2438FB961DDD}"/>
              </a:ext>
            </a:extLst>
          </p:cNvPr>
          <p:cNvSpPr/>
          <p:nvPr/>
        </p:nvSpPr>
        <p:spPr>
          <a:xfrm>
            <a:off x="6927061" y="125117"/>
            <a:ext cx="5003132" cy="24618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6BF1B1C0-5EC6-41C8-ACFA-39B0D9697C10}"/>
              </a:ext>
            </a:extLst>
          </p:cNvPr>
          <p:cNvSpPr/>
          <p:nvPr/>
        </p:nvSpPr>
        <p:spPr>
          <a:xfrm>
            <a:off x="224999" y="4028467"/>
            <a:ext cx="4520869" cy="2683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5EEA8E01-6BF7-4D6B-80DA-267955A2549E}"/>
              </a:ext>
            </a:extLst>
          </p:cNvPr>
          <p:cNvSpPr/>
          <p:nvPr/>
        </p:nvSpPr>
        <p:spPr>
          <a:xfrm>
            <a:off x="449369" y="125117"/>
            <a:ext cx="4820093" cy="3103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CE66B-47BA-45F3-9A82-35927D6B61CA}"/>
              </a:ext>
            </a:extLst>
          </p:cNvPr>
          <p:cNvSpPr/>
          <p:nvPr/>
        </p:nvSpPr>
        <p:spPr>
          <a:xfrm>
            <a:off x="3101218" y="2243230"/>
            <a:ext cx="16446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43E15-DCED-41AC-B800-6AD4C28830E9}"/>
              </a:ext>
            </a:extLst>
          </p:cNvPr>
          <p:cNvSpPr/>
          <p:nvPr/>
        </p:nvSpPr>
        <p:spPr>
          <a:xfrm>
            <a:off x="770013" y="1641609"/>
            <a:ext cx="164465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35749-C38C-4960-AD1B-D65E00107F02}"/>
              </a:ext>
            </a:extLst>
          </p:cNvPr>
          <p:cNvSpPr/>
          <p:nvPr/>
        </p:nvSpPr>
        <p:spPr>
          <a:xfrm>
            <a:off x="3342892" y="668472"/>
            <a:ext cx="1644650" cy="8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73BA1-3F8E-4937-B202-37271EB52B2D}"/>
              </a:ext>
            </a:extLst>
          </p:cNvPr>
          <p:cNvSpPr/>
          <p:nvPr/>
        </p:nvSpPr>
        <p:spPr>
          <a:xfrm>
            <a:off x="770013" y="309899"/>
            <a:ext cx="16446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Reason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94E1B-5173-41B7-8771-365C1E00044F}"/>
              </a:ext>
            </a:extLst>
          </p:cNvPr>
          <p:cNvSpPr/>
          <p:nvPr/>
        </p:nvSpPr>
        <p:spPr>
          <a:xfrm>
            <a:off x="8347839" y="5572856"/>
            <a:ext cx="1644650" cy="800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6645A-6632-4F34-A5B4-C616C2D36A5B}"/>
              </a:ext>
            </a:extLst>
          </p:cNvPr>
          <p:cNvSpPr/>
          <p:nvPr/>
        </p:nvSpPr>
        <p:spPr>
          <a:xfrm>
            <a:off x="9846229" y="4545318"/>
            <a:ext cx="1644650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Purchased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918DA-34AE-45C9-B2F4-CD9C4F74BD9B}"/>
              </a:ext>
            </a:extLst>
          </p:cNvPr>
          <p:cNvSpPr/>
          <p:nvPr/>
        </p:nvSpPr>
        <p:spPr>
          <a:xfrm>
            <a:off x="449369" y="5652231"/>
            <a:ext cx="1644650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90075-B5AB-478D-865C-2C5B81BDDB07}"/>
              </a:ext>
            </a:extLst>
          </p:cNvPr>
          <p:cNvSpPr/>
          <p:nvPr/>
        </p:nvSpPr>
        <p:spPr>
          <a:xfrm>
            <a:off x="2736978" y="5493481"/>
            <a:ext cx="1644650" cy="800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Tax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29D99-E464-4488-87FE-601081ED44DA}"/>
              </a:ext>
            </a:extLst>
          </p:cNvPr>
          <p:cNvSpPr/>
          <p:nvPr/>
        </p:nvSpPr>
        <p:spPr>
          <a:xfrm>
            <a:off x="574023" y="4247689"/>
            <a:ext cx="1644650" cy="800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1E098-2F80-4F19-9670-86E50CB505C0}"/>
              </a:ext>
            </a:extLst>
          </p:cNvPr>
          <p:cNvSpPr/>
          <p:nvPr/>
        </p:nvSpPr>
        <p:spPr>
          <a:xfrm>
            <a:off x="2761156" y="4360924"/>
            <a:ext cx="1644650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95593-BADE-4FB8-BF39-B1E82803A3EB}"/>
              </a:ext>
            </a:extLst>
          </p:cNvPr>
          <p:cNvSpPr/>
          <p:nvPr/>
        </p:nvSpPr>
        <p:spPr>
          <a:xfrm>
            <a:off x="9268243" y="3483706"/>
            <a:ext cx="1644650" cy="800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6A14D-255C-484A-BE6B-88CBB215582A}"/>
              </a:ext>
            </a:extLst>
          </p:cNvPr>
          <p:cNvSpPr/>
          <p:nvPr/>
        </p:nvSpPr>
        <p:spPr>
          <a:xfrm>
            <a:off x="6077023" y="3960874"/>
            <a:ext cx="1644650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 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0ECDF-9523-45C2-849C-A65FEE7E1530}"/>
              </a:ext>
            </a:extLst>
          </p:cNvPr>
          <p:cNvSpPr/>
          <p:nvPr/>
        </p:nvSpPr>
        <p:spPr>
          <a:xfrm>
            <a:off x="6164316" y="5511208"/>
            <a:ext cx="164465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Out Issue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0D4FE-1A49-4BAA-A935-FBD007A29A7D}"/>
              </a:ext>
            </a:extLst>
          </p:cNvPr>
          <p:cNvSpPr/>
          <p:nvPr/>
        </p:nvSpPr>
        <p:spPr>
          <a:xfrm>
            <a:off x="7095506" y="1128452"/>
            <a:ext cx="1644650" cy="800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F8C8CA-1ABC-4CB6-9CD7-5E34A2CF396A}"/>
              </a:ext>
            </a:extLst>
          </p:cNvPr>
          <p:cNvSpPr/>
          <p:nvPr/>
        </p:nvSpPr>
        <p:spPr>
          <a:xfrm>
            <a:off x="9396522" y="309899"/>
            <a:ext cx="1644650" cy="800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61193-FDA6-4951-8282-8EF6A711FF53}"/>
              </a:ext>
            </a:extLst>
          </p:cNvPr>
          <p:cNvSpPr/>
          <p:nvPr/>
        </p:nvSpPr>
        <p:spPr>
          <a:xfrm>
            <a:off x="9300796" y="1436917"/>
            <a:ext cx="2374898" cy="800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Purchase History Read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6E087-BF65-4301-AB41-B1A6C2532E1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987542" y="1068522"/>
            <a:ext cx="2107964" cy="4599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06DE6D-D6E9-4C23-801F-429A01CCB48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583481" y="1928552"/>
            <a:ext cx="4334350" cy="24323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81C775-9F3B-4C7F-B972-1BC9D0E1455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7917831" y="1928552"/>
            <a:ext cx="2172737" cy="15551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443411-822E-4F5D-83D8-FC8B13FE1CD3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6899348" y="1928552"/>
            <a:ext cx="1018483" cy="20323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9DE484-2085-463B-852A-FAC0C4AF7471}"/>
              </a:ext>
            </a:extLst>
          </p:cNvPr>
          <p:cNvCxnSpPr>
            <a:cxnSpLocks/>
            <a:stCxn id="15" idx="0"/>
            <a:endCxn id="4" idx="3"/>
          </p:cNvCxnSpPr>
          <p:nvPr/>
        </p:nvCxnSpPr>
        <p:spPr>
          <a:xfrm flipH="1" flipV="1">
            <a:off x="4745868" y="2643280"/>
            <a:ext cx="2153480" cy="13175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1ED7FC-096B-47D9-9099-77D8AA793975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H="1" flipV="1">
            <a:off x="7917831" y="1928552"/>
            <a:ext cx="1252333" cy="36443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B3E773-0866-4492-AF66-A05FB3B0C9AD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 flipV="1">
            <a:off x="4745868" y="2643280"/>
            <a:ext cx="5100361" cy="23020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0CC109-8D94-4108-BF74-4CB718F0D1B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8740156" y="709949"/>
            <a:ext cx="656366" cy="818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1CF8AD-A672-488A-B255-954D8B8E06A0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8740156" y="1528502"/>
            <a:ext cx="560640" cy="3084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39CFF4-A9E1-4ADA-9A0C-48FB9D7FE9C0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7721673" y="3883756"/>
            <a:ext cx="1546570" cy="4771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D6B94A-1ECA-424B-AE67-0B2BBFC98F43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9992489" y="5345418"/>
            <a:ext cx="676065" cy="627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0B05B7-A546-46FC-9983-DCB5D7667D0A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3923543" y="1468572"/>
            <a:ext cx="241674" cy="7746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B642F8-F465-4F51-8994-DC422C6FD098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H="1" flipV="1">
            <a:off x="2414663" y="2041659"/>
            <a:ext cx="1508880" cy="201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77B873-95D4-477A-8F3F-7917D214017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2414663" y="709949"/>
            <a:ext cx="928229" cy="358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D9AA3C3-C582-4BF2-BE88-4F706A71816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094019" y="4760974"/>
            <a:ext cx="667137" cy="12913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8DD9E3E-2B5F-41BB-934C-D0EFA133680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094019" y="5893531"/>
            <a:ext cx="642959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5429659-D2EF-4EF6-B724-C7E58149BC8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218673" y="4647739"/>
            <a:ext cx="542483" cy="1132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1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55</cp:revision>
  <dcterms:created xsi:type="dcterms:W3CDTF">2021-01-16T04:16:29Z</dcterms:created>
  <dcterms:modified xsi:type="dcterms:W3CDTF">2021-01-16T05:42:54Z</dcterms:modified>
</cp:coreProperties>
</file>