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C1B29-C3EB-46A9-B302-59182D87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4ADFA-8B8D-492B-BB6D-18A5E5F27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6AB2F-2F83-498E-B571-9BC2C58A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E3895-BD29-476C-BA41-7CBEBFAE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EE36B-6FE2-41F7-A025-81343D45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A96FF-F35B-495F-A301-791DE509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571699-C89D-4111-94D9-2123E1825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64AF95-D397-4710-88D1-F4D285B6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CE006-C3E1-470D-A795-C6DFB82F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5BDF9-9FE0-4AA9-A00D-EA7E56FB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51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1C0EC3-5762-4625-BED4-49011A252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D009E5-03DD-45CF-B88F-A15496D7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358C6-11FE-4CF8-9107-99E092F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C82EA-2093-4E01-83F5-47027B77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F690F-1A52-4D81-ADBB-29DDF191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0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8CCF-D73D-4F36-BE46-98BD8967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A127F-614B-4765-8951-8D64F880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93A11-EB98-4B20-B021-1C90DA0C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A6E633-8101-49FC-A73D-CDB27FCC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0A670-F483-436D-8954-16005D7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19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A8297-940A-4EC5-ABC4-77882033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5CCE2C-5917-4BD3-998D-582F7FD2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3DBFC-4B43-4E76-ABE2-6E0BAF41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80F5E-6330-4562-8A36-69FBAEDA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6458-5480-4B40-88E2-CDAC6D50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2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E627-6902-4F7C-A89E-FD38970F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E762-AECA-467A-B25F-9E7AC56ED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592869-1E94-4C86-BCAF-4449DC2CA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75048-EC85-41A3-84DB-DD2180B0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671C2-F61C-4429-B970-548EABDF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438F1-45E2-4F86-88FC-E8B2E26E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D6FF3-3BDB-4BF3-9EB5-A681F56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F4B89-E060-473A-97A2-4B339E87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EA6DD3-8356-46D8-A9AA-C77E202AF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1DBF8-8458-4E24-92B3-FF827498A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CA824E-0901-466F-9026-39D7665BC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2E0C7E-0A4B-4F11-A44E-9BC0309C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0ED12A-096F-43CC-8F60-5C119DC3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B39BBF-CA3C-4BCC-97F3-8484CFAE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69CD6-E4E8-4480-8D2B-4FC199F2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1804-F86C-457F-A3F7-40984933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2FD658-B073-4D04-A732-93FD17A2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E9161-4D08-49E6-A82B-8771B8FF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29B572-B586-4EDF-A56F-CB7BC42A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FBFEEA-275F-4888-8D6D-2CAB446C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842C1D-C8B3-46E8-A408-79B0F50B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10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C5B21-3328-435E-AEF7-416269EB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7AD04-F75C-4581-B6E1-CD9AB44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88EEF1-93C8-421E-8CE6-41D7E9C0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2FB0A-12BF-4FCA-8E44-8EC19330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DA27A-A304-4387-B8CB-509E42B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D60BD-29D3-40A7-B9B2-A2E686A1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F6A54-F5EE-45A4-8477-67901357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ADD01E-880E-4F4C-85F6-72CF6EB56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DC9A86-1620-4803-878A-0B98DEF67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0166D5-330C-4EE4-9166-54BF05DF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D14D1-7913-453D-9EF0-058E7B2D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0A8469-54E4-4292-9368-30A4602A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E16E7-E0C7-4874-8B92-931424D9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8AB005-6FF2-4445-B7DB-2797109F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AF5C5-3A82-46F0-9DA7-D689F44DE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337C-0BBB-43EB-9268-DDB2EA765313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97547E-F9DC-4F50-ABA4-6F1097BF5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4BE80-0A5F-4B7C-B0A9-CEA652029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FE89-7ED5-4B14-BCD2-342BB93AB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71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53CDEC-CF98-4F3A-AC52-E1E2A3971F2F}"/>
              </a:ext>
            </a:extLst>
          </p:cNvPr>
          <p:cNvSpPr/>
          <p:nvPr/>
        </p:nvSpPr>
        <p:spPr>
          <a:xfrm>
            <a:off x="2582448" y="1786002"/>
            <a:ext cx="1405743" cy="423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MagicOnion</a:t>
            </a:r>
            <a:endParaRPr kumimoji="1" lang="ja-JP" altLang="en-US" sz="120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05F17C-32FD-42C3-9D48-95E8D4E4EA96}"/>
              </a:ext>
            </a:extLst>
          </p:cNvPr>
          <p:cNvGrpSpPr/>
          <p:nvPr/>
        </p:nvGrpSpPr>
        <p:grpSpPr>
          <a:xfrm>
            <a:off x="995820" y="1196234"/>
            <a:ext cx="864295" cy="1603334"/>
            <a:chOff x="995820" y="1196234"/>
            <a:chExt cx="864295" cy="160333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123C433-14E5-4F39-BB5F-F0B30E00DF1D}"/>
                </a:ext>
              </a:extLst>
            </p:cNvPr>
            <p:cNvSpPr/>
            <p:nvPr/>
          </p:nvSpPr>
          <p:spPr>
            <a:xfrm>
              <a:off x="995820" y="1196234"/>
              <a:ext cx="864295" cy="3569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Unity</a:t>
              </a:r>
              <a:endParaRPr kumimoji="1" lang="ja-JP" altLang="en-US" sz="120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45D1D8-69A9-4A9D-997D-B6CC837301E2}"/>
                </a:ext>
              </a:extLst>
            </p:cNvPr>
            <p:cNvSpPr/>
            <p:nvPr/>
          </p:nvSpPr>
          <p:spPr>
            <a:xfrm>
              <a:off x="995820" y="1611681"/>
              <a:ext cx="864295" cy="3569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Unity</a:t>
              </a:r>
              <a:endParaRPr kumimoji="1" lang="ja-JP" altLang="en-US" sz="12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AF3ABD-887B-4D8A-9DE6-C66549187057}"/>
                </a:ext>
              </a:extLst>
            </p:cNvPr>
            <p:cNvSpPr/>
            <p:nvPr/>
          </p:nvSpPr>
          <p:spPr>
            <a:xfrm>
              <a:off x="995820" y="2027128"/>
              <a:ext cx="864295" cy="3569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Unity</a:t>
              </a:r>
              <a:endParaRPr kumimoji="1" lang="ja-JP" altLang="en-US" sz="12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168399A-6385-4BE7-A388-C5AEDB15B582}"/>
                </a:ext>
              </a:extLst>
            </p:cNvPr>
            <p:cNvSpPr/>
            <p:nvPr/>
          </p:nvSpPr>
          <p:spPr>
            <a:xfrm>
              <a:off x="995820" y="2442575"/>
              <a:ext cx="864295" cy="3569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Unity</a:t>
              </a:r>
              <a:endParaRPr kumimoji="1" lang="ja-JP" altLang="en-US" sz="1200"/>
            </a:p>
          </p:txBody>
        </p: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2F711D7-2587-42F2-8702-A702126AF8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60115" y="1374730"/>
            <a:ext cx="722333" cy="62317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C28E21E-95E4-4B5E-82AD-AFD345332A0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860115" y="1790178"/>
            <a:ext cx="722333" cy="2077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C751F6-FE21-41F6-AA67-10659A9AD711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860115" y="1997901"/>
            <a:ext cx="722333" cy="2077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3C9198B-BE32-4A2D-B5FF-37D755E803E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860115" y="1997901"/>
            <a:ext cx="722333" cy="62317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1</cp:revision>
  <dcterms:created xsi:type="dcterms:W3CDTF">2022-04-21T07:46:04Z</dcterms:created>
  <dcterms:modified xsi:type="dcterms:W3CDTF">2022-04-21T07:53:06Z</dcterms:modified>
</cp:coreProperties>
</file>