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A3316-685E-42F1-9F6C-BFF404F7E202}" v="124" dt="2024-06-17T07:31:3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FATY Netanel" userId="07e80f0c-1cec-4fcc-82e2-cbb7030b331f" providerId="ADAL" clId="{7D7A3316-685E-42F1-9F6C-BFF404F7E202}"/>
    <pc:docChg chg="undo redo custSel addSld modSld">
      <pc:chgData name="SERFATY Netanel" userId="07e80f0c-1cec-4fcc-82e2-cbb7030b331f" providerId="ADAL" clId="{7D7A3316-685E-42F1-9F6C-BFF404F7E202}" dt="2024-06-17T07:44:18.688" v="878" actId="20577"/>
      <pc:docMkLst>
        <pc:docMk/>
      </pc:docMkLst>
      <pc:sldChg chg="modTransition">
        <pc:chgData name="SERFATY Netanel" userId="07e80f0c-1cec-4fcc-82e2-cbb7030b331f" providerId="ADAL" clId="{7D7A3316-685E-42F1-9F6C-BFF404F7E202}" dt="2024-06-17T02:41:49.741" v="791"/>
        <pc:sldMkLst>
          <pc:docMk/>
          <pc:sldMk cId="4076407712" sldId="256"/>
        </pc:sldMkLst>
      </pc:sldChg>
      <pc:sldChg chg="modTransition">
        <pc:chgData name="SERFATY Netanel" userId="07e80f0c-1cec-4fcc-82e2-cbb7030b331f" providerId="ADAL" clId="{7D7A3316-685E-42F1-9F6C-BFF404F7E202}" dt="2024-06-17T02:41:54.890" v="792"/>
        <pc:sldMkLst>
          <pc:docMk/>
          <pc:sldMk cId="1275861384" sldId="257"/>
        </pc:sldMkLst>
      </pc:sldChg>
      <pc:sldChg chg="modTransition">
        <pc:chgData name="SERFATY Netanel" userId="07e80f0c-1cec-4fcc-82e2-cbb7030b331f" providerId="ADAL" clId="{7D7A3316-685E-42F1-9F6C-BFF404F7E202}" dt="2024-06-17T02:42:13.200" v="796"/>
        <pc:sldMkLst>
          <pc:docMk/>
          <pc:sldMk cId="2982886223" sldId="258"/>
        </pc:sldMkLst>
      </pc:sldChg>
      <pc:sldChg chg="addSp delSp modSp mod modTransition setBg modNotesTx">
        <pc:chgData name="SERFATY Netanel" userId="07e80f0c-1cec-4fcc-82e2-cbb7030b331f" providerId="ADAL" clId="{7D7A3316-685E-42F1-9F6C-BFF404F7E202}" dt="2024-06-17T02:42:17.140" v="797"/>
        <pc:sldMkLst>
          <pc:docMk/>
          <pc:sldMk cId="3737848165" sldId="259"/>
        </pc:sldMkLst>
        <pc:spChg chg="mo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" creationId="{3B2ECD68-9692-8D4B-CE0E-C51DE7E32588}"/>
          </ac:spMkLst>
        </pc:spChg>
        <pc:spChg chg="del">
          <ac:chgData name="SERFATY Netanel" userId="07e80f0c-1cec-4fcc-82e2-cbb7030b331f" providerId="ADAL" clId="{7D7A3316-685E-42F1-9F6C-BFF404F7E202}" dt="2024-06-16T23:54:45.811" v="639" actId="931"/>
          <ac:spMkLst>
            <pc:docMk/>
            <pc:sldMk cId="3737848165" sldId="259"/>
            <ac:spMk id="3" creationId="{AD3E9EBA-BDE0-8D8A-4B59-6166B4662AAF}"/>
          </ac:spMkLst>
        </pc:spChg>
        <pc:spChg chg="del mod">
          <ac:chgData name="SERFATY Netanel" userId="07e80f0c-1cec-4fcc-82e2-cbb7030b331f" providerId="ADAL" clId="{7D7A3316-685E-42F1-9F6C-BFF404F7E202}" dt="2024-06-16T23:55:07.856" v="645" actId="478"/>
          <ac:spMkLst>
            <pc:docMk/>
            <pc:sldMk cId="3737848165" sldId="259"/>
            <ac:spMk id="4" creationId="{9866DF09-0D9F-96BE-07CD-2029E57E1143}"/>
          </ac:spMkLst>
        </pc:spChg>
        <pc:spChg chg="del mod">
          <ac:chgData name="SERFATY Netanel" userId="07e80f0c-1cec-4fcc-82e2-cbb7030b331f" providerId="ADAL" clId="{7D7A3316-685E-42F1-9F6C-BFF404F7E202}" dt="2024-06-16T23:55:10.511" v="646" actId="478"/>
          <ac:spMkLst>
            <pc:docMk/>
            <pc:sldMk cId="3737848165" sldId="259"/>
            <ac:spMk id="5" creationId="{03DD6693-F67E-D006-D21B-AC1A741D09FC}"/>
          </ac:spMkLst>
        </pc:spChg>
        <pc:spChg chg="mod">
          <ac:chgData name="SERFATY Netanel" userId="07e80f0c-1cec-4fcc-82e2-cbb7030b331f" providerId="ADAL" clId="{7D7A3316-685E-42F1-9F6C-BFF404F7E202}" dt="2024-06-16T23:56:14.202" v="745" actId="26606"/>
          <ac:spMkLst>
            <pc:docMk/>
            <pc:sldMk cId="3737848165" sldId="259"/>
            <ac:spMk id="6" creationId="{95707B81-1F84-07FD-2BBE-A21256971E50}"/>
          </ac:spMkLst>
        </pc:spChg>
        <pc:spChg chg="add del mod">
          <ac:chgData name="SERFATY Netanel" userId="07e80f0c-1cec-4fcc-82e2-cbb7030b331f" providerId="ADAL" clId="{7D7A3316-685E-42F1-9F6C-BFF404F7E202}" dt="2024-06-16T23:55:02.174" v="643" actId="478"/>
          <ac:spMkLst>
            <pc:docMk/>
            <pc:sldMk cId="3737848165" sldId="259"/>
            <ac:spMk id="9" creationId="{DC50BE02-374D-59B7-5730-A73187C7AE9F}"/>
          </ac:spMkLst>
        </pc:spChg>
        <pc:spChg chg="add del">
          <ac:chgData name="SERFATY Netanel" userId="07e80f0c-1cec-4fcc-82e2-cbb7030b331f" providerId="ADAL" clId="{7D7A3316-685E-42F1-9F6C-BFF404F7E202}" dt="2024-06-16T23:55:04.778" v="644" actId="26606"/>
          <ac:spMkLst>
            <pc:docMk/>
            <pc:sldMk cId="3737848165" sldId="259"/>
            <ac:spMk id="14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5:04.778" v="644" actId="26606"/>
          <ac:spMkLst>
            <pc:docMk/>
            <pc:sldMk cId="3737848165" sldId="259"/>
            <ac:spMk id="16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1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3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1.661" v="743" actId="26606"/>
          <ac:spMkLst>
            <pc:docMk/>
            <pc:sldMk cId="3737848165" sldId="259"/>
            <ac:spMk id="28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6:11.661" v="743" actId="26606"/>
          <ac:spMkLst>
            <pc:docMk/>
            <pc:sldMk cId="3737848165" sldId="259"/>
            <ac:spMk id="30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4.202" v="745" actId="26606"/>
          <ac:spMkLst>
            <pc:docMk/>
            <pc:sldMk cId="3737848165" sldId="259"/>
            <ac:spMk id="32" creationId="{F4C09967-1A44-C2F5-2069-E85F0F6CDA8D}"/>
          </ac:spMkLst>
        </pc:spChg>
        <pc:spChg chg="ad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34" creationId="{7F61B21B-C704-8330-6871-65617F4519F1}"/>
          </ac:spMkLst>
        </pc:spChg>
        <pc:spChg chg="ad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35" creationId="{030DA1E2-5E6E-CE76-A451-E40CFA5E0064}"/>
          </ac:spMkLst>
        </pc:spChg>
        <pc:picChg chg="add mod ord">
          <ac:chgData name="SERFATY Netanel" userId="07e80f0c-1cec-4fcc-82e2-cbb7030b331f" providerId="ADAL" clId="{7D7A3316-685E-42F1-9F6C-BFF404F7E202}" dt="2024-06-16T23:56:14.202" v="745" actId="26606"/>
          <ac:picMkLst>
            <pc:docMk/>
            <pc:sldMk cId="3737848165" sldId="259"/>
            <ac:picMk id="8" creationId="{98A46C39-E3B8-08B3-0D2F-F9A8EBB86968}"/>
          </ac:picMkLst>
        </pc:picChg>
      </pc:sldChg>
      <pc:sldChg chg="modTransition">
        <pc:chgData name="SERFATY Netanel" userId="07e80f0c-1cec-4fcc-82e2-cbb7030b331f" providerId="ADAL" clId="{7D7A3316-685E-42F1-9F6C-BFF404F7E202}" dt="2024-06-17T02:42:04.172" v="794"/>
        <pc:sldMkLst>
          <pc:docMk/>
          <pc:sldMk cId="3236080678" sldId="260"/>
        </pc:sldMkLst>
      </pc:sldChg>
      <pc:sldChg chg="addSp delSp modSp new mod modTransition setBg">
        <pc:chgData name="SERFATY Netanel" userId="07e80f0c-1cec-4fcc-82e2-cbb7030b331f" providerId="ADAL" clId="{7D7A3316-685E-42F1-9F6C-BFF404F7E202}" dt="2024-06-17T07:44:18.688" v="878" actId="20577"/>
        <pc:sldMkLst>
          <pc:docMk/>
          <pc:sldMk cId="4222602264" sldId="261"/>
        </pc:sldMkLst>
        <pc:spChg chg="del">
          <ac:chgData name="SERFATY Netanel" userId="07e80f0c-1cec-4fcc-82e2-cbb7030b331f" providerId="ADAL" clId="{7D7A3316-685E-42F1-9F6C-BFF404F7E202}" dt="2024-06-16T23:26:18.726" v="1" actId="478"/>
          <ac:spMkLst>
            <pc:docMk/>
            <pc:sldMk cId="4222602264" sldId="261"/>
            <ac:spMk id="2" creationId="{3CC3B9D0-D972-2BAD-0E0D-C542B2ADAD6E}"/>
          </ac:spMkLst>
        </pc:spChg>
        <pc:spChg chg="del">
          <ac:chgData name="SERFATY Netanel" userId="07e80f0c-1cec-4fcc-82e2-cbb7030b331f" providerId="ADAL" clId="{7D7A3316-685E-42F1-9F6C-BFF404F7E202}" dt="2024-06-16T23:27:11.648" v="2" actId="3680"/>
          <ac:spMkLst>
            <pc:docMk/>
            <pc:sldMk cId="4222602264" sldId="261"/>
            <ac:spMk id="3" creationId="{7AEA6A6E-E73D-FAB5-11E4-09586508B2A9}"/>
          </ac:spMkLst>
        </pc:spChg>
        <pc:spChg chg="del mod">
          <ac:chgData name="SERFATY Netanel" userId="07e80f0c-1cec-4fcc-82e2-cbb7030b331f" providerId="ADAL" clId="{7D7A3316-685E-42F1-9F6C-BFF404F7E202}" dt="2024-06-16T23:36:41.114" v="305" actId="478"/>
          <ac:spMkLst>
            <pc:docMk/>
            <pc:sldMk cId="4222602264" sldId="261"/>
            <ac:spMk id="4" creationId="{E3933614-18BD-9369-1637-6663B1B9ABB6}"/>
          </ac:spMkLst>
        </pc:spChg>
        <pc:spChg chg="del mod">
          <ac:chgData name="SERFATY Netanel" userId="07e80f0c-1cec-4fcc-82e2-cbb7030b331f" providerId="ADAL" clId="{7D7A3316-685E-42F1-9F6C-BFF404F7E202}" dt="2024-06-16T23:38:36.363" v="337" actId="478"/>
          <ac:spMkLst>
            <pc:docMk/>
            <pc:sldMk cId="4222602264" sldId="261"/>
            <ac:spMk id="5" creationId="{DE36D0F1-F976-D6CB-31AB-BD382C8497F6}"/>
          </ac:spMkLst>
        </pc:spChg>
        <pc:spChg chg="mo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6" creationId="{FD13C1E8-CE79-254C-3748-C22E15DEFC39}"/>
          </ac:spMkLst>
        </pc:spChg>
        <pc:spChg chg="add mod or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8" creationId="{4FBFB596-EA27-0D70-9AB6-C244B94BF829}"/>
          </ac:spMkLst>
        </pc:spChg>
        <pc:spChg chg="add del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2" creationId="{88CA9E9D-6A76-A56D-C4DE-0910EA872523}"/>
          </ac:spMkLst>
        </pc:spChg>
        <pc:spChg chg="add del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4" creationId="{DFB7E5ED-F72A-DBA0-549D-BABA6DACABFA}"/>
          </ac:spMkLst>
        </pc:spChg>
        <pc:spChg chg="ad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9" creationId="{88CA9E9D-6A76-A56D-C4DE-0910EA872523}"/>
          </ac:spMkLst>
        </pc:spChg>
        <pc:spChg chg="ad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21" creationId="{DFB7E5ED-F72A-DBA0-549D-BABA6DACABFA}"/>
          </ac:spMkLst>
        </pc:spChg>
        <pc:graphicFrameChg chg="add mod ord modGraphic">
          <ac:chgData name="SERFATY Netanel" userId="07e80f0c-1cec-4fcc-82e2-cbb7030b331f" providerId="ADAL" clId="{7D7A3316-685E-42F1-9F6C-BFF404F7E202}" dt="2024-06-17T07:44:18.688" v="878" actId="20577"/>
          <ac:graphicFrameMkLst>
            <pc:docMk/>
            <pc:sldMk cId="4222602264" sldId="261"/>
            <ac:graphicFrameMk id="7" creationId="{7813267C-A03B-426A-0675-C7141FB8D8FB}"/>
          </ac:graphicFrameMkLst>
        </pc:graphicFrameChg>
      </pc:sldChg>
      <pc:sldChg chg="addSp delSp modSp new mod modTransition">
        <pc:chgData name="SERFATY Netanel" userId="07e80f0c-1cec-4fcc-82e2-cbb7030b331f" providerId="ADAL" clId="{7D7A3316-685E-42F1-9F6C-BFF404F7E202}" dt="2024-06-17T02:42:00.491" v="793"/>
        <pc:sldMkLst>
          <pc:docMk/>
          <pc:sldMk cId="827163408" sldId="262"/>
        </pc:sldMkLst>
        <pc:spChg chg="mod">
          <ac:chgData name="SERFATY Netanel" userId="07e80f0c-1cec-4fcc-82e2-cbb7030b331f" providerId="ADAL" clId="{7D7A3316-685E-42F1-9F6C-BFF404F7E202}" dt="2024-06-16T23:50:48.745" v="634" actId="1076"/>
          <ac:spMkLst>
            <pc:docMk/>
            <pc:sldMk cId="827163408" sldId="262"/>
            <ac:spMk id="2" creationId="{2697B4CB-7CEB-CC1C-8C5A-601C3EBFC20E}"/>
          </ac:spMkLst>
        </pc:spChg>
        <pc:spChg chg="del">
          <ac:chgData name="SERFATY Netanel" userId="07e80f0c-1cec-4fcc-82e2-cbb7030b331f" providerId="ADAL" clId="{7D7A3316-685E-42F1-9F6C-BFF404F7E202}" dt="2024-06-16T23:40:22.205" v="366" actId="1032"/>
          <ac:spMkLst>
            <pc:docMk/>
            <pc:sldMk cId="827163408" sldId="262"/>
            <ac:spMk id="3" creationId="{88561C86-91A0-9E43-63A0-227AE55EB9F0}"/>
          </ac:spMkLst>
        </pc:spChg>
        <pc:spChg chg="del">
          <ac:chgData name="SERFATY Netanel" userId="07e80f0c-1cec-4fcc-82e2-cbb7030b331f" providerId="ADAL" clId="{7D7A3316-685E-42F1-9F6C-BFF404F7E202}" dt="2024-06-16T23:38:55.266" v="339" actId="478"/>
          <ac:spMkLst>
            <pc:docMk/>
            <pc:sldMk cId="827163408" sldId="262"/>
            <ac:spMk id="4" creationId="{1DA6082D-755C-017B-214C-7868C7A8777F}"/>
          </ac:spMkLst>
        </pc:spChg>
        <pc:spChg chg="del">
          <ac:chgData name="SERFATY Netanel" userId="07e80f0c-1cec-4fcc-82e2-cbb7030b331f" providerId="ADAL" clId="{7D7A3316-685E-42F1-9F6C-BFF404F7E202}" dt="2024-06-16T23:38:58.473" v="340" actId="478"/>
          <ac:spMkLst>
            <pc:docMk/>
            <pc:sldMk cId="827163408" sldId="262"/>
            <ac:spMk id="5" creationId="{79A02AD3-31B4-EBE6-D535-6E0952EBAA65}"/>
          </ac:spMkLst>
        </pc:spChg>
        <pc:spChg chg="add del mod">
          <ac:chgData name="SERFATY Netanel" userId="07e80f0c-1cec-4fcc-82e2-cbb7030b331f" providerId="ADAL" clId="{7D7A3316-685E-42F1-9F6C-BFF404F7E202}" dt="2024-06-16T23:43:47.727" v="466" actId="478"/>
          <ac:spMkLst>
            <pc:docMk/>
            <pc:sldMk cId="827163408" sldId="262"/>
            <ac:spMk id="9" creationId="{A68D88FB-68CF-175F-67C7-D4B4C0585292}"/>
          </ac:spMkLst>
        </pc:spChg>
        <pc:spChg chg="add mod">
          <ac:chgData name="SERFATY Netanel" userId="07e80f0c-1cec-4fcc-82e2-cbb7030b331f" providerId="ADAL" clId="{7D7A3316-685E-42F1-9F6C-BFF404F7E202}" dt="2024-06-16T23:51:34.537" v="636" actId="13822"/>
          <ac:spMkLst>
            <pc:docMk/>
            <pc:sldMk cId="827163408" sldId="262"/>
            <ac:spMk id="10" creationId="{650B7A61-2D9A-6E3E-C1E0-E09D4FBB5DD0}"/>
          </ac:spMkLst>
        </pc:spChg>
        <pc:spChg chg="add del">
          <ac:chgData name="SERFATY Netanel" userId="07e80f0c-1cec-4fcc-82e2-cbb7030b331f" providerId="ADAL" clId="{7D7A3316-685E-42F1-9F6C-BFF404F7E202}" dt="2024-06-16T23:43:42.778" v="464" actId="478"/>
          <ac:spMkLst>
            <pc:docMk/>
            <pc:sldMk cId="827163408" sldId="262"/>
            <ac:spMk id="11" creationId="{AA081F80-F55F-FF5B-7ECE-37E25464D390}"/>
          </ac:spMkLst>
        </pc:spChg>
        <pc:spChg chg="add del">
          <ac:chgData name="SERFATY Netanel" userId="07e80f0c-1cec-4fcc-82e2-cbb7030b331f" providerId="ADAL" clId="{7D7A3316-685E-42F1-9F6C-BFF404F7E202}" dt="2024-06-16T23:43:44.203" v="465" actId="478"/>
          <ac:spMkLst>
            <pc:docMk/>
            <pc:sldMk cId="827163408" sldId="262"/>
            <ac:spMk id="12" creationId="{778C3CAD-FB98-90E1-6D55-57BE775AF374}"/>
          </ac:spMkLst>
        </pc:spChg>
        <pc:spChg chg="add mod">
          <ac:chgData name="SERFATY Netanel" userId="07e80f0c-1cec-4fcc-82e2-cbb7030b331f" providerId="ADAL" clId="{7D7A3316-685E-42F1-9F6C-BFF404F7E202}" dt="2024-06-16T23:51:59.802" v="638" actId="3062"/>
          <ac:spMkLst>
            <pc:docMk/>
            <pc:sldMk cId="827163408" sldId="262"/>
            <ac:spMk id="13" creationId="{FE3BED1D-7D5C-E0AE-0398-405FF55942B5}"/>
          </ac:spMkLst>
        </pc:spChg>
        <pc:spChg chg="add mod">
          <ac:chgData name="SERFATY Netanel" userId="07e80f0c-1cec-4fcc-82e2-cbb7030b331f" providerId="ADAL" clId="{7D7A3316-685E-42F1-9F6C-BFF404F7E202}" dt="2024-06-16T23:51:23.323" v="635" actId="207"/>
          <ac:spMkLst>
            <pc:docMk/>
            <pc:sldMk cId="827163408" sldId="262"/>
            <ac:spMk id="14" creationId="{1A5C5A35-3EF9-3999-31EE-9D6653278D96}"/>
          </ac:spMkLst>
        </pc:spChg>
        <pc:graphicFrameChg chg="add del mod modGraphic">
          <ac:chgData name="SERFATY Netanel" userId="07e80f0c-1cec-4fcc-82e2-cbb7030b331f" providerId="ADAL" clId="{7D7A3316-685E-42F1-9F6C-BFF404F7E202}" dt="2024-06-16T23:43:03.812" v="450" actId="478"/>
          <ac:graphicFrameMkLst>
            <pc:docMk/>
            <pc:sldMk cId="827163408" sldId="262"/>
            <ac:graphicFrameMk id="7" creationId="{C006AC2C-0FDF-ABA4-49F8-8C5073CE8329}"/>
          </ac:graphicFrameMkLst>
        </pc:graphicFrame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16" creationId="{8E133409-8726-0CC4-CAE0-EA08E5F3D0DF}"/>
          </ac:cxnSpMkLst>
        </pc:cxnChg>
        <pc:cxnChg chg="add del mod">
          <ac:chgData name="SERFATY Netanel" userId="07e80f0c-1cec-4fcc-82e2-cbb7030b331f" providerId="ADAL" clId="{7D7A3316-685E-42F1-9F6C-BFF404F7E202}" dt="2024-06-16T23:47:00.646" v="532" actId="478"/>
          <ac:cxnSpMkLst>
            <pc:docMk/>
            <pc:sldMk cId="827163408" sldId="262"/>
            <ac:cxnSpMk id="21" creationId="{2204B24D-4982-3587-3269-E005CCF0D57F}"/>
          </ac:cxnSpMkLst>
        </pc:cxn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24" creationId="{462D5703-B834-E87F-96E0-6E68C8A32F3E}"/>
          </ac:cxnSpMkLst>
        </pc:cxn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28" creationId="{C08F0673-E6EA-9039-8131-C77731396357}"/>
          </ac:cxnSpMkLst>
        </pc:cxnChg>
      </pc:sldChg>
      <pc:sldChg chg="addSp delSp modSp new mod modTransition setBg addAnim">
        <pc:chgData name="SERFATY Netanel" userId="07e80f0c-1cec-4fcc-82e2-cbb7030b331f" providerId="ADAL" clId="{7D7A3316-685E-42F1-9F6C-BFF404F7E202}" dt="2024-06-17T02:42:21.220" v="798"/>
        <pc:sldMkLst>
          <pc:docMk/>
          <pc:sldMk cId="2334919132" sldId="263"/>
        </pc:sldMkLst>
        <pc:spChg chg="mod ord">
          <ac:chgData name="SERFATY Netanel" userId="07e80f0c-1cec-4fcc-82e2-cbb7030b331f" providerId="ADAL" clId="{7D7A3316-685E-42F1-9F6C-BFF404F7E202}" dt="2024-06-17T02:41:15.571" v="790" actId="1076"/>
          <ac:spMkLst>
            <pc:docMk/>
            <pc:sldMk cId="2334919132" sldId="263"/>
            <ac:spMk id="2" creationId="{9C14F1A6-B07D-E105-B061-524350F29B18}"/>
          </ac:spMkLst>
        </pc:spChg>
        <pc:spChg chg="del">
          <ac:chgData name="SERFATY Netanel" userId="07e80f0c-1cec-4fcc-82e2-cbb7030b331f" providerId="ADAL" clId="{7D7A3316-685E-42F1-9F6C-BFF404F7E202}" dt="2024-06-17T02:39:24.335" v="774" actId="478"/>
          <ac:spMkLst>
            <pc:docMk/>
            <pc:sldMk cId="2334919132" sldId="263"/>
            <ac:spMk id="3" creationId="{E295BAEB-720C-CC09-90A0-AB6AC901E000}"/>
          </ac:spMkLst>
        </pc:spChg>
        <pc:spChg chg="del">
          <ac:chgData name="SERFATY Netanel" userId="07e80f0c-1cec-4fcc-82e2-cbb7030b331f" providerId="ADAL" clId="{7D7A3316-685E-42F1-9F6C-BFF404F7E202}" dt="2024-06-17T02:39:26.791" v="775" actId="478"/>
          <ac:spMkLst>
            <pc:docMk/>
            <pc:sldMk cId="2334919132" sldId="263"/>
            <ac:spMk id="4" creationId="{C8FBAD57-F211-557D-C007-35DFAFDD9692}"/>
          </ac:spMkLst>
        </pc:spChg>
        <pc:spChg chg="del mod">
          <ac:chgData name="SERFATY Netanel" userId="07e80f0c-1cec-4fcc-82e2-cbb7030b331f" providerId="ADAL" clId="{7D7A3316-685E-42F1-9F6C-BFF404F7E202}" dt="2024-06-17T02:40:45.262" v="784" actId="478"/>
          <ac:spMkLst>
            <pc:docMk/>
            <pc:sldMk cId="2334919132" sldId="263"/>
            <ac:spMk id="5" creationId="{F1CE2D39-CD98-8C5D-7D15-470C7C6D875C}"/>
          </ac:spMkLst>
        </pc:spChg>
        <pc:spChg chg="mo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6" creationId="{8426981E-3799-54DB-10E7-D800915B19F7}"/>
          </ac:spMkLst>
        </pc:spChg>
        <pc:spChg chg="add del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13" creationId="{B80FCB87-A9C2-6E51-36D5-4E44C40F55DA}"/>
          </ac:spMkLst>
        </pc:spChg>
        <pc:spChg chg="add del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15" creationId="{025EC668-E747-D464-223E-1129F9A6DDEE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0" creationId="{A372EA82-F7BF-E455-3244-8BCFC5041B35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2" creationId="{EA482A06-0FA1-DF3A-657C-33FC99466AEC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4" creationId="{93FEA007-DF45-098E-E939-597845C64033}"/>
          </ac:spMkLst>
        </pc:spChg>
        <pc:picChg chg="add mod ord">
          <ac:chgData name="SERFATY Netanel" userId="07e80f0c-1cec-4fcc-82e2-cbb7030b331f" providerId="ADAL" clId="{7D7A3316-685E-42F1-9F6C-BFF404F7E202}" dt="2024-06-17T02:40:58.640" v="788" actId="1076"/>
          <ac:picMkLst>
            <pc:docMk/>
            <pc:sldMk cId="2334919132" sldId="263"/>
            <ac:picMk id="8" creationId="{A81087F1-859A-5474-367C-84371AC49FB8}"/>
          </ac:picMkLst>
        </pc:picChg>
      </pc:sldChg>
      <pc:sldChg chg="addSp delSp modSp new mod modTransition setBg">
        <pc:chgData name="SERFATY Netanel" userId="07e80f0c-1cec-4fcc-82e2-cbb7030b331f" providerId="ADAL" clId="{7D7A3316-685E-42F1-9F6C-BFF404F7E202}" dt="2024-06-17T02:45:28.393" v="854"/>
        <pc:sldMkLst>
          <pc:docMk/>
          <pc:sldMk cId="2756655175" sldId="264"/>
        </pc:sldMkLst>
        <pc:spChg chg="del mod ord">
          <ac:chgData name="SERFATY Netanel" userId="07e80f0c-1cec-4fcc-82e2-cbb7030b331f" providerId="ADAL" clId="{7D7A3316-685E-42F1-9F6C-BFF404F7E202}" dt="2024-06-17T02:44:44.350" v="841" actId="478"/>
          <ac:spMkLst>
            <pc:docMk/>
            <pc:sldMk cId="2756655175" sldId="264"/>
            <ac:spMk id="2" creationId="{72C5CA42-FD40-A6F6-9736-1936ED6BC566}"/>
          </ac:spMkLst>
        </pc:spChg>
        <pc:spChg chg="del">
          <ac:chgData name="SERFATY Netanel" userId="07e80f0c-1cec-4fcc-82e2-cbb7030b331f" providerId="ADAL" clId="{7D7A3316-685E-42F1-9F6C-BFF404F7E202}" dt="2024-06-17T02:42:48.065" v="837" actId="26606"/>
          <ac:spMkLst>
            <pc:docMk/>
            <pc:sldMk cId="2756655175" sldId="264"/>
            <ac:spMk id="3" creationId="{9B498571-1F9C-64DC-33CB-0FD7488A020A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4" creationId="{4A711D5C-D78C-52FF-E732-4E4B131B54B6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5" creationId="{83CFA20F-1B52-2020-A088-C8C40681852A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6" creationId="{F90CD978-2F95-2276-F7CF-432902131780}"/>
          </ac:spMkLst>
        </pc:spChg>
        <pc:spChg chg="add del mod ord">
          <ac:chgData name="SERFATY Netanel" userId="07e80f0c-1cec-4fcc-82e2-cbb7030b331f" providerId="ADAL" clId="{7D7A3316-685E-42F1-9F6C-BFF404F7E202}" dt="2024-06-17T02:44:54.052" v="845" actId="478"/>
          <ac:spMkLst>
            <pc:docMk/>
            <pc:sldMk cId="2756655175" sldId="264"/>
            <ac:spMk id="9" creationId="{4284543F-965D-60DB-060E-A658F414264E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2" creationId="{A372EA82-F7BF-E455-3244-8BCFC5041B35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4" creationId="{EA482A06-0FA1-DF3A-657C-33FC99466AEC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6" creationId="{93FEA007-DF45-098E-E939-597845C64033}"/>
          </ac:spMkLst>
        </pc:spChg>
        <pc:spChg chg="add del">
          <ac:chgData name="SERFATY Netanel" userId="07e80f0c-1cec-4fcc-82e2-cbb7030b331f" providerId="ADAL" clId="{7D7A3316-685E-42F1-9F6C-BFF404F7E202}" dt="2024-06-17T02:44:51.266" v="843" actId="26606"/>
          <ac:spMkLst>
            <pc:docMk/>
            <pc:sldMk cId="2756655175" sldId="264"/>
            <ac:spMk id="21" creationId="{FA6B3B35-324C-0E4F-9288-7DF50CE9FE4A}"/>
          </ac:spMkLst>
        </pc:spChg>
        <pc:spChg chg="add del">
          <ac:chgData name="SERFATY Netanel" userId="07e80f0c-1cec-4fcc-82e2-cbb7030b331f" providerId="ADAL" clId="{7D7A3316-685E-42F1-9F6C-BFF404F7E202}" dt="2024-06-17T02:44:58.635" v="850" actId="26606"/>
          <ac:spMkLst>
            <pc:docMk/>
            <pc:sldMk cId="2756655175" sldId="264"/>
            <ac:spMk id="23" creationId="{724060E5-BA89-DD1D-4406-2DD9FDF7F491}"/>
          </ac:spMkLst>
        </pc:spChg>
        <pc:spChg chg="add del">
          <ac:chgData name="SERFATY Netanel" userId="07e80f0c-1cec-4fcc-82e2-cbb7030b331f" providerId="ADAL" clId="{7D7A3316-685E-42F1-9F6C-BFF404F7E202}" dt="2024-06-17T02:44:57.755" v="847" actId="26606"/>
          <ac:spMkLst>
            <pc:docMk/>
            <pc:sldMk cId="2756655175" sldId="264"/>
            <ac:spMk id="28" creationId="{94C3EA30-5CA4-01AB-8D59-25F266E74871}"/>
          </ac:spMkLst>
        </pc:spChg>
        <pc:spChg chg="add del">
          <ac:chgData name="SERFATY Netanel" userId="07e80f0c-1cec-4fcc-82e2-cbb7030b331f" providerId="ADAL" clId="{7D7A3316-685E-42F1-9F6C-BFF404F7E202}" dt="2024-06-17T02:44:58.620" v="849" actId="26606"/>
          <ac:spMkLst>
            <pc:docMk/>
            <pc:sldMk cId="2756655175" sldId="264"/>
            <ac:spMk id="30" creationId="{59220611-BC54-8C93-1060-F5D501009DE6}"/>
          </ac:spMkLst>
        </pc:spChg>
        <pc:spChg chg="add del">
          <ac:chgData name="SERFATY Netanel" userId="07e80f0c-1cec-4fcc-82e2-cbb7030b331f" providerId="ADAL" clId="{7D7A3316-685E-42F1-9F6C-BFF404F7E202}" dt="2024-06-17T02:44:58.620" v="849" actId="26606"/>
          <ac:spMkLst>
            <pc:docMk/>
            <pc:sldMk cId="2756655175" sldId="264"/>
            <ac:spMk id="31" creationId="{86FD8B7E-4F61-988D-D8F2-A0B3A2A071E9}"/>
          </ac:spMkLst>
        </pc:spChg>
        <pc:spChg chg="add del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33" creationId="{94C3EA30-5CA4-01AB-8D59-25F266E74871}"/>
          </ac:spMkLst>
        </pc:spChg>
        <pc:picChg chg="add mod ord">
          <ac:chgData name="SERFATY Netanel" userId="07e80f0c-1cec-4fcc-82e2-cbb7030b331f" providerId="ADAL" clId="{7D7A3316-685E-42F1-9F6C-BFF404F7E202}" dt="2024-06-17T02:45:12.545" v="853" actId="1076"/>
          <ac:picMkLst>
            <pc:docMk/>
            <pc:sldMk cId="2756655175" sldId="264"/>
            <ac:picMk id="8" creationId="{B51613C8-5490-6900-14CB-A942C01D7C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EF66-151A-4664-826C-46D6CBB8CCD4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A2D67-715D-4E4C-9EFA-C7A5A08B6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A2D67-715D-4E4C-9EFA-C7A5A08B60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5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36" r:id="rId6"/>
    <p:sldLayoutId id="2147484032" r:id="rId7"/>
    <p:sldLayoutId id="2147484033" r:id="rId8"/>
    <p:sldLayoutId id="2147484034" r:id="rId9"/>
    <p:sldLayoutId id="2147484035" r:id="rId10"/>
    <p:sldLayoutId id="21474840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ansecurity.weebly.com/entradas/conceptos-firewa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sopm.weebly.com/blog/cisco-packet-tracer-examples-downloadable-orde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cepng.com/downpng/u2q8u2u2i1y3o0u2_picture-black-and-white-stock-pour-black-an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e image contenant art, origami&#10;&#10;Description générée automatiquement">
            <a:extLst>
              <a:ext uri="{FF2B5EF4-FFF2-40B4-BE49-F238E27FC236}">
                <a16:creationId xmlns:a16="http://schemas.microsoft.com/office/drawing/2014/main" id="{68FC3E1F-407C-44CD-191C-8928A686B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8" b="18697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0D0CEE-0E86-2BBB-88EB-0BD63C48B700}"/>
              </a:ext>
            </a:extLst>
          </p:cNvPr>
          <p:cNvSpPr txBox="1"/>
          <p:nvPr/>
        </p:nvSpPr>
        <p:spPr>
          <a:xfrm>
            <a:off x="7788215" y="583686"/>
            <a:ext cx="4115510" cy="1829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85000"/>
            </a:pPr>
            <a:r>
              <a:rPr lang="en-US" sz="2500" b="1" kern="1200" cap="all" spc="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 Infrastructures et Système d’informations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7C79BB-97D2-ED0B-A918-7F896066C158}"/>
              </a:ext>
            </a:extLst>
          </p:cNvPr>
          <p:cNvSpPr txBox="1"/>
          <p:nvPr/>
        </p:nvSpPr>
        <p:spPr>
          <a:xfrm>
            <a:off x="7788216" y="2560925"/>
            <a:ext cx="3709114" cy="35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ts val="1000"/>
              </a:spcBef>
              <a:buSzPct val="85000"/>
            </a:pPr>
            <a:r>
              <a:rPr lang="en-US" b="1" cap="all" spc="600" dirty="0" err="1"/>
              <a:t>Oumou</a:t>
            </a:r>
            <a:r>
              <a:rPr lang="en-US" b="1" cap="all" spc="600" dirty="0"/>
              <a:t> </a:t>
            </a:r>
            <a:r>
              <a:rPr lang="en-US" b="1" cap="all" spc="600" dirty="0" err="1"/>
              <a:t>awa</a:t>
            </a:r>
            <a:r>
              <a:rPr lang="en-US" b="1" cap="all" spc="600" dirty="0"/>
              <a:t> Ndiaye</a:t>
            </a:r>
          </a:p>
          <a:p>
            <a:pPr indent="-228600" defTabSz="914400">
              <a:lnSpc>
                <a:spcPct val="120000"/>
              </a:lnSpc>
              <a:spcBef>
                <a:spcPts val="1000"/>
              </a:spcBef>
              <a:buSzPct val="85000"/>
            </a:pPr>
            <a:r>
              <a:rPr lang="en-US" b="1" cap="all" spc="600" dirty="0"/>
              <a:t>Netanel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B31575-34B3-A489-1CC1-F8205270A036}"/>
              </a:ext>
            </a:extLst>
          </p:cNvPr>
          <p:cNvSpPr txBox="1"/>
          <p:nvPr/>
        </p:nvSpPr>
        <p:spPr>
          <a:xfrm>
            <a:off x="7786254" y="3112654"/>
            <a:ext cx="278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Projet Routeur</a:t>
            </a:r>
          </a:p>
        </p:txBody>
      </p:sp>
    </p:spTree>
    <p:extLst>
      <p:ext uri="{BB962C8B-B14F-4D97-AF65-F5344CB8AC3E}">
        <p14:creationId xmlns:p14="http://schemas.microsoft.com/office/powerpoint/2010/main" val="40764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odèle 3D de formes en anneau connecté par des lignes">
            <a:extLst>
              <a:ext uri="{FF2B5EF4-FFF2-40B4-BE49-F238E27FC236}">
                <a16:creationId xmlns:a16="http://schemas.microsoft.com/office/drawing/2014/main" id="{5C77B8EF-7B22-56EF-D08A-D72B3F643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809246-5EDB-6EDA-B403-E949AA133DD7}"/>
              </a:ext>
            </a:extLst>
          </p:cNvPr>
          <p:cNvSpPr txBox="1"/>
          <p:nvPr/>
        </p:nvSpPr>
        <p:spPr>
          <a:xfrm>
            <a:off x="7665667" y="2645766"/>
            <a:ext cx="4428923" cy="90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sz="2400" dirty="0"/>
              <a:t>Le </a:t>
            </a:r>
            <a:r>
              <a:rPr lang="en-US" sz="2400" dirty="0" err="1"/>
              <a:t>réseau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</a:t>
            </a:r>
            <a:r>
              <a:rPr lang="en-US" sz="2400" dirty="0" err="1"/>
              <a:t>entreprise</a:t>
            </a:r>
            <a:r>
              <a:rPr lang="en-US" sz="2400" dirty="0"/>
              <a:t> doit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performante</a:t>
            </a:r>
            <a:r>
              <a:rPr lang="en-US" sz="2400" dirty="0"/>
              <a:t> et </a:t>
            </a:r>
            <a:r>
              <a:rPr lang="en-US" sz="2400" dirty="0" err="1"/>
              <a:t>sécurisée</a:t>
            </a:r>
            <a:r>
              <a:rPr lang="en-US" sz="24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F3C50-41FB-9C8E-A81F-038EF03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7B4CB-7CEB-CC1C-8C5A-601C3EBF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54271"/>
            <a:ext cx="9956747" cy="973437"/>
          </a:xfrm>
        </p:spPr>
        <p:txBody>
          <a:bodyPr/>
          <a:lstStyle/>
          <a:p>
            <a:r>
              <a:rPr lang="fr-FR" dirty="0"/>
              <a:t>SÉPARATION DES ZONES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C2411-7799-9FA0-E592-826EF649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50B7A61-2D9A-6E3E-C1E0-E09D4FBB5DD0}"/>
              </a:ext>
            </a:extLst>
          </p:cNvPr>
          <p:cNvSpPr/>
          <p:nvPr/>
        </p:nvSpPr>
        <p:spPr>
          <a:xfrm>
            <a:off x="2860555" y="3965650"/>
            <a:ext cx="2308005" cy="22248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E3BED1D-7D5C-E0AE-0398-405FF55942B5}"/>
              </a:ext>
            </a:extLst>
          </p:cNvPr>
          <p:cNvSpPr/>
          <p:nvPr/>
        </p:nvSpPr>
        <p:spPr>
          <a:xfrm>
            <a:off x="7213325" y="4005582"/>
            <a:ext cx="2308005" cy="222487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DMZ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A5C5A35-3EF9-3999-31EE-9D6653278D96}"/>
              </a:ext>
            </a:extLst>
          </p:cNvPr>
          <p:cNvSpPr/>
          <p:nvPr/>
        </p:nvSpPr>
        <p:spPr>
          <a:xfrm>
            <a:off x="4955035" y="1453902"/>
            <a:ext cx="2308005" cy="22248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WAN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E133409-8726-0CC4-CAE0-EA08E5F3D0D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4830560" y="3352953"/>
            <a:ext cx="462475" cy="93852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62D5703-B834-E87F-96E0-6E68C8A32F3E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>
          <a:xfrm flipH="1" flipV="1">
            <a:off x="6925040" y="3352953"/>
            <a:ext cx="626285" cy="97845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08F0673-E6EA-9039-8131-C77731396357}"/>
              </a:ext>
            </a:extLst>
          </p:cNvPr>
          <p:cNvCxnSpPr>
            <a:cxnSpLocks/>
          </p:cNvCxnSpPr>
          <p:nvPr/>
        </p:nvCxnSpPr>
        <p:spPr>
          <a:xfrm>
            <a:off x="7139165" y="3075700"/>
            <a:ext cx="660128" cy="107087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4EE58C-9BB8-27E2-2E01-79A588FE51C7}"/>
              </a:ext>
            </a:extLst>
          </p:cNvPr>
          <p:cNvSpPr txBox="1"/>
          <p:nvPr/>
        </p:nvSpPr>
        <p:spPr>
          <a:xfrm>
            <a:off x="784746" y="5574719"/>
            <a:ext cx="10860407" cy="834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</a:pPr>
            <a:r>
              <a:rPr lang="en-US" sz="2000" dirty="0" err="1"/>
              <a:t>Accès</a:t>
            </a:r>
            <a:r>
              <a:rPr lang="en-US" sz="2000" dirty="0"/>
              <a:t> internet et bonne </a:t>
            </a:r>
            <a:r>
              <a:rPr lang="en-US" sz="2000" dirty="0" err="1"/>
              <a:t>répartition</a:t>
            </a:r>
            <a:r>
              <a:rPr lang="en-US" sz="2000" dirty="0"/>
              <a:t> des </a:t>
            </a:r>
            <a:r>
              <a:rPr lang="en-US" sz="2000" dirty="0" err="1"/>
              <a:t>adresses</a:t>
            </a:r>
            <a:r>
              <a:rPr lang="en-US" sz="2000" dirty="0"/>
              <a:t>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appareil</a:t>
            </a:r>
            <a:r>
              <a:rPr lang="en-US" sz="200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Panneau de salles de serveurs lumineux">
            <a:extLst>
              <a:ext uri="{FF2B5EF4-FFF2-40B4-BE49-F238E27FC236}">
                <a16:creationId xmlns:a16="http://schemas.microsoft.com/office/drawing/2014/main" id="{D229E916-6B4B-2086-F954-FDD7D6F0E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453" b="9218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693AE7-CBC7-A0B9-370C-3E3A9170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26909"/>
            <a:ext cx="7806912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Routeur &amp; Adressage IP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B0FD1-241D-FB46-B1F5-E7090927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FB596-EA27-0D70-9AB6-C244B94BF829}"/>
              </a:ext>
            </a:extLst>
          </p:cNvPr>
          <p:cNvSpPr txBox="1"/>
          <p:nvPr/>
        </p:nvSpPr>
        <p:spPr>
          <a:xfrm>
            <a:off x="969817" y="264120"/>
            <a:ext cx="9971451" cy="134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 D’ADRESSAGES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C1E8-CE79-254C-3748-C22E15DE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813267C-A03B-426A-0675-C7141FB8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52391"/>
              </p:ext>
            </p:extLst>
          </p:nvPr>
        </p:nvGraphicFramePr>
        <p:xfrm>
          <a:off x="1273853" y="2637566"/>
          <a:ext cx="9667416" cy="324455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16854">
                  <a:extLst>
                    <a:ext uri="{9D8B030D-6E8A-4147-A177-3AD203B41FA5}">
                      <a16:colId xmlns:a16="http://schemas.microsoft.com/office/drawing/2014/main" val="592896029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1871033270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856260806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1610735972"/>
                    </a:ext>
                  </a:extLst>
                </a:gridCol>
              </a:tblGrid>
              <a:tr h="514799">
                <a:tc>
                  <a:txBody>
                    <a:bodyPr/>
                    <a:lstStyle/>
                    <a:p>
                      <a:endParaRPr lang="fr-FR" sz="1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>
                          <a:solidFill>
                            <a:schemeClr val="tx1"/>
                          </a:solidFill>
                        </a:rPr>
                        <a:t>Adresse réseau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 dirty="0">
                          <a:solidFill>
                            <a:schemeClr val="tx1"/>
                          </a:solidFill>
                        </a:rPr>
                        <a:t>Gateway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>
                          <a:solidFill>
                            <a:schemeClr val="tx1"/>
                          </a:solidFill>
                        </a:rPr>
                        <a:t>Adresse dispo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91403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INSIDE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192.168.0.0/25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(255.255.255.128)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192.168.0.1</a:t>
                      </a:r>
                    </a:p>
                    <a:p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192.168.0.2 à 192.168.0.126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005495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OUTSIDE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8.8.8.0/24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(255.255.255.0)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8.8.8.1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8.8.8.2 à 8.8.8.254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644178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DMZ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192.168.0.128/25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255.255.255.128)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192.168.0.129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192.168.0.129 à 192.168.0.254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35823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ADRESSE ROUTEUR </a:t>
                      </a:r>
                      <a:endParaRPr lang="fr-FR" sz="15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10.1.1.0/30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(255.255.255.252)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10.1.1.1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10.1.1.1 à 10.1.1.2</a:t>
                      </a:r>
                      <a:endParaRPr lang="fr-F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7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05FB9D-6ED8-2118-A8CC-0A3F65765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2CFDA1BC-C19F-1F3C-16F7-BA1DBEBD7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-1"/>
            <a:ext cx="12191981" cy="6858001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8186003-468A-23AA-0BF4-10ABE1EC6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custGeom>
            <a:avLst/>
            <a:gdLst>
              <a:gd name="connsiteX0" fmla="*/ 0 w 4076700"/>
              <a:gd name="connsiteY0" fmla="*/ 0 h 6858000"/>
              <a:gd name="connsiteX1" fmla="*/ 3398787 w 4076700"/>
              <a:gd name="connsiteY1" fmla="*/ 0 h 6858000"/>
              <a:gd name="connsiteX2" fmla="*/ 4076700 w 4076700"/>
              <a:gd name="connsiteY2" fmla="*/ 677913 h 6858000"/>
              <a:gd name="connsiteX3" fmla="*/ 4076700 w 4076700"/>
              <a:gd name="connsiteY3" fmla="*/ 6180087 h 6858000"/>
              <a:gd name="connsiteX4" fmla="*/ 3398787 w 4076700"/>
              <a:gd name="connsiteY4" fmla="*/ 6858000 h 6858000"/>
              <a:gd name="connsiteX5" fmla="*/ 0 w 40767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700" h="6858000">
                <a:moveTo>
                  <a:pt x="0" y="0"/>
                </a:moveTo>
                <a:lnTo>
                  <a:pt x="3398787" y="0"/>
                </a:lnTo>
                <a:cubicBezTo>
                  <a:pt x="3773188" y="0"/>
                  <a:pt x="4076700" y="303512"/>
                  <a:pt x="4076700" y="677913"/>
                </a:cubicBezTo>
                <a:lnTo>
                  <a:pt x="4076700" y="6180087"/>
                </a:lnTo>
                <a:cubicBezTo>
                  <a:pt x="4076700" y="6554488"/>
                  <a:pt x="3773188" y="6858000"/>
                  <a:pt x="339878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01ED43-AD51-D3C3-2331-21D09C3A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19" y="1237129"/>
            <a:ext cx="3406998" cy="306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Firewall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9FAFCC-07B7-A398-10FE-CBD87FC95783}"/>
              </a:ext>
            </a:extLst>
          </p:cNvPr>
          <p:cNvSpPr txBox="1"/>
          <p:nvPr/>
        </p:nvSpPr>
        <p:spPr>
          <a:xfrm>
            <a:off x="346317" y="2330127"/>
            <a:ext cx="3680737" cy="1918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</a:pPr>
            <a:r>
              <a:rPr lang="en-US" sz="2000" dirty="0" err="1"/>
              <a:t>Logiciel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matériel </a:t>
            </a:r>
            <a:r>
              <a:rPr lang="en-US" sz="2000" dirty="0" err="1"/>
              <a:t>permettant</a:t>
            </a:r>
            <a:r>
              <a:rPr lang="en-US" sz="2000" dirty="0"/>
              <a:t> de faire respecter la politique de </a:t>
            </a:r>
            <a:r>
              <a:rPr lang="en-US" sz="2000" dirty="0" err="1"/>
              <a:t>sécurité</a:t>
            </a:r>
            <a:r>
              <a:rPr lang="en-US" sz="2000" dirty="0"/>
              <a:t> de </a:t>
            </a:r>
            <a:r>
              <a:rPr lang="en-US" sz="2000" dirty="0" err="1"/>
              <a:t>réseaux</a:t>
            </a:r>
            <a:endParaRPr lang="en-US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ECC6A-EDA6-5C72-EE20-92821E8F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2ECD68-9692-8D4B-CE0E-C51DE7E3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2" y="752668"/>
            <a:ext cx="4793148" cy="2671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On le configure de sorte qu’il repousse les paquets indésirable 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030DA1E2-5E6E-CE76-A451-E40CFA5E0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274" y="838201"/>
            <a:ext cx="5244527" cy="5181600"/>
          </a:xfrm>
          <a:custGeom>
            <a:avLst/>
            <a:gdLst>
              <a:gd name="connsiteX0" fmla="*/ 525103 w 5244527"/>
              <a:gd name="connsiteY0" fmla="*/ 0 h 5181600"/>
              <a:gd name="connsiteX1" fmla="*/ 4719424 w 5244527"/>
              <a:gd name="connsiteY1" fmla="*/ 0 h 5181600"/>
              <a:gd name="connsiteX2" fmla="*/ 5244527 w 5244527"/>
              <a:gd name="connsiteY2" fmla="*/ 525103 h 5181600"/>
              <a:gd name="connsiteX3" fmla="*/ 5244527 w 5244527"/>
              <a:gd name="connsiteY3" fmla="*/ 4656497 h 5181600"/>
              <a:gd name="connsiteX4" fmla="*/ 4719424 w 5244527"/>
              <a:gd name="connsiteY4" fmla="*/ 5181600 h 5181600"/>
              <a:gd name="connsiteX5" fmla="*/ 525103 w 5244527"/>
              <a:gd name="connsiteY5" fmla="*/ 5181600 h 5181600"/>
              <a:gd name="connsiteX6" fmla="*/ 0 w 5244527"/>
              <a:gd name="connsiteY6" fmla="*/ 4656497 h 5181600"/>
              <a:gd name="connsiteX7" fmla="*/ 0 w 5244527"/>
              <a:gd name="connsiteY7" fmla="*/ 525103 h 5181600"/>
              <a:gd name="connsiteX8" fmla="*/ 525103 w 5244527"/>
              <a:gd name="connsiteY8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capture d’écran, art, conception&#10;&#10;Description générée automatiquement">
            <a:extLst>
              <a:ext uri="{FF2B5EF4-FFF2-40B4-BE49-F238E27FC236}">
                <a16:creationId xmlns:a16="http://schemas.microsoft.com/office/drawing/2014/main" id="{98A46C39-E3B8-08B3-0D2F-F9A8EBB8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3293" y="2250022"/>
            <a:ext cx="3890928" cy="236568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07B81-1F84-07FD-2BBE-A2125697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72EA82-F7BF-E455-3244-8BCFC5041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capture d’écran, horloge, cercle">
            <a:extLst>
              <a:ext uri="{FF2B5EF4-FFF2-40B4-BE49-F238E27FC236}">
                <a16:creationId xmlns:a16="http://schemas.microsoft.com/office/drawing/2014/main" id="{A81087F1-859A-5474-367C-84371AC4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2" y="4316"/>
            <a:ext cx="12191998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A482A06-0FA1-DF3A-657C-33FC9946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82279" y="-1082279"/>
            <a:ext cx="6857999" cy="9022559"/>
          </a:xfrm>
          <a:prstGeom prst="rect">
            <a:avLst/>
          </a:prstGeom>
          <a:gradFill>
            <a:gsLst>
              <a:gs pos="55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93FEA007-DF45-098E-E939-597845C6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36"/>
            <a:ext cx="12192000" cy="6858000"/>
          </a:xfrm>
          <a:custGeom>
            <a:avLst/>
            <a:gdLst>
              <a:gd name="connsiteX0" fmla="*/ 769743 w 12192000"/>
              <a:gd name="connsiteY0" fmla="*/ 74815 h 6858000"/>
              <a:gd name="connsiteX1" fmla="*/ 72877 w 12192000"/>
              <a:gd name="connsiteY1" fmla="*/ 771681 h 6858000"/>
              <a:gd name="connsiteX2" fmla="*/ 72877 w 12192000"/>
              <a:gd name="connsiteY2" fmla="*/ 6089552 h 6858000"/>
              <a:gd name="connsiteX3" fmla="*/ 769743 w 12192000"/>
              <a:gd name="connsiteY3" fmla="*/ 6786418 h 6858000"/>
              <a:gd name="connsiteX4" fmla="*/ 11422261 w 12192000"/>
              <a:gd name="connsiteY4" fmla="*/ 6786418 h 6858000"/>
              <a:gd name="connsiteX5" fmla="*/ 12119127 w 12192000"/>
              <a:gd name="connsiteY5" fmla="*/ 6089552 h 6858000"/>
              <a:gd name="connsiteX6" fmla="*/ 12119127 w 12192000"/>
              <a:gd name="connsiteY6" fmla="*/ 771681 h 6858000"/>
              <a:gd name="connsiteX7" fmla="*/ 11422261 w 12192000"/>
              <a:gd name="connsiteY7" fmla="*/ 7481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9743" y="74815"/>
                </a:moveTo>
                <a:cubicBezTo>
                  <a:pt x="384875" y="74815"/>
                  <a:pt x="72877" y="386813"/>
                  <a:pt x="72877" y="771681"/>
                </a:cubicBezTo>
                <a:lnTo>
                  <a:pt x="72877" y="6089552"/>
                </a:lnTo>
                <a:cubicBezTo>
                  <a:pt x="72877" y="6474420"/>
                  <a:pt x="384875" y="6786418"/>
                  <a:pt x="769743" y="6786418"/>
                </a:cubicBezTo>
                <a:lnTo>
                  <a:pt x="11422261" y="6786418"/>
                </a:lnTo>
                <a:cubicBezTo>
                  <a:pt x="11807129" y="6786418"/>
                  <a:pt x="12119127" y="6474420"/>
                  <a:pt x="12119127" y="6089552"/>
                </a:cubicBezTo>
                <a:lnTo>
                  <a:pt x="12119127" y="771681"/>
                </a:lnTo>
                <a:cubicBezTo>
                  <a:pt x="12119127" y="386813"/>
                  <a:pt x="11807129" y="74815"/>
                  <a:pt x="11422261" y="748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6981E-3799-54DB-10E7-D800915B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14F1A6-B07D-E105-B061-524350F2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4" y="645458"/>
            <a:ext cx="4914907" cy="959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23349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11D5C-D78C-52FF-E732-4E4B13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996519-E62D-4F8C-AE1E-36928EC7D15C}" type="datetime1">
              <a:rPr lang="en-US"/>
              <a:pPr defTabSz="914400">
                <a:spcAft>
                  <a:spcPts val="600"/>
                </a:spcAft>
              </a:pPr>
              <a:t>6/17/2024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613C8-5490-6900-14CB-A942C01D7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7" r="5477" b="1"/>
          <a:stretch/>
        </p:blipFill>
        <p:spPr>
          <a:xfrm>
            <a:off x="609838" y="843090"/>
            <a:ext cx="10502900" cy="5181600"/>
          </a:xfrm>
          <a:custGeom>
            <a:avLst/>
            <a:gdLst/>
            <a:ahLst/>
            <a:cxnLst/>
            <a:rect l="l" t="t" r="r" b="b"/>
            <a:pathLst>
              <a:path w="10502900" h="5181600">
                <a:moveTo>
                  <a:pt x="524015" y="0"/>
                </a:moveTo>
                <a:lnTo>
                  <a:pt x="9978885" y="0"/>
                </a:lnTo>
                <a:cubicBezTo>
                  <a:pt x="10268290" y="0"/>
                  <a:pt x="10502900" y="234610"/>
                  <a:pt x="10502900" y="524015"/>
                </a:cubicBezTo>
                <a:lnTo>
                  <a:pt x="10502900" y="4657585"/>
                </a:lnTo>
                <a:cubicBezTo>
                  <a:pt x="10502900" y="4946990"/>
                  <a:pt x="10268290" y="5181600"/>
                  <a:pt x="9978885" y="5181600"/>
                </a:cubicBezTo>
                <a:lnTo>
                  <a:pt x="524015" y="5181600"/>
                </a:lnTo>
                <a:cubicBezTo>
                  <a:pt x="234610" y="5181600"/>
                  <a:pt x="0" y="4946990"/>
                  <a:pt x="0" y="4657585"/>
                </a:cubicBezTo>
                <a:lnTo>
                  <a:pt x="0" y="524015"/>
                </a:lnTo>
                <a:cubicBezTo>
                  <a:pt x="0" y="234610"/>
                  <a:pt x="234610" y="0"/>
                  <a:pt x="524015" y="0"/>
                </a:cubicBezTo>
                <a:close/>
              </a:path>
            </a:pathLst>
          </a:cu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A20F-1B52-2020-A088-C8C40681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CD978-2F95-2276-F7CF-43290213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451</TotalTime>
  <Words>122</Words>
  <Application>Microsoft Office PowerPoint</Application>
  <PresentationFormat>Grand écran</PresentationFormat>
  <Paragraphs>50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DylanVTI</vt:lpstr>
      <vt:lpstr>Présentation PowerPoint</vt:lpstr>
      <vt:lpstr>Présentation PowerPoint</vt:lpstr>
      <vt:lpstr>SÉPARATION DES ZONES</vt:lpstr>
      <vt:lpstr>Routeur &amp; Adressage IP </vt:lpstr>
      <vt:lpstr>Présentation PowerPoint</vt:lpstr>
      <vt:lpstr>Firewall</vt:lpstr>
      <vt:lpstr>On le configure de sorte qu’il repousse les paquets indésirable </vt:lpstr>
      <vt:lpstr>DÉMONSTRATION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SERFATY Netanel</dc:creator>
  <cp:lastModifiedBy>SERFATY Netanel</cp:lastModifiedBy>
  <cp:revision>1</cp:revision>
  <dcterms:created xsi:type="dcterms:W3CDTF">2024-06-16T19:14:14Z</dcterms:created>
  <dcterms:modified xsi:type="dcterms:W3CDTF">2024-06-17T07:44:20Z</dcterms:modified>
</cp:coreProperties>
</file>