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tic AI Identities &amp; Enterprise Access Control" id="{403127CC-D62C-41CB-9AD3-AB95FD4D7932}">
          <p14:sldIdLst>
            <p14:sldId id="2561"/>
          </p14:sldIdLst>
        </p14:section>
        <p14:section name="Introduction to Agentic AI Identities" id="{ACE9B31E-06A7-4686-A782-FB61FEFDBBC4}">
          <p14:sldIdLst>
            <p14:sldId id="2562"/>
            <p14:sldId id="2563"/>
          </p14:sldIdLst>
        </p14:section>
        <p14:section name="Identity Challenges with Agentic AI" id="{35D5622A-F791-4DC7-B028-32A49B8F27E6}">
          <p14:sldIdLst>
            <p14:sldId id="2564"/>
            <p14:sldId id="2565"/>
          </p14:sldIdLst>
        </p14:section>
        <p14:section name="Britive's Just-In-Time Access Solution" id="{482F41E9-C020-4BFF-B9DB-AB08DD0BE7E1}">
          <p14:sldIdLst>
            <p14:sldId id="2566"/>
            <p14:sldId id="2567"/>
          </p14:sldIdLst>
        </p14:section>
        <p14:section name="Real-World Example: Travel Booking App" id="{9A720AC2-E663-4006-A779-01592E166E41}">
          <p14:sldIdLst>
            <p14:sldId id="2568"/>
            <p14:sldId id="2569"/>
          </p14:sldIdLst>
        </p14:section>
        <p14:section name="Architecture Highlights" id="{8CE747C0-7050-477F-994E-8423DB0CB6E3}">
          <p14:sldIdLst>
            <p14:sldId id="2570"/>
            <p14:sldId id="2571"/>
          </p14:sldIdLst>
        </p14:section>
        <p14:section name="Conclusion and Key Takeaways" id="{4C4ECD58-63ED-4DA9-AAD3-69D99AE98B9F}">
          <p14:sldIdLst>
            <p14:sldId id="2572"/>
            <p14:sldId id="257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A45E0E-DA03-414F-8FBF-625BBE87CC21}" v="16" dt="2025-10-15T16:11:43.980"/>
    <p1510:client id="{FAD76E92-C636-434F-B336-81581CBA2A4C}" v="36" dt="2025-10-15T17:02:51.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598"/>
  </p:normalViewPr>
  <p:slideViewPr>
    <p:cSldViewPr>
      <p:cViewPr varScale="1">
        <p:scale>
          <a:sx n="119" d="100"/>
          <a:sy n="119" d="100"/>
        </p:scale>
        <p:origin x="896" y="176"/>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2e10995d-8daa-4495-80f4-67c6d888e6cb" providerId="ADAL" clId="{F3AA1C66-1650-5699-BB9E-1D1386DBA2D7}"/>
    <pc:docChg chg="modSld">
      <pc:chgData name="Shahzad Ali" userId="2e10995d-8daa-4495-80f4-67c6d888e6cb" providerId="ADAL" clId="{F3AA1C66-1650-5699-BB9E-1D1386DBA2D7}" dt="2025-10-15T17:02:51.618" v="31" actId="20577"/>
      <pc:docMkLst>
        <pc:docMk/>
      </pc:docMkLst>
      <pc:sldChg chg="modSp">
        <pc:chgData name="Shahzad Ali" userId="2e10995d-8daa-4495-80f4-67c6d888e6cb" providerId="ADAL" clId="{F3AA1C66-1650-5699-BB9E-1D1386DBA2D7}" dt="2025-10-15T17:02:00.532" v="14" actId="20577"/>
        <pc:sldMkLst>
          <pc:docMk/>
          <pc:sldMk cId="3711278335" sldId="2566"/>
        </pc:sldMkLst>
        <pc:spChg chg="mod">
          <ac:chgData name="Shahzad Ali" userId="2e10995d-8daa-4495-80f4-67c6d888e6cb" providerId="ADAL" clId="{F3AA1C66-1650-5699-BB9E-1D1386DBA2D7}" dt="2025-10-15T17:02:00.532" v="14" actId="20577"/>
          <ac:spMkLst>
            <pc:docMk/>
            <pc:sldMk cId="3711278335" sldId="2566"/>
            <ac:spMk id="2" creationId="{BB67F411-B427-BC63-C56B-28D8777DA030}"/>
          </ac:spMkLst>
        </pc:spChg>
      </pc:sldChg>
      <pc:sldChg chg="modSp modAnim">
        <pc:chgData name="Shahzad Ali" userId="2e10995d-8daa-4495-80f4-67c6d888e6cb" providerId="ADAL" clId="{F3AA1C66-1650-5699-BB9E-1D1386DBA2D7}" dt="2025-10-15T17:02:51.618" v="31" actId="20577"/>
        <pc:sldMkLst>
          <pc:docMk/>
          <pc:sldMk cId="1238728331" sldId="2571"/>
        </pc:sldMkLst>
        <pc:spChg chg="mod">
          <ac:chgData name="Shahzad Ali" userId="2e10995d-8daa-4495-80f4-67c6d888e6cb" providerId="ADAL" clId="{F3AA1C66-1650-5699-BB9E-1D1386DBA2D7}" dt="2025-10-15T17:02:51.618" v="31" actId="20577"/>
          <ac:spMkLst>
            <pc:docMk/>
            <pc:sldMk cId="1238728331" sldId="2571"/>
            <ac:spMk id="4" creationId="{B9488932-DB3A-1EBF-B34E-9F1C439427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08EE18-FB6E-4219-BBAF-EAB91C37B320}" type="datetimeFigureOut">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372F0-5F36-4824-B9BD-4425930C0892}" type="slidenum">
              <a:t>‹#›</a:t>
            </a:fld>
            <a:endParaRPr lang="en-US"/>
          </a:p>
        </p:txBody>
      </p:sp>
    </p:spTree>
    <p:extLst>
      <p:ext uri="{BB962C8B-B14F-4D97-AF65-F5344CB8AC3E}">
        <p14:creationId xmlns:p14="http://schemas.microsoft.com/office/powerpoint/2010/main" val="1382929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91A5E1C1-49D3-42CF-88C2-C4BCE503F3DE}" type="slidenum">
              <a:t>1</a:t>
            </a:fld>
            <a:endParaRPr lang="en-US"/>
          </a:p>
        </p:txBody>
      </p:sp>
    </p:spTree>
    <p:extLst>
      <p:ext uri="{BB962C8B-B14F-4D97-AF65-F5344CB8AC3E}">
        <p14:creationId xmlns:p14="http://schemas.microsoft.com/office/powerpoint/2010/main" val="302985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Components and Security Measures</a:t>
            </a:r>
          </a:p>
        </p:txBody>
      </p:sp>
      <p:sp>
        <p:nvSpPr>
          <p:cNvPr id="4" name="Slide Number Placeholder 3"/>
          <p:cNvSpPr>
            <a:spLocks noGrp="1"/>
          </p:cNvSpPr>
          <p:nvPr>
            <p:ph type="sldNum" sz="quarter" idx="5"/>
          </p:nvPr>
        </p:nvSpPr>
        <p:spPr/>
        <p:txBody>
          <a:bodyPr/>
          <a:lstStyle/>
          <a:p>
            <a:fld id="{91A5E1C1-49D3-42CF-88C2-C4BCE503F3DE}" type="slidenum">
              <a:t>10</a:t>
            </a:fld>
            <a:endParaRPr lang="en-US"/>
          </a:p>
        </p:txBody>
      </p:sp>
    </p:spTree>
    <p:extLst>
      <p:ext uri="{BB962C8B-B14F-4D97-AF65-F5344CB8AC3E}">
        <p14:creationId xmlns:p14="http://schemas.microsoft.com/office/powerpoint/2010/main" val="4089570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architecture of the travel booking solution incorporated several key components to ensure secure and efficient operation. Britive was used for orchestrating JIT access, providing the necessary permissions based on contextual analysis. AWS Bedrock powered the LLM reasoning capabilities, enabling the agent to understand and act on natural language requests. The AWS DynamoDB MCP server facilitated profile resolution, although a standard API could have sufficed for this purpose. The Amadeus API was integrated for accessing travel services. Crucially, the system was designed with no standing privileges, meaning agents never had persistent access to any system or service. All access was scoped and time-bound, with full audit trails for compliance and security monitoring. This architecture exemplifies best practices in deploying agentic AI solutions within enterprise environments.</a:t>
            </a:r>
          </a:p>
        </p:txBody>
      </p:sp>
      <p:sp>
        <p:nvSpPr>
          <p:cNvPr id="4" name="Slide Number Placeholder 3"/>
          <p:cNvSpPr>
            <a:spLocks noGrp="1"/>
          </p:cNvSpPr>
          <p:nvPr>
            <p:ph type="sldNum" sz="quarter" idx="5"/>
          </p:nvPr>
        </p:nvSpPr>
        <p:spPr/>
        <p:txBody>
          <a:bodyPr/>
          <a:lstStyle/>
          <a:p>
            <a:fld id="{91A5E1C1-49D3-42CF-88C2-C4BCE503F3DE}" type="slidenum">
              <a:t>11</a:t>
            </a:fld>
            <a:endParaRPr lang="en-US"/>
          </a:p>
        </p:txBody>
      </p:sp>
    </p:spTree>
    <p:extLst>
      <p:ext uri="{BB962C8B-B14F-4D97-AF65-F5344CB8AC3E}">
        <p14:creationId xmlns:p14="http://schemas.microsoft.com/office/powerpoint/2010/main" val="413303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Importance of Scoped Access in AI Automation</a:t>
            </a:r>
          </a:p>
        </p:txBody>
      </p:sp>
      <p:sp>
        <p:nvSpPr>
          <p:cNvPr id="4" name="Slide Number Placeholder 3"/>
          <p:cNvSpPr>
            <a:spLocks noGrp="1"/>
          </p:cNvSpPr>
          <p:nvPr>
            <p:ph type="sldNum" sz="quarter" idx="5"/>
          </p:nvPr>
        </p:nvSpPr>
        <p:spPr/>
        <p:txBody>
          <a:bodyPr/>
          <a:lstStyle/>
          <a:p>
            <a:fld id="{91A5E1C1-49D3-42CF-88C2-C4BCE503F3DE}" type="slidenum">
              <a:t>12</a:t>
            </a:fld>
            <a:endParaRPr lang="en-US"/>
          </a:p>
        </p:txBody>
      </p:sp>
    </p:spTree>
    <p:extLst>
      <p:ext uri="{BB962C8B-B14F-4D97-AF65-F5344CB8AC3E}">
        <p14:creationId xmlns:p14="http://schemas.microsoft.com/office/powerpoint/2010/main" val="987893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enterprises increasingly adopt agentic AI to automate complex tasks, identity management becomes a critical concern. The traditional models of access control are insufficient for managing autonomous agents that require dynamic and contextual permissions. Solutions like Britive, which offer granular and ephemeral access, are essential to mitigate risks associated with over-</a:t>
            </a:r>
            <a:r>
              <a:rPr lang="en-US" dirty="0" err="1"/>
              <a:t>permissioning</a:t>
            </a:r>
            <a:r>
              <a:rPr lang="en-US" dirty="0"/>
              <a:t> and lack of visibility. The travel booking example illustrates how scoped access can be effectively implemented to ensure security and compliance. Moving forward, organizations must prioritize identity as the new perimeter and adopt innovative access control mechanisms to safely harness the power of agentic AI.</a:t>
            </a:r>
          </a:p>
        </p:txBody>
      </p:sp>
      <p:sp>
        <p:nvSpPr>
          <p:cNvPr id="4" name="Slide Number Placeholder 3"/>
          <p:cNvSpPr>
            <a:spLocks noGrp="1"/>
          </p:cNvSpPr>
          <p:nvPr>
            <p:ph type="sldNum" sz="quarter" idx="5"/>
          </p:nvPr>
        </p:nvSpPr>
        <p:spPr/>
        <p:txBody>
          <a:bodyPr/>
          <a:lstStyle/>
          <a:p>
            <a:fld id="{91A5E1C1-49D3-42CF-88C2-C4BCE503F3DE}" type="slidenum">
              <a:t>13</a:t>
            </a:fld>
            <a:endParaRPr lang="en-US"/>
          </a:p>
        </p:txBody>
      </p:sp>
    </p:spTree>
    <p:extLst>
      <p:ext uri="{BB962C8B-B14F-4D97-AF65-F5344CB8AC3E}">
        <p14:creationId xmlns:p14="http://schemas.microsoft.com/office/powerpoint/2010/main" val="142476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of Agentic AI Identities</a:t>
            </a:r>
          </a:p>
        </p:txBody>
      </p:sp>
      <p:sp>
        <p:nvSpPr>
          <p:cNvPr id="4" name="Slide Number Placeholder 3"/>
          <p:cNvSpPr>
            <a:spLocks noGrp="1"/>
          </p:cNvSpPr>
          <p:nvPr>
            <p:ph type="sldNum" sz="quarter" idx="5"/>
          </p:nvPr>
        </p:nvSpPr>
        <p:spPr/>
        <p:txBody>
          <a:bodyPr/>
          <a:lstStyle/>
          <a:p>
            <a:fld id="{91A5E1C1-49D3-42CF-88C2-C4BCE503F3DE}" type="slidenum">
              <a:t>2</a:t>
            </a:fld>
            <a:endParaRPr lang="en-US"/>
          </a:p>
        </p:txBody>
      </p:sp>
    </p:spTree>
    <p:extLst>
      <p:ext uri="{BB962C8B-B14F-4D97-AF65-F5344CB8AC3E}">
        <p14:creationId xmlns:p14="http://schemas.microsoft.com/office/powerpoint/2010/main" val="12825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Agentic AI identities represent a new class of autonomous digital entities powered by large language models (LLMs) and orchestration frameworks. Unlike traditional bots or scripts, these agents possess reasoning capabilities and can perform complex tasks independently. They function similarly to digital employees, capable of handling operations such as booking travel, managing infrastructure, or approving workflows. Their emergence introduces a paradigm shift in enterprise automation, enabling more dynamic and intelligent interactions with systems and services. However, their autonomy also raises significant concerns around identity and access management, as traditional systems are not designed to accommodate non-human actors with such capabilities.</a:t>
            </a:r>
          </a:p>
        </p:txBody>
      </p:sp>
      <p:sp>
        <p:nvSpPr>
          <p:cNvPr id="4" name="Slide Number Placeholder 3"/>
          <p:cNvSpPr>
            <a:spLocks noGrp="1"/>
          </p:cNvSpPr>
          <p:nvPr>
            <p:ph type="sldNum" sz="quarter" idx="5"/>
          </p:nvPr>
        </p:nvSpPr>
        <p:spPr/>
        <p:txBody>
          <a:bodyPr/>
          <a:lstStyle/>
          <a:p>
            <a:fld id="{91A5E1C1-49D3-42CF-88C2-C4BCE503F3DE}" type="slidenum">
              <a:t>3</a:t>
            </a:fld>
            <a:endParaRPr lang="en-US"/>
          </a:p>
        </p:txBody>
      </p:sp>
    </p:spTree>
    <p:extLst>
      <p:ext uri="{BB962C8B-B14F-4D97-AF65-F5344CB8AC3E}">
        <p14:creationId xmlns:p14="http://schemas.microsoft.com/office/powerpoint/2010/main" val="1073037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Pain Points in Traditional Identity Systems</a:t>
            </a:r>
          </a:p>
        </p:txBody>
      </p:sp>
      <p:sp>
        <p:nvSpPr>
          <p:cNvPr id="4" name="Slide Number Placeholder 3"/>
          <p:cNvSpPr>
            <a:spLocks noGrp="1"/>
          </p:cNvSpPr>
          <p:nvPr>
            <p:ph type="sldNum" sz="quarter" idx="5"/>
          </p:nvPr>
        </p:nvSpPr>
        <p:spPr/>
        <p:txBody>
          <a:bodyPr/>
          <a:lstStyle/>
          <a:p>
            <a:fld id="{91A5E1C1-49D3-42CF-88C2-C4BCE503F3DE}" type="slidenum">
              <a:t>4</a:t>
            </a:fld>
            <a:endParaRPr lang="en-US"/>
          </a:p>
        </p:txBody>
      </p:sp>
    </p:spTree>
    <p:extLst>
      <p:ext uri="{BB962C8B-B14F-4D97-AF65-F5344CB8AC3E}">
        <p14:creationId xmlns:p14="http://schemas.microsoft.com/office/powerpoint/2010/main" val="1175596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rise of agentic AI identities exposes several critical pain points in traditional identity and access management systems. First, over-permissioning is a common issue, where agents are granted more access than necessary, increasing the risk of data breaches. Second, there is a lack of visibility into agent actions, making it difficult to audit and understand their behavior. Third, most systems lack revocation logic, meaning once access is granted, it often remains indefinitely. These challenges stem from the fact that existing identity frameworks were designed for human users and static roles, not dynamic, reasoning agents. Addressing these issues requires a fundamental rethinking of how access is granted, monitored, and revoked in real-time.</a:t>
            </a:r>
          </a:p>
        </p:txBody>
      </p:sp>
      <p:sp>
        <p:nvSpPr>
          <p:cNvPr id="4" name="Slide Number Placeholder 3"/>
          <p:cNvSpPr>
            <a:spLocks noGrp="1"/>
          </p:cNvSpPr>
          <p:nvPr>
            <p:ph type="sldNum" sz="quarter" idx="5"/>
          </p:nvPr>
        </p:nvSpPr>
        <p:spPr/>
        <p:txBody>
          <a:bodyPr/>
          <a:lstStyle/>
          <a:p>
            <a:fld id="{91A5E1C1-49D3-42CF-88C2-C4BCE503F3DE}" type="slidenum">
              <a:t>5</a:t>
            </a:fld>
            <a:endParaRPr lang="en-US"/>
          </a:p>
        </p:txBody>
      </p:sp>
    </p:spTree>
    <p:extLst>
      <p:ext uri="{BB962C8B-B14F-4D97-AF65-F5344CB8AC3E}">
        <p14:creationId xmlns:p14="http://schemas.microsoft.com/office/powerpoint/2010/main" val="49631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Granular and Ephemeral Access Control</a:t>
            </a:r>
          </a:p>
        </p:txBody>
      </p:sp>
      <p:sp>
        <p:nvSpPr>
          <p:cNvPr id="4" name="Slide Number Placeholder 3"/>
          <p:cNvSpPr>
            <a:spLocks noGrp="1"/>
          </p:cNvSpPr>
          <p:nvPr>
            <p:ph type="sldNum" sz="quarter" idx="5"/>
          </p:nvPr>
        </p:nvSpPr>
        <p:spPr/>
        <p:txBody>
          <a:bodyPr/>
          <a:lstStyle/>
          <a:p>
            <a:fld id="{91A5E1C1-49D3-42CF-88C2-C4BCE503F3DE}" type="slidenum">
              <a:t>6</a:t>
            </a:fld>
            <a:endParaRPr lang="en-US"/>
          </a:p>
        </p:txBody>
      </p:sp>
    </p:spTree>
    <p:extLst>
      <p:ext uri="{BB962C8B-B14F-4D97-AF65-F5344CB8AC3E}">
        <p14:creationId xmlns:p14="http://schemas.microsoft.com/office/powerpoint/2010/main" val="2886132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Britive offers a robust solution to the identity challenges posed by agentic AI through its Just-In-Time (JIT) access model. This approach enables granular, scoped, and ephemeral access for AI agents, ensuring they only receive the permissions necessary for a specific task and only for the duration required. Access is granted based on contextual factors such as user role, task type, and system sensitivity, and is automatically revoked once the task is completed. This eliminates standing privileges and significantly reduces the attack surface. Britive's model enhances security, improves compliance, and provides full auditability of agent actions, making it an ideal solution for managing AI-driven automation in enterprise environments.</a:t>
            </a:r>
          </a:p>
        </p:txBody>
      </p:sp>
      <p:sp>
        <p:nvSpPr>
          <p:cNvPr id="4" name="Slide Number Placeholder 3"/>
          <p:cNvSpPr>
            <a:spLocks noGrp="1"/>
          </p:cNvSpPr>
          <p:nvPr>
            <p:ph type="sldNum" sz="quarter" idx="5"/>
          </p:nvPr>
        </p:nvSpPr>
        <p:spPr/>
        <p:txBody>
          <a:bodyPr/>
          <a:lstStyle/>
          <a:p>
            <a:fld id="{91A5E1C1-49D3-42CF-88C2-C4BCE503F3DE}" type="slidenum">
              <a:t>7</a:t>
            </a:fld>
            <a:endParaRPr lang="en-US"/>
          </a:p>
        </p:txBody>
      </p:sp>
    </p:spTree>
    <p:extLst>
      <p:ext uri="{BB962C8B-B14F-4D97-AF65-F5344CB8AC3E}">
        <p14:creationId xmlns:p14="http://schemas.microsoft.com/office/powerpoint/2010/main" val="357345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Enterprise Deployment Using Agentic AI</a:t>
            </a:r>
          </a:p>
        </p:txBody>
      </p:sp>
      <p:sp>
        <p:nvSpPr>
          <p:cNvPr id="4" name="Slide Number Placeholder 3"/>
          <p:cNvSpPr>
            <a:spLocks noGrp="1"/>
          </p:cNvSpPr>
          <p:nvPr>
            <p:ph type="sldNum" sz="quarter" idx="5"/>
          </p:nvPr>
        </p:nvSpPr>
        <p:spPr/>
        <p:txBody>
          <a:bodyPr/>
          <a:lstStyle/>
          <a:p>
            <a:fld id="{91A5E1C1-49D3-42CF-88C2-C4BCE503F3DE}" type="slidenum">
              <a:t>8</a:t>
            </a:fld>
            <a:endParaRPr lang="en-US"/>
          </a:p>
        </p:txBody>
      </p:sp>
    </p:spTree>
    <p:extLst>
      <p:ext uri="{BB962C8B-B14F-4D97-AF65-F5344CB8AC3E}">
        <p14:creationId xmlns:p14="http://schemas.microsoft.com/office/powerpoint/2010/main" val="3600540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 compelling real-world example of agentic AI in action involves an enterprise deploying an internal travel booking solution for employees. The solution utilized AWS Bedrock and agentic AI technologies to enable a chatbot interface for booking flights and hotels. Employees interacted with the chatbot using natural language, and the AI agent parsed these requests using LLM capabilities. Based on the user's role—such as economy class for regular staff or business class for executives—the agent dynamically requested JIT access to AWS DynamoDB to retrieve user profiles and to the Amadeus travel API for booking services. Once the booking was completed, all permissions were automatically revoked, ensuring no standing privileges. This setup demonstrated the effectiveness of scoped, time-bound access and highlighted the potential of agentic AI to streamline enterprise operations securely.</a:t>
            </a:r>
          </a:p>
        </p:txBody>
      </p:sp>
      <p:sp>
        <p:nvSpPr>
          <p:cNvPr id="4" name="Slide Number Placeholder 3"/>
          <p:cNvSpPr>
            <a:spLocks noGrp="1"/>
          </p:cNvSpPr>
          <p:nvPr>
            <p:ph type="sldNum" sz="quarter" idx="5"/>
          </p:nvPr>
        </p:nvSpPr>
        <p:spPr/>
        <p:txBody>
          <a:bodyPr/>
          <a:lstStyle/>
          <a:p>
            <a:fld id="{91A5E1C1-49D3-42CF-88C2-C4BCE503F3DE}" type="slidenum">
              <a:t>9</a:t>
            </a:fld>
            <a:endParaRPr lang="en-US"/>
          </a:p>
        </p:txBody>
      </p:sp>
    </p:spTree>
    <p:extLst>
      <p:ext uri="{BB962C8B-B14F-4D97-AF65-F5344CB8AC3E}">
        <p14:creationId xmlns:p14="http://schemas.microsoft.com/office/powerpoint/2010/main" val="27898392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FA13483-A24C-97DB-1FAB-B1EE383D6793}"/>
              </a:ext>
              <a:ext uri="{C183D7F6-B498-43B3-948B-1728B52AA6E4}">
                <adec:decorative xmlns:adec="http://schemas.microsoft.com/office/drawing/2017/decorative" val="1"/>
              </a:ext>
            </a:extLst>
          </p:cNvPr>
          <p:cNvSpPr/>
          <p:nvPr/>
        </p:nvSpPr>
        <p:spPr>
          <a:xfrm>
            <a:off x="5067300" y="-429"/>
            <a:ext cx="7142987" cy="6858429"/>
          </a:xfrm>
          <a:prstGeom prst="rect">
            <a:avLst/>
          </a:prstGeom>
          <a:gradFill>
            <a:gsLst>
              <a:gs pos="0">
                <a:srgbClr val="FF411C"/>
              </a:gs>
              <a:gs pos="100000">
                <a:srgbClr val="92248E"/>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30CBF15A-228E-7325-6D7D-982EA5375DC4}"/>
              </a:ext>
              <a:ext uri="{C183D7F6-B498-43B3-948B-1728B52AA6E4}">
                <adec:decorative xmlns:adec="http://schemas.microsoft.com/office/drawing/2017/decorative" val="1"/>
              </a:ext>
            </a:extLst>
          </p:cNvPr>
          <p:cNvSpPr/>
          <p:nvPr/>
        </p:nvSpPr>
        <p:spPr>
          <a:xfrm>
            <a:off x="5067301" y="0"/>
            <a:ext cx="7158340" cy="6858000"/>
          </a:xfrm>
          <a:prstGeom prst="rect">
            <a:avLst/>
          </a:prstGeom>
          <a:gradFill>
            <a:gsLst>
              <a:gs pos="27000">
                <a:srgbClr val="DA002F">
                  <a:alpha val="6000"/>
                </a:srgbClr>
              </a:gs>
              <a:gs pos="98000">
                <a:srgbClr val="9B3597">
                  <a:alpha val="72941"/>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EBBC545E-CFDF-A40B-046E-AEC9E529B81C}"/>
              </a:ext>
              <a:ext uri="{C183D7F6-B498-43B3-948B-1728B52AA6E4}">
                <adec:decorative xmlns:adec="http://schemas.microsoft.com/office/drawing/2017/decorative" val="1"/>
              </a:ext>
            </a:extLst>
          </p:cNvPr>
          <p:cNvSpPr/>
          <p:nvPr/>
        </p:nvSpPr>
        <p:spPr>
          <a:xfrm rot="10800000">
            <a:off x="5067300" y="4571999"/>
            <a:ext cx="7140054" cy="2286000"/>
          </a:xfrm>
          <a:prstGeom prst="rect">
            <a:avLst/>
          </a:prstGeom>
          <a:gradFill>
            <a:gsLst>
              <a:gs pos="28000">
                <a:srgbClr val="FF907A">
                  <a:alpha val="40000"/>
                </a:srgbClr>
              </a:gs>
              <a:gs pos="100000">
                <a:srgbClr val="DA002F">
                  <a:alpha val="20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B90503D3-D62B-0038-E24C-05C4B676AF66}"/>
              </a:ext>
              <a:ext uri="{C183D7F6-B498-43B3-948B-1728B52AA6E4}">
                <adec:decorative xmlns:adec="http://schemas.microsoft.com/office/drawing/2017/decorative" val="1"/>
              </a:ext>
            </a:extLst>
          </p:cNvPr>
          <p:cNvSpPr/>
          <p:nvPr/>
        </p:nvSpPr>
        <p:spPr>
          <a:xfrm rot="13704304">
            <a:off x="6080918" y="830588"/>
            <a:ext cx="4998441" cy="4998441"/>
          </a:xfrm>
          <a:prstGeom prst="ellipse">
            <a:avLst/>
          </a:prstGeom>
          <a:gradFill>
            <a:gsLst>
              <a:gs pos="39000">
                <a:srgbClr val="FFDBCC">
                  <a:alpha val="0"/>
                </a:srgbClr>
              </a:gs>
              <a:gs pos="100000">
                <a:srgbClr val="FF907A">
                  <a:alpha val="20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687568" y="1270535"/>
            <a:ext cx="5513832" cy="288950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687568" y="4974336"/>
            <a:ext cx="5715000" cy="1481328"/>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0" y="0"/>
            <a:ext cx="5067300" cy="68580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5687566" y="6455664"/>
            <a:ext cx="2902571" cy="365760"/>
          </a:xfrm>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608425" y="6455664"/>
            <a:ext cx="2986167" cy="365760"/>
          </a:xfrm>
        </p:spPr>
        <p:txBody>
          <a:bodyPr/>
          <a:lstStyle>
            <a:lvl1pPr>
              <a:defRPr>
                <a:solidFill>
                  <a:schemeClr val="tx1"/>
                </a:solidFill>
              </a:defRPr>
            </a:lvl1pPr>
          </a:lstStyle>
          <a:p>
            <a:fld id="{8AF2F4EA-388B-424B-AC17-965C10DAF675}"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34660854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ection Header 2">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2555FD-4C27-26F9-D396-F44BD2552350}"/>
              </a:ext>
              <a:ext uri="{C183D7F6-B498-43B3-948B-1728B52AA6E4}">
                <adec:decorative xmlns:adec="http://schemas.microsoft.com/office/drawing/2017/decorative" val="1"/>
              </a:ext>
            </a:extLst>
          </p:cNvPr>
          <p:cNvSpPr/>
          <p:nvPr/>
        </p:nvSpPr>
        <p:spPr>
          <a:xfrm flipH="1">
            <a:off x="0" y="0"/>
            <a:ext cx="12188952"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14D9F56-D5FE-5416-E898-561CCD18E63E}"/>
              </a:ext>
              <a:ext uri="{C183D7F6-B498-43B3-948B-1728B52AA6E4}">
                <adec:decorative xmlns:adec="http://schemas.microsoft.com/office/drawing/2017/decorative" val="1"/>
              </a:ext>
            </a:extLst>
          </p:cNvPr>
          <p:cNvSpPr/>
          <p:nvPr/>
        </p:nvSpPr>
        <p:spPr>
          <a:xfrm>
            <a:off x="-7226" y="2522"/>
            <a:ext cx="12210294" cy="685547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Rectangle 14">
            <a:extLst>
              <a:ext uri="{FF2B5EF4-FFF2-40B4-BE49-F238E27FC236}">
                <a16:creationId xmlns:a16="http://schemas.microsoft.com/office/drawing/2014/main" id="{DCE312D2-549E-F681-7F68-B8AAD2F7696A}"/>
              </a:ext>
              <a:ext uri="{C183D7F6-B498-43B3-948B-1728B52AA6E4}">
                <adec:decorative xmlns:adec="http://schemas.microsoft.com/office/drawing/2017/decorative" val="1"/>
              </a:ext>
            </a:extLst>
          </p:cNvPr>
          <p:cNvSpPr/>
          <p:nvPr/>
        </p:nvSpPr>
        <p:spPr>
          <a:xfrm rot="10800000" flipH="1">
            <a:off x="383414" y="0"/>
            <a:ext cx="11826874" cy="6858000"/>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CC4FFFC-E214-3024-4ED7-32DAAA7A66E0}"/>
              </a:ext>
              <a:ext uri="{C183D7F6-B498-43B3-948B-1728B52AA6E4}">
                <adec:decorative xmlns:adec="http://schemas.microsoft.com/office/drawing/2017/decorative" val="1"/>
              </a:ext>
            </a:extLst>
          </p:cNvPr>
          <p:cNvSpPr/>
          <p:nvPr/>
        </p:nvSpPr>
        <p:spPr>
          <a:xfrm rot="5400000" flipH="1">
            <a:off x="4945773" y="-4953002"/>
            <a:ext cx="2286000" cy="12192001"/>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963C23C4-6670-C4D3-CA25-EAF7EB91AC78}"/>
              </a:ext>
              <a:ext uri="{C183D7F6-B498-43B3-948B-1728B52AA6E4}">
                <adec:decorative xmlns:adec="http://schemas.microsoft.com/office/drawing/2017/decorative" val="1"/>
              </a:ext>
            </a:extLst>
          </p:cNvPr>
          <p:cNvSpPr/>
          <p:nvPr/>
        </p:nvSpPr>
        <p:spPr>
          <a:xfrm rot="10800000">
            <a:off x="3048" y="-5047"/>
            <a:ext cx="12188952" cy="6420678"/>
          </a:xfrm>
          <a:prstGeom prst="rect">
            <a:avLst/>
          </a:prstGeom>
          <a:gradFill>
            <a:gsLst>
              <a:gs pos="0">
                <a:srgbClr val="FA0036">
                  <a:alpha val="22000"/>
                </a:srgbClr>
              </a:gs>
              <a:gs pos="52000">
                <a:srgbClr val="FF907A">
                  <a:alpha val="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Oval 17">
            <a:extLst>
              <a:ext uri="{FF2B5EF4-FFF2-40B4-BE49-F238E27FC236}">
                <a16:creationId xmlns:a16="http://schemas.microsoft.com/office/drawing/2014/main" id="{FAF9AED1-BD83-3598-C1F0-DC7ED0150981}"/>
              </a:ext>
              <a:ext uri="{C183D7F6-B498-43B3-948B-1728B52AA6E4}">
                <adec:decorative xmlns:adec="http://schemas.microsoft.com/office/drawing/2017/decorative" val="1"/>
              </a:ext>
            </a:extLst>
          </p:cNvPr>
          <p:cNvSpPr/>
          <p:nvPr/>
        </p:nvSpPr>
        <p:spPr>
          <a:xfrm rot="20481594" flipH="1">
            <a:off x="6172247" y="626278"/>
            <a:ext cx="5005754" cy="5005754"/>
          </a:xfrm>
          <a:prstGeom prst="ellipse">
            <a:avLst/>
          </a:pr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731520" y="2596896"/>
            <a:ext cx="8933688" cy="3566160"/>
          </a:xfrm>
        </p:spPr>
        <p:txBody>
          <a:bodyPr anchor="b">
            <a:normAutofit/>
          </a:bodyPr>
          <a:lstStyle>
            <a:lvl1pPr>
              <a:lnSpc>
                <a:spcPct val="110000"/>
              </a:lnSpc>
              <a:defRPr sz="60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A5F6D2C8-34B4-4D49-8BA1-BACB1E5E91D7}"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137511183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735CD2-2790-A02E-C1A3-EB251A110779}"/>
              </a:ext>
              <a:ext uri="{C183D7F6-B498-43B3-948B-1728B52AA6E4}">
                <adec:decorative xmlns:adec="http://schemas.microsoft.com/office/drawing/2017/decorative" val="1"/>
              </a:ext>
            </a:extLst>
          </p:cNvPr>
          <p:cNvSpPr/>
          <p:nvPr/>
        </p:nvSpPr>
        <p:spPr>
          <a:xfrm flipH="1">
            <a:off x="-2" y="0"/>
            <a:ext cx="6096000" cy="6858000"/>
          </a:xfrm>
          <a:prstGeom prst="rect">
            <a:avLst/>
          </a:prstGeom>
          <a:gradFill>
            <a:gsLst>
              <a:gs pos="8000">
                <a:srgbClr val="FF907A"/>
              </a:gs>
              <a:gs pos="100000">
                <a:srgbClr val="DA002F">
                  <a:alpha val="88627"/>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27BCFA5-D41F-08E8-0C59-3B6D1AE8FC85}"/>
              </a:ext>
              <a:ext uri="{C183D7F6-B498-43B3-948B-1728B52AA6E4}">
                <adec:decorative xmlns:adec="http://schemas.microsoft.com/office/drawing/2017/decorative" val="1"/>
              </a:ext>
            </a:extLst>
          </p:cNvPr>
          <p:cNvSpPr/>
          <p:nvPr/>
        </p:nvSpPr>
        <p:spPr>
          <a:xfrm flipH="1">
            <a:off x="0" y="17416"/>
            <a:ext cx="5067300" cy="6840156"/>
          </a:xfrm>
          <a:prstGeom prst="rect">
            <a:avLst/>
          </a:prstGeom>
          <a:gradFill>
            <a:gsLst>
              <a:gs pos="22000">
                <a:srgbClr val="FF5076">
                  <a:alpha val="0"/>
                </a:srgbClr>
              </a:gs>
              <a:gs pos="99000">
                <a:srgbClr val="92248E">
                  <a:alpha val="91765"/>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E833A7D-2BA4-F824-376C-8607C290E93B}"/>
              </a:ext>
              <a:ext uri="{C183D7F6-B498-43B3-948B-1728B52AA6E4}">
                <adec:decorative xmlns:adec="http://schemas.microsoft.com/office/drawing/2017/decorative" val="1"/>
              </a:ext>
            </a:extLst>
          </p:cNvPr>
          <p:cNvSpPr/>
          <p:nvPr/>
        </p:nvSpPr>
        <p:spPr>
          <a:xfrm rot="5400000" flipH="1">
            <a:off x="-20998" y="723590"/>
            <a:ext cx="6595192" cy="5638799"/>
          </a:xfrm>
          <a:prstGeom prst="rect">
            <a:avLst/>
          </a:prstGeom>
          <a:gradFill>
            <a:gsLst>
              <a:gs pos="2000">
                <a:srgbClr val="DA002F">
                  <a:alpha val="18824"/>
                </a:srgbClr>
              </a:gs>
              <a:gs pos="57000">
                <a:srgbClr val="FE4A00">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CFC381E-3DA3-22D7-F3CB-6FF3B17D6865}"/>
              </a:ext>
              <a:ext uri="{C183D7F6-B498-43B3-948B-1728B52AA6E4}">
                <adec:decorative xmlns:adec="http://schemas.microsoft.com/office/drawing/2017/decorative" val="1"/>
              </a:ext>
            </a:extLst>
          </p:cNvPr>
          <p:cNvSpPr/>
          <p:nvPr/>
        </p:nvSpPr>
        <p:spPr>
          <a:xfrm rot="12508972">
            <a:off x="652110" y="716188"/>
            <a:ext cx="5005754" cy="5005754"/>
          </a:xfrm>
          <a:prstGeom prst="ellipse">
            <a:avLst/>
          </a:prstGeom>
          <a:gradFill>
            <a:gsLst>
              <a:gs pos="31000">
                <a:srgbClr val="FF907A">
                  <a:alpha val="0"/>
                </a:srgbClr>
              </a:gs>
              <a:gs pos="85000">
                <a:srgbClr val="FFBCAF">
                  <a:alpha val="22745"/>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22960" y="2029968"/>
            <a:ext cx="4398264" cy="2825496"/>
          </a:xfrm>
        </p:spPr>
        <p:txBody>
          <a:bodyPr anchor="ctr">
            <a:normAutofit/>
          </a:bodyPr>
          <a:lstStyle>
            <a:lvl1pPr algn="ctr">
              <a:lnSpc>
                <a:spcPct val="110000"/>
              </a:lnSpc>
              <a:defRPr sz="4000" cap="all" spc="700" baseline="0">
                <a:solidFill>
                  <a:schemeClr val="bg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004304" y="584688"/>
            <a:ext cx="4517136" cy="5688623"/>
          </a:xfrm>
        </p:spPr>
        <p:txBody>
          <a:bodyPr vert="horz" lIns="91440" tIns="45720" rIns="91440" bIns="45720" rtlCol="0" anchor="ctr">
            <a:normAutofit/>
          </a:bodyPr>
          <a:lstStyle>
            <a:lvl1pPr marL="342900" indent="-342900">
              <a:buFont typeface="+mj-lt"/>
              <a:buAutoNum type="arabicPeriod"/>
              <a:defRPr lang="en-US" sz="1800"/>
            </a:lvl1pPr>
            <a:lvl2pPr marL="571500" indent="-342900">
              <a:buFont typeface="+mj-lt"/>
              <a:buAutoNum type="arabicPeriod"/>
              <a:defRPr sz="1600"/>
            </a:lvl2pPr>
            <a:lvl3pPr marL="800100" indent="-342900">
              <a:buFont typeface="+mj-lt"/>
              <a:buAutoNum type="arabicPeriod"/>
              <a:defRPr sz="1400"/>
            </a:lvl3pPr>
            <a:lvl4pPr>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1"/>
                </a:solidFill>
              </a:defRPr>
            </a:lvl1pPr>
          </a:lstStyle>
          <a:p>
            <a:fld id="{07FA98E2-6F7F-4A51-8E1F-EB59A50F0269}"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94035622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3"/>
            <a:ext cx="12191998" cy="449257"/>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742"/>
            <a:ext cx="6281929" cy="449258"/>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86600" y="1014984"/>
            <a:ext cx="4489704" cy="1463040"/>
          </a:xfrm>
        </p:spPr>
        <p:txBody>
          <a:bodyPr anchor="t">
            <a:normAutofit/>
          </a:bodyPr>
          <a:lstStyle>
            <a:lvl1pPr>
              <a:defRPr sz="4000" cap="all" spc="700" baseline="0"/>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6281928" cy="6411311"/>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086600" y="2633472"/>
            <a:ext cx="4498848" cy="2980944"/>
          </a:xfrm>
        </p:spPr>
        <p:txBody>
          <a:bodyPr anchor="b">
            <a:normAutofit/>
          </a:bodyPr>
          <a:lstStyle>
            <a:lvl1pPr marL="342900" indent="-342900">
              <a:buFont typeface="+mj-lt"/>
              <a:buAutoNum type="arabicPeriod"/>
              <a:defRPr sz="1800"/>
            </a:lvl1pPr>
            <a:lvl2pPr marL="571500" indent="-342900">
              <a:buFont typeface="+mj-lt"/>
              <a:buAutoNum type="arabicPeriod"/>
              <a:defRPr sz="1600"/>
            </a:lvl2pPr>
            <a:lvl3pPr marL="685800" indent="-228600">
              <a:buFont typeface="+mj-lt"/>
              <a:buAutoNum type="arabicPeriod"/>
              <a:defRPr sz="1400"/>
            </a:lvl3pPr>
            <a:lvl4pPr marL="914400" indent="-228600">
              <a:buFont typeface="+mj-lt"/>
              <a:buAutoNum type="arabicPeriod"/>
              <a:defRPr sz="1400"/>
            </a:lvl4pPr>
            <a:lvl5pPr marL="1143000" indent="-2286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137160" y="6455664"/>
            <a:ext cx="3557016" cy="365760"/>
          </a:xfrm>
        </p:spPr>
        <p:txBody>
          <a:bodyPr/>
          <a:lstStyle>
            <a:lvl1pPr>
              <a:defRPr>
                <a:solidFill>
                  <a:schemeClr val="bg1"/>
                </a:solidFill>
              </a:defRPr>
            </a:lvl1pPr>
          </a:lstStyle>
          <a:p>
            <a:r>
              <a:rPr lang="en-US"/>
              <a:t>Sample Footer Text</a:t>
            </a:r>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150BB71E-4F8F-41C0-A92F-F3C4EFE8AC7B}" type="datetime2">
              <a:rPr lang="en-US" smtClean="0"/>
              <a:t>Wednesday, October 15,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3161023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2103120"/>
            <a:ext cx="4325112" cy="2454796"/>
          </a:xfrm>
        </p:spPr>
        <p:txBody>
          <a:bodyPr anchor="t">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103120"/>
            <a:ext cx="4325112" cy="2459736"/>
          </a:xfrm>
        </p:spPr>
        <p:txBody>
          <a:bodyPr vert="horz" lIns="91440" tIns="45720" rIns="91440" bIns="45720" rtlCol="0">
            <a:normAutofit/>
          </a:bodyPr>
          <a:lstStyle>
            <a:lvl1pPr marL="0" indent="0">
              <a:buNone/>
              <a:defRPr lang="en-US" sz="20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8963436-5FD3-4DBA-BA14-7BB2834C5EC5}"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8741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813048"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11371" y="1600200"/>
            <a:ext cx="4892656" cy="3657600"/>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2DB3D6C-C357-4A18-98FF-C5DAE1A10B46}"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7564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600200"/>
            <a:ext cx="3611880" cy="299923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065776" y="1600200"/>
            <a:ext cx="6135624" cy="42976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6848E0B-8A0C-48E4-ADBA-2AC6A8CE7CBF}"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458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3547872" cy="496519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065776" y="704088"/>
            <a:ext cx="6394704" cy="521208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CBDCCA7-F1A7-4374-A53E-DDBF6669B4DA}"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335543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704088"/>
            <a:ext cx="2916936" cy="291693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88626" y="704088"/>
            <a:ext cx="7132320" cy="55778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1"/>
                </a:solidFill>
              </a:defRPr>
            </a:lvl1pPr>
          </a:lstStyle>
          <a:p>
            <a:fld id="{7A4E53C8-4441-4494-9A33-9A60A8C010FF}"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74857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8606AF-234E-F01C-E350-3E326E5ABE30}"/>
              </a:ext>
              <a:ext uri="{C183D7F6-B498-43B3-948B-1728B52AA6E4}">
                <adec:decorative xmlns:adec="http://schemas.microsoft.com/office/drawing/2017/decorative" val="1"/>
              </a:ext>
            </a:extLst>
          </p:cNvPr>
          <p:cNvSpPr/>
          <p:nvPr/>
        </p:nvSpPr>
        <p:spPr>
          <a:xfrm>
            <a:off x="-11209" y="0"/>
            <a:ext cx="12203208" cy="1698952"/>
          </a:xfrm>
          <a:prstGeom prst="rect">
            <a:avLst/>
          </a:prstGeom>
          <a:gradFill>
            <a:gsLst>
              <a:gs pos="0">
                <a:srgbClr val="DA002F"/>
              </a:gs>
              <a:gs pos="100000">
                <a:srgbClr val="FF8463"/>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FE6AE3A-A1C7-E9CA-615A-87942C8FD35D}"/>
              </a:ext>
              <a:ext uri="{C183D7F6-B498-43B3-948B-1728B52AA6E4}">
                <adec:decorative xmlns:adec="http://schemas.microsoft.com/office/drawing/2017/decorative" val="1"/>
              </a:ext>
            </a:extLst>
          </p:cNvPr>
          <p:cNvSpPr/>
          <p:nvPr/>
        </p:nvSpPr>
        <p:spPr>
          <a:xfrm>
            <a:off x="-11210" y="4199"/>
            <a:ext cx="8126510" cy="1694753"/>
          </a:xfrm>
          <a:prstGeom prst="rect">
            <a:avLst/>
          </a:prstGeom>
          <a:gradFill>
            <a:gsLst>
              <a:gs pos="37000">
                <a:srgbClr val="FF6C4F">
                  <a:alpha val="41961"/>
                </a:srgbClr>
              </a:gs>
              <a:gs pos="99000">
                <a:srgbClr val="DA002F">
                  <a:alpha val="5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C082EBC-AF50-5C78-B731-0C4380660AF5}"/>
              </a:ext>
              <a:ext uri="{C183D7F6-B498-43B3-948B-1728B52AA6E4}">
                <adec:decorative xmlns:adec="http://schemas.microsoft.com/office/drawing/2017/decorative" val="1"/>
              </a:ext>
            </a:extLst>
          </p:cNvPr>
          <p:cNvSpPr/>
          <p:nvPr/>
        </p:nvSpPr>
        <p:spPr>
          <a:xfrm>
            <a:off x="5466" y="-6046"/>
            <a:ext cx="12197741" cy="1694753"/>
          </a:xfrm>
          <a:prstGeom prst="rect">
            <a:avLst/>
          </a:prstGeom>
          <a:gradFill>
            <a:gsLst>
              <a:gs pos="32000">
                <a:srgbClr val="D861D4">
                  <a:alpha val="0"/>
                </a:srgbClr>
              </a:gs>
              <a:gs pos="100000">
                <a:srgbClr val="93258E">
                  <a:alpha val="65882"/>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875520" cy="1033272"/>
          </a:xfrm>
        </p:spPr>
        <p:txBody>
          <a:bodyPr anchor="ct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2203703"/>
            <a:ext cx="9875520" cy="406762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7160" y="6455664"/>
            <a:ext cx="3557016" cy="365760"/>
          </a:xfrm>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7C27853E-A83C-4AE4-BB8D-D1C2F70D8524}"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656591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358C6A-FFB7-7F91-94AA-423822AA8C38}"/>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7B507E-31E7-16F8-CF5C-A1250BA873D8}"/>
              </a:ext>
              <a:ext uri="{C183D7F6-B498-43B3-948B-1728B52AA6E4}">
                <adec:decorative xmlns:adec="http://schemas.microsoft.com/office/drawing/2017/decorative" val="1"/>
              </a:ext>
            </a:extLst>
          </p:cNvPr>
          <p:cNvSpPr/>
          <p:nvPr/>
        </p:nvSpPr>
        <p:spPr>
          <a:xfrm flipH="1">
            <a:off x="8022440" y="6406116"/>
            <a:ext cx="4169557"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6400800" cy="119786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856232"/>
            <a:ext cx="640080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a:extLst>
              <a:ext uri="{FF2B5EF4-FFF2-40B4-BE49-F238E27FC236}">
                <a16:creationId xmlns:a16="http://schemas.microsoft.com/office/drawing/2014/main" id="{33F47ADC-E381-68F6-8F09-4B69A1B92548}"/>
              </a:ext>
            </a:extLst>
          </p:cNvPr>
          <p:cNvSpPr>
            <a:spLocks noGrp="1"/>
          </p:cNvSpPr>
          <p:nvPr>
            <p:ph type="pic" sz="quarter" idx="15" hasCustomPrompt="1"/>
          </p:nvPr>
        </p:nvSpPr>
        <p:spPr>
          <a:xfrm>
            <a:off x="8022440" y="603504"/>
            <a:ext cx="3553863"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2BDBDAA-674F-41A5-9B7A-63B7C6B4BF31}"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72140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33272" y="347472"/>
            <a:ext cx="9985248" cy="96012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33272" y="1563624"/>
            <a:ext cx="9985248"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E7ACF9F-8FDB-4ADC-A9FD-4B179047B36A}"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20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C72D07-FB95-F16C-6535-C8AEB3ACAFA0}"/>
              </a:ext>
              <a:ext uri="{C183D7F6-B498-43B3-948B-1728B52AA6E4}">
                <adec:decorative xmlns:adec="http://schemas.microsoft.com/office/drawing/2017/decorative" val="1"/>
              </a:ext>
            </a:extLst>
          </p:cNvPr>
          <p:cNvSpPr/>
          <p:nvPr/>
        </p:nvSpPr>
        <p:spPr>
          <a:xfrm rot="10800000" flipH="1">
            <a:off x="0" y="6408316"/>
            <a:ext cx="12192000" cy="449684"/>
          </a:xfrm>
          <a:prstGeom prst="rect">
            <a:avLst/>
          </a:prstGeom>
          <a:gradFill>
            <a:gsLst>
              <a:gs pos="14000">
                <a:srgbClr val="FE4A00">
                  <a:alpha val="27843"/>
                </a:srgbClr>
              </a:gs>
              <a:gs pos="100000">
                <a:srgbClr val="DA002F">
                  <a:alpha val="84706"/>
                </a:srgb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AA119A-27E9-C86D-0929-AC7B5A35BD16}"/>
              </a:ext>
              <a:ext uri="{C183D7F6-B498-43B3-948B-1728B52AA6E4}">
                <adec:decorative xmlns:adec="http://schemas.microsoft.com/office/drawing/2017/decorative" val="1"/>
              </a:ext>
            </a:extLst>
          </p:cNvPr>
          <p:cNvSpPr/>
          <p:nvPr/>
        </p:nvSpPr>
        <p:spPr>
          <a:xfrm flipH="1">
            <a:off x="3807553" y="6408316"/>
            <a:ext cx="8384444" cy="449684"/>
          </a:xfrm>
          <a:prstGeom prst="rect">
            <a:avLst/>
          </a:prstGeom>
          <a:gradFill>
            <a:gsLst>
              <a:gs pos="9000">
                <a:srgbClr val="D861D4">
                  <a:alpha val="67843"/>
                </a:srgbClr>
              </a:gs>
              <a:gs pos="99000">
                <a:srgbClr val="92248E"/>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18304" y="310896"/>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11" name="Picture Placeholder 10">
            <a:extLst>
              <a:ext uri="{FF2B5EF4-FFF2-40B4-BE49-F238E27FC236}">
                <a16:creationId xmlns:a16="http://schemas.microsoft.com/office/drawing/2014/main" id="{B6DF379E-0D41-B503-1F7F-4E6B2B90CC41}"/>
              </a:ext>
            </a:extLst>
          </p:cNvPr>
          <p:cNvSpPr>
            <a:spLocks noGrp="1"/>
          </p:cNvSpPr>
          <p:nvPr>
            <p:ph type="pic" sz="quarter" idx="15" hasCustomPrompt="1"/>
          </p:nvPr>
        </p:nvSpPr>
        <p:spPr>
          <a:xfrm>
            <a:off x="603503" y="603504"/>
            <a:ext cx="3192563"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18304"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bg1"/>
                </a:solidFill>
                <a:effectLst/>
              </a:defRPr>
            </a:lvl1pPr>
          </a:lstStyle>
          <a:p>
            <a:fld id="{15508136-2BE5-4DEB-BFFF-CA82AE75DA81}"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3217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CDB1A6A-A82E-C28C-BC71-E59067A1D47F}"/>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2B683A0-4783-F398-8347-7EAF3DEE633C}"/>
              </a:ext>
              <a:ext uri="{C183D7F6-B498-43B3-948B-1728B52AA6E4}">
                <adec:decorative xmlns:adec="http://schemas.microsoft.com/office/drawing/2017/decorative" val="1"/>
              </a:ext>
            </a:extLst>
          </p:cNvPr>
          <p:cNvSpPr/>
          <p:nvPr/>
        </p:nvSpPr>
        <p:spPr>
          <a:xfrm flipH="1">
            <a:off x="8491125" y="6406116"/>
            <a:ext cx="370087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12572"/>
            <a:ext cx="6858000" cy="923544"/>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380744"/>
            <a:ext cx="6858000" cy="4608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86917188-FC72-8B54-8EBD-7107C6956DBB}"/>
              </a:ext>
            </a:extLst>
          </p:cNvPr>
          <p:cNvSpPr>
            <a:spLocks noGrp="1"/>
          </p:cNvSpPr>
          <p:nvPr>
            <p:ph type="pic" sz="quarter" idx="15" hasCustomPrompt="1"/>
          </p:nvPr>
        </p:nvSpPr>
        <p:spPr>
          <a:xfrm>
            <a:off x="8491126" y="603504"/>
            <a:ext cx="3085177" cy="520293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8CA907A-57F4-4BE4-B9CF-66B2A48FC3D2}"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bg1"/>
                </a:solidFill>
                <a:effectLs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719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5247320" y="6400799"/>
            <a:ext cx="6944677"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3912" y="475488"/>
            <a:ext cx="5440680" cy="1197864"/>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0" y="-1"/>
            <a:ext cx="5247320" cy="6400369"/>
          </a:xfrm>
          <a:blipFill>
            <a:blip r:embed="rId2">
              <a:alphaModFix amt="70000"/>
            </a:blip>
            <a:stretch>
              <a:fillRect/>
            </a:stretch>
          </a:blipFill>
        </p:spPr>
        <p:txBody>
          <a:bodyPr/>
          <a:lstStyle>
            <a:lvl1pPr marL="0" indent="0">
              <a:buNone/>
              <a:defRPr/>
            </a:lvl1pPr>
          </a:lstStyle>
          <a:p>
            <a:r>
              <a:rPr lang="en-US" dirty="0"/>
              <a:t> </a:t>
            </a:r>
          </a:p>
        </p:txBody>
      </p:sp>
      <p:sp>
        <p:nvSpPr>
          <p:cNvPr id="16" name="Footer Placeholder 15">
            <a:extLst>
              <a:ext uri="{FF2B5EF4-FFF2-40B4-BE49-F238E27FC236}">
                <a16:creationId xmlns:a16="http://schemas.microsoft.com/office/drawing/2014/main" id="{4567FAE1-288E-FD4A-3F64-DC3B7101D933}"/>
              </a:ext>
            </a:extLst>
          </p:cNvPr>
          <p:cNvSpPr>
            <a:spLocks noGrp="1"/>
          </p:cNvSpPr>
          <p:nvPr>
            <p:ph type="ftr" sz="quarter" idx="17"/>
          </p:nvPr>
        </p:nvSpPr>
        <p:spPr>
          <a:xfrm>
            <a:off x="67056" y="6455664"/>
            <a:ext cx="3557016" cy="365760"/>
          </a:xfrm>
        </p:spPr>
        <p:txBody>
          <a:bodyPr/>
          <a:lstStyle>
            <a:lvl1pPr>
              <a:defRPr>
                <a:solidFill>
                  <a:schemeClr val="bg1"/>
                </a:solidFill>
              </a:defRPr>
            </a:lvl1pPr>
          </a:lstStyle>
          <a:p>
            <a:r>
              <a:rPr lang="en-US"/>
              <a:t>Sample Footer Text</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153912"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913992-B8EA-FD20-FD4D-5B72B7A440D1}"/>
              </a:ext>
            </a:extLst>
          </p:cNvPr>
          <p:cNvSpPr>
            <a:spLocks noGrp="1"/>
          </p:cNvSpPr>
          <p:nvPr>
            <p:ph type="dt" sz="half" idx="16"/>
          </p:nvPr>
        </p:nvSpPr>
        <p:spPr/>
        <p:txBody>
          <a:bodyPr/>
          <a:lstStyle/>
          <a:p>
            <a:fld id="{F8C0C47F-6992-403B-A8BD-DAD08522434F}" type="datetime2">
              <a:rPr lang="en-US" smtClean="0"/>
              <a:t>Wednesday, October 15, 2025</a:t>
            </a:fld>
            <a:endParaRPr lang="en-US" dirty="0"/>
          </a:p>
        </p:txBody>
      </p:sp>
      <p:sp>
        <p:nvSpPr>
          <p:cNvPr id="17" name="Slide Number Placeholder 16">
            <a:extLst>
              <a:ext uri="{FF2B5EF4-FFF2-40B4-BE49-F238E27FC236}">
                <a16:creationId xmlns:a16="http://schemas.microsoft.com/office/drawing/2014/main" id="{D5201357-21DD-EA1C-08A2-FA2DAB225074}"/>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96559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9DCA41D-9DCB-DD45-31CF-2ACE1D2C681B}"/>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1F0C67-B5B9-BA90-0D30-7132F7490891}"/>
              </a:ext>
              <a:ext uri="{C183D7F6-B498-43B3-948B-1728B52AA6E4}">
                <adec:decorative xmlns:adec="http://schemas.microsoft.com/office/drawing/2017/decorative" val="1"/>
              </a:ext>
            </a:extLst>
          </p:cNvPr>
          <p:cNvSpPr/>
          <p:nvPr/>
        </p:nvSpPr>
        <p:spPr>
          <a:xfrm flipH="1">
            <a:off x="6922008" y="6400799"/>
            <a:ext cx="5269988"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75488"/>
            <a:ext cx="5440680" cy="1197864"/>
          </a:xfrm>
        </p:spPr>
        <p:txBody>
          <a:bodyPr anchor="b"/>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6328336-AE7A-4C2D-0270-493DC7303B6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31520" y="1856232"/>
            <a:ext cx="544068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C7A5FBC8-9F7C-5DDE-5C2A-6D231CC88D55}"/>
              </a:ext>
            </a:extLst>
          </p:cNvPr>
          <p:cNvSpPr>
            <a:spLocks noGrp="1"/>
          </p:cNvSpPr>
          <p:nvPr>
            <p:ph type="pic" sz="quarter" idx="15" hasCustomPrompt="1"/>
          </p:nvPr>
        </p:nvSpPr>
        <p:spPr>
          <a:xfrm>
            <a:off x="6922008" y="-1"/>
            <a:ext cx="5269992" cy="6400369"/>
          </a:xfrm>
          <a:blipFill>
            <a:blip r:embed="rId2">
              <a:alphaModFix amt="70000"/>
            </a:blip>
            <a:stretch>
              <a:fillRect/>
            </a:stretch>
          </a:blipFill>
        </p:spPr>
        <p:txBody>
          <a:bodyPr/>
          <a:lstStyle>
            <a:lvl1pPr marL="0" indent="0">
              <a:buNone/>
              <a:defRPr/>
            </a:lvl1pPr>
          </a:lstStyle>
          <a:p>
            <a:r>
              <a:rPr lang="en-US" dirty="0"/>
              <a:t> </a:t>
            </a:r>
          </a:p>
        </p:txBody>
      </p:sp>
      <p:sp>
        <p:nvSpPr>
          <p:cNvPr id="3" name="Date Placeholder 2">
            <a:extLst>
              <a:ext uri="{FF2B5EF4-FFF2-40B4-BE49-F238E27FC236}">
                <a16:creationId xmlns:a16="http://schemas.microsoft.com/office/drawing/2014/main" id="{ACE75CBF-C3DD-595A-4D09-0BDBE3A20100}"/>
              </a:ext>
            </a:extLst>
          </p:cNvPr>
          <p:cNvSpPr>
            <a:spLocks noGrp="1"/>
          </p:cNvSpPr>
          <p:nvPr>
            <p:ph type="dt" sz="half" idx="16"/>
          </p:nvPr>
        </p:nvSpPr>
        <p:spPr/>
        <p:txBody>
          <a:bodyPr/>
          <a:lstStyle/>
          <a:p>
            <a:fld id="{4EE2BF70-051F-4182-B873-1FBEE890188B}"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FFC4C584-842E-9FEF-D13D-CAA866F0BFEA}"/>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23006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E3123-7D9E-2A08-F196-CDF340945D9D}"/>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F22AD7-5E04-F73B-69E6-5FA92F998C90}"/>
              </a:ext>
              <a:ext uri="{C183D7F6-B498-43B3-948B-1728B52AA6E4}">
                <adec:decorative xmlns:adec="http://schemas.microsoft.com/office/drawing/2017/decorative" val="1"/>
              </a:ext>
            </a:extLst>
          </p:cNvPr>
          <p:cNvSpPr/>
          <p:nvPr/>
        </p:nvSpPr>
        <p:spPr>
          <a:xfrm flipH="1">
            <a:off x="7284615" y="6400799"/>
            <a:ext cx="4907382"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74736" y="475488"/>
            <a:ext cx="3401568" cy="1197864"/>
          </a:xfrm>
        </p:spPr>
        <p:txBody>
          <a:bodyPr anchor="b"/>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603504" y="603504"/>
            <a:ext cx="6681111" cy="520293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74736" y="1856232"/>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2B29163A-D4FD-4B13-B760-29FEA46D26A0}" type="datetime2">
              <a:rPr lang="en-US" smtClean="0"/>
              <a:t>Wednesday, October 15,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246734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7562434" y="6406116"/>
            <a:ext cx="4629564"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7"/>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2843784" cy="511149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7562436" y="0"/>
            <a:ext cx="4629564" cy="6409944"/>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BF31E3F0-C597-454C-9C6A-C05C00896517}" type="datetime2">
              <a:rPr lang="en-US" smtClean="0"/>
              <a:t>Wednesday, October 15,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720412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92EA85-E779-E444-F045-AF74D3205F21}"/>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B930F6-9FDA-0841-96E2-360254453D93}"/>
              </a:ext>
              <a:ext uri="{C183D7F6-B498-43B3-948B-1728B52AA6E4}">
                <adec:decorative xmlns:adec="http://schemas.microsoft.com/office/drawing/2017/decorative" val="1"/>
              </a:ext>
            </a:extLst>
          </p:cNvPr>
          <p:cNvSpPr/>
          <p:nvPr/>
        </p:nvSpPr>
        <p:spPr>
          <a:xfrm flipH="1">
            <a:off x="8305800" y="6406116"/>
            <a:ext cx="3886200"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704088"/>
            <a:ext cx="2907792" cy="2377440"/>
          </a:xfrm>
        </p:spPr>
        <p:txBody>
          <a:bodyPr anchor="t"/>
          <a:lstStyle/>
          <a:p>
            <a:r>
              <a:rPr lang="en-US"/>
              <a:t>Click to edit Master title style</a:t>
            </a:r>
            <a:endParaRPr lang="en-US" dirty="0"/>
          </a:p>
        </p:txBody>
      </p:sp>
      <p:sp>
        <p:nvSpPr>
          <p:cNvPr id="12" name="Footer Placeholder 11">
            <a:extLst>
              <a:ext uri="{FF2B5EF4-FFF2-40B4-BE49-F238E27FC236}">
                <a16:creationId xmlns:a16="http://schemas.microsoft.com/office/drawing/2014/main" id="{B6E8A78A-1F40-EF49-1E08-D6397550623A}"/>
              </a:ext>
            </a:extLst>
          </p:cNvPr>
          <p:cNvSpPr>
            <a:spLocks noGrp="1"/>
          </p:cNvSpPr>
          <p:nvPr>
            <p:ph type="ftr" sz="quarter" idx="17"/>
          </p:nvPr>
        </p:nvSpPr>
        <p:spPr/>
        <p:txBody>
          <a:body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023360" y="704088"/>
            <a:ext cx="3776472" cy="534770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a:extLst>
              <a:ext uri="{FF2B5EF4-FFF2-40B4-BE49-F238E27FC236}">
                <a16:creationId xmlns:a16="http://schemas.microsoft.com/office/drawing/2014/main" id="{7DC519FC-A3E9-4C11-0C12-6C530C7375C1}"/>
              </a:ext>
            </a:extLst>
          </p:cNvPr>
          <p:cNvSpPr>
            <a:spLocks noGrp="1"/>
          </p:cNvSpPr>
          <p:nvPr>
            <p:ph type="pic" sz="quarter" idx="15" hasCustomPrompt="1"/>
          </p:nvPr>
        </p:nvSpPr>
        <p:spPr>
          <a:xfrm>
            <a:off x="8305800" y="0"/>
            <a:ext cx="3886200" cy="6406116"/>
          </a:xfrm>
          <a:blipFill>
            <a:blip r:embed="rId2">
              <a:alphaModFix amt="70000"/>
            </a:blip>
            <a:stretch>
              <a:fillRect/>
            </a:stretch>
          </a:blipFill>
        </p:spPr>
        <p:txBody>
          <a:bodyPr/>
          <a:lstStyle>
            <a:lvl1pPr marL="0" indent="0">
              <a:buNone/>
              <a:defRPr/>
            </a:lvl1pPr>
          </a:lstStyle>
          <a:p>
            <a:r>
              <a:rPr lang="en-US" dirty="0"/>
              <a:t> </a:t>
            </a:r>
          </a:p>
        </p:txBody>
      </p:sp>
      <p:sp>
        <p:nvSpPr>
          <p:cNvPr id="11" name="Date Placeholder 10">
            <a:extLst>
              <a:ext uri="{FF2B5EF4-FFF2-40B4-BE49-F238E27FC236}">
                <a16:creationId xmlns:a16="http://schemas.microsoft.com/office/drawing/2014/main" id="{D89D3850-0B82-7481-3C6F-0BDFA5DB5578}"/>
              </a:ext>
            </a:extLst>
          </p:cNvPr>
          <p:cNvSpPr>
            <a:spLocks noGrp="1"/>
          </p:cNvSpPr>
          <p:nvPr>
            <p:ph type="dt" sz="half" idx="16"/>
          </p:nvPr>
        </p:nvSpPr>
        <p:spPr/>
        <p:txBody>
          <a:bodyPr/>
          <a:lstStyle/>
          <a:p>
            <a:fld id="{64C03E46-357C-41AA-B644-5D238512659D}" type="datetime2">
              <a:rPr lang="en-US" smtClean="0"/>
              <a:t>Wednesday, October 15, 2025</a:t>
            </a:fld>
            <a:endParaRPr lang="en-US"/>
          </a:p>
        </p:txBody>
      </p:sp>
      <p:sp>
        <p:nvSpPr>
          <p:cNvPr id="13" name="Slide Number Placeholder 12">
            <a:extLst>
              <a:ext uri="{FF2B5EF4-FFF2-40B4-BE49-F238E27FC236}">
                <a16:creationId xmlns:a16="http://schemas.microsoft.com/office/drawing/2014/main" id="{64DFD1F8-B2A4-E3EB-CFCC-88A8CB48722E}"/>
              </a:ext>
            </a:extLst>
          </p:cNvPr>
          <p:cNvSpPr>
            <a:spLocks noGrp="1"/>
          </p:cNvSpPr>
          <p:nvPr>
            <p:ph type="sldNum" sz="quarter" idx="18"/>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680353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BABC61-0C94-EB2C-729D-13A2A74C04A2}"/>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F3E17B-3D55-4567-37F8-1842ADBFD144}"/>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923544"/>
            <a:ext cx="3840480" cy="2505456"/>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29184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3511295"/>
            <a:ext cx="6172200" cy="260628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F7317806-C1A4-4898-A392-58092F2DAC1E}" type="datetime2">
              <a:rPr lang="en-US" smtClean="0"/>
              <a:t>Wednesday, October 15,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2892316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460BC6-378A-8F4F-1D44-FA6677F92D4E}"/>
              </a:ext>
              <a:ext uri="{C183D7F6-B498-43B3-948B-1728B52AA6E4}">
                <adec:decorative xmlns:adec="http://schemas.microsoft.com/office/drawing/2017/decorative" val="1"/>
              </a:ext>
            </a:extLst>
          </p:cNvPr>
          <p:cNvSpPr/>
          <p:nvPr/>
        </p:nvSpPr>
        <p:spPr>
          <a:xfrm flipH="1">
            <a:off x="0" y="6406116"/>
            <a:ext cx="12191998" cy="461774"/>
          </a:xfrm>
          <a:prstGeom prst="rect">
            <a:avLst/>
          </a:prstGeom>
          <a:gradFill>
            <a:gsLst>
              <a:gs pos="0">
                <a:srgbClr val="DA002F"/>
              </a:gs>
              <a:gs pos="100000">
                <a:srgbClr val="D861D4">
                  <a:alpha val="58824"/>
                </a:srgb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4AC97FE-4F82-FCF7-08CC-137F322BADB5}"/>
              </a:ext>
              <a:ext uri="{C183D7F6-B498-43B3-948B-1728B52AA6E4}">
                <adec:decorative xmlns:adec="http://schemas.microsoft.com/office/drawing/2017/decorative" val="1"/>
              </a:ext>
            </a:extLst>
          </p:cNvPr>
          <p:cNvSpPr/>
          <p:nvPr/>
        </p:nvSpPr>
        <p:spPr>
          <a:xfrm flipH="1">
            <a:off x="5029200" y="6406116"/>
            <a:ext cx="7162798" cy="461774"/>
          </a:xfrm>
          <a:prstGeom prst="rect">
            <a:avLst/>
          </a:prstGeom>
          <a:gradFill>
            <a:gsLst>
              <a:gs pos="19000">
                <a:srgbClr val="FF411C">
                  <a:alpha val="60784"/>
                </a:srgbClr>
              </a:gs>
              <a:gs pos="99000">
                <a:srgbClr val="FF907A">
                  <a:alpha val="86667"/>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24128" y="932688"/>
            <a:ext cx="3392424" cy="3182112"/>
          </a:xfrm>
        </p:spPr>
        <p:txBody>
          <a:bodyPr anchor="b"/>
          <a:lstStyle>
            <a:lvl1pPr algn="r">
              <a:defRPr/>
            </a:lvl1pPr>
          </a:lstStyle>
          <a:p>
            <a:r>
              <a:rPr lang="en-US"/>
              <a:t>Click to edit Master title style</a:t>
            </a:r>
            <a:endParaRPr lang="en-US" dirty="0"/>
          </a:p>
        </p:txBody>
      </p:sp>
      <p:sp>
        <p:nvSpPr>
          <p:cNvPr id="9" name="Footer Placeholder 8">
            <a:extLst>
              <a:ext uri="{FF2B5EF4-FFF2-40B4-BE49-F238E27FC236}">
                <a16:creationId xmlns:a16="http://schemas.microsoft.com/office/drawing/2014/main" id="{E44DBEB0-C6B6-5CB8-ABF9-1B2039BB0E59}"/>
              </a:ext>
            </a:extLst>
          </p:cNvPr>
          <p:cNvSpPr>
            <a:spLocks noGrp="1"/>
          </p:cNvSpPr>
          <p:nvPr>
            <p:ph type="ftr" sz="quarter" idx="16"/>
          </p:nvPr>
        </p:nvSpPr>
        <p:spPr/>
        <p:txBody>
          <a:bodyPr/>
          <a:lstStyle/>
          <a:p>
            <a:r>
              <a:rPr lang="en-US"/>
              <a:t>Sample Footer Text</a:t>
            </a:r>
          </a:p>
        </p:txBody>
      </p:sp>
      <p:sp>
        <p:nvSpPr>
          <p:cNvPr id="12" name="Picture Placeholder 11">
            <a:extLst>
              <a:ext uri="{FF2B5EF4-FFF2-40B4-BE49-F238E27FC236}">
                <a16:creationId xmlns:a16="http://schemas.microsoft.com/office/drawing/2014/main" id="{4FFF810E-C78F-40FB-2AAF-2EF21D0EC3A2}"/>
              </a:ext>
            </a:extLst>
          </p:cNvPr>
          <p:cNvSpPr>
            <a:spLocks noGrp="1"/>
          </p:cNvSpPr>
          <p:nvPr>
            <p:ph type="pic" sz="quarter" idx="18" hasCustomPrompt="1"/>
          </p:nvPr>
        </p:nvSpPr>
        <p:spPr>
          <a:xfrm>
            <a:off x="5065776" y="0"/>
            <a:ext cx="6135624" cy="3959352"/>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5029200" y="4206240"/>
            <a:ext cx="6172200" cy="164592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397A2D71-C1A3-7AD4-8B7D-05B964D2B9E6}"/>
              </a:ext>
            </a:extLst>
          </p:cNvPr>
          <p:cNvSpPr>
            <a:spLocks noGrp="1"/>
          </p:cNvSpPr>
          <p:nvPr>
            <p:ph type="dt" sz="half" idx="15"/>
          </p:nvPr>
        </p:nvSpPr>
        <p:spPr/>
        <p:txBody>
          <a:bodyPr/>
          <a:lstStyle/>
          <a:p>
            <a:fld id="{5EBE550A-BFEE-40D6-A0EE-F4BD2148E98A}" type="datetime2">
              <a:rPr lang="en-US" smtClean="0"/>
              <a:t>Wednesday, October 15, 2025</a:t>
            </a:fld>
            <a:endParaRPr lang="en-US"/>
          </a:p>
        </p:txBody>
      </p:sp>
      <p:sp>
        <p:nvSpPr>
          <p:cNvPr id="10" name="Slide Number Placeholder 9">
            <a:extLst>
              <a:ext uri="{FF2B5EF4-FFF2-40B4-BE49-F238E27FC236}">
                <a16:creationId xmlns:a16="http://schemas.microsoft.com/office/drawing/2014/main" id="{0776449E-1F63-DCB9-E493-5C6901BE3C26}"/>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0035166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BB6C2A-5CA9-E68C-069E-E0E25559DCC0}"/>
              </a:ext>
              <a:ext uri="{C183D7F6-B498-43B3-948B-1728B52AA6E4}">
                <adec:decorative xmlns:adec="http://schemas.microsoft.com/office/drawing/2017/decorative" val="1"/>
              </a:ext>
            </a:extLst>
          </p:cNvPr>
          <p:cNvSpPr/>
          <p:nvPr/>
        </p:nvSpPr>
        <p:spPr>
          <a:xfrm flipH="1">
            <a:off x="-1" y="6408741"/>
            <a:ext cx="12191998" cy="449259"/>
          </a:xfrm>
          <a:prstGeom prst="rect">
            <a:avLst/>
          </a:prstGeom>
          <a:gradFill>
            <a:gsLst>
              <a:gs pos="34000">
                <a:srgbClr val="FE4A00">
                  <a:alpha val="72941"/>
                </a:srgbClr>
              </a:gs>
              <a:gs pos="100000">
                <a:srgbClr val="DA002F">
                  <a:alpha val="88627"/>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F80550C-DE5E-1065-0630-D03C188FDDD1}"/>
              </a:ext>
              <a:ext uri="{C183D7F6-B498-43B3-948B-1728B52AA6E4}">
                <adec:decorative xmlns:adec="http://schemas.microsoft.com/office/drawing/2017/decorative" val="1"/>
              </a:ext>
            </a:extLst>
          </p:cNvPr>
          <p:cNvSpPr/>
          <p:nvPr/>
        </p:nvSpPr>
        <p:spPr>
          <a:xfrm flipH="1">
            <a:off x="-1" y="6408314"/>
            <a:ext cx="7783998" cy="449686"/>
          </a:xfrm>
          <a:prstGeom prst="rect">
            <a:avLst/>
          </a:prstGeom>
          <a:gradFill>
            <a:gsLst>
              <a:gs pos="0">
                <a:srgbClr val="FD5353">
                  <a:alpha val="54902"/>
                </a:srgbClr>
              </a:gs>
              <a:gs pos="99000">
                <a:srgbClr val="972D8F">
                  <a:alpha val="73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832104"/>
            <a:ext cx="3273552" cy="1947672"/>
          </a:xfrm>
        </p:spPr>
        <p:txBody>
          <a:bodyPr anchor="b"/>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446617FE-5546-1330-38DE-729B1DB01C4F}"/>
              </a:ext>
            </a:extLst>
          </p:cNvPr>
          <p:cNvSpPr>
            <a:spLocks noGrp="1"/>
          </p:cNvSpPr>
          <p:nvPr>
            <p:ph type="pic" sz="quarter" idx="18" hasCustomPrompt="1"/>
          </p:nvPr>
        </p:nvSpPr>
        <p:spPr>
          <a:xfrm>
            <a:off x="0" y="-1"/>
            <a:ext cx="7783999" cy="6411311"/>
          </a:xfrm>
          <a:blipFill>
            <a:blip r:embed="rId2">
              <a:alphaModFix amt="70000"/>
            </a:blip>
            <a:stretch>
              <a:fillRect/>
            </a:stretch>
          </a:blipFill>
        </p:spPr>
        <p:txBody>
          <a:bodyPr/>
          <a:lstStyle>
            <a:lvl1pPr marL="0" indent="0">
              <a:buNone/>
              <a:defRPr/>
            </a:lvl1pPr>
          </a:lstStyle>
          <a:p>
            <a:r>
              <a:rPr lang="en-US" dirty="0"/>
              <a:t> </a:t>
            </a:r>
          </a:p>
        </p:txBody>
      </p:sp>
      <p:sp>
        <p:nvSpPr>
          <p:cNvPr id="11" name="Footer Placeholder 10">
            <a:extLst>
              <a:ext uri="{FF2B5EF4-FFF2-40B4-BE49-F238E27FC236}">
                <a16:creationId xmlns:a16="http://schemas.microsoft.com/office/drawing/2014/main" id="{A9C33D4E-E2BE-E898-8127-4DC0FEE7EF69}"/>
              </a:ext>
            </a:extLst>
          </p:cNvPr>
          <p:cNvSpPr>
            <a:spLocks noGrp="1"/>
          </p:cNvSpPr>
          <p:nvPr>
            <p:ph type="ftr" sz="quarter" idx="16"/>
          </p:nvPr>
        </p:nvSpPr>
        <p:spPr>
          <a:xfrm>
            <a:off x="67056" y="6455664"/>
            <a:ext cx="3557016" cy="365760"/>
          </a:xfrm>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2852928"/>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9153B13C-4F7F-491E-137A-C175D2F34347}"/>
              </a:ext>
            </a:extLst>
          </p:cNvPr>
          <p:cNvSpPr>
            <a:spLocks noGrp="1"/>
          </p:cNvSpPr>
          <p:nvPr>
            <p:ph type="dt" sz="half" idx="15"/>
          </p:nvPr>
        </p:nvSpPr>
        <p:spPr/>
        <p:txBody>
          <a:bodyPr/>
          <a:lstStyle/>
          <a:p>
            <a:fld id="{3F60DE63-5C97-4D17-AD5B-559BE78F8C6E}" type="datetime2">
              <a:rPr lang="en-US" smtClean="0"/>
              <a:t>Wednesday, October 15, 2025</a:t>
            </a:fld>
            <a:endParaRPr lang="en-US"/>
          </a:p>
        </p:txBody>
      </p:sp>
      <p:sp>
        <p:nvSpPr>
          <p:cNvPr id="12" name="Slide Number Placeholder 11">
            <a:extLst>
              <a:ext uri="{FF2B5EF4-FFF2-40B4-BE49-F238E27FC236}">
                <a16:creationId xmlns:a16="http://schemas.microsoft.com/office/drawing/2014/main" id="{465A4B81-1CBB-716F-B325-C1ECB6BA2529}"/>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137920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CAF72-A322-2B88-2E9E-10B288C8315E}"/>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A2EF993-7F0D-4ECF-FD85-4AAFAAAF91C6}"/>
              </a:ext>
              <a:ext uri="{C183D7F6-B498-43B3-948B-1728B52AA6E4}">
                <adec:decorative xmlns:adec="http://schemas.microsoft.com/office/drawing/2017/decorative" val="1"/>
              </a:ext>
            </a:extLst>
          </p:cNvPr>
          <p:cNvSpPr/>
          <p:nvPr/>
        </p:nvSpPr>
        <p:spPr>
          <a:xfrm rot="10800000" flipH="1">
            <a:off x="0" y="4571999"/>
            <a:ext cx="12192003" cy="2286219"/>
          </a:xfrm>
          <a:prstGeom prst="rect">
            <a:avLst/>
          </a:prstGeom>
          <a:gradFill>
            <a:gsLst>
              <a:gs pos="0">
                <a:srgbClr val="FF907A"/>
              </a:gs>
              <a:gs pos="100000">
                <a:srgbClr val="DA002F"/>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C6D141E1-516D-D7D9-7CAC-EBABCB077CDD}"/>
              </a:ext>
              <a:ext uri="{C183D7F6-B498-43B3-948B-1728B52AA6E4}">
                <adec:decorative xmlns:adec="http://schemas.microsoft.com/office/drawing/2017/decorative" val="1"/>
              </a:ext>
            </a:extLst>
          </p:cNvPr>
          <p:cNvSpPr/>
          <p:nvPr/>
        </p:nvSpPr>
        <p:spPr>
          <a:xfrm rot="10800000" flipH="1">
            <a:off x="4038600" y="4571779"/>
            <a:ext cx="8151938" cy="2286329"/>
          </a:xfrm>
          <a:prstGeom prst="rect">
            <a:avLst/>
          </a:prstGeom>
          <a:gradFill>
            <a:gsLst>
              <a:gs pos="0">
                <a:srgbClr val="FF5076">
                  <a:alpha val="0"/>
                </a:srgbClr>
              </a:gs>
              <a:gs pos="99000">
                <a:srgbClr val="91049C">
                  <a:alpha val="81961"/>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Freeform: Shape 10">
            <a:extLst>
              <a:ext uri="{FF2B5EF4-FFF2-40B4-BE49-F238E27FC236}">
                <a16:creationId xmlns:a16="http://schemas.microsoft.com/office/drawing/2014/main" id="{D973ECF1-2707-D092-89EA-AC6D4B79E56F}"/>
              </a:ext>
              <a:ext uri="{C183D7F6-B498-43B3-948B-1728B52AA6E4}">
                <adec:decorative xmlns:adec="http://schemas.microsoft.com/office/drawing/2017/decorative" val="1"/>
              </a:ext>
            </a:extLst>
          </p:cNvPr>
          <p:cNvSpPr/>
          <p:nvPr/>
        </p:nvSpPr>
        <p:spPr>
          <a:xfrm rot="14834054">
            <a:off x="3015414" y="2996601"/>
            <a:ext cx="2352194" cy="3826944"/>
          </a:xfrm>
          <a:custGeom>
            <a:avLst/>
            <a:gdLst>
              <a:gd name="connsiteX0" fmla="*/ 2352194 w 2352194"/>
              <a:gd name="connsiteY0" fmla="*/ 8624 h 3826944"/>
              <a:gd name="connsiteX1" fmla="*/ 749804 w 2352194"/>
              <a:gd name="connsiteY1" fmla="*/ 3826944 h 3826944"/>
              <a:gd name="connsiteX2" fmla="*/ 566692 w 2352194"/>
              <a:gd name="connsiteY2" fmla="*/ 3648149 h 3826944"/>
              <a:gd name="connsiteX3" fmla="*/ 0 w 2352194"/>
              <a:gd name="connsiteY3" fmla="*/ 2181415 h 3826944"/>
              <a:gd name="connsiteX4" fmla="*/ 2181415 w 2352194"/>
              <a:gd name="connsiteY4" fmla="*/ 0 h 3826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2194" h="3826944">
                <a:moveTo>
                  <a:pt x="2352194" y="8624"/>
                </a:moveTo>
                <a:lnTo>
                  <a:pt x="749804" y="3826944"/>
                </a:lnTo>
                <a:lnTo>
                  <a:pt x="566692" y="3648149"/>
                </a:lnTo>
                <a:cubicBezTo>
                  <a:pt x="214596" y="3260758"/>
                  <a:pt x="0" y="2746147"/>
                  <a:pt x="0" y="2181415"/>
                </a:cubicBezTo>
                <a:cubicBezTo>
                  <a:pt x="0" y="976653"/>
                  <a:pt x="976652" y="0"/>
                  <a:pt x="2181415" y="0"/>
                </a:cubicBezTo>
                <a:close/>
              </a:path>
            </a:pathLst>
          </a:custGeom>
          <a:gradFill>
            <a:gsLst>
              <a:gs pos="0">
                <a:srgbClr val="FFBCAF">
                  <a:alpha val="33725"/>
                </a:srgbClr>
              </a:gs>
              <a:gs pos="100000">
                <a:srgbClr val="FF907A">
                  <a:alpha val="0"/>
                </a:srgb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F09FDFDA-46A6-DCC7-FA34-612FC4BF8109}"/>
              </a:ext>
              <a:ext uri="{C183D7F6-B498-43B3-948B-1728B52AA6E4}">
                <adec:decorative xmlns:adec="http://schemas.microsoft.com/office/drawing/2017/decorative" val="1"/>
              </a:ext>
            </a:extLst>
          </p:cNvPr>
          <p:cNvSpPr/>
          <p:nvPr/>
        </p:nvSpPr>
        <p:spPr>
          <a:xfrm flipH="1">
            <a:off x="3047998" y="4571999"/>
            <a:ext cx="9143999" cy="1841109"/>
          </a:xfrm>
          <a:prstGeom prst="rect">
            <a:avLst/>
          </a:prstGeom>
          <a:gradFill>
            <a:gsLst>
              <a:gs pos="0">
                <a:srgbClr val="FF411C">
                  <a:alpha val="29804"/>
                </a:srgbClr>
              </a:gs>
              <a:gs pos="78000">
                <a:srgbClr val="DA002F">
                  <a:alpha val="0"/>
                </a:srgb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4791456"/>
            <a:ext cx="10570464" cy="1170432"/>
          </a:xfrm>
        </p:spPr>
        <p:txBody>
          <a:bodyPr vert="horz" lIns="91440" tIns="45720" rIns="91440" bIns="45720" rtlCol="0" anchor="b">
            <a:normAutofit/>
          </a:bodyPr>
          <a:lstStyle>
            <a:lvl1pPr>
              <a:defRPr lang="en-US" sz="40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6025896"/>
            <a:ext cx="10579608" cy="429768"/>
          </a:xfrm>
        </p:spPr>
        <p:txBody>
          <a:bodyPr vert="horz" lIns="91440" tIns="45720" rIns="91440" bIns="45720" rtlCol="0">
            <a:normAutofit/>
          </a:bodyPr>
          <a:lstStyle>
            <a:lvl1pPr marL="0" indent="0">
              <a:buNone/>
              <a:defRPr lang="en-US" sz="1600" cap="all" spc="400" baseline="0">
                <a:solidFill>
                  <a:schemeClr val="tx1"/>
                </a:solidFill>
                <a:latin typeface="+mj-lt"/>
              </a:defRPr>
            </a:lvl1pPr>
          </a:lstStyle>
          <a:p>
            <a:pPr lvl="0"/>
            <a:r>
              <a:rPr lang="en-US"/>
              <a:t>Click to edit Master subtitle style</a:t>
            </a:r>
            <a:endParaRPr lang="en-US" dirty="0"/>
          </a:p>
        </p:txBody>
      </p:sp>
      <p:sp>
        <p:nvSpPr>
          <p:cNvPr id="17" name="Picture Placeholder 16">
            <a:extLst>
              <a:ext uri="{FF2B5EF4-FFF2-40B4-BE49-F238E27FC236}">
                <a16:creationId xmlns:a16="http://schemas.microsoft.com/office/drawing/2014/main" id="{CC20621E-D3A1-DE2F-A48A-0A5F27957211}"/>
              </a:ext>
            </a:extLst>
          </p:cNvPr>
          <p:cNvSpPr>
            <a:spLocks noGrp="1"/>
          </p:cNvSpPr>
          <p:nvPr>
            <p:ph type="pic" sz="quarter" idx="13" hasCustomPrompt="1"/>
          </p:nvPr>
        </p:nvSpPr>
        <p:spPr>
          <a:xfrm>
            <a:off x="0" y="0"/>
            <a:ext cx="12192000" cy="4572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19" name="Footer Placeholder 18">
            <a:extLst>
              <a:ext uri="{FF2B5EF4-FFF2-40B4-BE49-F238E27FC236}">
                <a16:creationId xmlns:a16="http://schemas.microsoft.com/office/drawing/2014/main" id="{382602B3-F8C3-D957-5C3F-DF1749FA8532}"/>
              </a:ext>
            </a:extLst>
          </p:cNvPr>
          <p:cNvSpPr>
            <a:spLocks noGrp="1"/>
          </p:cNvSpPr>
          <p:nvPr>
            <p:ph type="ftr" sz="quarter" idx="15"/>
          </p:nvPr>
        </p:nvSpPr>
        <p:spPr>
          <a:xfrm>
            <a:off x="731520" y="6455664"/>
            <a:ext cx="3557016" cy="365760"/>
          </a:xfrm>
        </p:spPr>
        <p:txBody>
          <a:bodyPr/>
          <a:lstStyle>
            <a:lvl1pPr>
              <a:defRPr>
                <a:solidFill>
                  <a:schemeClr val="tx1"/>
                </a:solidFill>
                <a:effectLst/>
              </a:defRPr>
            </a:lvl1pPr>
          </a:lstStyle>
          <a:p>
            <a:r>
              <a:rPr lang="en-US"/>
              <a:t>Sample Footer Text</a:t>
            </a:r>
          </a:p>
        </p:txBody>
      </p:sp>
      <p:sp>
        <p:nvSpPr>
          <p:cNvPr id="18" name="Date Placeholder 17">
            <a:extLst>
              <a:ext uri="{FF2B5EF4-FFF2-40B4-BE49-F238E27FC236}">
                <a16:creationId xmlns:a16="http://schemas.microsoft.com/office/drawing/2014/main" id="{A0E38CC7-EEB9-1AD7-7B03-603746FE3FF6}"/>
              </a:ext>
            </a:extLst>
          </p:cNvPr>
          <p:cNvSpPr>
            <a:spLocks noGrp="1"/>
          </p:cNvSpPr>
          <p:nvPr>
            <p:ph type="dt" sz="half" idx="14"/>
          </p:nvPr>
        </p:nvSpPr>
        <p:spPr/>
        <p:txBody>
          <a:bodyPr/>
          <a:lstStyle>
            <a:lvl1pPr>
              <a:defRPr>
                <a:solidFill>
                  <a:schemeClr val="tx1"/>
                </a:solidFill>
              </a:defRPr>
            </a:lvl1pPr>
          </a:lstStyle>
          <a:p>
            <a:fld id="{3D4AF38C-0923-462D-8E8F-DFB1FB3CD655}" type="datetime2">
              <a:rPr lang="en-US" smtClean="0"/>
              <a:t>Wednesday, October 15, 2025</a:t>
            </a:fld>
            <a:endParaRPr lang="en-US"/>
          </a:p>
        </p:txBody>
      </p:sp>
      <p:sp>
        <p:nvSpPr>
          <p:cNvPr id="20" name="Slide Number Placeholder 19">
            <a:extLst>
              <a:ext uri="{FF2B5EF4-FFF2-40B4-BE49-F238E27FC236}">
                <a16:creationId xmlns:a16="http://schemas.microsoft.com/office/drawing/2014/main" id="{B153FF4E-D18A-13B0-6B0A-CF7AF0A5232B}"/>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5192733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BED10C-5619-54D2-5D2D-E5D0A3E26E93}"/>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F596777-297F-86C7-883A-2CA5E5F7CD86}"/>
              </a:ext>
              <a:ext uri="{C183D7F6-B498-43B3-948B-1728B52AA6E4}">
                <adec:decorative xmlns:adec="http://schemas.microsoft.com/office/drawing/2017/decorative" val="1"/>
              </a:ext>
            </a:extLst>
          </p:cNvPr>
          <p:cNvSpPr/>
          <p:nvPr/>
        </p:nvSpPr>
        <p:spPr>
          <a:xfrm flipH="1">
            <a:off x="6945630" y="6401228"/>
            <a:ext cx="5246366"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12064"/>
            <a:ext cx="10844784" cy="1170432"/>
          </a:xfrm>
        </p:spPr>
        <p:txBody>
          <a:bodyPr anchor="b"/>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BC6A79F2-1363-2482-D116-A2760202AE87}"/>
              </a:ext>
            </a:extLst>
          </p:cNvPr>
          <p:cNvSpPr>
            <a:spLocks noGrp="1"/>
          </p:cNvSpPr>
          <p:nvPr>
            <p:ph type="pic" sz="quarter" idx="15" hasCustomPrompt="1"/>
          </p:nvPr>
        </p:nvSpPr>
        <p:spPr>
          <a:xfrm>
            <a:off x="731520" y="1984247"/>
            <a:ext cx="6214110" cy="3879839"/>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699959" y="1984248"/>
            <a:ext cx="3876346" cy="387983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C3B1CEA-5D85-42AB-95DF-BF2F02172CA4}"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79767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2093A5D-CF9E-656F-6E4D-BBE26617BBEC}"/>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7D037C8-31EA-E42D-7880-3FC907A897D8}"/>
              </a:ext>
              <a:ext uri="{C183D7F6-B498-43B3-948B-1728B52AA6E4}">
                <adec:decorative xmlns:adec="http://schemas.microsoft.com/office/drawing/2017/decorative" val="1"/>
              </a:ext>
            </a:extLst>
          </p:cNvPr>
          <p:cNvSpPr/>
          <p:nvPr/>
        </p:nvSpPr>
        <p:spPr>
          <a:xfrm flipH="1">
            <a:off x="4380987" y="6400799"/>
            <a:ext cx="7811009"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886200"/>
            <a:ext cx="3649468" cy="204825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DC72D447-6660-458A-13D3-C4FF07038659}"/>
              </a:ext>
            </a:extLst>
          </p:cNvPr>
          <p:cNvSpPr>
            <a:spLocks noGrp="1"/>
          </p:cNvSpPr>
          <p:nvPr>
            <p:ph type="pic" sz="quarter" idx="15" hasCustomPrompt="1"/>
          </p:nvPr>
        </p:nvSpPr>
        <p:spPr>
          <a:xfrm>
            <a:off x="731518" y="0"/>
            <a:ext cx="3520440" cy="364845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148072" y="704088"/>
            <a:ext cx="6428232" cy="52303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B5151AB-126F-4C4D-9C0D-9B9B07DC1CFA}"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78578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FEA2F20-DFC9-8EAE-10DC-BC89113C2D4F}"/>
              </a:ext>
              <a:ext uri="{C183D7F6-B498-43B3-948B-1728B52AA6E4}">
                <adec:decorative xmlns:adec="http://schemas.microsoft.com/office/drawing/2017/decorative" val="1"/>
              </a:ext>
            </a:extLst>
          </p:cNvPr>
          <p:cNvSpPr/>
          <p:nvPr/>
        </p:nvSpPr>
        <p:spPr>
          <a:xfrm rot="10800000" flipH="1">
            <a:off x="0" y="6400798"/>
            <a:ext cx="12192000" cy="457202"/>
          </a:xfrm>
          <a:prstGeom prst="rect">
            <a:avLst/>
          </a:prstGeom>
          <a:gradFill>
            <a:gsLst>
              <a:gs pos="25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4C5968-63F8-AF79-49F2-4D9E9C22DD6B}"/>
              </a:ext>
              <a:ext uri="{C183D7F6-B498-43B3-948B-1728B52AA6E4}">
                <adec:decorative xmlns:adec="http://schemas.microsoft.com/office/drawing/2017/decorative" val="1"/>
              </a:ext>
            </a:extLst>
          </p:cNvPr>
          <p:cNvSpPr/>
          <p:nvPr/>
        </p:nvSpPr>
        <p:spPr>
          <a:xfrm flipH="1">
            <a:off x="3626812" y="6400799"/>
            <a:ext cx="8565184" cy="456772"/>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704088"/>
            <a:ext cx="2895292" cy="1581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Picture Placeholder 3">
            <a:extLst>
              <a:ext uri="{FF2B5EF4-FFF2-40B4-BE49-F238E27FC236}">
                <a16:creationId xmlns:a16="http://schemas.microsoft.com/office/drawing/2014/main" id="{4A3F22A9-E31A-48F3-DD64-8A1764532472}"/>
              </a:ext>
            </a:extLst>
          </p:cNvPr>
          <p:cNvSpPr>
            <a:spLocks noGrp="1"/>
          </p:cNvSpPr>
          <p:nvPr>
            <p:ph type="pic" sz="quarter" idx="15" hasCustomPrompt="1"/>
          </p:nvPr>
        </p:nvSpPr>
        <p:spPr>
          <a:xfrm>
            <a:off x="731520" y="2368296"/>
            <a:ext cx="2788920" cy="3429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453128" y="704088"/>
            <a:ext cx="7123176" cy="5175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8EB0D61-5867-4B60-96C2-F34431D24F0C}"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38077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034161-664F-95F7-2318-8455D39DC535}"/>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9" name="Group 8">
            <a:extLst>
              <a:ext uri="{FF2B5EF4-FFF2-40B4-BE49-F238E27FC236}">
                <a16:creationId xmlns:a16="http://schemas.microsoft.com/office/drawing/2014/main" id="{02F5F8B4-8FF0-1254-0A5B-CC22084F6C2D}"/>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10" name="Rectangle 9">
              <a:extLst>
                <a:ext uri="{FF2B5EF4-FFF2-40B4-BE49-F238E27FC236}">
                  <a16:creationId xmlns:a16="http://schemas.microsoft.com/office/drawing/2014/main" id="{5B4E1ECA-F93C-A483-C4F1-29C42597B7D2}"/>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C06865F-89CC-BE15-EAA2-7DE6517391D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EAFE0B0-2261-5CA7-AE61-EDC374B643E3}"/>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F7AA7DB0-DE62-3BEE-FB72-481649D63F9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Rectangle 13">
            <a:extLst>
              <a:ext uri="{FF2B5EF4-FFF2-40B4-BE49-F238E27FC236}">
                <a16:creationId xmlns:a16="http://schemas.microsoft.com/office/drawing/2014/main" id="{B3FCEE29-6799-F2C5-729F-491AE62D49D7}"/>
              </a:ext>
              <a:ext uri="{C183D7F6-B498-43B3-948B-1728B52AA6E4}">
                <adec:decorative xmlns:adec="http://schemas.microsoft.com/office/drawing/2017/decorative" val="1"/>
              </a:ext>
            </a:extLst>
          </p:cNvPr>
          <p:cNvSpPr/>
          <p:nvPr/>
        </p:nvSpPr>
        <p:spPr>
          <a:xfrm>
            <a:off x="-18286" y="4719145"/>
            <a:ext cx="12221346" cy="214894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1060704" y="4974336"/>
            <a:ext cx="10433304" cy="1444752"/>
          </a:xfrm>
        </p:spPr>
        <p:txBody>
          <a:bodyPr anchor="ctr">
            <a:normAutofit/>
          </a:bodyPr>
          <a:lstStyle>
            <a:lvl1pPr algn="ctr">
              <a:lnSpc>
                <a:spcPct val="120000"/>
              </a:lnSpc>
              <a:defRPr sz="2800" b="0" cap="all" spc="300" baseline="0">
                <a:solidFill>
                  <a:schemeClr val="bg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1060704" y="704088"/>
            <a:ext cx="10661904" cy="3849624"/>
          </a:xfrm>
        </p:spPr>
        <p:txBody>
          <a:bodyPr anchor="b">
            <a:normAutofit/>
          </a:bodyPr>
          <a:lstStyle>
            <a:lvl1pPr marL="0" indent="0" algn="ctr">
              <a:buNone/>
              <a:defRPr sz="27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774365B4-2BDD-42A8-8AD0-4FD66D3F5C4E}" type="datetime2">
              <a:rPr lang="en-US" smtClean="0"/>
              <a:t>Wednesday, October 15,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451987367"/>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Number Larg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0BB2D57-DDE5-A73E-9F8B-DA3ACB699FFB}"/>
              </a:ext>
              <a:ext uri="{C183D7F6-B498-43B3-948B-1728B52AA6E4}">
                <adec:decorative xmlns:adec="http://schemas.microsoft.com/office/drawing/2017/decorative" val="1"/>
              </a:ext>
            </a:extLst>
          </p:cNvPr>
          <p:cNvSpPr/>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sp>
        <p:nvSpPr>
          <p:cNvPr id="15" name="Rectangle 14">
            <a:extLst>
              <a:ext uri="{FF2B5EF4-FFF2-40B4-BE49-F238E27FC236}">
                <a16:creationId xmlns:a16="http://schemas.microsoft.com/office/drawing/2014/main" id="{F366F834-30C7-711B-1DA9-E85C7CC17F11}"/>
              </a:ext>
              <a:ext uri="{C183D7F6-B498-43B3-948B-1728B52AA6E4}">
                <adec:decorative xmlns:adec="http://schemas.microsoft.com/office/drawing/2017/decorative" val="1"/>
              </a:ext>
            </a:extLst>
          </p:cNvPr>
          <p:cNvSpPr/>
          <p:nvPr/>
        </p:nvSpPr>
        <p:spPr>
          <a:xfrm flipH="1">
            <a:off x="18287" y="-2522"/>
            <a:ext cx="12192000" cy="6865568"/>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766A7B6-C07F-DDF6-2DA7-A25316E3DB49}"/>
              </a:ext>
              <a:ext uri="{C183D7F6-B498-43B3-948B-1728B52AA6E4}">
                <adec:decorative xmlns:adec="http://schemas.microsoft.com/office/drawing/2017/decorative" val="1"/>
              </a:ext>
            </a:extLst>
          </p:cNvPr>
          <p:cNvSpPr/>
          <p:nvPr/>
        </p:nvSpPr>
        <p:spPr>
          <a:xfrm>
            <a:off x="-7227" y="-5045"/>
            <a:ext cx="12217513" cy="6868091"/>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D61767CC-CF27-DF8F-8449-932B71E7F814}"/>
              </a:ext>
              <a:ext uri="{C183D7F6-B498-43B3-948B-1728B52AA6E4}">
                <adec:decorative xmlns:adec="http://schemas.microsoft.com/office/drawing/2017/decorative" val="1"/>
              </a:ext>
            </a:extLst>
          </p:cNvPr>
          <p:cNvSpPr/>
          <p:nvPr/>
        </p:nvSpPr>
        <p:spPr>
          <a:xfrm rot="10800000" flipH="1">
            <a:off x="429475" y="-5045"/>
            <a:ext cx="11788038"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CDF59EC-E66B-10C0-FD29-4F5A7C07CC05}"/>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014A4547-53B1-493D-CE90-DA2AB946D64A}"/>
              </a:ext>
              <a:ext uri="{C183D7F6-B498-43B3-948B-1728B52AA6E4}">
                <adec:decorative xmlns:adec="http://schemas.microsoft.com/office/drawing/2017/decorative" val="1"/>
              </a:ext>
            </a:extLst>
          </p:cNvPr>
          <p:cNvSpPr/>
          <p:nvPr/>
        </p:nvSpPr>
        <p:spPr>
          <a:xfrm rot="16200000">
            <a:off x="-900224" y="892997"/>
            <a:ext cx="6860522" cy="5074531"/>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2057400" y="4809744"/>
            <a:ext cx="8156448" cy="1545336"/>
          </a:xfrm>
        </p:spPr>
        <p:txBody>
          <a:bodyPr anchor="t">
            <a:normAutofit/>
          </a:bodyPr>
          <a:lstStyle>
            <a:lvl1pPr algn="ctr">
              <a:lnSpc>
                <a:spcPct val="120000"/>
              </a:lnSpc>
              <a:defRPr sz="2800" b="0" cap="all" spc="300" baseline="0">
                <a:solidFill>
                  <a:schemeClr val="tx1"/>
                </a:solidFill>
                <a:latin typeface="+mn-lt"/>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822960" y="603504"/>
            <a:ext cx="10543032" cy="4114800"/>
          </a:xfrm>
        </p:spPr>
        <p:txBody>
          <a:bodyPr anchor="b">
            <a:normAutofit/>
          </a:bodyPr>
          <a:lstStyle>
            <a:lvl1pPr marL="0" indent="0" algn="ctr">
              <a:buNone/>
              <a:defRPr sz="25000" b="1">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tx1"/>
                </a:solidFill>
              </a:defRPr>
            </a:lvl1pPr>
          </a:lstStyle>
          <a:p>
            <a:fld id="{18042AE0-E8A0-4C07-BDCE-3F5EAB477031}" type="datetime2">
              <a:rPr lang="en-US" smtClean="0"/>
              <a:t>Wednesday, October 15,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41827346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3789-FF7A-62BD-CDC8-87D588F55405}"/>
              </a:ext>
            </a:extLst>
          </p:cNvPr>
          <p:cNvSpPr>
            <a:spLocks noGrp="1"/>
          </p:cNvSpPr>
          <p:nvPr>
            <p:ph type="title"/>
          </p:nvPr>
        </p:nvSpPr>
        <p:spPr>
          <a:xfrm>
            <a:off x="731520" y="4809744"/>
            <a:ext cx="5897880" cy="1353312"/>
          </a:xfrm>
        </p:spPr>
        <p:txBody>
          <a:bodyPr vert="horz" lIns="91440" tIns="45720" rIns="91440" bIns="45720" rtlCol="0" anchor="t">
            <a:normAutofit/>
          </a:bodyPr>
          <a:lstStyle>
            <a:lvl1pPr>
              <a:lnSpc>
                <a:spcPct val="120000"/>
              </a:lnSpc>
              <a:defRPr lang="en-US" sz="2800" b="0" dirty="0">
                <a:latin typeface="+mn-lt"/>
              </a:defRPr>
            </a:lvl1pPr>
          </a:lstStyle>
          <a:p>
            <a:pPr lvl="0"/>
            <a:r>
              <a:rPr lang="en-US"/>
              <a:t>Click to edit Master title style</a:t>
            </a:r>
            <a:endParaRPr lang="en-US" dirty="0"/>
          </a:p>
        </p:txBody>
      </p:sp>
      <p:sp>
        <p:nvSpPr>
          <p:cNvPr id="3" name="Footer Placeholder 2">
            <a:extLst>
              <a:ext uri="{FF2B5EF4-FFF2-40B4-BE49-F238E27FC236}">
                <a16:creationId xmlns:a16="http://schemas.microsoft.com/office/drawing/2014/main" id="{39DF6A63-6BD8-15C3-E64B-8E6AD05CAE65}"/>
              </a:ext>
            </a:extLst>
          </p:cNvPr>
          <p:cNvSpPr>
            <a:spLocks noGrp="1"/>
          </p:cNvSpPr>
          <p:nvPr>
            <p:ph type="ftr" sz="quarter" idx="10"/>
          </p:nvPr>
        </p:nvSpPr>
        <p:spPr/>
        <p:txBody>
          <a:bodyPr/>
          <a:lstStyle>
            <a:lvl1pPr>
              <a:defRPr>
                <a:solidFill>
                  <a:schemeClr val="tx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AAEC55A6-88B7-630F-AEB8-0B2270F5DE54}"/>
              </a:ext>
            </a:extLst>
          </p:cNvPr>
          <p:cNvSpPr>
            <a:spLocks noGrp="1"/>
          </p:cNvSpPr>
          <p:nvPr>
            <p:ph sz="quarter" idx="13" hasCustomPrompt="1"/>
          </p:nvPr>
        </p:nvSpPr>
        <p:spPr>
          <a:xfrm>
            <a:off x="731520" y="603504"/>
            <a:ext cx="10863072" cy="4206240"/>
          </a:xfrm>
        </p:spPr>
        <p:txBody>
          <a:bodyPr vert="horz" lIns="91440" tIns="45720" rIns="91440" bIns="45720" rtlCol="0" anchor="b">
            <a:normAutofit/>
          </a:bodyPr>
          <a:lstStyle>
            <a:lvl1pPr marL="0" indent="0">
              <a:buNone/>
              <a:defRPr lang="en-US" sz="27800" b="1" dirty="0">
                <a:latin typeface="+mj-lt"/>
              </a:defRPr>
            </a:lvl1pPr>
          </a:lstStyle>
          <a:p>
            <a:pPr lvl="0"/>
            <a:r>
              <a:rPr lang="en-US" dirty="0"/>
              <a:t>##%</a:t>
            </a:r>
          </a:p>
        </p:txBody>
      </p:sp>
      <p:sp>
        <p:nvSpPr>
          <p:cNvPr id="4" name="Date Placeholder 3">
            <a:extLst>
              <a:ext uri="{FF2B5EF4-FFF2-40B4-BE49-F238E27FC236}">
                <a16:creationId xmlns:a16="http://schemas.microsoft.com/office/drawing/2014/main" id="{8A1B3FB7-267A-B05B-39EB-A75DD59B8C13}"/>
              </a:ext>
            </a:extLst>
          </p:cNvPr>
          <p:cNvSpPr>
            <a:spLocks noGrp="1"/>
          </p:cNvSpPr>
          <p:nvPr>
            <p:ph type="dt" sz="half" idx="11"/>
          </p:nvPr>
        </p:nvSpPr>
        <p:spPr/>
        <p:txBody>
          <a:bodyPr/>
          <a:lstStyle>
            <a:lvl1pPr>
              <a:defRPr>
                <a:solidFill>
                  <a:schemeClr val="bg1"/>
                </a:solidFill>
              </a:defRPr>
            </a:lvl1pPr>
          </a:lstStyle>
          <a:p>
            <a:fld id="{118D1234-C791-4FA0-B7BF-3B97E1AFD349}" type="datetime2">
              <a:rPr lang="en-US" smtClean="0"/>
              <a:t>Wednesday, October 15, 2025</a:t>
            </a:fld>
            <a:endParaRPr lang="en-US" dirty="0"/>
          </a:p>
        </p:txBody>
      </p:sp>
      <p:sp>
        <p:nvSpPr>
          <p:cNvPr id="5" name="Slide Number Placeholder 4">
            <a:extLst>
              <a:ext uri="{FF2B5EF4-FFF2-40B4-BE49-F238E27FC236}">
                <a16:creationId xmlns:a16="http://schemas.microsoft.com/office/drawing/2014/main" id="{62715E72-747E-7DEF-08E7-1715D8FA926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42137994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FA70C64-A82F-539E-FA22-E9EDFA88F0CB}"/>
              </a:ext>
              <a:ext uri="{C183D7F6-B498-43B3-948B-1728B52AA6E4}">
                <adec:decorative xmlns:adec="http://schemas.microsoft.com/office/drawing/2017/decorative" val="1"/>
              </a:ext>
            </a:extLst>
          </p:cNvPr>
          <p:cNvSpPr/>
          <p:nvPr/>
        </p:nvSpPr>
        <p:spPr>
          <a:xfrm flipH="1">
            <a:off x="-1"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51035-B1FE-075C-1780-50D3B30B2326}"/>
              </a:ext>
              <a:ext uri="{C183D7F6-B498-43B3-948B-1728B52AA6E4}">
                <adec:decorative xmlns:adec="http://schemas.microsoft.com/office/drawing/2017/decorative" val="1"/>
              </a:ext>
            </a:extLst>
          </p:cNvPr>
          <p:cNvSpPr/>
          <p:nvPr/>
        </p:nvSpPr>
        <p:spPr>
          <a:xfrm flipH="1">
            <a:off x="-6"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594AB-F53B-583B-B352-D96F6BEA3EAE}"/>
              </a:ext>
              <a:ext uri="{C183D7F6-B498-43B3-948B-1728B52AA6E4}">
                <adec:decorative xmlns:adec="http://schemas.microsoft.com/office/drawing/2017/decorative" val="1"/>
              </a:ext>
            </a:extLst>
          </p:cNvPr>
          <p:cNvSpPr/>
          <p:nvPr/>
        </p:nvSpPr>
        <p:spPr>
          <a:xfrm rot="5400000" flipH="1">
            <a:off x="-1890835"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16DC94B-3BDB-1A55-CF02-E0ACF543DF06}"/>
              </a:ext>
              <a:ext uri="{C183D7F6-B498-43B3-948B-1728B52AA6E4}">
                <adec:decorative xmlns:adec="http://schemas.microsoft.com/office/drawing/2017/decorative" val="1"/>
              </a:ext>
            </a:extLst>
          </p:cNvPr>
          <p:cNvSpPr/>
          <p:nvPr/>
        </p:nvSpPr>
        <p:spPr>
          <a:xfrm rot="10800000">
            <a:off x="-25" y="875999"/>
            <a:ext cx="2609262" cy="4648800"/>
          </a:xfrm>
          <a:custGeom>
            <a:avLst/>
            <a:gdLst>
              <a:gd name="connsiteX0" fmla="*/ 2324400 w 2609262"/>
              <a:gd name="connsiteY0" fmla="*/ 4648800 h 4648800"/>
              <a:gd name="connsiteX1" fmla="*/ 0 w 2609262"/>
              <a:gd name="connsiteY1" fmla="*/ 2324400 h 4648800"/>
              <a:gd name="connsiteX2" fmla="*/ 2324400 w 2609262"/>
              <a:gd name="connsiteY2" fmla="*/ 0 h 4648800"/>
              <a:gd name="connsiteX3" fmla="*/ 2562056 w 2609262"/>
              <a:gd name="connsiteY3" fmla="*/ 12001 h 4648800"/>
              <a:gd name="connsiteX4" fmla="*/ 2609262 w 2609262"/>
              <a:gd name="connsiteY4" fmla="*/ 19205 h 4648800"/>
              <a:gd name="connsiteX5" fmla="*/ 2609262 w 2609262"/>
              <a:gd name="connsiteY5" fmla="*/ 4629595 h 4648800"/>
              <a:gd name="connsiteX6" fmla="*/ 2562056 w 2609262"/>
              <a:gd name="connsiteY6" fmla="*/ 4636799 h 4648800"/>
              <a:gd name="connsiteX7" fmla="*/ 2324400 w 2609262"/>
              <a:gd name="connsiteY7" fmla="*/ 4648800 h 464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09262" h="4648800">
                <a:moveTo>
                  <a:pt x="2324400" y="4648800"/>
                </a:moveTo>
                <a:cubicBezTo>
                  <a:pt x="1040669" y="4648800"/>
                  <a:pt x="0" y="3608131"/>
                  <a:pt x="0" y="2324400"/>
                </a:cubicBezTo>
                <a:cubicBezTo>
                  <a:pt x="0" y="1040669"/>
                  <a:pt x="1040669" y="0"/>
                  <a:pt x="2324400" y="0"/>
                </a:cubicBezTo>
                <a:cubicBezTo>
                  <a:pt x="2404633" y="0"/>
                  <a:pt x="2483917" y="4065"/>
                  <a:pt x="2562056" y="12001"/>
                </a:cubicBezTo>
                <a:lnTo>
                  <a:pt x="2609262" y="19205"/>
                </a:lnTo>
                <a:lnTo>
                  <a:pt x="2609262" y="4629595"/>
                </a:lnTo>
                <a:lnTo>
                  <a:pt x="2562056" y="4636799"/>
                </a:lnTo>
                <a:cubicBezTo>
                  <a:pt x="2483917" y="4644735"/>
                  <a:pt x="2404633" y="4648800"/>
                  <a:pt x="2324400" y="4648800"/>
                </a:cubicBezTo>
                <a:close/>
              </a:path>
            </a:pathLst>
          </a:cu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3897458" y="731520"/>
            <a:ext cx="6794097" cy="5559552"/>
          </a:xfrm>
        </p:spPr>
        <p:txBody>
          <a:bodyPr anchor="ctr">
            <a:normAutofit/>
          </a:bodyPr>
          <a:lstStyle>
            <a:lvl1pPr marL="0" indent="0">
              <a:lnSpc>
                <a:spcPct val="100000"/>
              </a:lnSpc>
              <a:buNone/>
              <a:defRPr sz="4800" b="1">
                <a:latin typeface="+mj-lt"/>
              </a:defRPr>
            </a:lvl1pPr>
            <a:lvl2pPr marL="228600" indent="0">
              <a:lnSpc>
                <a:spcPct val="100000"/>
              </a:lnSpc>
              <a:buNone/>
              <a:defRPr sz="4400" b="1">
                <a:latin typeface="+mj-lt"/>
              </a:defRPr>
            </a:lvl2pPr>
            <a:lvl3pPr marL="457200" indent="0">
              <a:lnSpc>
                <a:spcPct val="100000"/>
              </a:lnSpc>
              <a:buNone/>
              <a:defRPr sz="4000" b="1">
                <a:latin typeface="+mj-lt"/>
              </a:defRPr>
            </a:lvl3pPr>
            <a:lvl4pPr marL="685800" indent="0">
              <a:lnSpc>
                <a:spcPct val="100000"/>
              </a:lnSpc>
              <a:buNone/>
              <a:defRPr sz="3600" b="1">
                <a:latin typeface="+mj-lt"/>
              </a:defRPr>
            </a:lvl4pPr>
            <a:lvl5pPr marL="914400" indent="0">
              <a:lnSpc>
                <a:spcPct val="100000"/>
              </a:lnSpc>
              <a:buNone/>
              <a:defRPr sz="3200" b="1">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D599FD6B-A98A-41CE-AE80-E9BFC922155F}"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0792323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20" y="978408"/>
            <a:ext cx="10177272" cy="4837176"/>
          </a:xfrm>
        </p:spPr>
        <p:txBody>
          <a:bodyPr anchor="b">
            <a:normAutofit/>
          </a:bodyPr>
          <a:lstStyle>
            <a:lvl1pPr marL="0" indent="0">
              <a:lnSpc>
                <a:spcPct val="110000"/>
              </a:lnSpc>
              <a:buNone/>
              <a:defRPr sz="4800" b="1" cap="none" spc="100" baseline="0">
                <a:latin typeface="+mj-lt"/>
              </a:defRPr>
            </a:lvl1pPr>
            <a:lvl2pPr marL="228600" indent="0">
              <a:lnSpc>
                <a:spcPct val="110000"/>
              </a:lnSpc>
              <a:buNone/>
              <a:defRPr sz="4000" b="1" cap="none" spc="100" baseline="0">
                <a:latin typeface="+mj-lt"/>
              </a:defRPr>
            </a:lvl2pPr>
            <a:lvl3pPr marL="457200" indent="0">
              <a:lnSpc>
                <a:spcPct val="110000"/>
              </a:lnSpc>
              <a:buNone/>
              <a:defRPr sz="3600" b="1" cap="none" spc="100" baseline="0">
                <a:latin typeface="+mj-lt"/>
              </a:defRPr>
            </a:lvl3pPr>
            <a:lvl4pPr marL="685800" indent="0">
              <a:lnSpc>
                <a:spcPct val="110000"/>
              </a:lnSpc>
              <a:buNone/>
              <a:defRPr sz="3200" b="1" cap="none" spc="100" baseline="0">
                <a:latin typeface="+mj-lt"/>
              </a:defRPr>
            </a:lvl4pPr>
            <a:lvl5pPr marL="914400" indent="0">
              <a:lnSpc>
                <a:spcPct val="110000"/>
              </a:lnSpc>
              <a:buNone/>
              <a:defRPr sz="28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E952A27B-DA16-4786-8944-4B1CF34905EE}"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942459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tatement 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09A4D1-63C5-2E23-5C6B-F8AF94782183}"/>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Neue Haas Grotesk Text Pro"/>
              <a:ea typeface="+mn-ea"/>
              <a:cs typeface="+mn-cs"/>
            </a:endParaRPr>
          </a:p>
        </p:txBody>
      </p:sp>
      <p:grpSp>
        <p:nvGrpSpPr>
          <p:cNvPr id="8" name="Group 7">
            <a:extLst>
              <a:ext uri="{FF2B5EF4-FFF2-40B4-BE49-F238E27FC236}">
                <a16:creationId xmlns:a16="http://schemas.microsoft.com/office/drawing/2014/main" id="{42070271-1317-4457-72C3-9560AF9D7416}"/>
              </a:ext>
              <a:ext uri="{C183D7F6-B498-43B3-948B-1728B52AA6E4}">
                <adec:decorative xmlns:adec="http://schemas.microsoft.com/office/drawing/2017/decorative" val="1"/>
              </a:ext>
            </a:extLst>
          </p:cNvPr>
          <p:cNvGrpSpPr/>
          <p:nvPr/>
        </p:nvGrpSpPr>
        <p:grpSpPr>
          <a:xfrm flipH="1" flipV="1">
            <a:off x="-12756" y="2522"/>
            <a:ext cx="12217513" cy="6863044"/>
            <a:chOff x="585170" y="-169430"/>
            <a:chExt cx="12217513" cy="6863044"/>
          </a:xfrm>
        </p:grpSpPr>
        <p:sp>
          <p:nvSpPr>
            <p:cNvPr id="9" name="Rectangle 8">
              <a:extLst>
                <a:ext uri="{FF2B5EF4-FFF2-40B4-BE49-F238E27FC236}">
                  <a16:creationId xmlns:a16="http://schemas.microsoft.com/office/drawing/2014/main" id="{A3EA2358-7C35-E7F3-E8C3-3D28909E4016}"/>
                </a:ext>
              </a:extLst>
            </p:cNvPr>
            <p:cNvSpPr/>
            <p:nvPr/>
          </p:nvSpPr>
          <p:spPr>
            <a:xfrm>
              <a:off x="585170" y="-169430"/>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8E347F1A-F45E-1DB5-00F2-8254D6979D46}"/>
                </a:ext>
              </a:extLst>
            </p:cNvPr>
            <p:cNvSpPr/>
            <p:nvPr/>
          </p:nvSpPr>
          <p:spPr>
            <a:xfrm rot="10800000" flipH="1">
              <a:off x="585170" y="-169430"/>
              <a:ext cx="12203060" cy="6863044"/>
            </a:xfrm>
            <a:prstGeom prst="rect">
              <a:avLst/>
            </a:prstGeom>
            <a:gradFill>
              <a:gsLst>
                <a:gs pos="0">
                  <a:srgbClr val="FA0036">
                    <a:alpha val="3922"/>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B4CF8B62-DFD0-EBF8-5BB9-282EB5B6124B}"/>
                </a:ext>
              </a:extLst>
            </p:cNvPr>
            <p:cNvSpPr/>
            <p:nvPr/>
          </p:nvSpPr>
          <p:spPr>
            <a:xfrm rot="5400000" flipH="1">
              <a:off x="5550927" y="-5130142"/>
              <a:ext cx="2286000" cy="12217513"/>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3EBCED88-F67D-F1DB-27DB-72BF0D6DDBFF}"/>
                </a:ext>
              </a:extLst>
            </p:cNvPr>
            <p:cNvSpPr/>
            <p:nvPr/>
          </p:nvSpPr>
          <p:spPr>
            <a:xfrm rot="16200000">
              <a:off x="-1313867" y="1732127"/>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14" name="Freeform: Shape 13">
            <a:extLst>
              <a:ext uri="{FF2B5EF4-FFF2-40B4-BE49-F238E27FC236}">
                <a16:creationId xmlns:a16="http://schemas.microsoft.com/office/drawing/2014/main" id="{D6EBBFD2-5112-E929-5402-0348DC2938AB}"/>
              </a:ext>
              <a:ext uri="{C183D7F6-B498-43B3-948B-1728B52AA6E4}">
                <adec:decorative xmlns:adec="http://schemas.microsoft.com/office/drawing/2017/decorative" val="1"/>
              </a:ext>
            </a:extLst>
          </p:cNvPr>
          <p:cNvSpPr/>
          <p:nvPr/>
        </p:nvSpPr>
        <p:spPr>
          <a:xfrm rot="12508972">
            <a:off x="5465204" y="1877618"/>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7069311F-FD36-C119-8B93-522F477634FB}"/>
              </a:ext>
              <a:ext uri="{C183D7F6-B498-43B3-948B-1728B52AA6E4}">
                <adec:decorative xmlns:adec="http://schemas.microsoft.com/office/drawing/2017/decorative" val="1"/>
              </a:ext>
            </a:extLst>
          </p:cNvPr>
          <p:cNvSpPr/>
          <p:nvPr/>
        </p:nvSpPr>
        <p:spPr>
          <a:xfrm flipV="1">
            <a:off x="-18286" y="-5046"/>
            <a:ext cx="12221346" cy="50949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731519" y="731520"/>
            <a:ext cx="9181224" cy="3806425"/>
          </a:xfrm>
        </p:spPr>
        <p:txBody>
          <a:bodyPr anchor="t">
            <a:normAutofit/>
          </a:bodyPr>
          <a:lstStyle>
            <a:lvl1pPr marL="0" indent="0">
              <a:lnSpc>
                <a:spcPct val="110000"/>
              </a:lnSpc>
              <a:buNone/>
              <a:defRPr sz="4600" b="1" cap="none" spc="100" baseline="0">
                <a:latin typeface="+mj-lt"/>
              </a:defRPr>
            </a:lvl1pPr>
            <a:lvl2pPr marL="228600" indent="0">
              <a:lnSpc>
                <a:spcPct val="110000"/>
              </a:lnSpc>
              <a:buNone/>
              <a:defRPr sz="3600" b="1" cap="none" spc="100" baseline="0">
                <a:latin typeface="+mj-lt"/>
              </a:defRPr>
            </a:lvl2pPr>
            <a:lvl3pPr marL="457200" indent="0">
              <a:lnSpc>
                <a:spcPct val="110000"/>
              </a:lnSpc>
              <a:buNone/>
              <a:defRPr sz="3200" b="1" cap="none" spc="100" baseline="0">
                <a:latin typeface="+mj-lt"/>
              </a:defRPr>
            </a:lvl3pPr>
            <a:lvl4pPr marL="685800" indent="0">
              <a:lnSpc>
                <a:spcPct val="110000"/>
              </a:lnSpc>
              <a:buNone/>
              <a:defRPr sz="2800" b="1" cap="none" spc="100" baseline="0">
                <a:latin typeface="+mj-lt"/>
              </a:defRPr>
            </a:lvl4pPr>
            <a:lvl5pPr marL="914400" indent="0">
              <a:lnSpc>
                <a:spcPct val="110000"/>
              </a:lnSpc>
              <a:buNone/>
              <a:defRPr sz="2400" b="1" cap="none" spc="100" baseline="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5DA190-1DE0-42AE-81F7-BAE9BB470D89}"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6526282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C6A6A9-A341-BF9D-FA80-3868D42AC72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59BFB5-5C25-0FCB-27C7-A478767CACAC}"/>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B5F22C-2988-B6EC-AA0B-D03BCA1A0B45}"/>
              </a:ext>
              <a:ext uri="{C183D7F6-B498-43B3-948B-1728B52AA6E4}">
                <adec:decorative xmlns:adec="http://schemas.microsoft.com/office/drawing/2017/decorative" val="1"/>
              </a:ext>
            </a:extLst>
          </p:cNvPr>
          <p:cNvSpPr/>
          <p:nvPr/>
        </p:nvSpPr>
        <p:spPr>
          <a:xfrm rot="10800000" flipH="1">
            <a:off x="1009651" y="4853253"/>
            <a:ext cx="10172700" cy="976045"/>
          </a:xfrm>
          <a:prstGeom prst="rect">
            <a:avLst/>
          </a:prstGeom>
          <a:gradFill>
            <a:gsLst>
              <a:gs pos="0">
                <a:srgbClr val="FE4A00">
                  <a:alpha val="66667"/>
                </a:srgbClr>
              </a:gs>
              <a:gs pos="100000">
                <a:srgbClr val="9C2C97"/>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F509EC5E-5DB0-5907-06E8-B18F1AE29144}"/>
              </a:ext>
              <a:ext uri="{C183D7F6-B498-43B3-948B-1728B52AA6E4}">
                <adec:decorative xmlns:adec="http://schemas.microsoft.com/office/drawing/2017/decorative" val="1"/>
              </a:ext>
            </a:extLst>
          </p:cNvPr>
          <p:cNvSpPr/>
          <p:nvPr/>
        </p:nvSpPr>
        <p:spPr>
          <a:xfrm flipH="1">
            <a:off x="1009648" y="4853256"/>
            <a:ext cx="7105652" cy="976043"/>
          </a:xfrm>
          <a:prstGeom prst="rect">
            <a:avLst/>
          </a:prstGeom>
          <a:gradFill>
            <a:gsLst>
              <a:gs pos="0">
                <a:srgbClr val="FF6753">
                  <a:alpha val="0"/>
                </a:srgbClr>
              </a:gs>
              <a:gs pos="99000">
                <a:srgbClr val="D6002E">
                  <a:alpha val="4400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499616" y="5020056"/>
            <a:ext cx="9198864" cy="649224"/>
          </a:xfrm>
        </p:spPr>
        <p:txBody>
          <a:bodyPr anchor="ctr">
            <a:normAutofit/>
          </a:bodyPr>
          <a:lstStyle>
            <a:lvl1pPr algn="ctr">
              <a:lnSpc>
                <a:spcPct val="120000"/>
              </a:lnSpc>
              <a:defRPr sz="1600" b="1"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2020824" y="1737360"/>
            <a:ext cx="8156448" cy="2569464"/>
          </a:xfrm>
        </p:spPr>
        <p:txBody>
          <a:bodyPr anchor="ctr">
            <a:normAutofit/>
          </a:bodyPr>
          <a:lstStyle>
            <a:lvl1pPr marL="0" indent="0" algn="ctr">
              <a:lnSpc>
                <a:spcPct val="110000"/>
              </a:lnSpc>
              <a:buNone/>
              <a:defRPr sz="3500">
                <a:latin typeface="+mj-lt"/>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2100A192-F923-4AB4-BDCC-6ACB26A0AAAE}" type="datetime2">
              <a:rPr lang="en-US" smtClean="0"/>
              <a:t>Wednesday, October 15,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21156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5EAD1-9200-DDD9-8F6D-AD5C90E1D940}"/>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D2DD7BB-25B8-B7A3-8E13-EDE8E1090689}"/>
              </a:ext>
              <a:ext uri="{C183D7F6-B498-43B3-948B-1728B52AA6E4}">
                <adec:decorative xmlns:adec="http://schemas.microsoft.com/office/drawing/2017/decorative" val="1"/>
              </a:ext>
            </a:extLst>
          </p:cNvPr>
          <p:cNvSpPr/>
          <p:nvPr/>
        </p:nvSpPr>
        <p:spPr>
          <a:xfrm rot="10800000" flipH="1">
            <a:off x="0" y="0"/>
            <a:ext cx="6096000" cy="6868461"/>
          </a:xfrm>
          <a:prstGeom prst="rect">
            <a:avLst/>
          </a:prstGeom>
          <a:gradFill>
            <a:gsLst>
              <a:gs pos="0">
                <a:srgbClr val="FE4A00">
                  <a:alpha val="65882"/>
                </a:srgbClr>
              </a:gs>
              <a:gs pos="100000">
                <a:srgbClr val="A6025C"/>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FB6C05D2-D53F-950D-185E-08B200EEFEB9}"/>
              </a:ext>
              <a:ext uri="{C183D7F6-B498-43B3-948B-1728B52AA6E4}">
                <adec:decorative xmlns:adec="http://schemas.microsoft.com/office/drawing/2017/decorative" val="1"/>
              </a:ext>
            </a:extLst>
          </p:cNvPr>
          <p:cNvSpPr/>
          <p:nvPr/>
        </p:nvSpPr>
        <p:spPr>
          <a:xfrm rot="10800000" flipH="1">
            <a:off x="-18287" y="4582455"/>
            <a:ext cx="6114286" cy="2275539"/>
          </a:xfrm>
          <a:prstGeom prst="rect">
            <a:avLst/>
          </a:prstGeom>
          <a:gradFill>
            <a:gsLst>
              <a:gs pos="0">
                <a:srgbClr val="DA002F">
                  <a:alpha val="0"/>
                </a:srgbClr>
              </a:gs>
              <a:gs pos="99000">
                <a:srgbClr val="92248E">
                  <a:alpha val="2666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BC0AF5C2-3AA9-7510-308E-9D21678F7EFC}"/>
              </a:ext>
              <a:ext uri="{C183D7F6-B498-43B3-948B-1728B52AA6E4}">
                <adec:decorative xmlns:adec="http://schemas.microsoft.com/office/drawing/2017/decorative" val="1"/>
              </a:ext>
            </a:extLst>
          </p:cNvPr>
          <p:cNvSpPr/>
          <p:nvPr/>
        </p:nvSpPr>
        <p:spPr>
          <a:xfrm rot="5400000" flipH="1">
            <a:off x="-148955" y="532365"/>
            <a:ext cx="6878924" cy="5814190"/>
          </a:xfrm>
          <a:prstGeom prst="rect">
            <a:avLst/>
          </a:prstGeom>
          <a:gradFill>
            <a:gsLst>
              <a:gs pos="0">
                <a:srgbClr val="FE4A00">
                  <a:alpha val="0"/>
                </a:srgbClr>
              </a:gs>
              <a:gs pos="100000">
                <a:srgbClr val="A60296">
                  <a:alpha val="38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Oval 10">
            <a:extLst>
              <a:ext uri="{FF2B5EF4-FFF2-40B4-BE49-F238E27FC236}">
                <a16:creationId xmlns:a16="http://schemas.microsoft.com/office/drawing/2014/main" id="{13D13448-08C3-4231-6CCA-F17E4C608199}"/>
              </a:ext>
              <a:ext uri="{C183D7F6-B498-43B3-948B-1728B52AA6E4}">
                <adec:decorative xmlns:adec="http://schemas.microsoft.com/office/drawing/2017/decorative" val="1"/>
              </a:ext>
            </a:extLst>
          </p:cNvPr>
          <p:cNvSpPr/>
          <p:nvPr/>
        </p:nvSpPr>
        <p:spPr>
          <a:xfrm rot="10800000">
            <a:off x="949046" y="1319084"/>
            <a:ext cx="4648799" cy="4648799"/>
          </a:xfrm>
          <a:prstGeom prst="ellipse">
            <a:avLst/>
          </a:prstGeom>
          <a:gradFill>
            <a:gsLst>
              <a:gs pos="31000">
                <a:srgbClr val="FF907A">
                  <a:alpha val="0"/>
                </a:srgbClr>
              </a:gs>
              <a:gs pos="85000">
                <a:srgbClr val="FFBCAF">
                  <a:alpha val="12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941832"/>
            <a:ext cx="4626864" cy="3209544"/>
          </a:xfrm>
        </p:spPr>
        <p:txBody>
          <a:bodyPr vert="horz" lIns="91440" tIns="45720" rIns="91440" bIns="45720" rtlCol="0" anchor="b">
            <a:normAutofit/>
          </a:bodyPr>
          <a:lstStyle>
            <a:lvl1pPr>
              <a:defRPr lang="en-US" sz="3600" cap="all" spc="700" baseline="0" dirty="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74336"/>
            <a:ext cx="4626864" cy="1453896"/>
          </a:xfrm>
        </p:spPr>
        <p:txBody>
          <a:bodyPr vert="horz" lIns="91440" tIns="45720" rIns="91440" bIns="45720" rtlCol="0" anchor="ctr">
            <a:normAutofit/>
          </a:bodyPr>
          <a:lstStyle>
            <a:lvl1pPr marL="0" indent="0">
              <a:buNone/>
              <a:defRPr lang="en-US" cap="all" spc="400" baseline="0"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31520" y="6455664"/>
            <a:ext cx="4096512" cy="365760"/>
          </a:xfrm>
        </p:spPr>
        <p:txBody>
          <a:bodyPr/>
          <a:lstStyle>
            <a:lvl1pPr algn="l">
              <a:defRPr>
                <a:solidFill>
                  <a:schemeClr val="tx1"/>
                </a:solidFill>
              </a:defRPr>
            </a:lvl1pPr>
          </a:lstStyle>
          <a:p>
            <a:fld id="{5531B838-A2A1-4E5F-8CE5-ED5C785421C8}"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480974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20" name="Picture Placeholder 19">
            <a:extLst>
              <a:ext uri="{FF2B5EF4-FFF2-40B4-BE49-F238E27FC236}">
                <a16:creationId xmlns:a16="http://schemas.microsoft.com/office/drawing/2014/main" id="{60A6A082-894A-7F2D-AA57-EBD48EAFBDB9}"/>
              </a:ext>
            </a:extLst>
          </p:cNvPr>
          <p:cNvSpPr>
            <a:spLocks noGrp="1"/>
          </p:cNvSpPr>
          <p:nvPr>
            <p:ph type="pic" sz="quarter" idx="13" hasCustomPrompt="1"/>
          </p:nvPr>
        </p:nvSpPr>
        <p:spPr>
          <a:xfrm>
            <a:off x="6092952" y="0"/>
            <a:ext cx="6099048"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643556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F513F4-C880-287E-B00A-BD9B413CBEEB}"/>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Rectangle 3">
            <a:extLst>
              <a:ext uri="{FF2B5EF4-FFF2-40B4-BE49-F238E27FC236}">
                <a16:creationId xmlns:a16="http://schemas.microsoft.com/office/drawing/2014/main" id="{9B08A6AB-C3A8-7501-6BC6-83CFA6C0F9A3}"/>
              </a:ext>
              <a:ext uri="{C183D7F6-B498-43B3-948B-1728B52AA6E4}">
                <adec:decorative xmlns:adec="http://schemas.microsoft.com/office/drawing/2017/decorative" val="1"/>
              </a:ext>
            </a:extLst>
          </p:cNvPr>
          <p:cNvSpPr/>
          <p:nvPr/>
        </p:nvSpPr>
        <p:spPr>
          <a:xfrm>
            <a:off x="1009651" y="1028698"/>
            <a:ext cx="10172706" cy="480060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73F9668-0C20-D45C-536B-66FBB7F30C45}"/>
              </a:ext>
              <a:ext uri="{C183D7F6-B498-43B3-948B-1728B52AA6E4}">
                <adec:decorative xmlns:adec="http://schemas.microsoft.com/office/drawing/2017/decorative" val="1"/>
              </a:ext>
            </a:extLst>
          </p:cNvPr>
          <p:cNvSpPr/>
          <p:nvPr/>
        </p:nvSpPr>
        <p:spPr>
          <a:xfrm flipH="1">
            <a:off x="1009649" y="1028699"/>
            <a:ext cx="10174534" cy="4800598"/>
          </a:xfrm>
          <a:prstGeom prst="rect">
            <a:avLst/>
          </a:prstGeom>
          <a:gradFill>
            <a:gsLst>
              <a:gs pos="9000">
                <a:srgbClr val="FF9265"/>
              </a:gs>
              <a:gs pos="95000">
                <a:srgbClr val="DA002F">
                  <a:alpha val="79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8C2C855-B15C-090B-5493-3D36B8A52654}"/>
              </a:ext>
              <a:ext uri="{C183D7F6-B498-43B3-948B-1728B52AA6E4}">
                <adec:decorative xmlns:adec="http://schemas.microsoft.com/office/drawing/2017/decorative" val="1"/>
              </a:ext>
            </a:extLst>
          </p:cNvPr>
          <p:cNvSpPr/>
          <p:nvPr/>
        </p:nvSpPr>
        <p:spPr>
          <a:xfrm rot="10800000" flipH="1">
            <a:off x="1005991" y="4421079"/>
            <a:ext cx="10176358" cy="1408215"/>
          </a:xfrm>
          <a:prstGeom prst="rect">
            <a:avLst/>
          </a:prstGeom>
          <a:gradFill>
            <a:gsLst>
              <a:gs pos="26000">
                <a:srgbClr val="BA0267">
                  <a:alpha val="0"/>
                </a:srgbClr>
              </a:gs>
              <a:gs pos="95000">
                <a:srgbClr val="9B3597">
                  <a:alpha val="62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981CB20-1010-8C73-0086-CAB904E4B99D}"/>
              </a:ext>
              <a:ext uri="{C183D7F6-B498-43B3-948B-1728B52AA6E4}">
                <adec:decorative xmlns:adec="http://schemas.microsoft.com/office/drawing/2017/decorative" val="1"/>
              </a:ext>
            </a:extLst>
          </p:cNvPr>
          <p:cNvSpPr/>
          <p:nvPr/>
        </p:nvSpPr>
        <p:spPr>
          <a:xfrm rot="5400000" flipH="1">
            <a:off x="3568444" y="-1531928"/>
            <a:ext cx="4800598" cy="9921854"/>
          </a:xfrm>
          <a:prstGeom prst="rect">
            <a:avLst/>
          </a:prstGeom>
          <a:gradFill>
            <a:gsLst>
              <a:gs pos="22000">
                <a:srgbClr val="A60296">
                  <a:alpha val="49000"/>
                </a:srgbClr>
              </a:gs>
              <a:gs pos="99000">
                <a:srgbClr val="DA002F">
                  <a:alpha val="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1792224" y="4736592"/>
            <a:ext cx="8349303" cy="795528"/>
          </a:xfrm>
        </p:spPr>
        <p:txBody>
          <a:bodyPr vert="horz" lIns="91440" tIns="45720" rIns="91440" bIns="45720" rtlCol="0" anchor="ctr">
            <a:normAutofit/>
          </a:bodyPr>
          <a:lstStyle>
            <a:lvl1pPr>
              <a:lnSpc>
                <a:spcPct val="120000"/>
              </a:lnSpc>
              <a:defRPr lang="en-US" sz="2200" cap="all" spc="400" baseline="0" dirty="0">
                <a:solidFill>
                  <a:schemeClr val="tx1"/>
                </a:solidFill>
              </a:defRPr>
            </a:lvl1pPr>
          </a:lstStyle>
          <a:p>
            <a:pPr lvl="0"/>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655064" y="1481328"/>
            <a:ext cx="8001000" cy="2752344"/>
          </a:xfrm>
        </p:spPr>
        <p:txBody>
          <a:bodyPr vert="horz" lIns="91440" tIns="45720" rIns="91440" bIns="45720" rtlCol="0" anchor="ctr">
            <a:normAutofit/>
          </a:bodyPr>
          <a:lstStyle>
            <a:lvl1pPr marL="128016" indent="-137160">
              <a:lnSpc>
                <a:spcPct val="110000"/>
              </a:lnSpc>
              <a:buNone/>
              <a:defRPr lang="en-US" sz="3200" dirty="0">
                <a:solidFill>
                  <a:schemeClr val="tx1"/>
                </a:solidFill>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bg1"/>
                </a:solidFill>
              </a:defRPr>
            </a:lvl1pPr>
          </a:lstStyle>
          <a:p>
            <a:fld id="{F3769460-8E62-40CA-83A8-CB830C3D7F18}" type="datetime2">
              <a:rPr lang="en-US" smtClean="0"/>
              <a:t>Wednesday, October 15,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885779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9A9201-705F-55B6-3F46-D68411A32E2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4BBA50-2898-3426-D749-CD2833395810}"/>
              </a:ext>
              <a:ext uri="{C183D7F6-B498-43B3-948B-1728B52AA6E4}">
                <adec:decorative xmlns:adec="http://schemas.microsoft.com/office/drawing/2017/decorative" val="1"/>
              </a:ext>
            </a:extLst>
          </p:cNvPr>
          <p:cNvSpPr/>
          <p:nvPr/>
        </p:nvSpPr>
        <p:spPr>
          <a:xfrm>
            <a:off x="1009651" y="1028701"/>
            <a:ext cx="10172700" cy="4800598"/>
          </a:xfrm>
          <a:prstGeom prst="rect">
            <a:avLst/>
          </a:prstGeom>
          <a:solidFill>
            <a:schemeClr val="bg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D6BEDF5-EA71-E3BD-29EA-A8A58B1227EE}"/>
              </a:ext>
              <a:ext uri="{C183D7F6-B498-43B3-948B-1728B52AA6E4}">
                <adec:decorative xmlns:adec="http://schemas.microsoft.com/office/drawing/2017/decorative" val="1"/>
              </a:ext>
            </a:extLst>
          </p:cNvPr>
          <p:cNvSpPr/>
          <p:nvPr/>
        </p:nvSpPr>
        <p:spPr>
          <a:xfrm flipH="1">
            <a:off x="8115303" y="1028698"/>
            <a:ext cx="3086100" cy="4800599"/>
          </a:xfrm>
          <a:prstGeom prst="rect">
            <a:avLst/>
          </a:prstGeom>
          <a:gradFill>
            <a:gsLst>
              <a:gs pos="0">
                <a:srgbClr val="FE4A00">
                  <a:alpha val="81000"/>
                </a:srgbClr>
              </a:gs>
              <a:gs pos="100000">
                <a:srgbClr val="9C2C97"/>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2ABA6F75-CEBF-CDAC-9F4B-3C794F813211}"/>
              </a:ext>
              <a:ext uri="{C183D7F6-B498-43B3-948B-1728B52AA6E4}">
                <adec:decorative xmlns:adec="http://schemas.microsoft.com/office/drawing/2017/decorative" val="1"/>
              </a:ext>
            </a:extLst>
          </p:cNvPr>
          <p:cNvSpPr/>
          <p:nvPr/>
        </p:nvSpPr>
        <p:spPr>
          <a:xfrm rot="10800000" flipH="1">
            <a:off x="8124832" y="1028696"/>
            <a:ext cx="3076572" cy="3584648"/>
          </a:xfrm>
          <a:prstGeom prst="rect">
            <a:avLst/>
          </a:prstGeom>
          <a:gradFill>
            <a:gsLst>
              <a:gs pos="0">
                <a:srgbClr val="FF6753">
                  <a:alpha val="0"/>
                </a:srgbClr>
              </a:gs>
              <a:gs pos="99000">
                <a:srgbClr val="D6002E">
                  <a:alpha val="44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E11148C-8DD9-6154-C68C-8F67AD965837}"/>
              </a:ext>
            </a:extLst>
          </p:cNvPr>
          <p:cNvSpPr>
            <a:spLocks noGrp="1"/>
          </p:cNvSpPr>
          <p:nvPr>
            <p:ph type="title" hasCustomPrompt="1"/>
          </p:nvPr>
        </p:nvSpPr>
        <p:spPr>
          <a:xfrm>
            <a:off x="8531352" y="1792224"/>
            <a:ext cx="2322576" cy="3465576"/>
          </a:xfrm>
        </p:spPr>
        <p:txBody>
          <a:bodyPr anchor="ctr">
            <a:normAutofit/>
          </a:bodyPr>
          <a:lstStyle>
            <a:lvl1pPr algn="ctr">
              <a:lnSpc>
                <a:spcPct val="120000"/>
              </a:lnSpc>
              <a:defRPr sz="1600" b="0" cap="all" spc="400" baseline="0">
                <a:solidFill>
                  <a:schemeClr val="bg1"/>
                </a:solidFill>
                <a:latin typeface="+mn-lt"/>
              </a:defRPr>
            </a:lvl1pPr>
          </a:lstStyle>
          <a:p>
            <a:r>
              <a:rPr lang="en-US" dirty="0"/>
              <a:t>Quote Author</a:t>
            </a:r>
          </a:p>
        </p:txBody>
      </p:sp>
      <p:sp>
        <p:nvSpPr>
          <p:cNvPr id="13" name="Footer Placeholder 12">
            <a:extLst>
              <a:ext uri="{FF2B5EF4-FFF2-40B4-BE49-F238E27FC236}">
                <a16:creationId xmlns:a16="http://schemas.microsoft.com/office/drawing/2014/main" id="{A98F5A93-8140-CBD8-D340-993817719AED}"/>
              </a:ext>
            </a:extLst>
          </p:cNvPr>
          <p:cNvSpPr>
            <a:spLocks noGrp="1"/>
          </p:cNvSpPr>
          <p:nvPr>
            <p:ph type="ftr" sz="quarter" idx="15"/>
          </p:nvPr>
        </p:nvSpPr>
        <p:spPr/>
        <p:txBody>
          <a:bodyPr/>
          <a:lstStyle/>
          <a:p>
            <a:r>
              <a:rPr lang="en-US"/>
              <a:t>Sample Footer Text</a:t>
            </a:r>
          </a:p>
        </p:txBody>
      </p:sp>
      <p:sp>
        <p:nvSpPr>
          <p:cNvPr id="7" name="Content Placeholder 6">
            <a:extLst>
              <a:ext uri="{FF2B5EF4-FFF2-40B4-BE49-F238E27FC236}">
                <a16:creationId xmlns:a16="http://schemas.microsoft.com/office/drawing/2014/main" id="{664F8300-91F9-3B16-1D97-7082381C6AB9}"/>
              </a:ext>
            </a:extLst>
          </p:cNvPr>
          <p:cNvSpPr>
            <a:spLocks noGrp="1"/>
          </p:cNvSpPr>
          <p:nvPr>
            <p:ph sz="quarter" idx="13" hasCustomPrompt="1"/>
          </p:nvPr>
        </p:nvSpPr>
        <p:spPr>
          <a:xfrm>
            <a:off x="1737360" y="1399032"/>
            <a:ext cx="5751576" cy="4041648"/>
          </a:xfrm>
        </p:spPr>
        <p:txBody>
          <a:bodyPr vert="horz" lIns="91440" tIns="45720" rIns="91440" bIns="45720" rtlCol="0" anchor="ctr">
            <a:normAutofit/>
          </a:bodyPr>
          <a:lstStyle>
            <a:lvl1pPr marL="182880" indent="-182880">
              <a:lnSpc>
                <a:spcPct val="110000"/>
              </a:lnSpc>
              <a:spcBef>
                <a:spcPts val="0"/>
              </a:spcBef>
              <a:buNone/>
              <a:defRPr lang="en-US" sz="3400" b="1" dirty="0">
                <a:latin typeface="+mj-lt"/>
              </a:defRPr>
            </a:lvl1pPr>
          </a:lstStyle>
          <a:p>
            <a:pPr lvl="0"/>
            <a:r>
              <a:rPr lang="en-US" dirty="0"/>
              <a:t>Click to edit Quote</a:t>
            </a:r>
          </a:p>
        </p:txBody>
      </p:sp>
      <p:sp>
        <p:nvSpPr>
          <p:cNvPr id="12" name="Date Placeholder 11">
            <a:extLst>
              <a:ext uri="{FF2B5EF4-FFF2-40B4-BE49-F238E27FC236}">
                <a16:creationId xmlns:a16="http://schemas.microsoft.com/office/drawing/2014/main" id="{D18FECD6-59B2-0E39-163B-DB3FB28DD902}"/>
              </a:ext>
            </a:extLst>
          </p:cNvPr>
          <p:cNvSpPr>
            <a:spLocks noGrp="1"/>
          </p:cNvSpPr>
          <p:nvPr>
            <p:ph type="dt" sz="half" idx="14"/>
          </p:nvPr>
        </p:nvSpPr>
        <p:spPr/>
        <p:txBody>
          <a:bodyPr/>
          <a:lstStyle>
            <a:lvl1pPr>
              <a:defRPr>
                <a:solidFill>
                  <a:schemeClr val="tx1"/>
                </a:solidFill>
              </a:defRPr>
            </a:lvl1pPr>
          </a:lstStyle>
          <a:p>
            <a:fld id="{4D9BF413-3F81-4C14-A195-E47B863670C3}" type="datetime2">
              <a:rPr lang="en-US" smtClean="0"/>
              <a:t>Wednesday, October 15, 2025</a:t>
            </a:fld>
            <a:endParaRPr lang="en-US" dirty="0"/>
          </a:p>
        </p:txBody>
      </p:sp>
      <p:sp>
        <p:nvSpPr>
          <p:cNvPr id="14" name="Slide Number Placeholder 13">
            <a:extLst>
              <a:ext uri="{FF2B5EF4-FFF2-40B4-BE49-F238E27FC236}">
                <a16:creationId xmlns:a16="http://schemas.microsoft.com/office/drawing/2014/main" id="{1EF16B6F-7839-1AC1-F1B6-E5DD5CB264B2}"/>
              </a:ext>
            </a:extLst>
          </p:cNvPr>
          <p:cNvSpPr>
            <a:spLocks noGrp="1"/>
          </p:cNvSpPr>
          <p:nvPr>
            <p:ph type="sldNum" sz="quarter" idx="16"/>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8911058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1" y="294248"/>
            <a:ext cx="10844784" cy="958480"/>
          </a:xfrm>
        </p:spPr>
        <p:txBody>
          <a:body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4" name="Content Placeholder 3">
            <a:extLst>
              <a:ext uri="{FF2B5EF4-FFF2-40B4-BE49-F238E27FC236}">
                <a16:creationId xmlns:a16="http://schemas.microsoft.com/office/drawing/2014/main" id="{0D0CE8AB-DD53-DE37-0172-0F4C2D9FEBDA}"/>
              </a:ext>
            </a:extLst>
          </p:cNvPr>
          <p:cNvSpPr>
            <a:spLocks noGrp="1"/>
          </p:cNvSpPr>
          <p:nvPr>
            <p:ph sz="quarter" idx="15"/>
          </p:nvPr>
        </p:nvSpPr>
        <p:spPr>
          <a:xfrm>
            <a:off x="731838"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3467A339-2191-25DF-DA14-F9F1C27E8EBD}"/>
              </a:ext>
            </a:extLst>
          </p:cNvPr>
          <p:cNvSpPr>
            <a:spLocks noGrp="1"/>
          </p:cNvSpPr>
          <p:nvPr>
            <p:ph sz="quarter" idx="16"/>
          </p:nvPr>
        </p:nvSpPr>
        <p:spPr>
          <a:xfrm>
            <a:off x="6500813" y="2020824"/>
            <a:ext cx="5075237" cy="41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3F1486C-F518-4593-A9F9-71F14C909BBB}"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70834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731520" y="292608"/>
            <a:ext cx="10844784" cy="96012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3107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D0ED8F7-2A3F-80A9-EF90-A2A4073C69D3}"/>
              </a:ext>
            </a:extLst>
          </p:cNvPr>
          <p:cNvSpPr>
            <a:spLocks noGrp="1"/>
          </p:cNvSpPr>
          <p:nvPr>
            <p:ph sz="quarter" idx="15"/>
          </p:nvPr>
        </p:nvSpPr>
        <p:spPr>
          <a:xfrm>
            <a:off x="731838" y="2020888"/>
            <a:ext cx="507365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501384" y="1380744"/>
            <a:ext cx="507492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14">
            <a:extLst>
              <a:ext uri="{FF2B5EF4-FFF2-40B4-BE49-F238E27FC236}">
                <a16:creationId xmlns:a16="http://schemas.microsoft.com/office/drawing/2014/main" id="{5D723F4E-0022-57BD-B68A-67BA61881741}"/>
              </a:ext>
            </a:extLst>
          </p:cNvPr>
          <p:cNvSpPr>
            <a:spLocks noGrp="1"/>
          </p:cNvSpPr>
          <p:nvPr>
            <p:ph sz="quarter" idx="16"/>
          </p:nvPr>
        </p:nvSpPr>
        <p:spPr>
          <a:xfrm>
            <a:off x="6500813" y="2020888"/>
            <a:ext cx="50752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E54DDA2C-4D95-4DB6-BF4A-4F688D05F62F}" type="datetime2">
              <a:rPr lang="en-US" smtClean="0"/>
              <a:t>Wednesday, October 15, 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82581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31520" y="292608"/>
            <a:ext cx="9985248" cy="96012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82AE4565-505C-457E-BFE9-7CA5ED3C51C4}" type="datetime2">
              <a:rPr lang="en-US" smtClean="0"/>
              <a:t>Wednesday, October 15, 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9691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E882EFDC-6A75-4D73-91E7-2ECC26E96D93}" type="datetime2">
              <a:rPr lang="en-US" smtClean="0"/>
              <a:t>Wednesday, October 15, 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91745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31520" y="553616"/>
            <a:ext cx="3595634" cy="1757505"/>
          </a:xfrm>
        </p:spPr>
        <p:txBody>
          <a:bodyPr anchor="t">
            <a:normAutofit/>
          </a:bodyPr>
          <a:lstStyle>
            <a:lvl1pPr>
              <a:defRPr sz="2800"/>
            </a:lvl1pPr>
          </a:lstStyle>
          <a:p>
            <a:r>
              <a:rPr lang="en-US"/>
              <a:t>Click to edit Master title style</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31520" y="2311122"/>
            <a:ext cx="3309608" cy="3824566"/>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39309" cy="5582071"/>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4B8D072B-0F30-4743-AD00-90BD7F92FC91}"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59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31520" y="557784"/>
            <a:ext cx="3713996" cy="221231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731520" y="2826137"/>
            <a:ext cx="3310128" cy="3153877"/>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6E5A5D34-8853-9D0F-8F1B-90E5CC5A7D5F}"/>
              </a:ext>
            </a:extLst>
          </p:cNvPr>
          <p:cNvSpPr>
            <a:spLocks noGrp="1"/>
          </p:cNvSpPr>
          <p:nvPr>
            <p:ph type="pic" sz="quarter" idx="13" hasCustomPrompt="1"/>
          </p:nvPr>
        </p:nvSpPr>
        <p:spPr>
          <a:xfrm>
            <a:off x="5421313" y="603504"/>
            <a:ext cx="6154737" cy="5376510"/>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EF8FF1A8-4BF9-4B7D-9A44-0F91B76D49BD}" type="datetime2">
              <a:rPr lang="en-US" smtClean="0"/>
              <a:t>Wednesday, October 15, 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90216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1DC8D0-ECB3-9C81-4ADA-D2C30B00B146}"/>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A9673D-65B2-D6C4-C53F-8652E7E8A8A2}"/>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2E07E3-56CC-285D-C461-695C95F6ECD4}"/>
              </a:ext>
              <a:ext uri="{C183D7F6-B498-43B3-948B-1728B52AA6E4}">
                <adec:decorative xmlns:adec="http://schemas.microsoft.com/office/drawing/2017/decorative" val="1"/>
              </a:ext>
            </a:extLst>
          </p:cNvPr>
          <p:cNvSpPr/>
          <p:nvPr/>
        </p:nvSpPr>
        <p:spPr>
          <a:xfrm rot="10800000">
            <a:off x="8115300" y="-1"/>
            <a:ext cx="4076700" cy="3200400"/>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013C450-5422-C684-DC49-499D1A1B957B}"/>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10881360"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731520" y="3657600"/>
            <a:ext cx="10881360" cy="27432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CF7636FB-A6BA-4E3C-9023-5FBFE4689724}"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5662841"/>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17130E-6216-789E-BE08-6D1E3E75622B}"/>
              </a:ext>
              <a:ext uri="{C183D7F6-B498-43B3-948B-1728B52AA6E4}">
                <adec:decorative xmlns:adec="http://schemas.microsoft.com/office/drawing/2017/decorative" val="1"/>
              </a:ext>
            </a:extLst>
          </p:cNvPr>
          <p:cNvSpPr/>
          <p:nvPr/>
        </p:nvSpPr>
        <p:spPr>
          <a:xfrm>
            <a:off x="-6" y="1"/>
            <a:ext cx="12192006" cy="3200400"/>
          </a:xfrm>
          <a:prstGeom prst="rect">
            <a:avLst/>
          </a:prstGeom>
          <a:gradFill>
            <a:gsLst>
              <a:gs pos="8000">
                <a:srgbClr val="D861D4"/>
              </a:gs>
              <a:gs pos="100000">
                <a:srgbClr val="DA002F">
                  <a:alpha val="77647"/>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7499983-7B9C-7C3D-25C2-1715A4226DE4}"/>
              </a:ext>
              <a:ext uri="{C183D7F6-B498-43B3-948B-1728B52AA6E4}">
                <adec:decorative xmlns:adec="http://schemas.microsoft.com/office/drawing/2017/decorative" val="1"/>
              </a:ext>
            </a:extLst>
          </p:cNvPr>
          <p:cNvSpPr/>
          <p:nvPr/>
        </p:nvSpPr>
        <p:spPr>
          <a:xfrm rot="16200000">
            <a:off x="4495799" y="-4495803"/>
            <a:ext cx="3200402" cy="12192003"/>
          </a:xfrm>
          <a:prstGeom prst="rect">
            <a:avLst/>
          </a:prstGeom>
          <a:gradFill>
            <a:gsLst>
              <a:gs pos="0">
                <a:srgbClr val="FE4A00">
                  <a:alpha val="49804"/>
                </a:srgbClr>
              </a:gs>
              <a:gs pos="99000">
                <a:srgbClr val="92248E">
                  <a:alpha val="62353"/>
                </a:srgb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0492B90-6109-F01B-1ABB-6BED7A1F1389}"/>
              </a:ext>
              <a:ext uri="{C183D7F6-B498-43B3-948B-1728B52AA6E4}">
                <adec:decorative xmlns:adec="http://schemas.microsoft.com/office/drawing/2017/decorative" val="1"/>
              </a:ext>
            </a:extLst>
          </p:cNvPr>
          <p:cNvSpPr/>
          <p:nvPr/>
        </p:nvSpPr>
        <p:spPr>
          <a:xfrm rot="10800000">
            <a:off x="8115300" y="-5"/>
            <a:ext cx="4076700" cy="3200404"/>
          </a:xfrm>
          <a:prstGeom prst="rect">
            <a:avLst/>
          </a:prstGeom>
          <a:gradFill>
            <a:gsLst>
              <a:gs pos="0">
                <a:srgbClr val="DA002F">
                  <a:alpha val="12941"/>
                </a:srgbClr>
              </a:gs>
              <a:gs pos="84000">
                <a:srgbClr val="FF907A">
                  <a:alpha val="2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8F1BDFB-261A-F796-17BC-584DAB2E77B1}"/>
              </a:ext>
              <a:ext uri="{C183D7F6-B498-43B3-948B-1728B52AA6E4}">
                <adec:decorative xmlns:adec="http://schemas.microsoft.com/office/drawing/2017/decorative" val="1"/>
              </a:ext>
            </a:extLst>
          </p:cNvPr>
          <p:cNvSpPr/>
          <p:nvPr/>
        </p:nvSpPr>
        <p:spPr>
          <a:xfrm rot="12508972">
            <a:off x="5601200" y="-1241452"/>
            <a:ext cx="4600694" cy="3518859"/>
          </a:xfrm>
          <a:custGeom>
            <a:avLst/>
            <a:gdLst>
              <a:gd name="connsiteX0" fmla="*/ 4600694 w 4600694"/>
              <a:gd name="connsiteY0" fmla="*/ 1140993 h 3518859"/>
              <a:gd name="connsiteX1" fmla="*/ 218087 w 4600694"/>
              <a:gd name="connsiteY1" fmla="*/ 3518859 h 3518859"/>
              <a:gd name="connsiteX2" fmla="*/ 141518 w 4600694"/>
              <a:gd name="connsiteY2" fmla="*/ 3334617 h 3518859"/>
              <a:gd name="connsiteX3" fmla="*/ 0 w 4600694"/>
              <a:gd name="connsiteY3" fmla="*/ 2502877 h 3518859"/>
              <a:gd name="connsiteX4" fmla="*/ 2502877 w 4600694"/>
              <a:gd name="connsiteY4" fmla="*/ 0 h 3518859"/>
              <a:gd name="connsiteX5" fmla="*/ 4526396 w 4600694"/>
              <a:gd name="connsiteY5" fmla="*/ 1029569 h 3518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0694" h="3518859">
                <a:moveTo>
                  <a:pt x="4600694" y="1140993"/>
                </a:moveTo>
                <a:lnTo>
                  <a:pt x="218087" y="3518859"/>
                </a:lnTo>
                <a:lnTo>
                  <a:pt x="141518" y="3334617"/>
                </a:lnTo>
                <a:cubicBezTo>
                  <a:pt x="49860" y="3074390"/>
                  <a:pt x="0" y="2794456"/>
                  <a:pt x="0" y="2502877"/>
                </a:cubicBezTo>
                <a:cubicBezTo>
                  <a:pt x="0" y="1120576"/>
                  <a:pt x="1120576" y="0"/>
                  <a:pt x="2502877" y="0"/>
                </a:cubicBezTo>
                <a:cubicBezTo>
                  <a:pt x="3334417" y="0"/>
                  <a:pt x="4071245" y="405511"/>
                  <a:pt x="4526396" y="1029569"/>
                </a:cubicBezTo>
                <a:close/>
              </a:path>
            </a:pathLst>
          </a:custGeom>
          <a:gradFill>
            <a:gsLst>
              <a:gs pos="31000">
                <a:srgbClr val="FF907A">
                  <a:alpha val="0"/>
                </a:srgbClr>
              </a:gs>
              <a:gs pos="85000">
                <a:srgbClr val="FFBCAF">
                  <a:alpha val="23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179576"/>
            <a:ext cx="9994392" cy="1728216"/>
          </a:xfrm>
        </p:spPr>
        <p:txBody>
          <a:bodyPr anchor="b">
            <a:normAutofit/>
          </a:bodyPr>
          <a:lstStyle>
            <a:lvl1pPr>
              <a:defRPr sz="6000">
                <a:solidFill>
                  <a:schemeClr val="bg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731520" y="3931920"/>
            <a:ext cx="9994392" cy="1806728"/>
          </a:xfrm>
        </p:spPr>
        <p:txBody>
          <a:bodyPr vert="horz" lIns="91440" tIns="45720" rIns="91440" bIns="45720" rtlCol="0">
            <a:normAutofit/>
          </a:bodyPr>
          <a:lstStyle>
            <a:lvl1pPr marL="0" indent="0">
              <a:buNone/>
              <a:defRPr lang="en-US" sz="2400" dirty="0"/>
            </a:lvl1pPr>
            <a:lvl2pPr marL="228600" indent="0">
              <a:buNone/>
              <a:defRPr lang="en-US" sz="2000" dirty="0"/>
            </a:lvl2pPr>
            <a:lvl3pPr marL="457200" indent="0">
              <a:buNone/>
              <a:defRPr lang="en-US" sz="1800" dirty="0"/>
            </a:lvl3pPr>
            <a:lvl4pPr marL="685800" indent="0">
              <a:buNone/>
              <a:defRPr lang="en-US" sz="16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BFE3FE3-B74C-4213-AB2F-60F99F3419C3}"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1739701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58E3E8-0931-8EEE-FF77-1C25EBBE79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3CE0C29-D9B0-E434-079F-9F0C40DF20EC}"/>
              </a:ext>
              <a:ext uri="{C183D7F6-B498-43B3-948B-1728B52AA6E4}">
                <adec:decorative xmlns:adec="http://schemas.microsoft.com/office/drawing/2017/decorative" val="1"/>
              </a:ext>
            </a:extLst>
          </p:cNvPr>
          <p:cNvSpPr/>
          <p:nvPr/>
        </p:nvSpPr>
        <p:spPr>
          <a:xfrm rot="5400000" flipH="1">
            <a:off x="-1399562" y="1399556"/>
            <a:ext cx="6875820" cy="4076703"/>
          </a:xfrm>
          <a:prstGeom prst="rect">
            <a:avLst/>
          </a:prstGeom>
          <a:gradFill>
            <a:gsLst>
              <a:gs pos="11000">
                <a:srgbClr val="92248E"/>
              </a:gs>
              <a:gs pos="100000">
                <a:srgbClr val="FF411C">
                  <a:alpha val="8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F9F604E-FEFA-3809-8244-5B72EE7BB044}"/>
              </a:ext>
              <a:ext uri="{C183D7F6-B498-43B3-948B-1728B52AA6E4}">
                <adec:decorative xmlns:adec="http://schemas.microsoft.com/office/drawing/2017/decorative" val="1"/>
              </a:ext>
            </a:extLst>
          </p:cNvPr>
          <p:cNvSpPr/>
          <p:nvPr/>
        </p:nvSpPr>
        <p:spPr>
          <a:xfrm rot="16200000">
            <a:off x="890124" y="3681875"/>
            <a:ext cx="2296453" cy="4076701"/>
          </a:xfrm>
          <a:prstGeom prst="rect">
            <a:avLst/>
          </a:prstGeom>
          <a:gradFill>
            <a:gsLst>
              <a:gs pos="0">
                <a:srgbClr val="DA002F">
                  <a:alpha val="55000"/>
                </a:srgbClr>
              </a:gs>
              <a:gs pos="100000">
                <a:srgbClr val="FF907A">
                  <a:alpha val="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8E261-930C-6A44-A568-9DD2A88D3526}"/>
              </a:ext>
              <a:ext uri="{C183D7F6-B498-43B3-948B-1728B52AA6E4}">
                <adec:decorative xmlns:adec="http://schemas.microsoft.com/office/drawing/2017/decorative" val="1"/>
              </a:ext>
            </a:extLst>
          </p:cNvPr>
          <p:cNvSpPr/>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rgbClr val="FFDBCC">
                  <a:alpha val="0"/>
                </a:srgbClr>
              </a:gs>
              <a:gs pos="100000">
                <a:srgbClr val="FF907A">
                  <a:alpha val="30000"/>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850392"/>
            <a:ext cx="2935224" cy="3035808"/>
          </a:xfrm>
        </p:spPr>
        <p:txBody>
          <a:bodyPr vert="horz" lIns="91440" tIns="45720" rIns="91440" bIns="45720" rtlCol="0" anchor="t">
            <a:normAutofit/>
          </a:bodyPr>
          <a:lstStyle>
            <a:lvl1pPr>
              <a:defRPr lang="en-US"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5001768"/>
            <a:ext cx="2926080" cy="1490472"/>
          </a:xfrm>
        </p:spPr>
        <p:txBody>
          <a:bodyPr vert="horz" lIns="91440" tIns="45720" rIns="91440" bIns="45720" rtlCol="0" anchor="ctr">
            <a:normAutofit/>
          </a:bodyPr>
          <a:lstStyle>
            <a:lvl1pPr marL="0" indent="0">
              <a:buNone/>
              <a:defRPr lang="en-US" sz="1600" cap="all" spc="400" baseline="0" dirty="0">
                <a:solidFill>
                  <a:schemeClr val="tx1"/>
                </a:solidFill>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a:xfrm>
            <a:off x="32004"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a:xfrm>
            <a:off x="612648" y="6455664"/>
            <a:ext cx="3227832" cy="365760"/>
          </a:xfrm>
        </p:spPr>
        <p:txBody>
          <a:bodyPr/>
          <a:lstStyle>
            <a:lvl1pPr algn="l">
              <a:defRPr>
                <a:solidFill>
                  <a:schemeClr val="tx1"/>
                </a:solidFill>
              </a:defRPr>
            </a:lvl1pPr>
          </a:lstStyle>
          <a:p>
            <a:fld id="{B369E90C-83BE-474F-8867-84D9D4BA9A64}" type="datetime2">
              <a:rPr lang="en-US" smtClean="0"/>
              <a:t>Wednesday, October 15, 2025</a:t>
            </a:fld>
            <a:endParaRPr lang="en-US"/>
          </a:p>
        </p:txBody>
      </p:sp>
      <p:sp>
        <p:nvSpPr>
          <p:cNvPr id="15" name="Picture Placeholder 14">
            <a:extLst>
              <a:ext uri="{FF2B5EF4-FFF2-40B4-BE49-F238E27FC236}">
                <a16:creationId xmlns:a16="http://schemas.microsoft.com/office/drawing/2014/main" id="{B889FC6C-F243-CA40-35F8-13153EA5EBE9}"/>
              </a:ext>
            </a:extLst>
          </p:cNvPr>
          <p:cNvSpPr>
            <a:spLocks noGrp="1"/>
          </p:cNvSpPr>
          <p:nvPr>
            <p:ph type="pic" sz="quarter" idx="13" hasCustomPrompt="1"/>
          </p:nvPr>
        </p:nvSpPr>
        <p:spPr>
          <a:xfrm>
            <a:off x="4076700" y="0"/>
            <a:ext cx="8115300" cy="6868452"/>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2801579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FE7F8B-D1C1-6301-75A5-2EC4374F9AF1}"/>
              </a:ext>
              <a:ext uri="{C183D7F6-B498-43B3-948B-1728B52AA6E4}">
                <adec:decorative xmlns:adec="http://schemas.microsoft.com/office/drawing/2017/decorative" val="1"/>
              </a:ext>
            </a:extLst>
          </p:cNvPr>
          <p:cNvSpPr/>
          <p:nvPr/>
        </p:nvSpPr>
        <p:spPr>
          <a:xfrm flipH="1" flipV="1">
            <a:off x="-14449" y="0"/>
            <a:ext cx="1222473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C1D8467A-A1B6-E7E6-CAD4-E63E0FE2CCCB}"/>
              </a:ext>
              <a:ext uri="{C183D7F6-B498-43B3-948B-1728B52AA6E4}">
                <adec:decorative xmlns:adec="http://schemas.microsoft.com/office/drawing/2017/decorative" val="1"/>
              </a:ext>
            </a:extLst>
          </p:cNvPr>
          <p:cNvSpPr/>
          <p:nvPr/>
        </p:nvSpPr>
        <p:spPr>
          <a:xfrm flipV="1">
            <a:off x="-7227" y="-5046"/>
            <a:ext cx="12217513" cy="6865568"/>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2A9C06E7-BC9C-2F5F-5DD1-D04EB713C63D}"/>
              </a:ext>
              <a:ext uri="{C183D7F6-B498-43B3-948B-1728B52AA6E4}">
                <adec:decorative xmlns:adec="http://schemas.microsoft.com/office/drawing/2017/decorative" val="1"/>
              </a:ext>
            </a:extLst>
          </p:cNvPr>
          <p:cNvSpPr/>
          <p:nvPr/>
        </p:nvSpPr>
        <p:spPr>
          <a:xfrm rot="10800000" flipH="1" flipV="1">
            <a:off x="-25514" y="-5045"/>
            <a:ext cx="12217514" cy="6865568"/>
          </a:xfrm>
          <a:prstGeom prst="rect">
            <a:avLst/>
          </a:prstGeom>
          <a:gradFill>
            <a:gsLst>
              <a:gs pos="0">
                <a:srgbClr val="FA0036">
                  <a:alpha val="4000"/>
                </a:srgbClr>
              </a:gs>
              <a:gs pos="99000">
                <a:schemeClr val="accent2">
                  <a:alpha val="98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985261F8-8CD8-F2E0-C386-BE6A16D95BFC}"/>
              </a:ext>
              <a:ext uri="{C183D7F6-B498-43B3-948B-1728B52AA6E4}">
                <adec:decorative xmlns:adec="http://schemas.microsoft.com/office/drawing/2017/decorative" val="1"/>
              </a:ext>
            </a:extLst>
          </p:cNvPr>
          <p:cNvSpPr/>
          <p:nvPr/>
        </p:nvSpPr>
        <p:spPr>
          <a:xfrm rot="16200000" flipH="1" flipV="1">
            <a:off x="3802775" y="-3817222"/>
            <a:ext cx="4571999" cy="12206450"/>
          </a:xfrm>
          <a:prstGeom prst="rect">
            <a:avLst/>
          </a:prstGeom>
          <a:gradFill>
            <a:gsLst>
              <a:gs pos="0">
                <a:srgbClr val="D861D4">
                  <a:alpha val="0"/>
                </a:srgbClr>
              </a:gs>
              <a:gs pos="100000">
                <a:srgbClr val="FF7037">
                  <a:alpha val="66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Oval 14">
            <a:extLst>
              <a:ext uri="{FF2B5EF4-FFF2-40B4-BE49-F238E27FC236}">
                <a16:creationId xmlns:a16="http://schemas.microsoft.com/office/drawing/2014/main" id="{D3D4A82C-6849-A88D-6D57-833E9A7481B9}"/>
              </a:ext>
              <a:ext uri="{C183D7F6-B498-43B3-948B-1728B52AA6E4}">
                <adec:decorative xmlns:adec="http://schemas.microsoft.com/office/drawing/2017/decorative" val="1"/>
              </a:ext>
            </a:extLst>
          </p:cNvPr>
          <p:cNvSpPr/>
          <p:nvPr/>
        </p:nvSpPr>
        <p:spPr>
          <a:xfrm rot="13168948" flipH="1" flipV="1">
            <a:off x="1027160" y="609473"/>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55CA38-7F60-D664-4EC0-C54B60C02BCF}"/>
              </a:ext>
              <a:ext uri="{C183D7F6-B498-43B3-948B-1728B52AA6E4}">
                <adec:decorative xmlns:adec="http://schemas.microsoft.com/office/drawing/2017/decorative" val="1"/>
              </a:ext>
            </a:extLst>
          </p:cNvPr>
          <p:cNvSpPr/>
          <p:nvPr/>
        </p:nvSpPr>
        <p:spPr>
          <a:xfrm rot="5400000" flipV="1">
            <a:off x="-1913484" y="1896512"/>
            <a:ext cx="6860522" cy="3062447"/>
          </a:xfrm>
          <a:prstGeom prst="rect">
            <a:avLst/>
          </a:prstGeom>
          <a:gradFill>
            <a:gsLst>
              <a:gs pos="0">
                <a:srgbClr val="FA0036">
                  <a:alpha val="62000"/>
                </a:srgbClr>
              </a:gs>
              <a:gs pos="77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557016" y="987552"/>
            <a:ext cx="7644384" cy="2944368"/>
          </a:xfrm>
        </p:spPr>
        <p:txBody>
          <a:bodyPr vert="horz" lIns="91440" tIns="45720" rIns="91440" bIns="45720" rtlCol="0" anchor="b">
            <a:normAutofit/>
          </a:bodyPr>
          <a:lstStyle>
            <a:lvl1pPr>
              <a:defRPr lang="en-US" sz="5400" cap="all" spc="700" baseline="0">
                <a:solidFill>
                  <a:schemeClr val="tx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38728" y="5294376"/>
            <a:ext cx="7644384" cy="1078992"/>
          </a:xfrm>
        </p:spPr>
        <p:txBody>
          <a:bodyPr vert="horz" lIns="91440" tIns="45720" rIns="91440" bIns="45720" rtlCol="0" anchor="ctr">
            <a:normAutofit/>
          </a:bodyPr>
          <a:lstStyle>
            <a:lvl1pPr marL="0" indent="0">
              <a:buNone/>
              <a:defRPr lang="en-US" cap="all" spc="400" baseline="0">
                <a:solidFill>
                  <a:schemeClr val="tx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C7B5CA67-94ED-4C14-9B73-CCE5A85B4E93}"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5861105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2">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C38FEA-146D-53B3-36B0-5CBD8040636E}"/>
              </a:ext>
              <a:ext uri="{C183D7F6-B498-43B3-948B-1728B52AA6E4}">
                <adec:decorative xmlns:adec="http://schemas.microsoft.com/office/drawing/2017/decorative" val="1"/>
              </a:ext>
            </a:extLst>
          </p:cNvPr>
          <p:cNvSpPr/>
          <p:nvPr/>
        </p:nvSpPr>
        <p:spPr>
          <a:xfrm flipH="1">
            <a:off x="9143995" y="0"/>
            <a:ext cx="3076356" cy="6858000"/>
          </a:xfrm>
          <a:prstGeom prst="rect">
            <a:avLst/>
          </a:prstGeom>
          <a:gradFill>
            <a:gsLst>
              <a:gs pos="0">
                <a:srgbClr val="FF907A"/>
              </a:gs>
              <a:gs pos="100000">
                <a:srgbClr val="DA002F">
                  <a:alpha val="85882"/>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84D35E-A520-CA7A-97CB-6D815AB4CC5D}"/>
              </a:ext>
              <a:ext uri="{C183D7F6-B498-43B3-948B-1728B52AA6E4}">
                <adec:decorative xmlns:adec="http://schemas.microsoft.com/office/drawing/2017/decorative" val="1"/>
              </a:ext>
            </a:extLst>
          </p:cNvPr>
          <p:cNvSpPr/>
          <p:nvPr/>
        </p:nvSpPr>
        <p:spPr>
          <a:xfrm flipH="1">
            <a:off x="9143990" y="-1"/>
            <a:ext cx="3076355" cy="4572001"/>
          </a:xfrm>
          <a:prstGeom prst="rect">
            <a:avLst/>
          </a:prstGeom>
          <a:gradFill>
            <a:gsLst>
              <a:gs pos="26000">
                <a:srgbClr val="FE4A00">
                  <a:alpha val="0"/>
                </a:srgbClr>
              </a:gs>
              <a:gs pos="100000">
                <a:srgbClr val="DA002F">
                  <a:alpha val="65000"/>
                </a:srgb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85E890B-58C1-DD36-E90B-FFF0BE0CB5CB}"/>
              </a:ext>
              <a:ext uri="{C183D7F6-B498-43B3-948B-1728B52AA6E4}">
                <adec:decorative xmlns:adec="http://schemas.microsoft.com/office/drawing/2017/decorative" val="1"/>
              </a:ext>
            </a:extLst>
          </p:cNvPr>
          <p:cNvSpPr/>
          <p:nvPr/>
        </p:nvSpPr>
        <p:spPr>
          <a:xfrm rot="5400000" flipH="1">
            <a:off x="7253161" y="1890822"/>
            <a:ext cx="6858001" cy="3076355"/>
          </a:xfrm>
          <a:prstGeom prst="rect">
            <a:avLst/>
          </a:prstGeom>
          <a:gradFill>
            <a:gsLst>
              <a:gs pos="2000">
                <a:srgbClr val="9B3597"/>
              </a:gs>
              <a:gs pos="60000">
                <a:srgbClr val="D861D4">
                  <a:alpha val="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BCD52CC-E8F2-3220-AE19-8A482DD1F236}"/>
              </a:ext>
              <a:ext uri="{C183D7F6-B498-43B3-948B-1728B52AA6E4}">
                <adec:decorative xmlns:adec="http://schemas.microsoft.com/office/drawing/2017/decorative" val="1"/>
              </a:ext>
            </a:extLst>
          </p:cNvPr>
          <p:cNvSpPr/>
          <p:nvPr/>
        </p:nvSpPr>
        <p:spPr>
          <a:xfrm rot="12508972">
            <a:off x="7949750" y="1673989"/>
            <a:ext cx="3201591" cy="4397456"/>
          </a:xfrm>
          <a:custGeom>
            <a:avLst/>
            <a:gdLst>
              <a:gd name="connsiteX0" fmla="*/ 3201591 w 3201591"/>
              <a:gd name="connsiteY0" fmla="*/ 4296647 h 4397456"/>
              <a:gd name="connsiteX1" fmla="*/ 3007294 w 3201591"/>
              <a:gd name="connsiteY1" fmla="*/ 4346606 h 4397456"/>
              <a:gd name="connsiteX2" fmla="*/ 2502877 w 3201591"/>
              <a:gd name="connsiteY2" fmla="*/ 4397456 h 4397456"/>
              <a:gd name="connsiteX3" fmla="*/ 0 w 3201591"/>
              <a:gd name="connsiteY3" fmla="*/ 1894579 h 4397456"/>
              <a:gd name="connsiteX4" fmla="*/ 733076 w 3201591"/>
              <a:gd name="connsiteY4" fmla="*/ 124777 h 4397456"/>
              <a:gd name="connsiteX5" fmla="*/ 870365 w 3201591"/>
              <a:gd name="connsiteY5" fmla="*/ 0 h 4397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1591" h="4397456">
                <a:moveTo>
                  <a:pt x="3201591" y="4296647"/>
                </a:moveTo>
                <a:lnTo>
                  <a:pt x="3007294" y="4346606"/>
                </a:lnTo>
                <a:cubicBezTo>
                  <a:pt x="2844362" y="4379947"/>
                  <a:pt x="2675664" y="4397456"/>
                  <a:pt x="2502877" y="4397456"/>
                </a:cubicBezTo>
                <a:cubicBezTo>
                  <a:pt x="1120576" y="4397456"/>
                  <a:pt x="0" y="3276880"/>
                  <a:pt x="0" y="1894579"/>
                </a:cubicBezTo>
                <a:cubicBezTo>
                  <a:pt x="0" y="1203428"/>
                  <a:pt x="280144" y="577709"/>
                  <a:pt x="733076" y="124777"/>
                </a:cubicBezTo>
                <a:lnTo>
                  <a:pt x="870365" y="0"/>
                </a:lnTo>
                <a:close/>
              </a:path>
            </a:pathLst>
          </a:custGeom>
          <a:gradFill>
            <a:gsLst>
              <a:gs pos="31000">
                <a:srgbClr val="FF907A">
                  <a:alpha val="0"/>
                </a:srgbClr>
              </a:gs>
              <a:gs pos="85000">
                <a:srgbClr val="FFBCAF">
                  <a:alpha val="1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612648"/>
            <a:ext cx="7004304" cy="3557016"/>
          </a:xfrm>
        </p:spPr>
        <p:txBody>
          <a:bodyPr vert="horz" lIns="91440" tIns="45720" rIns="91440" bIns="45720" rtlCol="0" anchor="t">
            <a:normAutofit/>
          </a:bodyPr>
          <a:lstStyle>
            <a:lvl1pPr>
              <a:defRPr lang="en-US" sz="4800" cap="all" spc="550" baseline="0"/>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a:latin typeface="+mj-lt"/>
              </a:defRPr>
            </a:lvl1pPr>
          </a:lstStyle>
          <a:p>
            <a:pPr lvl="0"/>
            <a:r>
              <a:rPr lang="en-US"/>
              <a:t>Click to edit Master subtitle style</a:t>
            </a:r>
            <a:endParaRPr lang="en-US" dirty="0"/>
          </a:p>
        </p:txBody>
      </p:sp>
      <p:sp>
        <p:nvSpPr>
          <p:cNvPr id="13" name="Footer Placeholder 12">
            <a:extLst>
              <a:ext uri="{FF2B5EF4-FFF2-40B4-BE49-F238E27FC236}">
                <a16:creationId xmlns:a16="http://schemas.microsoft.com/office/drawing/2014/main" id="{FED2F463-51E0-AB87-A5B5-6942461AD535}"/>
              </a:ext>
            </a:extLst>
          </p:cNvPr>
          <p:cNvSpPr>
            <a:spLocks noGrp="1"/>
          </p:cNvSpPr>
          <p:nvPr>
            <p:ph type="ftr" sz="quarter" idx="11"/>
          </p:nvPr>
        </p:nvSpPr>
        <p:spPr/>
        <p:txBody>
          <a:bodyPr/>
          <a:lstStyle/>
          <a:p>
            <a:r>
              <a:rPr lang="en-US"/>
              <a:t>Sample Footer Text</a:t>
            </a:r>
          </a:p>
        </p:txBody>
      </p:sp>
      <p:sp>
        <p:nvSpPr>
          <p:cNvPr id="12" name="Date Placeholder 11">
            <a:extLst>
              <a:ext uri="{FF2B5EF4-FFF2-40B4-BE49-F238E27FC236}">
                <a16:creationId xmlns:a16="http://schemas.microsoft.com/office/drawing/2014/main" id="{30796B80-FA43-2B89-5F9F-72443F8E5C6E}"/>
              </a:ext>
            </a:extLst>
          </p:cNvPr>
          <p:cNvSpPr>
            <a:spLocks noGrp="1"/>
          </p:cNvSpPr>
          <p:nvPr>
            <p:ph type="dt" sz="half" idx="10"/>
          </p:nvPr>
        </p:nvSpPr>
        <p:spPr>
          <a:xfrm>
            <a:off x="4954909" y="6455664"/>
            <a:ext cx="3472868" cy="365760"/>
          </a:xfrm>
        </p:spPr>
        <p:txBody>
          <a:bodyPr/>
          <a:lstStyle>
            <a:lvl1pPr>
              <a:defRPr>
                <a:solidFill>
                  <a:schemeClr val="tx1"/>
                </a:solidFill>
              </a:defRPr>
            </a:lvl1pPr>
          </a:lstStyle>
          <a:p>
            <a:fld id="{7723C116-3055-4F7F-9A49-EB260F9EF6F6}" type="datetime2">
              <a:rPr lang="en-US" smtClean="0"/>
              <a:t>Wednesday, October 15, 2025</a:t>
            </a:fld>
            <a:endParaRPr lang="en-US"/>
          </a:p>
        </p:txBody>
      </p:sp>
      <p:sp>
        <p:nvSpPr>
          <p:cNvPr id="14" name="Slide Number Placeholder 13">
            <a:extLst>
              <a:ext uri="{FF2B5EF4-FFF2-40B4-BE49-F238E27FC236}">
                <a16:creationId xmlns:a16="http://schemas.microsoft.com/office/drawing/2014/main" id="{FC1096F3-B460-B6B3-0D52-AEFDD7F69A2E}"/>
              </a:ext>
            </a:extLst>
          </p:cNvPr>
          <p:cNvSpPr>
            <a:spLocks noGrp="1"/>
          </p:cNvSpPr>
          <p:nvPr>
            <p:ph type="sldNum" sz="quarter" idx="12"/>
          </p:nvPr>
        </p:nvSpPr>
        <p:spPr>
          <a:xfrm>
            <a:off x="8409489" y="6455664"/>
            <a:ext cx="548640" cy="365760"/>
          </a:xfrm>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718519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3">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4E2F783-0ED7-1F0B-219A-198549E350DD}"/>
              </a:ext>
              <a:ext uri="{C183D7F6-B498-43B3-948B-1728B52AA6E4}">
                <adec:decorative xmlns:adec="http://schemas.microsoft.com/office/drawing/2017/decorative" val="1"/>
              </a:ext>
            </a:extLst>
          </p:cNvPr>
          <p:cNvSpPr/>
          <p:nvPr/>
        </p:nvSpPr>
        <p:spPr>
          <a:xfrm>
            <a:off x="-6" y="-25866"/>
            <a:ext cx="12192005" cy="4589428"/>
          </a:xfrm>
          <a:prstGeom prst="rect">
            <a:avLst/>
          </a:prstGeom>
          <a:gradFill>
            <a:gsLst>
              <a:gs pos="8000">
                <a:srgbClr val="D861D4"/>
              </a:gs>
              <a:gs pos="100000">
                <a:srgbClr val="DA002F">
                  <a:alpha val="85000"/>
                </a:srgb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2F09062-D41B-0E2E-C1C0-F27562ED9597}"/>
              </a:ext>
              <a:ext uri="{C183D7F6-B498-43B3-948B-1728B52AA6E4}">
                <adec:decorative xmlns:adec="http://schemas.microsoft.com/office/drawing/2017/decorative" val="1"/>
              </a:ext>
            </a:extLst>
          </p:cNvPr>
          <p:cNvSpPr/>
          <p:nvPr/>
        </p:nvSpPr>
        <p:spPr>
          <a:xfrm rot="16200000">
            <a:off x="3805950" y="-3822495"/>
            <a:ext cx="4580101" cy="12191999"/>
          </a:xfrm>
          <a:prstGeom prst="rect">
            <a:avLst/>
          </a:prstGeom>
          <a:gradFill>
            <a:gsLst>
              <a:gs pos="0">
                <a:srgbClr val="FE4A00">
                  <a:alpha val="50000"/>
                </a:srgbClr>
              </a:gs>
              <a:gs pos="99000">
                <a:srgbClr val="A3299D"/>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A6D366-64E2-13D3-2734-861E811E1F1A}"/>
              </a:ext>
              <a:ext uri="{C183D7F6-B498-43B3-948B-1728B52AA6E4}">
                <adec:decorative xmlns:adec="http://schemas.microsoft.com/office/drawing/2017/decorative" val="1"/>
              </a:ext>
            </a:extLst>
          </p:cNvPr>
          <p:cNvSpPr/>
          <p:nvPr/>
        </p:nvSpPr>
        <p:spPr>
          <a:xfrm rot="10800000">
            <a:off x="8150806" y="-25872"/>
            <a:ext cx="4041192" cy="4589427"/>
          </a:xfrm>
          <a:prstGeom prst="rect">
            <a:avLst/>
          </a:prstGeom>
          <a:gradFill>
            <a:gsLst>
              <a:gs pos="0">
                <a:srgbClr val="DA002F">
                  <a:alpha val="0"/>
                </a:srgbClr>
              </a:gs>
              <a:gs pos="84000">
                <a:srgbClr val="FF907A">
                  <a:alpha val="32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E5B9BA8-AE27-B639-DB51-7E498FA9422B}"/>
              </a:ext>
              <a:ext uri="{C183D7F6-B498-43B3-948B-1728B52AA6E4}">
                <adec:decorative xmlns:adec="http://schemas.microsoft.com/office/drawing/2017/decorative" val="1"/>
              </a:ext>
            </a:extLst>
          </p:cNvPr>
          <p:cNvSpPr/>
          <p:nvPr/>
        </p:nvSpPr>
        <p:spPr>
          <a:xfrm rot="12508972">
            <a:off x="5485611" y="-1118641"/>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41000">
                <a:srgbClr val="FF907A">
                  <a:alpha val="0"/>
                </a:srgbClr>
              </a:gs>
              <a:gs pos="100000">
                <a:srgbClr val="FFBCAF">
                  <a:alpha val="33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1520" y="585216"/>
            <a:ext cx="6858000" cy="3200400"/>
          </a:xfrm>
        </p:spPr>
        <p:txBody>
          <a:bodyPr vert="horz" lIns="91440" tIns="45720" rIns="91440" bIns="45720" rtlCol="0" anchor="b">
            <a:normAutofit/>
          </a:bodyPr>
          <a:lstStyle>
            <a:lvl1pPr>
              <a:defRPr lang="en-US" sz="4800" cap="all" spc="550" baseline="0">
                <a:solidFill>
                  <a:schemeClr val="bg1"/>
                </a:solidFill>
              </a:defRPr>
            </a:lvl1pPr>
          </a:lstStyle>
          <a:p>
            <a:pPr lvl="0">
              <a:lnSpc>
                <a:spcPct val="110000"/>
              </a:lnSpc>
            </a:pPr>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1520" y="4965192"/>
            <a:ext cx="6391656" cy="1490472"/>
          </a:xfrm>
        </p:spPr>
        <p:txBody>
          <a:bodyPr vert="horz" lIns="91440" tIns="45720" rIns="91440" bIns="45720" rtlCol="0" anchor="ctr">
            <a:normAutofit/>
          </a:bodyPr>
          <a:lstStyle>
            <a:lvl1pPr marL="0" indent="0">
              <a:buNone/>
              <a:defRPr lang="en-US" cap="all" spc="400" baseline="0" dirty="0">
                <a:latin typeface="+mj-lt"/>
              </a:defRPr>
            </a:lvl1pPr>
          </a:lstStyle>
          <a:p>
            <a:pPr lvl="0"/>
            <a:r>
              <a:rPr lang="en-US"/>
              <a:t>Click to edit Master subtitle style</a:t>
            </a:r>
            <a:endParaRPr lang="en-US" dirty="0"/>
          </a:p>
        </p:txBody>
      </p:sp>
      <p:sp>
        <p:nvSpPr>
          <p:cNvPr id="18" name="Footer Placeholder 17">
            <a:extLst>
              <a:ext uri="{FF2B5EF4-FFF2-40B4-BE49-F238E27FC236}">
                <a16:creationId xmlns:a16="http://schemas.microsoft.com/office/drawing/2014/main" id="{EEDD729C-2F42-9729-3280-C9066997083D}"/>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17" name="Date Placeholder 16">
            <a:extLst>
              <a:ext uri="{FF2B5EF4-FFF2-40B4-BE49-F238E27FC236}">
                <a16:creationId xmlns:a16="http://schemas.microsoft.com/office/drawing/2014/main" id="{7911B295-8CBE-7949-8048-EBF414619287}"/>
              </a:ext>
            </a:extLst>
          </p:cNvPr>
          <p:cNvSpPr>
            <a:spLocks noGrp="1"/>
          </p:cNvSpPr>
          <p:nvPr>
            <p:ph type="dt" sz="half" idx="10"/>
          </p:nvPr>
        </p:nvSpPr>
        <p:spPr/>
        <p:txBody>
          <a:bodyPr/>
          <a:lstStyle>
            <a:lvl1pPr>
              <a:defRPr>
                <a:solidFill>
                  <a:schemeClr val="tx1"/>
                </a:solidFill>
              </a:defRPr>
            </a:lvl1pPr>
          </a:lstStyle>
          <a:p>
            <a:fld id="{A6A5EF91-D53E-428D-B2CB-7C1F753E44DB}" type="datetime2">
              <a:rPr lang="en-US" smtClean="0"/>
              <a:t>Wednesday, October 15, 2025</a:t>
            </a:fld>
            <a:endParaRPr lang="en-US"/>
          </a:p>
        </p:txBody>
      </p:sp>
      <p:sp>
        <p:nvSpPr>
          <p:cNvPr id="19" name="Slide Number Placeholder 18">
            <a:extLst>
              <a:ext uri="{FF2B5EF4-FFF2-40B4-BE49-F238E27FC236}">
                <a16:creationId xmlns:a16="http://schemas.microsoft.com/office/drawing/2014/main" id="{036F8F79-3CDB-6415-DDB2-2D674522D5B0}"/>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6551022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61BDDB7-A96E-2151-63B9-28A103D980D2}"/>
              </a:ext>
              <a:ext uri="{C183D7F6-B498-43B3-948B-1728B52AA6E4}">
                <adec:decorative xmlns:adec="http://schemas.microsoft.com/office/drawing/2017/decorative" val="1"/>
              </a:ext>
            </a:extLst>
          </p:cNvPr>
          <p:cNvSpPr/>
          <p:nvPr/>
        </p:nvSpPr>
        <p:spPr>
          <a:xfrm flipH="1">
            <a:off x="-7229" y="-2522"/>
            <a:ext cx="12217516"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6DA992C5-451E-EC0E-D54A-B0AA21D57F04}"/>
              </a:ext>
              <a:ext uri="{C183D7F6-B498-43B3-948B-1728B52AA6E4}">
                <adec:decorative xmlns:adec="http://schemas.microsoft.com/office/drawing/2017/decorative" val="1"/>
              </a:ext>
            </a:extLst>
          </p:cNvPr>
          <p:cNvSpPr/>
          <p:nvPr/>
        </p:nvSpPr>
        <p:spPr>
          <a:xfrm>
            <a:off x="-7227" y="-5045"/>
            <a:ext cx="12217513" cy="6860523"/>
          </a:xfrm>
          <a:prstGeom prst="rect">
            <a:avLst/>
          </a:prstGeom>
          <a:gradFill>
            <a:gsLst>
              <a:gs pos="0">
                <a:srgbClr val="FF411C">
                  <a:alpha val="66000"/>
                </a:srgbClr>
              </a:gs>
              <a:gs pos="99000">
                <a:srgbClr val="962077"/>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5A4914C5-E872-F937-694B-9226A87D21A6}"/>
              </a:ext>
              <a:ext uri="{C183D7F6-B498-43B3-948B-1728B52AA6E4}">
                <adec:decorative xmlns:adec="http://schemas.microsoft.com/office/drawing/2017/decorative" val="1"/>
              </a:ext>
            </a:extLst>
          </p:cNvPr>
          <p:cNvSpPr/>
          <p:nvPr/>
        </p:nvSpPr>
        <p:spPr>
          <a:xfrm rot="10800000" flipH="1">
            <a:off x="7226" y="-5045"/>
            <a:ext cx="12203060" cy="6863044"/>
          </a:xfrm>
          <a:prstGeom prst="rect">
            <a:avLst/>
          </a:prstGeom>
          <a:gradFill>
            <a:gsLst>
              <a:gs pos="0">
                <a:srgbClr val="FA0036">
                  <a:alpha val="4000"/>
                </a:srgbClr>
              </a:gs>
              <a:gs pos="99000">
                <a:srgbClr val="92248E">
                  <a:alpha val="97647"/>
                </a:srgb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7B2BF5D5-EB9E-9501-6A32-C2BB4C8ED6A7}"/>
              </a:ext>
              <a:ext uri="{C183D7F6-B498-43B3-948B-1728B52AA6E4}">
                <adec:decorative xmlns:adec="http://schemas.microsoft.com/office/drawing/2017/decorative" val="1"/>
              </a:ext>
            </a:extLst>
          </p:cNvPr>
          <p:cNvSpPr/>
          <p:nvPr/>
        </p:nvSpPr>
        <p:spPr>
          <a:xfrm rot="5400000" flipH="1">
            <a:off x="4958529" y="-4965758"/>
            <a:ext cx="2286000" cy="12217514"/>
          </a:xfrm>
          <a:prstGeom prst="rect">
            <a:avLst/>
          </a:prstGeom>
          <a:gradFill>
            <a:gsLst>
              <a:gs pos="20000">
                <a:srgbClr val="D861D4">
                  <a:alpha val="0"/>
                </a:srgbClr>
              </a:gs>
              <a:gs pos="100000">
                <a:srgbClr val="FF7037">
                  <a:alpha val="66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Oval 11">
            <a:extLst>
              <a:ext uri="{FF2B5EF4-FFF2-40B4-BE49-F238E27FC236}">
                <a16:creationId xmlns:a16="http://schemas.microsoft.com/office/drawing/2014/main" id="{90768E01-CF59-AC8E-6819-61512B528C04}"/>
              </a:ext>
              <a:ext uri="{C183D7F6-B498-43B3-948B-1728B52AA6E4}">
                <adec:decorative xmlns:adec="http://schemas.microsoft.com/office/drawing/2017/decorative" val="1"/>
              </a:ext>
            </a:extLst>
          </p:cNvPr>
          <p:cNvSpPr/>
          <p:nvPr/>
        </p:nvSpPr>
        <p:spPr>
          <a:xfrm rot="8431052" flipH="1">
            <a:off x="1403739" y="524809"/>
            <a:ext cx="5005754" cy="5005754"/>
          </a:xfrm>
          <a:prstGeom prst="ellipse">
            <a:avLst/>
          </a:prstGeom>
          <a:gradFill>
            <a:gsLst>
              <a:gs pos="31000">
                <a:srgbClr val="FF907A">
                  <a:alpha val="0"/>
                </a:srgbClr>
              </a:gs>
              <a:gs pos="85000">
                <a:srgbClr val="FFBCAF">
                  <a:alpha val="2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86865A1-AC73-67A9-BC14-E75D3F26BDE9}"/>
              </a:ext>
              <a:ext uri="{C183D7F6-B498-43B3-948B-1728B52AA6E4}">
                <adec:decorative xmlns:adec="http://schemas.microsoft.com/office/drawing/2017/decorative" val="1"/>
              </a:ext>
            </a:extLst>
          </p:cNvPr>
          <p:cNvSpPr/>
          <p:nvPr/>
        </p:nvSpPr>
        <p:spPr>
          <a:xfrm rot="16200000">
            <a:off x="-1913484" y="1896512"/>
            <a:ext cx="6860522" cy="3062447"/>
          </a:xfrm>
          <a:prstGeom prst="rect">
            <a:avLst/>
          </a:prstGeom>
          <a:gradFill>
            <a:gsLst>
              <a:gs pos="0">
                <a:srgbClr val="FA0036">
                  <a:alpha val="31000"/>
                </a:srgbClr>
              </a:gs>
              <a:gs pos="43000">
                <a:srgbClr val="FF907A">
                  <a:alpha val="16000"/>
                </a:srgb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 uri="{C183D7F6-B498-43B3-948B-1728B52AA6E4}">
                <adec:decorative xmlns:adec="http://schemas.microsoft.com/office/drawing/2017/decorative" val="0"/>
              </a:ext>
            </a:extLst>
          </p:cNvPr>
          <p:cNvSpPr>
            <a:spLocks noGrp="1"/>
          </p:cNvSpPr>
          <p:nvPr>
            <p:ph type="title"/>
          </p:nvPr>
        </p:nvSpPr>
        <p:spPr>
          <a:xfrm>
            <a:off x="3657600" y="2807208"/>
            <a:ext cx="7772400" cy="3346704"/>
          </a:xfrm>
        </p:spPr>
        <p:txBody>
          <a:bodyPr anchor="t">
            <a:normAutofit/>
          </a:bodyPr>
          <a:lstStyle>
            <a:lvl1pPr>
              <a:lnSpc>
                <a:spcPct val="110000"/>
              </a:lnSpc>
              <a:defRPr sz="5400" cap="all" spc="700" baseline="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B4EA7F42-44CA-4E2D-BE54-54E50F1A95AA}"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84145AC3-CC88-4C8A-A6CE-8D44921B6A23}" type="slidenum">
              <a:rPr lang="en-US" smtClean="0"/>
              <a:pPr/>
              <a:t>‹#›</a:t>
            </a:fld>
            <a:endParaRPr lang="en-US"/>
          </a:p>
        </p:txBody>
      </p:sp>
    </p:spTree>
    <p:extLst>
      <p:ext uri="{BB962C8B-B14F-4D97-AF65-F5344CB8AC3E}">
        <p14:creationId xmlns:p14="http://schemas.microsoft.com/office/powerpoint/2010/main" val="237459441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E3211F5-0F92-9768-CA9E-42BD20D242AD}"/>
              </a:ext>
              <a:ext uri="{C183D7F6-B498-43B3-948B-1728B52AA6E4}">
                <adec:decorative xmlns:adec="http://schemas.microsoft.com/office/drawing/2017/decorative" val="1"/>
              </a:ext>
            </a:extLst>
          </p:cNvPr>
          <p:cNvSpPr/>
          <p:nvPr/>
        </p:nvSpPr>
        <p:spPr>
          <a:xfrm rot="10800000" flipH="1">
            <a:off x="0" y="6410026"/>
            <a:ext cx="12192000" cy="448056"/>
          </a:xfrm>
          <a:prstGeom prst="rect">
            <a:avLst/>
          </a:prstGeom>
          <a:gradFill>
            <a:gsLst>
              <a:gs pos="62000">
                <a:srgbClr val="FE4A00">
                  <a:alpha val="66667"/>
                </a:srgbClr>
              </a:gs>
              <a:gs pos="100000">
                <a:srgbClr val="DA002F">
                  <a:alpha val="84706"/>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965722-DE3B-A05F-AE94-E31AF26EBF9D}"/>
              </a:ext>
              <a:ext uri="{C183D7F6-B498-43B3-948B-1728B52AA6E4}">
                <adec:decorative xmlns:adec="http://schemas.microsoft.com/office/drawing/2017/decorative" val="1"/>
              </a:ext>
            </a:extLst>
          </p:cNvPr>
          <p:cNvSpPr/>
          <p:nvPr/>
        </p:nvSpPr>
        <p:spPr>
          <a:xfrm flipH="1">
            <a:off x="4076700" y="6409937"/>
            <a:ext cx="8115298" cy="448063"/>
          </a:xfrm>
          <a:prstGeom prst="rect">
            <a:avLst/>
          </a:prstGeom>
          <a:gradFill>
            <a:gsLst>
              <a:gs pos="9000">
                <a:srgbClr val="E349BB">
                  <a:alpha val="61961"/>
                </a:srgbClr>
              </a:gs>
              <a:gs pos="99000">
                <a:srgbClr val="92248E"/>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033272" y="347472"/>
            <a:ext cx="9985248" cy="13258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1033272" y="1837944"/>
            <a:ext cx="9985248" cy="43525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rot="5400000">
            <a:off x="-1581912" y="1682496"/>
            <a:ext cx="3557016" cy="36576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Sample Footer Text</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922008" y="6455664"/>
            <a:ext cx="4672584" cy="365760"/>
          </a:xfrm>
          <a:prstGeom prst="rect">
            <a:avLst/>
          </a:prstGeom>
        </p:spPr>
        <p:txBody>
          <a:bodyPr vert="horz" lIns="91440" tIns="45720" rIns="91440" bIns="45720" rtlCol="0" anchor="ctr"/>
          <a:lstStyle>
            <a:lvl1pPr algn="r">
              <a:defRPr sz="800" cap="all" spc="300" baseline="0">
                <a:solidFill>
                  <a:schemeClr val="bg1"/>
                </a:solidFill>
              </a:defRPr>
            </a:lvl1pPr>
          </a:lstStyle>
          <a:p>
            <a:fld id="{39174FB3-ACF6-4A9B-9D1F-91EEB8A6966E}" type="datetime2">
              <a:rPr lang="en-US" smtClean="0"/>
              <a:t>Wednesday, October 15, 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76304" y="6455664"/>
            <a:ext cx="548640" cy="365760"/>
          </a:xfrm>
          <a:prstGeom prst="rect">
            <a:avLst/>
          </a:prstGeom>
        </p:spPr>
        <p:txBody>
          <a:bodyPr vert="horz" lIns="91440" tIns="45720" rIns="91440" bIns="45720" rtlCol="0" anchor="ctr"/>
          <a:lstStyle>
            <a:lvl1pPr algn="r">
              <a:defRPr sz="800" spc="200" baseline="0">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40288441"/>
      </p:ext>
    </p:extLst>
  </p:cSld>
  <p:clrMap bg1="lt1" tx1="dk1" bg2="lt2" tx2="dk2" accent1="accent1" accent2="accent2" accent3="accent3" accent4="accent4" accent5="accent5" accent6="accent6" hlink="hlink" folHlink="folHlink"/>
  <p:sldLayoutIdLst>
    <p:sldLayoutId id="2147483789" r:id="rId1"/>
    <p:sldLayoutId id="2147483662" r:id="rId2"/>
    <p:sldLayoutId id="2147483788" r:id="rId3"/>
    <p:sldLayoutId id="2147483792" r:id="rId4"/>
    <p:sldLayoutId id="2147483785" r:id="rId5"/>
    <p:sldLayoutId id="2147483781" r:id="rId6"/>
    <p:sldLayoutId id="2147483783" r:id="rId7"/>
    <p:sldLayoutId id="2147483784" r:id="rId8"/>
    <p:sldLayoutId id="2147483729" r:id="rId9"/>
    <p:sldLayoutId id="2147483810" r:id="rId10"/>
    <p:sldLayoutId id="2147483716" r:id="rId11"/>
    <p:sldLayoutId id="2147483841" r:id="rId12"/>
    <p:sldLayoutId id="2147483679" r:id="rId13"/>
    <p:sldLayoutId id="2147483680" r:id="rId14"/>
    <p:sldLayoutId id="2147483681" r:id="rId15"/>
    <p:sldLayoutId id="2147483778" r:id="rId16"/>
    <p:sldLayoutId id="2147483797" r:id="rId17"/>
    <p:sldLayoutId id="2147483794" r:id="rId18"/>
    <p:sldLayoutId id="2147483690" r:id="rId19"/>
    <p:sldLayoutId id="2147483707" r:id="rId20"/>
    <p:sldLayoutId id="2147483708" r:id="rId21"/>
    <p:sldLayoutId id="2147483848" r:id="rId22"/>
    <p:sldLayoutId id="2147483849" r:id="rId23"/>
    <p:sldLayoutId id="2147483694" r:id="rId24"/>
    <p:sldLayoutId id="2147483803" r:id="rId25"/>
    <p:sldLayoutId id="2147483824" r:id="rId26"/>
    <p:sldLayoutId id="2147483770" r:id="rId27"/>
    <p:sldLayoutId id="2147483801" r:id="rId28"/>
    <p:sldLayoutId id="2147483808" r:id="rId29"/>
    <p:sldLayoutId id="2147483672" r:id="rId30"/>
    <p:sldLayoutId id="2147483804" r:id="rId31"/>
    <p:sldLayoutId id="2147483696" r:id="rId32"/>
    <p:sldLayoutId id="2147483845" r:id="rId33"/>
    <p:sldLayoutId id="2147483846" r:id="rId34"/>
    <p:sldLayoutId id="2147483847" r:id="rId35"/>
    <p:sldLayoutId id="2147483826" r:id="rId36"/>
    <p:sldLayoutId id="2147483775" r:id="rId37"/>
    <p:sldLayoutId id="2147483823" r:id="rId38"/>
    <p:sldLayoutId id="2147483842" r:id="rId39"/>
    <p:sldLayoutId id="2147483843" r:id="rId40"/>
    <p:sldLayoutId id="2147483844" r:id="rId41"/>
    <p:sldLayoutId id="2147483664" r:id="rId42"/>
    <p:sldLayoutId id="2147483665" r:id="rId43"/>
    <p:sldLayoutId id="2147483666" r:id="rId44"/>
    <p:sldLayoutId id="2147483667" r:id="rId45"/>
    <p:sldLayoutId id="2147483668" r:id="rId46"/>
    <p:sldLayoutId id="2147483669" r:id="rId47"/>
    <p:sldLayoutId id="2147483685" r:id="rId48"/>
    <p:sldLayoutId id="2147483730" r:id="rId49"/>
  </p:sldLayoutIdLst>
  <p:hf sldNum="0"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5675-76B5-E6A6-6E32-87EB59CFCC37}"/>
              </a:ext>
            </a:extLst>
          </p:cNvPr>
          <p:cNvSpPr>
            <a:spLocks noGrp="1"/>
          </p:cNvSpPr>
          <p:nvPr>
            <p:ph type="ctrTitle"/>
          </p:nvPr>
        </p:nvSpPr>
        <p:spPr>
          <a:xfrm>
            <a:off x="731520" y="4791456"/>
            <a:ext cx="10570464" cy="1170432"/>
          </a:xfrm>
        </p:spPr>
        <p:txBody>
          <a:bodyPr anchor="b">
            <a:normAutofit/>
          </a:bodyPr>
          <a:lstStyle/>
          <a:p>
            <a:r>
              <a:rPr lang="en-US" sz="3700"/>
              <a:t>Agentic AI Identities &amp; Enterprise Access Control</a:t>
            </a:r>
          </a:p>
        </p:txBody>
      </p:sp>
      <p:sp>
        <p:nvSpPr>
          <p:cNvPr id="3" name="Subtitle 2">
            <a:extLst>
              <a:ext uri="{FF2B5EF4-FFF2-40B4-BE49-F238E27FC236}">
                <a16:creationId xmlns:a16="http://schemas.microsoft.com/office/drawing/2014/main" id="{1FE81B39-FE3B-97BD-15B0-0058A746BEDD}"/>
              </a:ext>
            </a:extLst>
          </p:cNvPr>
          <p:cNvSpPr>
            <a:spLocks noGrp="1"/>
          </p:cNvSpPr>
          <p:nvPr>
            <p:ph type="subTitle" idx="1"/>
          </p:nvPr>
        </p:nvSpPr>
        <p:spPr>
          <a:xfrm>
            <a:off x="731520" y="6025896"/>
            <a:ext cx="10579608" cy="429768"/>
          </a:xfrm>
        </p:spPr>
        <p:txBody>
          <a:bodyPr>
            <a:normAutofit/>
          </a:bodyPr>
          <a:lstStyle/>
          <a:p>
            <a:pPr>
              <a:lnSpc>
                <a:spcPct val="110000"/>
              </a:lnSpc>
            </a:pPr>
            <a:r>
              <a:rPr lang="en-US" sz="1400"/>
              <a:t>Enhancing security through intelligent identity management systems</a:t>
            </a:r>
          </a:p>
        </p:txBody>
      </p:sp>
      <p:pic>
        <p:nvPicPr>
          <p:cNvPr id="4" name="Picture 3" descr="Modern background">
            <a:extLst>
              <a:ext uri="{FF2B5EF4-FFF2-40B4-BE49-F238E27FC236}">
                <a16:creationId xmlns:a16="http://schemas.microsoft.com/office/drawing/2014/main" id="{C21212D9-3DBD-4791-AA84-F31151C159C5}"/>
              </a:ext>
            </a:extLst>
          </p:cNvPr>
          <p:cNvPicPr>
            <a:picLocks noChangeAspect="1"/>
          </p:cNvPicPr>
          <p:nvPr/>
        </p:nvPicPr>
        <p:blipFill>
          <a:blip r:embed="rId3"/>
          <a:srcRect t="19415" b="24406"/>
          <a:stretch>
            <a:fillRect/>
          </a:stretch>
        </p:blipFill>
        <p:spPr>
          <a:xfrm>
            <a:off x="20" y="10"/>
            <a:ext cx="12191980" cy="4571990"/>
          </a:xfrm>
          <a:prstGeom prst="rect">
            <a:avLst/>
          </a:prstGeom>
          <a:noFill/>
        </p:spPr>
      </p:pic>
    </p:spTree>
    <p:extLst>
      <p:ext uri="{BB962C8B-B14F-4D97-AF65-F5344CB8AC3E}">
        <p14:creationId xmlns:p14="http://schemas.microsoft.com/office/powerpoint/2010/main" val="222820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9CFB2-3107-D8C1-A7EC-6125AF5E5554}"/>
              </a:ext>
            </a:extLst>
          </p:cNvPr>
          <p:cNvSpPr>
            <a:spLocks noGrp="1"/>
          </p:cNvSpPr>
          <p:nvPr>
            <p:ph type="title"/>
          </p:nvPr>
        </p:nvSpPr>
        <p:spPr>
          <a:xfrm>
            <a:off x="731520" y="2596896"/>
            <a:ext cx="8933688" cy="3566160"/>
          </a:xfrm>
        </p:spPr>
        <p:txBody>
          <a:bodyPr anchor="b">
            <a:normAutofit/>
          </a:bodyPr>
          <a:lstStyle/>
          <a:p>
            <a:r>
              <a:rPr lang="en-US"/>
              <a:t>Architecture Highlights</a:t>
            </a:r>
          </a:p>
        </p:txBody>
      </p:sp>
    </p:spTree>
    <p:extLst>
      <p:ext uri="{BB962C8B-B14F-4D97-AF65-F5344CB8AC3E}">
        <p14:creationId xmlns:p14="http://schemas.microsoft.com/office/powerpoint/2010/main" val="38324016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707E-DF59-48DC-D5DF-71A1C0398D82}"/>
              </a:ext>
            </a:extLst>
          </p:cNvPr>
          <p:cNvSpPr>
            <a:spLocks noGrp="1"/>
          </p:cNvSpPr>
          <p:nvPr>
            <p:ph type="title"/>
          </p:nvPr>
        </p:nvSpPr>
        <p:spPr>
          <a:xfrm>
            <a:off x="731520" y="312572"/>
            <a:ext cx="6858000" cy="923544"/>
          </a:xfrm>
        </p:spPr>
        <p:txBody>
          <a:bodyPr anchor="b">
            <a:normAutofit/>
          </a:bodyPr>
          <a:lstStyle/>
          <a:p>
            <a:r>
              <a:rPr lang="en-US"/>
              <a:t>Components and Security Measures</a:t>
            </a:r>
          </a:p>
        </p:txBody>
      </p:sp>
      <p:sp>
        <p:nvSpPr>
          <p:cNvPr id="4" name="Content Placeholder 3">
            <a:extLst>
              <a:ext uri="{FF2B5EF4-FFF2-40B4-BE49-F238E27FC236}">
                <a16:creationId xmlns:a16="http://schemas.microsoft.com/office/drawing/2014/main" id="{B9488932-DB3A-1EBF-B34E-9F1C439427B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dirty="0"/>
              <a:t>Just-In-Time Access Orchestration</a:t>
            </a:r>
          </a:p>
          <a:p>
            <a:pPr marL="0" lvl="1" indent="0">
              <a:buFont typeface="Arial" panose="020B0604020202020204" pitchFamily="34" charset="0"/>
              <a:buNone/>
            </a:pPr>
            <a:r>
              <a:rPr lang="en-US"/>
              <a:t>CPAM</a:t>
            </a:r>
            <a:r>
              <a:t> </a:t>
            </a:r>
            <a:r>
              <a:rPr dirty="0"/>
              <a:t>orchestrates just-in-time access, granting permissions based on contextual analysis to enhance security.</a:t>
            </a:r>
            <a:endParaRPr lang="en-US" dirty="0"/>
          </a:p>
          <a:p>
            <a:pPr marL="0" indent="0">
              <a:spcBef>
                <a:spcPts val="2500"/>
              </a:spcBef>
              <a:buFont typeface="Arial" panose="020B0604020202020204" pitchFamily="34" charset="0"/>
              <a:buNone/>
            </a:pPr>
            <a:r>
              <a:rPr lang="en-US" b="1" dirty="0"/>
              <a:t>AI Reasoning with LLM</a:t>
            </a:r>
          </a:p>
          <a:p>
            <a:pPr marL="0" lvl="1" indent="0">
              <a:buFont typeface="Arial" panose="020B0604020202020204" pitchFamily="34" charset="0"/>
              <a:buNone/>
            </a:pPr>
            <a:r>
              <a:rPr dirty="0"/>
              <a:t>AWS Bedrock powers language model reasoning, enabling natural language understanding and response within the system.</a:t>
            </a:r>
            <a:endParaRPr lang="en-US" dirty="0"/>
          </a:p>
          <a:p>
            <a:pPr marL="0" indent="0">
              <a:spcBef>
                <a:spcPts val="2500"/>
              </a:spcBef>
              <a:buFont typeface="Arial" panose="020B0604020202020204" pitchFamily="34" charset="0"/>
              <a:buNone/>
            </a:pPr>
            <a:r>
              <a:rPr lang="en-US" b="1" dirty="0"/>
              <a:t>Profile Resolution and APIs</a:t>
            </a:r>
          </a:p>
          <a:p>
            <a:pPr marL="0" lvl="1" indent="0">
              <a:buFont typeface="Arial" panose="020B0604020202020204" pitchFamily="34" charset="0"/>
              <a:buNone/>
            </a:pPr>
            <a:r>
              <a:rPr dirty="0"/>
              <a:t>AWS DynamoDB MCP server resolves profiles while Amadeus API integrates travel services into the solution.</a:t>
            </a:r>
            <a:endParaRPr lang="en-US" dirty="0"/>
          </a:p>
          <a:p>
            <a:pPr marL="0" indent="0">
              <a:spcBef>
                <a:spcPts val="2500"/>
              </a:spcBef>
              <a:buFont typeface="Arial" panose="020B0604020202020204" pitchFamily="34" charset="0"/>
              <a:buNone/>
            </a:pPr>
            <a:r>
              <a:rPr lang="en-US" b="1" dirty="0"/>
              <a:t>Scoped, Time-Bound Access</a:t>
            </a:r>
          </a:p>
          <a:p>
            <a:pPr marL="0" lvl="1" indent="0">
              <a:buFont typeface="Arial" panose="020B0604020202020204" pitchFamily="34" charset="0"/>
              <a:buNone/>
            </a:pPr>
            <a:r>
              <a:rPr dirty="0"/>
              <a:t>The system uses no standing privileges; all access is scoped, time-limited, and fully audited for compliance.</a:t>
            </a:r>
            <a:endParaRPr lang="en-US" dirty="0"/>
          </a:p>
        </p:txBody>
      </p:sp>
      <p:pic>
        <p:nvPicPr>
          <p:cNvPr id="5" name="Content Placeholder 4" descr="Smart city and wireless communication network">
            <a:extLst>
              <a:ext uri="{FF2B5EF4-FFF2-40B4-BE49-F238E27FC236}">
                <a16:creationId xmlns:a16="http://schemas.microsoft.com/office/drawing/2014/main" id="{72E2C6C5-BD58-494C-AE8C-55E006C1D19D}"/>
              </a:ext>
            </a:extLst>
          </p:cNvPr>
          <p:cNvPicPr>
            <a:picLocks noGrp="1" noChangeAspect="1"/>
          </p:cNvPicPr>
          <p:nvPr>
            <p:ph type="pic" sz="quarter" idx="15"/>
          </p:nvPr>
        </p:nvPicPr>
        <p:blipFill>
          <a:blip r:embed="rId3"/>
          <a:srcRect l="34597" r="25823"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1238728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FB7C0-1470-2BDA-4ECA-DD5330A2DCE3}"/>
              </a:ext>
            </a:extLst>
          </p:cNvPr>
          <p:cNvSpPr>
            <a:spLocks noGrp="1"/>
          </p:cNvSpPr>
          <p:nvPr>
            <p:ph type="title"/>
          </p:nvPr>
        </p:nvSpPr>
        <p:spPr>
          <a:xfrm>
            <a:off x="731520" y="2596896"/>
            <a:ext cx="8933688" cy="3566160"/>
          </a:xfrm>
        </p:spPr>
        <p:txBody>
          <a:bodyPr anchor="b">
            <a:normAutofit/>
          </a:bodyPr>
          <a:lstStyle/>
          <a:p>
            <a:r>
              <a:rPr lang="en-US"/>
              <a:t>Conclusion and Key Takeaways</a:t>
            </a:r>
          </a:p>
        </p:txBody>
      </p:sp>
    </p:spTree>
    <p:extLst>
      <p:ext uri="{BB962C8B-B14F-4D97-AF65-F5344CB8AC3E}">
        <p14:creationId xmlns:p14="http://schemas.microsoft.com/office/powerpoint/2010/main" val="12085354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9CF7B-0473-8C98-6468-FB78F6C209AD}"/>
              </a:ext>
            </a:extLst>
          </p:cNvPr>
          <p:cNvSpPr>
            <a:spLocks noGrp="1"/>
          </p:cNvSpPr>
          <p:nvPr>
            <p:ph type="title"/>
          </p:nvPr>
        </p:nvSpPr>
        <p:spPr>
          <a:xfrm>
            <a:off x="731520" y="312572"/>
            <a:ext cx="6858000" cy="923544"/>
          </a:xfrm>
        </p:spPr>
        <p:txBody>
          <a:bodyPr anchor="b">
            <a:normAutofit/>
          </a:bodyPr>
          <a:lstStyle/>
          <a:p>
            <a:r>
              <a:rPr lang="en-US"/>
              <a:t>Importance of Scoped Access in AI Automation</a:t>
            </a:r>
          </a:p>
        </p:txBody>
      </p:sp>
      <p:sp>
        <p:nvSpPr>
          <p:cNvPr id="4" name="Content Placeholder 3">
            <a:extLst>
              <a:ext uri="{FF2B5EF4-FFF2-40B4-BE49-F238E27FC236}">
                <a16:creationId xmlns:a16="http://schemas.microsoft.com/office/drawing/2014/main" id="{3F54A3FD-6D9E-D261-F237-50ED265AAF1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Challenges of Traditional Access Control</a:t>
            </a:r>
          </a:p>
          <a:p>
            <a:pPr marL="0" lvl="1" indent="0">
              <a:buFont typeface="Arial" panose="020B0604020202020204" pitchFamily="34" charset="0"/>
              <a:buNone/>
            </a:pPr>
            <a:r>
              <a:t>Traditional access models cannot effectively manage autonomous AI agents needing dynamic, contextual permissions.</a:t>
            </a:r>
            <a:endParaRPr lang="en-US"/>
          </a:p>
          <a:p>
            <a:pPr marL="0" indent="0">
              <a:spcBef>
                <a:spcPts val="2500"/>
              </a:spcBef>
              <a:buFont typeface="Arial" panose="020B0604020202020204" pitchFamily="34" charset="0"/>
              <a:buNone/>
            </a:pPr>
            <a:r>
              <a:rPr lang="en-US" b="1"/>
              <a:t>Granular and Ephemeral Access</a:t>
            </a:r>
          </a:p>
          <a:p>
            <a:pPr marL="0" lvl="1" indent="0">
              <a:buFont typeface="Arial" panose="020B0604020202020204" pitchFamily="34" charset="0"/>
              <a:buNone/>
            </a:pPr>
            <a:r>
              <a:t>Solutions offering fine-grained, temporary access reduce risks of over-permissioning and improve security visibility.</a:t>
            </a:r>
            <a:endParaRPr lang="en-US"/>
          </a:p>
          <a:p>
            <a:pPr marL="0" indent="0">
              <a:spcBef>
                <a:spcPts val="2500"/>
              </a:spcBef>
              <a:buFont typeface="Arial" panose="020B0604020202020204" pitchFamily="34" charset="0"/>
              <a:buNone/>
            </a:pPr>
            <a:r>
              <a:rPr lang="en-US" b="1"/>
              <a:t>Identity as New Security Perimeter</a:t>
            </a:r>
          </a:p>
          <a:p>
            <a:pPr marL="0" lvl="1" indent="0">
              <a:buFont typeface="Arial" panose="020B0604020202020204" pitchFamily="34" charset="0"/>
              <a:buNone/>
            </a:pPr>
            <a:r>
              <a:t>Organizations must treat identity management as the frontline defense in securing AI automation environments.</a:t>
            </a:r>
            <a:endParaRPr lang="en-US"/>
          </a:p>
          <a:p>
            <a:pPr marL="0" indent="0">
              <a:spcBef>
                <a:spcPts val="2500"/>
              </a:spcBef>
              <a:buFont typeface="Arial" panose="020B0604020202020204" pitchFamily="34" charset="0"/>
              <a:buNone/>
            </a:pPr>
            <a:r>
              <a:rPr lang="en-US" b="1"/>
              <a:t>Practical Implementation Example</a:t>
            </a:r>
          </a:p>
          <a:p>
            <a:pPr marL="0" lvl="1" indent="0">
              <a:buFont typeface="Arial" panose="020B0604020202020204" pitchFamily="34" charset="0"/>
              <a:buNone/>
            </a:pPr>
            <a:r>
              <a:t>Scoped access in travel booking shows how dynamic permissions ensure compliance and security in AI applications.</a:t>
            </a:r>
            <a:endParaRPr lang="en-US"/>
          </a:p>
        </p:txBody>
      </p:sp>
      <p:pic>
        <p:nvPicPr>
          <p:cNvPr id="5" name="Content Placeholder 4" descr="Binary Code, Data, Digital Display, Symbol">
            <a:extLst>
              <a:ext uri="{FF2B5EF4-FFF2-40B4-BE49-F238E27FC236}">
                <a16:creationId xmlns:a16="http://schemas.microsoft.com/office/drawing/2014/main" id="{1326E050-491B-4B3E-B4B1-7A60D7B1974F}"/>
              </a:ext>
            </a:extLst>
          </p:cNvPr>
          <p:cNvPicPr>
            <a:picLocks noGrp="1" noChangeAspect="1"/>
          </p:cNvPicPr>
          <p:nvPr>
            <p:ph type="pic" sz="quarter" idx="15"/>
          </p:nvPr>
        </p:nvPicPr>
        <p:blipFill>
          <a:blip r:embed="rId3"/>
          <a:srcRect l="16503" r="50143" b="-1"/>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6827787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4574-202C-089D-166D-A1E2C0817640}"/>
              </a:ext>
            </a:extLst>
          </p:cNvPr>
          <p:cNvSpPr>
            <a:spLocks noGrp="1"/>
          </p:cNvSpPr>
          <p:nvPr>
            <p:ph type="title"/>
          </p:nvPr>
        </p:nvSpPr>
        <p:spPr>
          <a:xfrm>
            <a:off x="3657600" y="2807208"/>
            <a:ext cx="7772400" cy="3346704"/>
          </a:xfrm>
        </p:spPr>
        <p:txBody>
          <a:bodyPr anchor="t">
            <a:normAutofit/>
          </a:bodyPr>
          <a:lstStyle/>
          <a:p>
            <a:r>
              <a:rPr lang="en-US"/>
              <a:t>Introduction to Agentic AI Identities</a:t>
            </a:r>
          </a:p>
        </p:txBody>
      </p:sp>
    </p:spTree>
    <p:extLst>
      <p:ext uri="{BB962C8B-B14F-4D97-AF65-F5344CB8AC3E}">
        <p14:creationId xmlns:p14="http://schemas.microsoft.com/office/powerpoint/2010/main" val="3246556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4A544-1F92-EEC0-C13A-125193D3D613}"/>
              </a:ext>
            </a:extLst>
          </p:cNvPr>
          <p:cNvSpPr>
            <a:spLocks noGrp="1"/>
          </p:cNvSpPr>
          <p:nvPr>
            <p:ph type="title"/>
          </p:nvPr>
        </p:nvSpPr>
        <p:spPr>
          <a:xfrm>
            <a:off x="731520" y="3886200"/>
            <a:ext cx="3649468" cy="2048256"/>
          </a:xfrm>
        </p:spPr>
        <p:txBody>
          <a:bodyPr anchor="t">
            <a:normAutofit/>
          </a:bodyPr>
          <a:lstStyle/>
          <a:p>
            <a:r>
              <a:rPr lang="en-US"/>
              <a:t>Overview of Agentic AI Identities</a:t>
            </a:r>
          </a:p>
        </p:txBody>
      </p:sp>
      <p:pic>
        <p:nvPicPr>
          <p:cNvPr id="5" name="Content Placeholder 4" descr="Woman showing Earth and network hologram by using the user interface technology.">
            <a:extLst>
              <a:ext uri="{FF2B5EF4-FFF2-40B4-BE49-F238E27FC236}">
                <a16:creationId xmlns:a16="http://schemas.microsoft.com/office/drawing/2014/main" id="{8423AFAC-973B-4CB6-B0C4-760CBE5AD6A9}"/>
              </a:ext>
            </a:extLst>
          </p:cNvPr>
          <p:cNvPicPr>
            <a:picLocks noGrp="1" noChangeAspect="1"/>
          </p:cNvPicPr>
          <p:nvPr>
            <p:ph type="pic" sz="quarter" idx="15"/>
          </p:nvPr>
        </p:nvPicPr>
        <p:blipFill>
          <a:blip r:embed="rId3"/>
          <a:srcRect l="32602" r="13121" b="-2"/>
          <a:stretch>
            <a:fillRect/>
          </a:stretch>
        </p:blipFill>
        <p:spPr>
          <a:xfrm>
            <a:off x="731518" y="10"/>
            <a:ext cx="3520440" cy="3648446"/>
          </a:xfrm>
          <a:prstGeom prst="rect">
            <a:avLst/>
          </a:prstGeom>
          <a:noFill/>
        </p:spPr>
      </p:pic>
      <p:sp>
        <p:nvSpPr>
          <p:cNvPr id="4" name="Content Placeholder 3">
            <a:extLst>
              <a:ext uri="{FF2B5EF4-FFF2-40B4-BE49-F238E27FC236}">
                <a16:creationId xmlns:a16="http://schemas.microsoft.com/office/drawing/2014/main" id="{89C5AF96-62A6-D7D3-E304-4867D4CCF9C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148072" y="704088"/>
            <a:ext cx="6428232" cy="5230368"/>
          </a:xfrm>
        </p:spPr>
        <p:txBody>
          <a:bodyPr>
            <a:normAutofit/>
          </a:bodyPr>
          <a:lstStyle/>
          <a:p>
            <a:pPr marL="0" indent="0">
              <a:spcBef>
                <a:spcPts val="2500"/>
              </a:spcBef>
              <a:buFont typeface="Arial" panose="020B0604020202020204" pitchFamily="34" charset="0"/>
              <a:buNone/>
            </a:pPr>
            <a:r>
              <a:rPr lang="en-US" b="1"/>
              <a:t>Autonomous Digital Entities</a:t>
            </a:r>
          </a:p>
          <a:p>
            <a:pPr marL="0" lvl="1" indent="0">
              <a:buFont typeface="Arial" panose="020B0604020202020204" pitchFamily="34" charset="0"/>
              <a:buNone/>
            </a:pPr>
            <a:r>
              <a:t>Agentic AI identities are autonomous digital entities powered by large language models and orchestration frameworks.</a:t>
            </a:r>
            <a:endParaRPr lang="en-US"/>
          </a:p>
          <a:p>
            <a:pPr marL="0" indent="0">
              <a:spcBef>
                <a:spcPts val="2500"/>
              </a:spcBef>
              <a:buFont typeface="Arial" panose="020B0604020202020204" pitchFamily="34" charset="0"/>
              <a:buNone/>
            </a:pPr>
            <a:r>
              <a:rPr lang="en-US" b="1"/>
              <a:t>Complex Task Execution</a:t>
            </a:r>
          </a:p>
          <a:p>
            <a:pPr marL="0" lvl="1" indent="0">
              <a:buFont typeface="Arial" panose="020B0604020202020204" pitchFamily="34" charset="0"/>
              <a:buNone/>
            </a:pPr>
            <a:r>
              <a:t>These AI agents can reason and perform complex tasks like booking travel and managing infrastructure without human intervention.</a:t>
            </a:r>
            <a:endParaRPr lang="en-US"/>
          </a:p>
          <a:p>
            <a:pPr marL="0" indent="0">
              <a:spcBef>
                <a:spcPts val="2500"/>
              </a:spcBef>
              <a:buFont typeface="Arial" panose="020B0604020202020204" pitchFamily="34" charset="0"/>
              <a:buNone/>
            </a:pPr>
            <a:r>
              <a:rPr lang="en-US" b="1"/>
              <a:t>Enterprise Automation Shift</a:t>
            </a:r>
          </a:p>
          <a:p>
            <a:pPr marL="0" lvl="1" indent="0">
              <a:buFont typeface="Arial" panose="020B0604020202020204" pitchFamily="34" charset="0"/>
              <a:buNone/>
            </a:pPr>
            <a:r>
              <a:t>Agentic AI introduces a paradigm shift enabling dynamic, intelligent enterprise automation and system interactions.</a:t>
            </a:r>
            <a:endParaRPr lang="en-US"/>
          </a:p>
          <a:p>
            <a:pPr marL="0" indent="0">
              <a:spcBef>
                <a:spcPts val="2500"/>
              </a:spcBef>
              <a:buFont typeface="Arial" panose="020B0604020202020204" pitchFamily="34" charset="0"/>
              <a:buNone/>
            </a:pPr>
            <a:r>
              <a:rPr lang="en-US" b="1"/>
              <a:t>Identity and Access Challenges</a:t>
            </a:r>
          </a:p>
          <a:p>
            <a:pPr marL="0" lvl="1" indent="0">
              <a:buFont typeface="Arial" panose="020B0604020202020204" pitchFamily="34" charset="0"/>
              <a:buNone/>
            </a:pPr>
            <a:r>
              <a:t>The autonomy of agentic AI raises concerns in identity and access management due to non-human actor capabilities.</a:t>
            </a:r>
            <a:endParaRPr lang="en-US"/>
          </a:p>
        </p:txBody>
      </p:sp>
    </p:spTree>
    <p:extLst>
      <p:ext uri="{BB962C8B-B14F-4D97-AF65-F5344CB8AC3E}">
        <p14:creationId xmlns:p14="http://schemas.microsoft.com/office/powerpoint/2010/main" val="2824962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47A15-8790-B4EC-27D1-FA6304BA417E}"/>
              </a:ext>
            </a:extLst>
          </p:cNvPr>
          <p:cNvSpPr>
            <a:spLocks noGrp="1"/>
          </p:cNvSpPr>
          <p:nvPr>
            <p:ph type="title"/>
          </p:nvPr>
        </p:nvSpPr>
        <p:spPr>
          <a:xfrm>
            <a:off x="3657600" y="2807208"/>
            <a:ext cx="7772400" cy="3346704"/>
          </a:xfrm>
        </p:spPr>
        <p:txBody>
          <a:bodyPr anchor="t">
            <a:normAutofit/>
          </a:bodyPr>
          <a:lstStyle/>
          <a:p>
            <a:r>
              <a:rPr lang="en-US"/>
              <a:t>Identity Challenges with Agentic AI</a:t>
            </a:r>
          </a:p>
        </p:txBody>
      </p:sp>
    </p:spTree>
    <p:extLst>
      <p:ext uri="{BB962C8B-B14F-4D97-AF65-F5344CB8AC3E}">
        <p14:creationId xmlns:p14="http://schemas.microsoft.com/office/powerpoint/2010/main" val="1178354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44C88-F8DE-4B52-D992-F718D7C995FF}"/>
              </a:ext>
            </a:extLst>
          </p:cNvPr>
          <p:cNvSpPr>
            <a:spLocks noGrp="1"/>
          </p:cNvSpPr>
          <p:nvPr>
            <p:ph type="title"/>
          </p:nvPr>
        </p:nvSpPr>
        <p:spPr>
          <a:xfrm>
            <a:off x="731520" y="312572"/>
            <a:ext cx="6858000" cy="923544"/>
          </a:xfrm>
        </p:spPr>
        <p:txBody>
          <a:bodyPr anchor="b">
            <a:normAutofit/>
          </a:bodyPr>
          <a:lstStyle/>
          <a:p>
            <a:r>
              <a:rPr lang="en-US"/>
              <a:t>Pain Points in Traditional Identity Systems</a:t>
            </a:r>
          </a:p>
        </p:txBody>
      </p:sp>
      <p:sp>
        <p:nvSpPr>
          <p:cNvPr id="4" name="Content Placeholder 3">
            <a:extLst>
              <a:ext uri="{FF2B5EF4-FFF2-40B4-BE49-F238E27FC236}">
                <a16:creationId xmlns:a16="http://schemas.microsoft.com/office/drawing/2014/main" id="{F55E2027-2032-158C-D747-6D6B826E8D4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520" y="1380744"/>
            <a:ext cx="6858000" cy="4608576"/>
          </a:xfrm>
        </p:spPr>
        <p:txBody>
          <a:bodyPr>
            <a:normAutofit/>
          </a:bodyPr>
          <a:lstStyle/>
          <a:p>
            <a:pPr marL="0" indent="0">
              <a:spcBef>
                <a:spcPts val="2500"/>
              </a:spcBef>
              <a:buFont typeface="Arial" panose="020B0604020202020204" pitchFamily="34" charset="0"/>
              <a:buNone/>
            </a:pPr>
            <a:r>
              <a:rPr lang="en-US" b="1"/>
              <a:t>Over-Permissioning Risks</a:t>
            </a:r>
          </a:p>
          <a:p>
            <a:pPr marL="0" lvl="1" indent="0">
              <a:buFont typeface="Arial" panose="020B0604020202020204" pitchFamily="34" charset="0"/>
              <a:buNone/>
            </a:pPr>
            <a:r>
              <a:t>Excessive access granted to agents increases vulnerability to data breaches and misuse.</a:t>
            </a:r>
            <a:endParaRPr lang="en-US"/>
          </a:p>
          <a:p>
            <a:pPr marL="0" indent="0">
              <a:spcBef>
                <a:spcPts val="2500"/>
              </a:spcBef>
              <a:buFont typeface="Arial" panose="020B0604020202020204" pitchFamily="34" charset="0"/>
              <a:buNone/>
            </a:pPr>
            <a:r>
              <a:rPr lang="en-US" b="1"/>
              <a:t>Lack of Visibility</a:t>
            </a:r>
          </a:p>
          <a:p>
            <a:pPr marL="0" lvl="1" indent="0">
              <a:buFont typeface="Arial" panose="020B0604020202020204" pitchFamily="34" charset="0"/>
              <a:buNone/>
            </a:pPr>
            <a:r>
              <a:t>Difficulty auditing and understanding agent actions due to insufficient monitoring capabilities.</a:t>
            </a:r>
            <a:endParaRPr lang="en-US"/>
          </a:p>
          <a:p>
            <a:pPr marL="0" indent="0">
              <a:spcBef>
                <a:spcPts val="2500"/>
              </a:spcBef>
              <a:buFont typeface="Arial" panose="020B0604020202020204" pitchFamily="34" charset="0"/>
              <a:buNone/>
            </a:pPr>
            <a:r>
              <a:rPr lang="en-US" b="1"/>
              <a:t>Absence of Revocation Logic</a:t>
            </a:r>
          </a:p>
          <a:p>
            <a:pPr marL="0" lvl="1" indent="0">
              <a:buFont typeface="Arial" panose="020B0604020202020204" pitchFamily="34" charset="0"/>
              <a:buNone/>
            </a:pPr>
            <a:r>
              <a:t>Access often remains indefinitely as current systems lack effective revocation mechanisms.</a:t>
            </a:r>
            <a:endParaRPr lang="en-US"/>
          </a:p>
          <a:p>
            <a:pPr marL="0" indent="0">
              <a:spcBef>
                <a:spcPts val="2500"/>
              </a:spcBef>
              <a:buFont typeface="Arial" panose="020B0604020202020204" pitchFamily="34" charset="0"/>
              <a:buNone/>
            </a:pPr>
            <a:r>
              <a:rPr lang="en-US" b="1"/>
              <a:t>Need for Real-Time Access Control</a:t>
            </a:r>
          </a:p>
          <a:p>
            <a:pPr marL="0" lvl="1" indent="0">
              <a:buFont typeface="Arial" panose="020B0604020202020204" pitchFamily="34" charset="0"/>
              <a:buNone/>
            </a:pPr>
            <a:r>
              <a:t>Dynamic agentic AI identities require rethinking access granting, monitoring, and revoking in real-time.</a:t>
            </a:r>
            <a:endParaRPr lang="en-US"/>
          </a:p>
        </p:txBody>
      </p:sp>
      <p:pic>
        <p:nvPicPr>
          <p:cNvPr id="5" name="Content Placeholder 4" descr="Internet of Things Concept">
            <a:extLst>
              <a:ext uri="{FF2B5EF4-FFF2-40B4-BE49-F238E27FC236}">
                <a16:creationId xmlns:a16="http://schemas.microsoft.com/office/drawing/2014/main" id="{B81CDCB0-97AC-4542-ADEE-EB02C3762957}"/>
              </a:ext>
            </a:extLst>
          </p:cNvPr>
          <p:cNvPicPr>
            <a:picLocks noGrp="1" noChangeAspect="1"/>
          </p:cNvPicPr>
          <p:nvPr>
            <p:ph type="pic" sz="quarter" idx="15"/>
          </p:nvPr>
        </p:nvPicPr>
        <p:blipFill>
          <a:blip r:embed="rId3"/>
          <a:srcRect l="25543" r="34877" b="2"/>
          <a:stretch>
            <a:fillRect/>
          </a:stretch>
        </p:blipFill>
        <p:spPr>
          <a:xfrm>
            <a:off x="8491126" y="603504"/>
            <a:ext cx="3085177" cy="5202936"/>
          </a:xfrm>
          <a:prstGeom prst="rect">
            <a:avLst/>
          </a:prstGeom>
          <a:noFill/>
        </p:spPr>
      </p:pic>
    </p:spTree>
    <p:extLst>
      <p:ext uri="{BB962C8B-B14F-4D97-AF65-F5344CB8AC3E}">
        <p14:creationId xmlns:p14="http://schemas.microsoft.com/office/powerpoint/2010/main" val="456901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F411-B427-BC63-C56B-28D8777DA030}"/>
              </a:ext>
            </a:extLst>
          </p:cNvPr>
          <p:cNvSpPr>
            <a:spLocks noGrp="1"/>
          </p:cNvSpPr>
          <p:nvPr>
            <p:ph type="title"/>
          </p:nvPr>
        </p:nvSpPr>
        <p:spPr>
          <a:xfrm>
            <a:off x="3657600" y="2807208"/>
            <a:ext cx="7772400" cy="3346704"/>
          </a:xfrm>
        </p:spPr>
        <p:txBody>
          <a:bodyPr anchor="t">
            <a:normAutofit/>
          </a:bodyPr>
          <a:lstStyle/>
          <a:p>
            <a:r>
              <a:rPr lang="en-US" dirty="0"/>
              <a:t>CPAM's Just-In-Time Access Solution</a:t>
            </a:r>
          </a:p>
        </p:txBody>
      </p:sp>
    </p:spTree>
    <p:extLst>
      <p:ext uri="{BB962C8B-B14F-4D97-AF65-F5344CB8AC3E}">
        <p14:creationId xmlns:p14="http://schemas.microsoft.com/office/powerpoint/2010/main" val="3711278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02816-C5DA-4B49-3DAA-FF8C73F8119B}"/>
              </a:ext>
            </a:extLst>
          </p:cNvPr>
          <p:cNvSpPr>
            <a:spLocks noGrp="1"/>
          </p:cNvSpPr>
          <p:nvPr>
            <p:ph type="title"/>
          </p:nvPr>
        </p:nvSpPr>
        <p:spPr>
          <a:xfrm>
            <a:off x="8311896" y="832104"/>
            <a:ext cx="3273552" cy="1947672"/>
          </a:xfrm>
        </p:spPr>
        <p:txBody>
          <a:bodyPr anchor="b">
            <a:normAutofit/>
          </a:bodyPr>
          <a:lstStyle/>
          <a:p>
            <a:r>
              <a:rPr lang="en-US"/>
              <a:t>Granular and Ephemeral Access Control</a:t>
            </a:r>
          </a:p>
        </p:txBody>
      </p:sp>
      <p:pic>
        <p:nvPicPr>
          <p:cNvPr id="5" name="Content Placeholder 4" descr="Digital security concept 3d">
            <a:extLst>
              <a:ext uri="{FF2B5EF4-FFF2-40B4-BE49-F238E27FC236}">
                <a16:creationId xmlns:a16="http://schemas.microsoft.com/office/drawing/2014/main" id="{A0835368-255F-400E-98AF-D102FCE0EAD2}"/>
              </a:ext>
            </a:extLst>
          </p:cNvPr>
          <p:cNvPicPr>
            <a:picLocks noGrp="1" noChangeAspect="1"/>
          </p:cNvPicPr>
          <p:nvPr>
            <p:ph type="pic" sz="quarter" idx="18"/>
          </p:nvPr>
        </p:nvPicPr>
        <p:blipFill>
          <a:blip r:embed="rId3"/>
          <a:srcRect l="4159" r="4783"/>
          <a:stretch>
            <a:fillRect/>
          </a:stretch>
        </p:blipFill>
        <p:spPr>
          <a:xfrm>
            <a:off x="20" y="-1"/>
            <a:ext cx="7783979" cy="6411311"/>
          </a:xfrm>
          <a:prstGeom prst="rect">
            <a:avLst/>
          </a:prstGeom>
          <a:noFill/>
        </p:spPr>
      </p:pic>
      <p:sp>
        <p:nvSpPr>
          <p:cNvPr id="4" name="Content Placeholder 3">
            <a:extLst>
              <a:ext uri="{FF2B5EF4-FFF2-40B4-BE49-F238E27FC236}">
                <a16:creationId xmlns:a16="http://schemas.microsoft.com/office/drawing/2014/main" id="{815A63E8-56BC-DC87-C2A6-10420A15513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11896" y="2852928"/>
            <a:ext cx="3273552" cy="2953512"/>
          </a:xfrm>
        </p:spPr>
        <p:txBody>
          <a:bodyPr>
            <a:normAutofit/>
          </a:bodyPr>
          <a:lstStyle/>
          <a:p>
            <a:pPr marL="0" indent="0">
              <a:lnSpc>
                <a:spcPct val="110000"/>
              </a:lnSpc>
              <a:spcBef>
                <a:spcPts val="2500"/>
              </a:spcBef>
              <a:buFont typeface="Arial" panose="020B0604020202020204" pitchFamily="34" charset="0"/>
              <a:buNone/>
            </a:pPr>
            <a:r>
              <a:rPr lang="en-US" sz="1000" b="1"/>
              <a:t>Just-In-Time Access Model</a:t>
            </a:r>
          </a:p>
          <a:p>
            <a:pPr marL="0" lvl="1" indent="0">
              <a:lnSpc>
                <a:spcPct val="110000"/>
              </a:lnSpc>
              <a:buFont typeface="Arial" panose="020B0604020202020204" pitchFamily="34" charset="0"/>
              <a:buNone/>
            </a:pPr>
            <a:r>
              <a:rPr lang="en-US" sz="1000"/>
              <a:t>JIT access provides permissions only for the specific task and limited duration to AI agents, enhancing security.</a:t>
            </a:r>
          </a:p>
          <a:p>
            <a:pPr marL="0" indent="0">
              <a:lnSpc>
                <a:spcPct val="110000"/>
              </a:lnSpc>
              <a:spcBef>
                <a:spcPts val="2500"/>
              </a:spcBef>
              <a:buFont typeface="Arial" panose="020B0604020202020204" pitchFamily="34" charset="0"/>
              <a:buNone/>
            </a:pPr>
            <a:r>
              <a:rPr lang="en-US" sz="1000" b="1"/>
              <a:t>Contextual Access Controls</a:t>
            </a:r>
          </a:p>
          <a:p>
            <a:pPr marL="0" lvl="1" indent="0">
              <a:lnSpc>
                <a:spcPct val="110000"/>
              </a:lnSpc>
              <a:buFont typeface="Arial" panose="020B0604020202020204" pitchFamily="34" charset="0"/>
              <a:buNone/>
            </a:pPr>
            <a:r>
              <a:rPr lang="en-US" sz="1000"/>
              <a:t>Access is granted based on user role, task type, and system sensitivity ensuring scoped permissions.</a:t>
            </a:r>
          </a:p>
          <a:p>
            <a:pPr marL="0" indent="0">
              <a:lnSpc>
                <a:spcPct val="110000"/>
              </a:lnSpc>
              <a:spcBef>
                <a:spcPts val="2500"/>
              </a:spcBef>
              <a:buFont typeface="Arial" panose="020B0604020202020204" pitchFamily="34" charset="0"/>
              <a:buNone/>
            </a:pPr>
            <a:r>
              <a:rPr lang="en-US" sz="1000" b="1"/>
              <a:t>Security and Compliance Benefits</a:t>
            </a:r>
          </a:p>
          <a:p>
            <a:pPr marL="0" lvl="1" indent="0">
              <a:lnSpc>
                <a:spcPct val="110000"/>
              </a:lnSpc>
              <a:buFont typeface="Arial" panose="020B0604020202020204" pitchFamily="34" charset="0"/>
              <a:buNone/>
            </a:pPr>
            <a:r>
              <a:rPr lang="en-US" sz="1000"/>
              <a:t>The model eliminates standing privileges, reduces attack surface, and enables full auditability of actions.</a:t>
            </a:r>
          </a:p>
        </p:txBody>
      </p:sp>
    </p:spTree>
    <p:extLst>
      <p:ext uri="{BB962C8B-B14F-4D97-AF65-F5344CB8AC3E}">
        <p14:creationId xmlns:p14="http://schemas.microsoft.com/office/powerpoint/2010/main" val="338509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FFA8-0C35-97D4-CFBB-8733DEAFCB34}"/>
              </a:ext>
            </a:extLst>
          </p:cNvPr>
          <p:cNvSpPr>
            <a:spLocks noGrp="1"/>
          </p:cNvSpPr>
          <p:nvPr>
            <p:ph type="title"/>
          </p:nvPr>
        </p:nvSpPr>
        <p:spPr>
          <a:xfrm>
            <a:off x="731520" y="2596896"/>
            <a:ext cx="8933688" cy="3566160"/>
          </a:xfrm>
        </p:spPr>
        <p:txBody>
          <a:bodyPr anchor="b">
            <a:normAutofit/>
          </a:bodyPr>
          <a:lstStyle/>
          <a:p>
            <a:r>
              <a:rPr lang="en-US"/>
              <a:t>Real-World Example: Travel Booking App</a:t>
            </a:r>
          </a:p>
        </p:txBody>
      </p:sp>
    </p:spTree>
    <p:extLst>
      <p:ext uri="{BB962C8B-B14F-4D97-AF65-F5344CB8AC3E}">
        <p14:creationId xmlns:p14="http://schemas.microsoft.com/office/powerpoint/2010/main" val="2345114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64B2-23EE-236A-3BC8-D159F0D4DE49}"/>
              </a:ext>
            </a:extLst>
          </p:cNvPr>
          <p:cNvSpPr>
            <a:spLocks noGrp="1"/>
          </p:cNvSpPr>
          <p:nvPr>
            <p:ph type="title"/>
          </p:nvPr>
        </p:nvSpPr>
        <p:spPr>
          <a:xfrm>
            <a:off x="8174736" y="475488"/>
            <a:ext cx="3401568" cy="1197864"/>
          </a:xfrm>
        </p:spPr>
        <p:txBody>
          <a:bodyPr anchor="b">
            <a:normAutofit/>
          </a:bodyPr>
          <a:lstStyle/>
          <a:p>
            <a:r>
              <a:rPr lang="en-US" sz="2600"/>
              <a:t>Enterprise Deployment Using Agentic AI</a:t>
            </a:r>
          </a:p>
        </p:txBody>
      </p:sp>
      <p:pic>
        <p:nvPicPr>
          <p:cNvPr id="5" name="Content Placeholder 4" descr="Businessman travels in a car in the back seat and checks messages, social networks and completes business commitments on his digital tablet.">
            <a:extLst>
              <a:ext uri="{FF2B5EF4-FFF2-40B4-BE49-F238E27FC236}">
                <a16:creationId xmlns:a16="http://schemas.microsoft.com/office/drawing/2014/main" id="{3BB9261C-43F7-4367-B782-DF355A52C756}"/>
              </a:ext>
            </a:extLst>
          </p:cNvPr>
          <p:cNvPicPr>
            <a:picLocks noGrp="1" noChangeAspect="1"/>
          </p:cNvPicPr>
          <p:nvPr>
            <p:ph type="pic" sz="quarter" idx="15"/>
          </p:nvPr>
        </p:nvPicPr>
        <p:blipFill>
          <a:blip r:embed="rId3"/>
          <a:srcRect r="14288" b="2"/>
          <a:stretch>
            <a:fillRect/>
          </a:stretch>
        </p:blipFill>
        <p:spPr>
          <a:xfrm>
            <a:off x="603504" y="603504"/>
            <a:ext cx="6681111" cy="5202936"/>
          </a:xfrm>
          <a:prstGeom prst="rect">
            <a:avLst/>
          </a:prstGeom>
          <a:noFill/>
        </p:spPr>
      </p:pic>
      <p:sp>
        <p:nvSpPr>
          <p:cNvPr id="4" name="Content Placeholder 3">
            <a:extLst>
              <a:ext uri="{FF2B5EF4-FFF2-40B4-BE49-F238E27FC236}">
                <a16:creationId xmlns:a16="http://schemas.microsoft.com/office/drawing/2014/main" id="{DF854460-0E14-4085-750C-D23723F2D8B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174736" y="1856232"/>
            <a:ext cx="3401568" cy="4041648"/>
          </a:xfrm>
        </p:spPr>
        <p:txBody>
          <a:bodyPr>
            <a:normAutofit/>
          </a:bodyPr>
          <a:lstStyle/>
          <a:p>
            <a:pPr marL="0" indent="0">
              <a:lnSpc>
                <a:spcPct val="110000"/>
              </a:lnSpc>
              <a:spcBef>
                <a:spcPts val="2500"/>
              </a:spcBef>
              <a:buFont typeface="Arial" panose="020B0604020202020204" pitchFamily="34" charset="0"/>
              <a:buNone/>
            </a:pPr>
            <a:r>
              <a:rPr lang="en-US" sz="1000" b="1"/>
              <a:t>Agentic AI Chatbot Interface</a:t>
            </a:r>
          </a:p>
          <a:p>
            <a:pPr marL="0" lvl="1" indent="0">
              <a:lnSpc>
                <a:spcPct val="110000"/>
              </a:lnSpc>
              <a:buFont typeface="Arial" panose="020B0604020202020204" pitchFamily="34" charset="0"/>
              <a:buNone/>
            </a:pPr>
            <a:r>
              <a:rPr lang="en-US" sz="1000"/>
              <a:t>The enterprise uses an AI chatbot powered by LLM capabilities for natural language travel booking interactions.</a:t>
            </a:r>
          </a:p>
          <a:p>
            <a:pPr marL="0" indent="0">
              <a:lnSpc>
                <a:spcPct val="110000"/>
              </a:lnSpc>
              <a:spcBef>
                <a:spcPts val="2500"/>
              </a:spcBef>
              <a:buFont typeface="Arial" panose="020B0604020202020204" pitchFamily="34" charset="0"/>
              <a:buNone/>
            </a:pPr>
            <a:r>
              <a:rPr lang="en-US" sz="1000" b="1"/>
              <a:t>Dynamic Role-Based Access</a:t>
            </a:r>
          </a:p>
          <a:p>
            <a:pPr marL="0" lvl="1" indent="0">
              <a:lnSpc>
                <a:spcPct val="110000"/>
              </a:lnSpc>
              <a:buFont typeface="Arial" panose="020B0604020202020204" pitchFamily="34" charset="0"/>
              <a:buNone/>
            </a:pPr>
            <a:r>
              <a:rPr lang="en-US" sz="1000"/>
              <a:t>Agentic AI grants just-in-time access to user profiles and booking APIs based on user roles to ensure appropriate permissions.</a:t>
            </a:r>
          </a:p>
          <a:p>
            <a:pPr marL="0" indent="0">
              <a:lnSpc>
                <a:spcPct val="110000"/>
              </a:lnSpc>
              <a:spcBef>
                <a:spcPts val="2500"/>
              </a:spcBef>
              <a:buFont typeface="Arial" panose="020B0604020202020204" pitchFamily="34" charset="0"/>
              <a:buNone/>
            </a:pPr>
            <a:r>
              <a:rPr lang="en-US" sz="1000" b="1"/>
              <a:t>Scoped, Time-Bound Permissions</a:t>
            </a:r>
          </a:p>
          <a:p>
            <a:pPr marL="0" lvl="1" indent="0">
              <a:lnSpc>
                <a:spcPct val="110000"/>
              </a:lnSpc>
              <a:buFont typeface="Arial" panose="020B0604020202020204" pitchFamily="34" charset="0"/>
              <a:buNone/>
            </a:pPr>
            <a:r>
              <a:rPr lang="en-US" sz="1000"/>
              <a:t>Permissions are automatically revoked after booking completion, preventing standing privileges and enhancing security.</a:t>
            </a:r>
          </a:p>
          <a:p>
            <a:pPr marL="0" indent="0">
              <a:lnSpc>
                <a:spcPct val="110000"/>
              </a:lnSpc>
              <a:spcBef>
                <a:spcPts val="2500"/>
              </a:spcBef>
              <a:buFont typeface="Arial" panose="020B0604020202020204" pitchFamily="34" charset="0"/>
              <a:buNone/>
            </a:pPr>
            <a:r>
              <a:rPr lang="en-US" sz="1000" b="1"/>
              <a:t>Streamlined Secure Operations</a:t>
            </a:r>
          </a:p>
          <a:p>
            <a:pPr marL="0" lvl="1" indent="0">
              <a:lnSpc>
                <a:spcPct val="110000"/>
              </a:lnSpc>
              <a:buFont typeface="Arial" panose="020B0604020202020204" pitchFamily="34" charset="0"/>
              <a:buNone/>
            </a:pPr>
            <a:r>
              <a:rPr lang="en-US" sz="1000"/>
              <a:t>Agentic AI streamlines enterprise operations by securely managing travel bookings with automated workflows.</a:t>
            </a:r>
          </a:p>
        </p:txBody>
      </p:sp>
    </p:spTree>
    <p:extLst>
      <p:ext uri="{BB962C8B-B14F-4D97-AF65-F5344CB8AC3E}">
        <p14:creationId xmlns:p14="http://schemas.microsoft.com/office/powerpoint/2010/main" val="3893360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radientRise">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 id="{FF74CFCA-15A8-4A19-8791-A4B07AC19AED}" vid="{4F1DA30D-FBF7-47F9-8AB5-ACED5332D3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fc6566c-88eb-41c5-b599-86942cb5316d" xsi:nil="true"/>
    <lcf76f155ced4ddcb4097134ff3c332f xmlns="8736f99a-40cb-4c8e-9216-dfe342240d6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6F6123C49E95418CAD754D7BA1DD53" ma:contentTypeVersion="15" ma:contentTypeDescription="Create a new document." ma:contentTypeScope="" ma:versionID="668df2cd7e5fa72a2652af4736ffb337">
  <xsd:schema xmlns:xsd="http://www.w3.org/2001/XMLSchema" xmlns:xs="http://www.w3.org/2001/XMLSchema" xmlns:p="http://schemas.microsoft.com/office/2006/metadata/properties" xmlns:ns2="8736f99a-40cb-4c8e-9216-dfe342240d65" xmlns:ns3="6fc6566c-88eb-41c5-b599-86942cb5316d" targetNamespace="http://schemas.microsoft.com/office/2006/metadata/properties" ma:root="true" ma:fieldsID="0ca83bb68dd754cbffc1689dde0d1907" ns2:_="" ns3:_="">
    <xsd:import namespace="8736f99a-40cb-4c8e-9216-dfe342240d65"/>
    <xsd:import namespace="6fc6566c-88eb-41c5-b599-86942cb5316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36f99a-40cb-4c8e-9216-dfe342240d6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a62dcec-5dfd-403e-9655-2a198ff5776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c6566c-88eb-41c5-b599-86942cb5316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faebd69-60e0-4cc4-a5ed-f840b5d691a7}" ma:internalName="TaxCatchAll" ma:showField="CatchAllData" ma:web="6fc6566c-88eb-41c5-b599-86942cb5316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04CAC9-4DB9-48D9-8A6F-3675D14127D6}">
  <ds:schemaRefs>
    <ds:schemaRef ds:uri="http://schemas.microsoft.com/office/2006/metadata/properties"/>
    <ds:schemaRef ds:uri="http://purl.org/dc/dcmitype/"/>
    <ds:schemaRef ds:uri="http://www.w3.org/XML/1998/namespace"/>
    <ds:schemaRef ds:uri="http://purl.org/dc/terms/"/>
    <ds:schemaRef ds:uri="http://purl.org/dc/elements/1.1/"/>
    <ds:schemaRef ds:uri="6fc6566c-88eb-41c5-b599-86942cb5316d"/>
    <ds:schemaRef ds:uri="8736f99a-40cb-4c8e-9216-dfe342240d65"/>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85156F1-118E-427B-AA8C-9C2664E7B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36f99a-40cb-4c8e-9216-dfe342240d65"/>
    <ds:schemaRef ds:uri="6fc6566c-88eb-41c5-b599-86942cb531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753F6F-88D8-493D-A089-0923419088E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Template>
  <TotalTime>124</TotalTime>
  <Words>1342</Words>
  <Application>Microsoft Macintosh PowerPoint</Application>
  <PresentationFormat>Widescreen</PresentationFormat>
  <Paragraphs>86</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Calibri</vt:lpstr>
      <vt:lpstr>Neue Haas Grotesk Text Pro</vt:lpstr>
      <vt:lpstr>GradientRise</vt:lpstr>
      <vt:lpstr>Agentic AI Identities &amp; Enterprise Access Control</vt:lpstr>
      <vt:lpstr>Introduction to Agentic AI Identities</vt:lpstr>
      <vt:lpstr>Overview of Agentic AI Identities</vt:lpstr>
      <vt:lpstr>Identity Challenges with Agentic AI</vt:lpstr>
      <vt:lpstr>Pain Points in Traditional Identity Systems</vt:lpstr>
      <vt:lpstr>CPAM's Just-In-Time Access Solution</vt:lpstr>
      <vt:lpstr>Granular and Ephemeral Access Control</vt:lpstr>
      <vt:lpstr>Real-World Example: Travel Booking App</vt:lpstr>
      <vt:lpstr>Enterprise Deployment Using Agentic AI</vt:lpstr>
      <vt:lpstr>Architecture Highlights</vt:lpstr>
      <vt:lpstr>Components and Security Measures</vt:lpstr>
      <vt:lpstr>Conclusion and Key Takeaways</vt:lpstr>
      <vt:lpstr>Importance of Scoped Access in AI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Shahzad Ali</cp:lastModifiedBy>
  <cp:revision>2</cp:revision>
  <dcterms:created xsi:type="dcterms:W3CDTF">2025-08-21T17:09:02Z</dcterms:created>
  <dcterms:modified xsi:type="dcterms:W3CDTF">2025-10-15T17:02:54Z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0x0101002D6F6123C49E95418CAD754D7BA1DD53</vt:lpwstr>
  </property>
  <property fmtid="{D5CDD505-2E9C-101B-9397-08002B2CF9AE}" pid="3" name="MediaServiceImageTags">
    <vt:lpwstr/>
  </property>
</Properties>
</file>