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561" r:id="rId5"/>
    <p:sldId id="2562" r:id="rId6"/>
    <p:sldId id="2563" r:id="rId7"/>
    <p:sldId id="2564" r:id="rId8"/>
    <p:sldId id="2565" r:id="rId9"/>
    <p:sldId id="2566" r:id="rId10"/>
    <p:sldId id="2567" r:id="rId11"/>
    <p:sldId id="2568" r:id="rId12"/>
    <p:sldId id="2569" r:id="rId13"/>
    <p:sldId id="2570" r:id="rId14"/>
    <p:sldId id="2571" r:id="rId15"/>
    <p:sldId id="2572" r:id="rId16"/>
    <p:sldId id="2573" r:id="rId17"/>
    <p:sldId id="2574" r:id="rId18"/>
    <p:sldId id="2575"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gentic AI Identities &amp; Enterprise Access Control" id="{7DF8017E-F26E-4F83-AFE9-91E4CE0BDEB6}">
          <p14:sldIdLst>
            <p14:sldId id="2561"/>
          </p14:sldIdLst>
        </p14:section>
        <p14:section name="Introduction to Agentic AI Identities" id="{95210CA9-845E-44C5-948D-079DC33AEC8A}">
          <p14:sldIdLst>
            <p14:sldId id="2562"/>
            <p14:sldId id="2563"/>
            <p14:sldId id="2564"/>
          </p14:sldIdLst>
        </p14:section>
        <p14:section name="Challenges and Pain Points" id="{E0941FBB-D94F-48FC-9CF3-BF3EB7800711}">
          <p14:sldIdLst>
            <p14:sldId id="2565"/>
            <p14:sldId id="2566"/>
            <p14:sldId id="2567"/>
          </p14:sldIdLst>
        </p14:section>
        <p14:section name="Britive's Solution" id="{6C671370-50C9-4573-8D1A-4CACC55F93A1}">
          <p14:sldIdLst>
            <p14:sldId id="2568"/>
            <p14:sldId id="2569"/>
          </p14:sldIdLst>
        </p14:section>
        <p14:section name="Real-World Example" id="{D65ED4C5-B08D-4997-9D4A-6E164FDB874D}">
          <p14:sldIdLst>
            <p14:sldId id="2570"/>
            <p14:sldId id="2571"/>
          </p14:sldIdLst>
        </p14:section>
        <p14:section name="Architecture Overview" id="{EB44AD11-F0D6-42F0-8A3A-26955DED6FC0}">
          <p14:sldIdLst>
            <p14:sldId id="2572"/>
            <p14:sldId id="2573"/>
            <p14:sldId id="2574"/>
            <p14:sldId id="257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B72492-16B3-D047-BD64-5A98E03C56B2}" v="44" dt="2025-10-15T17:01:08.949"/>
    <p1510:client id="{71A153D9-9BF3-4B52-8754-1A6912DF668B}" v="18" dt="2025-10-15T16:04:53.9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26" autoAdjust="0"/>
    <p:restoredTop sz="94598"/>
  </p:normalViewPr>
  <p:slideViewPr>
    <p:cSldViewPr>
      <p:cViewPr varScale="1">
        <p:scale>
          <a:sx n="118" d="100"/>
          <a:sy n="118" d="100"/>
        </p:scale>
        <p:origin x="2224" y="488"/>
      </p:cViewPr>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hzad Ali" userId="2e10995d-8daa-4495-80f4-67c6d888e6cb" providerId="ADAL" clId="{F3AA1C66-1650-5699-BB9E-1D1386DBA2D7}"/>
    <pc:docChg chg="modSld">
      <pc:chgData name="Shahzad Ali" userId="2e10995d-8daa-4495-80f4-67c6d888e6cb" providerId="ADAL" clId="{F3AA1C66-1650-5699-BB9E-1D1386DBA2D7}" dt="2025-10-15T17:01:08.949" v="47" actId="20577"/>
      <pc:docMkLst>
        <pc:docMk/>
      </pc:docMkLst>
      <pc:sldChg chg="modSp">
        <pc:chgData name="Shahzad Ali" userId="2e10995d-8daa-4495-80f4-67c6d888e6cb" providerId="ADAL" clId="{F3AA1C66-1650-5699-BB9E-1D1386DBA2D7}" dt="2025-10-15T17:01:08.949" v="47" actId="20577"/>
        <pc:sldMkLst>
          <pc:docMk/>
          <pc:sldMk cId="2972743710" sldId="2568"/>
        </pc:sldMkLst>
        <pc:spChg chg="mod">
          <ac:chgData name="Shahzad Ali" userId="2e10995d-8daa-4495-80f4-67c6d888e6cb" providerId="ADAL" clId="{F3AA1C66-1650-5699-BB9E-1D1386DBA2D7}" dt="2025-10-15T17:01:08.949" v="47" actId="20577"/>
          <ac:spMkLst>
            <pc:docMk/>
            <pc:sldMk cId="2972743710" sldId="2568"/>
            <ac:spMk id="2" creationId="{76641DD5-2091-5E65-960E-3F9861D47C94}"/>
          </ac:spMkLst>
        </pc:spChg>
      </pc:sldChg>
      <pc:sldChg chg="modSp mod">
        <pc:chgData name="Shahzad Ali" userId="2e10995d-8daa-4495-80f4-67c6d888e6cb" providerId="ADAL" clId="{F3AA1C66-1650-5699-BB9E-1D1386DBA2D7}" dt="2025-10-15T17:00:19.215" v="19" actId="20577"/>
        <pc:sldMkLst>
          <pc:docMk/>
          <pc:sldMk cId="2953721724" sldId="2569"/>
        </pc:sldMkLst>
        <pc:spChg chg="mod">
          <ac:chgData name="Shahzad Ali" userId="2e10995d-8daa-4495-80f4-67c6d888e6cb" providerId="ADAL" clId="{F3AA1C66-1650-5699-BB9E-1D1386DBA2D7}" dt="2025-10-15T17:00:14.747" v="12" actId="20577"/>
          <ac:spMkLst>
            <pc:docMk/>
            <pc:sldMk cId="2953721724" sldId="2569"/>
            <ac:spMk id="2" creationId="{2B26C54E-92E7-D6B4-3D9F-9CB67EDB75D8}"/>
          </ac:spMkLst>
        </pc:spChg>
        <pc:spChg chg="mod">
          <ac:chgData name="Shahzad Ali" userId="2e10995d-8daa-4495-80f4-67c6d888e6cb" providerId="ADAL" clId="{F3AA1C66-1650-5699-BB9E-1D1386DBA2D7}" dt="2025-10-15T17:00:19.215" v="19" actId="20577"/>
          <ac:spMkLst>
            <pc:docMk/>
            <pc:sldMk cId="2953721724" sldId="2569"/>
            <ac:spMk id="4" creationId="{C484CD43-50C3-2B5A-C7D3-E4F0D8F6FCCF}"/>
          </ac:spMkLst>
        </pc:spChg>
      </pc:sldChg>
      <pc:sldChg chg="modSp modAnim">
        <pc:chgData name="Shahzad Ali" userId="2e10995d-8daa-4495-80f4-67c6d888e6cb" providerId="ADAL" clId="{F3AA1C66-1650-5699-BB9E-1D1386DBA2D7}" dt="2025-10-15T17:00:56.406" v="46" actId="6549"/>
        <pc:sldMkLst>
          <pc:docMk/>
          <pc:sldMk cId="3081306351" sldId="2573"/>
        </pc:sldMkLst>
        <pc:spChg chg="mod">
          <ac:chgData name="Shahzad Ali" userId="2e10995d-8daa-4495-80f4-67c6d888e6cb" providerId="ADAL" clId="{F3AA1C66-1650-5699-BB9E-1D1386DBA2D7}" dt="2025-10-15T17:00:56.406" v="46" actId="6549"/>
          <ac:spMkLst>
            <pc:docMk/>
            <pc:sldMk cId="3081306351" sldId="2573"/>
            <ac:spMk id="4" creationId="{B1472253-4554-DA5C-2B27-7AAC9E0DCBC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AB917E-2922-4E66-864C-7EC3544263A4}" type="datetimeFigureOut">
              <a:t>10/15/25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65BFEA-5D14-40D5-B140-3A53C8F1EBF2}" type="slidenum">
              <a:t>‹#›</a:t>
            </a:fld>
            <a:endParaRPr lang="en-US"/>
          </a:p>
        </p:txBody>
      </p:sp>
    </p:spTree>
    <p:extLst>
      <p:ext uri="{BB962C8B-B14F-4D97-AF65-F5344CB8AC3E}">
        <p14:creationId xmlns:p14="http://schemas.microsoft.com/office/powerpoint/2010/main" val="2049241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38153BFB-8190-437E-B9BD-24D3FA2874FF}" type="slidenum">
              <a:t>1</a:t>
            </a:fld>
            <a:endParaRPr lang="en-US"/>
          </a:p>
        </p:txBody>
      </p:sp>
    </p:spTree>
    <p:extLst>
      <p:ext uri="{BB962C8B-B14F-4D97-AF65-F5344CB8AC3E}">
        <p14:creationId xmlns:p14="http://schemas.microsoft.com/office/powerpoint/2010/main" val="31647602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Travel Booking with Agentic AI</a:t>
            </a:r>
          </a:p>
        </p:txBody>
      </p:sp>
      <p:sp>
        <p:nvSpPr>
          <p:cNvPr id="4" name="Slide Number Placeholder 3"/>
          <p:cNvSpPr>
            <a:spLocks noGrp="1"/>
          </p:cNvSpPr>
          <p:nvPr>
            <p:ph type="sldNum" sz="quarter" idx="5"/>
          </p:nvPr>
        </p:nvSpPr>
        <p:spPr/>
        <p:txBody>
          <a:bodyPr/>
          <a:lstStyle/>
          <a:p>
            <a:fld id="{38153BFB-8190-437E-B9BD-24D3FA2874FF}" type="slidenum">
              <a:t>10</a:t>
            </a:fld>
            <a:endParaRPr lang="en-US"/>
          </a:p>
        </p:txBody>
      </p:sp>
    </p:spTree>
    <p:extLst>
      <p:ext uri="{BB962C8B-B14F-4D97-AF65-F5344CB8AC3E}">
        <p14:creationId xmlns:p14="http://schemas.microsoft.com/office/powerpoint/2010/main" val="7199720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 compelling real-world example of agentic AI in action involves an enterprise deploying an internal travel booking solution. This solution utilized AWS Bedrock and agentic AI technologies to enable employees to book flights and hotels via a simple chatbot interface. The AI agent interpreted natural language requests and determined access needs based on user roles—economy class for regular employees and business class for executives. It then obtained JIT access to AWS DynamoDB to retrieve user profiles and to the Amadeus travel API to complete bookings. Once the task was completed, all permissions were automatically revoked, ensuring no standing privileges. This implementation demonstrated the effectiveness of scoped, ephemeral access in a practical enterprise scenario.</a:t>
            </a:r>
          </a:p>
        </p:txBody>
      </p:sp>
      <p:sp>
        <p:nvSpPr>
          <p:cNvPr id="4" name="Slide Number Placeholder 3"/>
          <p:cNvSpPr>
            <a:spLocks noGrp="1"/>
          </p:cNvSpPr>
          <p:nvPr>
            <p:ph type="sldNum" sz="quarter" idx="5"/>
          </p:nvPr>
        </p:nvSpPr>
        <p:spPr/>
        <p:txBody>
          <a:bodyPr/>
          <a:lstStyle/>
          <a:p>
            <a:fld id="{38153BFB-8190-437E-B9BD-24D3FA2874FF}" type="slidenum">
              <a:t>11</a:t>
            </a:fld>
            <a:endParaRPr lang="en-US"/>
          </a:p>
        </p:txBody>
      </p:sp>
    </p:spTree>
    <p:extLst>
      <p:ext uri="{BB962C8B-B14F-4D97-AF65-F5344CB8AC3E}">
        <p14:creationId xmlns:p14="http://schemas.microsoft.com/office/powerpoint/2010/main" val="23990118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Architecture Highlights</a:t>
            </a:r>
          </a:p>
        </p:txBody>
      </p:sp>
      <p:sp>
        <p:nvSpPr>
          <p:cNvPr id="4" name="Slide Number Placeholder 3"/>
          <p:cNvSpPr>
            <a:spLocks noGrp="1"/>
          </p:cNvSpPr>
          <p:nvPr>
            <p:ph type="sldNum" sz="quarter" idx="5"/>
          </p:nvPr>
        </p:nvSpPr>
        <p:spPr/>
        <p:txBody>
          <a:bodyPr/>
          <a:lstStyle/>
          <a:p>
            <a:fld id="{38153BFB-8190-437E-B9BD-24D3FA2874FF}" type="slidenum">
              <a:t>12</a:t>
            </a:fld>
            <a:endParaRPr lang="en-US"/>
          </a:p>
        </p:txBody>
      </p:sp>
    </p:spTree>
    <p:extLst>
      <p:ext uri="{BB962C8B-B14F-4D97-AF65-F5344CB8AC3E}">
        <p14:creationId xmlns:p14="http://schemas.microsoft.com/office/powerpoint/2010/main" val="26915266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architecture of the travel booking solution included several key components. Britive was used for orchestrating JIT access, ensuring that permissions were granted and revoked dynamically. AWS Bedrock provided the LLM capabilities for natural language processing and reasoning. The AWS DynamoDB MCP server facilitated profile resolution, although a standard API could have sufficed for this purpose. The Amadeus API was integrated to handle travel services such as flight and hotel bookings. This architecture exemplified how agentic AI can be securely integrated into enterprise workflows using modern identity and access management solutions.</a:t>
            </a:r>
          </a:p>
        </p:txBody>
      </p:sp>
      <p:sp>
        <p:nvSpPr>
          <p:cNvPr id="4" name="Slide Number Placeholder 3"/>
          <p:cNvSpPr>
            <a:spLocks noGrp="1"/>
          </p:cNvSpPr>
          <p:nvPr>
            <p:ph type="sldNum" sz="quarter" idx="5"/>
          </p:nvPr>
        </p:nvSpPr>
        <p:spPr/>
        <p:txBody>
          <a:bodyPr/>
          <a:lstStyle/>
          <a:p>
            <a:fld id="{38153BFB-8190-437E-B9BD-24D3FA2874FF}" type="slidenum">
              <a:t>13</a:t>
            </a:fld>
            <a:endParaRPr lang="en-US"/>
          </a:p>
        </p:txBody>
      </p:sp>
    </p:spTree>
    <p:extLst>
      <p:ext uri="{BB962C8B-B14F-4D97-AF65-F5344CB8AC3E}">
        <p14:creationId xmlns:p14="http://schemas.microsoft.com/office/powerpoint/2010/main" val="3694920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As agentic AI identities become more prevalent in enterprise environments, the importance of secure and adaptive identity management cannot be overstated. These digital agents are effectively becoming part of the workforce, necessitating robust access controls to prevent misuse and ensure compliance. Identity is emerging as the new perimeter in cybersecurity, and solutions like Britive are essential for managing the dynamic access needs of AI agents. By implementing JIT access and eliminating standing privileges, enterprises can harness the power of agentic AI while maintaining a strong security posture.</a:t>
            </a:r>
          </a:p>
        </p:txBody>
      </p:sp>
      <p:sp>
        <p:nvSpPr>
          <p:cNvPr id="4" name="Slide Number Placeholder 3"/>
          <p:cNvSpPr>
            <a:spLocks noGrp="1"/>
          </p:cNvSpPr>
          <p:nvPr>
            <p:ph type="sldNum" sz="quarter" idx="5"/>
          </p:nvPr>
        </p:nvSpPr>
        <p:spPr/>
        <p:txBody>
          <a:bodyPr/>
          <a:lstStyle/>
          <a:p>
            <a:fld id="{38153BFB-8190-437E-B9BD-24D3FA2874FF}" type="slidenum">
              <a:t>14</a:t>
            </a:fld>
            <a:endParaRPr lang="en-US"/>
          </a:p>
        </p:txBody>
      </p:sp>
    </p:spTree>
    <p:extLst>
      <p:ext uri="{BB962C8B-B14F-4D97-AF65-F5344CB8AC3E}">
        <p14:creationId xmlns:p14="http://schemas.microsoft.com/office/powerpoint/2010/main" val="42316949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Agentic AI represents a powerful advancement in enterprise automation, but it must be governed with care. Britive provides the tools necessary to ensure that these agents operate securely, with scoped and auditable access. By embracing JIT access and integrating identity management into AI workflows, organizations can mitigate risks and unlock the full potential of autonomous agents. As we move forward, it's crucial to prioritize identity as a foundational element of AI integration strategies.</a:t>
            </a:r>
          </a:p>
        </p:txBody>
      </p:sp>
      <p:sp>
        <p:nvSpPr>
          <p:cNvPr id="4" name="Slide Number Placeholder 3"/>
          <p:cNvSpPr>
            <a:spLocks noGrp="1"/>
          </p:cNvSpPr>
          <p:nvPr>
            <p:ph type="sldNum" sz="quarter" idx="5"/>
          </p:nvPr>
        </p:nvSpPr>
        <p:spPr/>
        <p:txBody>
          <a:bodyPr/>
          <a:lstStyle/>
          <a:p>
            <a:fld id="{38153BFB-8190-437E-B9BD-24D3FA2874FF}" type="slidenum">
              <a:t>15</a:t>
            </a:fld>
            <a:endParaRPr lang="en-US"/>
          </a:p>
        </p:txBody>
      </p:sp>
    </p:spTree>
    <p:extLst>
      <p:ext uri="{BB962C8B-B14F-4D97-AF65-F5344CB8AC3E}">
        <p14:creationId xmlns:p14="http://schemas.microsoft.com/office/powerpoint/2010/main" val="16959097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Agentic AI Identities &amp; Enterprise Access Control, What Are Agentic AI Identities?</a:t>
            </a:r>
          </a:p>
        </p:txBody>
      </p:sp>
      <p:sp>
        <p:nvSpPr>
          <p:cNvPr id="4" name="Slide Number Placeholder 3"/>
          <p:cNvSpPr>
            <a:spLocks noGrp="1"/>
          </p:cNvSpPr>
          <p:nvPr>
            <p:ph type="sldNum" sz="quarter" idx="5"/>
          </p:nvPr>
        </p:nvSpPr>
        <p:spPr/>
        <p:txBody>
          <a:bodyPr/>
          <a:lstStyle/>
          <a:p>
            <a:fld id="{38153BFB-8190-437E-B9BD-24D3FA2874FF}" type="slidenum">
              <a:t>2</a:t>
            </a:fld>
            <a:endParaRPr lang="en-US"/>
          </a:p>
        </p:txBody>
      </p:sp>
    </p:spTree>
    <p:extLst>
      <p:ext uri="{BB962C8B-B14F-4D97-AF65-F5344CB8AC3E}">
        <p14:creationId xmlns:p14="http://schemas.microsoft.com/office/powerpoint/2010/main" val="2452569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Agentic AI identities represent a transformative shift in enterprise technology. These autonomous agents, powered by advanced large language models (LLMs) and orchestration frameworks, are capable of reasoning, making decisions, and executing tasks on behalf of users. As digital employees, they interact with various systems and services, often requiring access to sensitive enterprise resources. This evolution introduces significant identity and access management challenges, particularly because traditional systems were not designed to accommodate non-human actors. The rise of agentic AI identities necessitates a reevaluation of how access is granted, monitored, and revoked within enterprise environments.</a:t>
            </a:r>
          </a:p>
        </p:txBody>
      </p:sp>
      <p:sp>
        <p:nvSpPr>
          <p:cNvPr id="4" name="Slide Number Placeholder 3"/>
          <p:cNvSpPr>
            <a:spLocks noGrp="1"/>
          </p:cNvSpPr>
          <p:nvPr>
            <p:ph type="sldNum" sz="quarter" idx="5"/>
          </p:nvPr>
        </p:nvSpPr>
        <p:spPr/>
        <p:txBody>
          <a:bodyPr/>
          <a:lstStyle/>
          <a:p>
            <a:fld id="{38153BFB-8190-437E-B9BD-24D3FA2874FF}" type="slidenum">
              <a:t>3</a:t>
            </a:fld>
            <a:endParaRPr lang="en-US"/>
          </a:p>
        </p:txBody>
      </p:sp>
    </p:spTree>
    <p:extLst>
      <p:ext uri="{BB962C8B-B14F-4D97-AF65-F5344CB8AC3E}">
        <p14:creationId xmlns:p14="http://schemas.microsoft.com/office/powerpoint/2010/main" val="3579825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Agentic AI identities are autonomous digital entities that leverage LLMs and orchestration frameworks to perform complex tasks. Unlike traditional bots or scripts, these agents possess reasoning capabilities and can interpret natural language, make decisions, and interact with APIs and databases. They function as digital proxies for human users, executing operations such as booking travel, managing infrastructure, or approving workflows. Their autonomy and intelligence make them powerful tools, but also introduce new risks and complexities in identity management. Enterprises must ensure these agents operate within well-defined boundaries to prevent unauthorized access and maintain security.</a:t>
            </a:r>
          </a:p>
        </p:txBody>
      </p:sp>
      <p:sp>
        <p:nvSpPr>
          <p:cNvPr id="4" name="Slide Number Placeholder 3"/>
          <p:cNvSpPr>
            <a:spLocks noGrp="1"/>
          </p:cNvSpPr>
          <p:nvPr>
            <p:ph type="sldNum" sz="quarter" idx="5"/>
          </p:nvPr>
        </p:nvSpPr>
        <p:spPr/>
        <p:txBody>
          <a:bodyPr/>
          <a:lstStyle/>
          <a:p>
            <a:fld id="{38153BFB-8190-437E-B9BD-24D3FA2874FF}" type="slidenum">
              <a:t>4</a:t>
            </a:fld>
            <a:endParaRPr lang="en-US"/>
          </a:p>
        </p:txBody>
      </p:sp>
    </p:spTree>
    <p:extLst>
      <p:ext uri="{BB962C8B-B14F-4D97-AF65-F5344CB8AC3E}">
        <p14:creationId xmlns:p14="http://schemas.microsoft.com/office/powerpoint/2010/main" val="42586492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Identity Challenge, Pain Points of Agentic AI</a:t>
            </a:r>
          </a:p>
        </p:txBody>
      </p:sp>
      <p:sp>
        <p:nvSpPr>
          <p:cNvPr id="4" name="Slide Number Placeholder 3"/>
          <p:cNvSpPr>
            <a:spLocks noGrp="1"/>
          </p:cNvSpPr>
          <p:nvPr>
            <p:ph type="sldNum" sz="quarter" idx="5"/>
          </p:nvPr>
        </p:nvSpPr>
        <p:spPr/>
        <p:txBody>
          <a:bodyPr/>
          <a:lstStyle/>
          <a:p>
            <a:fld id="{38153BFB-8190-437E-B9BD-24D3FA2874FF}" type="slidenum">
              <a:t>5</a:t>
            </a:fld>
            <a:endParaRPr lang="en-US"/>
          </a:p>
        </p:txBody>
      </p:sp>
    </p:spTree>
    <p:extLst>
      <p:ext uri="{BB962C8B-B14F-4D97-AF65-F5344CB8AC3E}">
        <p14:creationId xmlns:p14="http://schemas.microsoft.com/office/powerpoint/2010/main" val="2044299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integration of agentic AI identities into enterprise systems presents several identity-related challenges. Traditional identity frameworks are ill-equipped to handle non-human actors, leading to issues such as over-permissioning, lack of visibility, and absence of automatic access revocation. These agents often receive broad access privileges, increasing the risk of data breaches and unauthorized actions. Moreover, tracking the activities of autonomous agents is difficult, making it challenging to audit their behavior and ensure compliance. Without proper controls, agentic AI identities can become security liabilities rather than assets.</a:t>
            </a:r>
          </a:p>
        </p:txBody>
      </p:sp>
      <p:sp>
        <p:nvSpPr>
          <p:cNvPr id="4" name="Slide Number Placeholder 3"/>
          <p:cNvSpPr>
            <a:spLocks noGrp="1"/>
          </p:cNvSpPr>
          <p:nvPr>
            <p:ph type="sldNum" sz="quarter" idx="5"/>
          </p:nvPr>
        </p:nvSpPr>
        <p:spPr/>
        <p:txBody>
          <a:bodyPr/>
          <a:lstStyle/>
          <a:p>
            <a:fld id="{38153BFB-8190-437E-B9BD-24D3FA2874FF}" type="slidenum">
              <a:t>6</a:t>
            </a:fld>
            <a:endParaRPr lang="en-US"/>
          </a:p>
        </p:txBody>
      </p:sp>
    </p:spTree>
    <p:extLst>
      <p:ext uri="{BB962C8B-B14F-4D97-AF65-F5344CB8AC3E}">
        <p14:creationId xmlns:p14="http://schemas.microsoft.com/office/powerpoint/2010/main" val="681883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Key pain points associated with agentic AI identities include standing privileges, which pose significant security risks by allowing continuous access to sensitive systems. This persistent access can be exploited if the agent is compromised. Additionally, the difficulty in tracking agent actions leads to poor visibility and accountability. Broad access scopes further exacerbate the problem, as agents may interact with systems beyond their intended scope. These issues highlight the need for granular, time-bound access controls that can adapt to the dynamic nature of agentic AI operations.</a:t>
            </a:r>
          </a:p>
        </p:txBody>
      </p:sp>
      <p:sp>
        <p:nvSpPr>
          <p:cNvPr id="4" name="Slide Number Placeholder 3"/>
          <p:cNvSpPr>
            <a:spLocks noGrp="1"/>
          </p:cNvSpPr>
          <p:nvPr>
            <p:ph type="sldNum" sz="quarter" idx="5"/>
          </p:nvPr>
        </p:nvSpPr>
        <p:spPr/>
        <p:txBody>
          <a:bodyPr/>
          <a:lstStyle/>
          <a:p>
            <a:fld id="{38153BFB-8190-437E-B9BD-24D3FA2874FF}" type="slidenum">
              <a:t>7</a:t>
            </a:fld>
            <a:endParaRPr lang="en-US"/>
          </a:p>
        </p:txBody>
      </p:sp>
    </p:spTree>
    <p:extLst>
      <p:ext uri="{BB962C8B-B14F-4D97-AF65-F5344CB8AC3E}">
        <p14:creationId xmlns:p14="http://schemas.microsoft.com/office/powerpoint/2010/main" val="8611606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Britive: Just-In-Time Access</a:t>
            </a:r>
          </a:p>
        </p:txBody>
      </p:sp>
      <p:sp>
        <p:nvSpPr>
          <p:cNvPr id="4" name="Slide Number Placeholder 3"/>
          <p:cNvSpPr>
            <a:spLocks noGrp="1"/>
          </p:cNvSpPr>
          <p:nvPr>
            <p:ph type="sldNum" sz="quarter" idx="5"/>
          </p:nvPr>
        </p:nvSpPr>
        <p:spPr/>
        <p:txBody>
          <a:bodyPr/>
          <a:lstStyle/>
          <a:p>
            <a:fld id="{38153BFB-8190-437E-B9BD-24D3FA2874FF}" type="slidenum">
              <a:t>8</a:t>
            </a:fld>
            <a:endParaRPr lang="en-US"/>
          </a:p>
        </p:txBody>
      </p:sp>
    </p:spTree>
    <p:extLst>
      <p:ext uri="{BB962C8B-B14F-4D97-AF65-F5344CB8AC3E}">
        <p14:creationId xmlns:p14="http://schemas.microsoft.com/office/powerpoint/2010/main" val="18716963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Britive addresses the identity challenges of agentic AI by providing Just-In-Time (JIT) access management. This approach ensures that AI agents receive only the permissions they need, for the exact duration required to complete a task. Britive enables granular, scoped access that is automatically revoked once the task is finished, eliminating standing privileges. This ephemeral access model enhances security by minimizing exposure and ensuring that agents operate within clearly defined boundaries. Britive's solution is particularly effective in environments where dynamic access needs are common, such as those involving agentic AI identities.</a:t>
            </a:r>
          </a:p>
        </p:txBody>
      </p:sp>
      <p:sp>
        <p:nvSpPr>
          <p:cNvPr id="4" name="Slide Number Placeholder 3"/>
          <p:cNvSpPr>
            <a:spLocks noGrp="1"/>
          </p:cNvSpPr>
          <p:nvPr>
            <p:ph type="sldNum" sz="quarter" idx="5"/>
          </p:nvPr>
        </p:nvSpPr>
        <p:spPr/>
        <p:txBody>
          <a:bodyPr/>
          <a:lstStyle/>
          <a:p>
            <a:fld id="{38153BFB-8190-437E-B9BD-24D3FA2874FF}" type="slidenum">
              <a:t>9</a:t>
            </a:fld>
            <a:endParaRPr lang="en-US"/>
          </a:p>
        </p:txBody>
      </p:sp>
    </p:spTree>
    <p:extLst>
      <p:ext uri="{BB962C8B-B14F-4D97-AF65-F5344CB8AC3E}">
        <p14:creationId xmlns:p14="http://schemas.microsoft.com/office/powerpoint/2010/main" val="344943161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FFB9803-9D1D-4898-AAE2-D2FBD12BA93E}"/>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292100" dist="63500" dir="5400000" sx="96000" sy="96000" algn="t" rotWithShape="0">
              <a:srgbClr val="000000">
                <a:alpha val="48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9" y="5121129"/>
            <a:ext cx="11277604" cy="786384"/>
          </a:xfrm>
        </p:spPr>
        <p:txBody>
          <a:bodyPr vert="horz" lIns="91440" tIns="45720" rIns="91440" bIns="45720" rtlCol="0" anchor="b">
            <a:normAutofit/>
          </a:bodyPr>
          <a:lstStyle>
            <a:lvl1pPr>
              <a:defRPr lang="en-US" sz="36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8" y="5915481"/>
            <a:ext cx="11277603" cy="480373"/>
          </a:xfrm>
        </p:spPr>
        <p:txBody>
          <a:bodyPr vert="horz" lIns="91440" tIns="45720" rIns="91440" bIns="45720" rtlCol="0">
            <a:normAutofit/>
          </a:bodyPr>
          <a:lstStyle>
            <a:lvl1pPr marL="0" indent="0">
              <a:buNone/>
              <a:defRPr lang="en-US" sz="1800" dirty="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1" y="0"/>
            <a:ext cx="12191999" cy="4944351"/>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DC81B6CB-43CE-466F-88A9-8B8F4CFE8975}" type="datetime1">
              <a:rPr lang="en-US" smtClean="0"/>
              <a:t>10/15/25</a:t>
            </a:fld>
            <a:endParaRPr lang="en-US"/>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17685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48D240F-8668-0DFF-3268-B576F3C300A3}"/>
              </a:ext>
              <a:ext uri="{C183D7F6-B498-43B3-948B-1728B52AA6E4}">
                <adec:decorative xmlns:adec="http://schemas.microsoft.com/office/drawing/2017/decorative" val="1"/>
              </a:ext>
            </a:extLst>
          </p:cNvPr>
          <p:cNvSpPr/>
          <p:nvPr/>
        </p:nvSpPr>
        <p:spPr>
          <a:xfrm>
            <a:off x="-1" y="0"/>
            <a:ext cx="12192001" cy="2797024"/>
          </a:xfrm>
          <a:prstGeom prst="rect">
            <a:avLst/>
          </a:prstGeom>
          <a:ln>
            <a:noFill/>
          </a:ln>
          <a:effectLst>
            <a:outerShdw blurRad="266700" dist="25400" dir="5400000" sx="96000" sy="96000" algn="t" rotWithShape="0">
              <a:srgbClr val="000000">
                <a:alpha val="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199" y="462844"/>
            <a:ext cx="11238090" cy="2147328"/>
          </a:xfrm>
        </p:spPr>
        <p:txBody>
          <a:bodyPr anchor="b">
            <a:normAutofit/>
          </a:bodyPr>
          <a:lstStyle>
            <a:lvl1pPr>
              <a:defRPr sz="88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159022" y="3073016"/>
            <a:ext cx="6536267" cy="3226184"/>
          </a:xfrm>
        </p:spPr>
        <p:txBody>
          <a:bodyPr>
            <a:normAutofit/>
          </a:bodyPr>
          <a:lstStyle>
            <a:lvl1pP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66008813-F68C-4D6B-A0D2-5D7526AA9642}" type="datetime1">
              <a:rPr lang="en-US" smtClean="0"/>
              <a:t>10/15/25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629252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with Picture">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248D240F-8668-0DFF-3268-B576F3C300A3}"/>
              </a:ext>
              <a:ext uri="{C183D7F6-B498-43B3-948B-1728B52AA6E4}">
                <adec:decorative xmlns:adec="http://schemas.microsoft.com/office/drawing/2017/decorative" val="1"/>
              </a:ext>
            </a:extLst>
          </p:cNvPr>
          <p:cNvSpPr/>
          <p:nvPr/>
        </p:nvSpPr>
        <p:spPr>
          <a:xfrm>
            <a:off x="-1" y="1"/>
            <a:ext cx="12192001" cy="2892972"/>
          </a:xfrm>
          <a:prstGeom prst="rect">
            <a:avLst/>
          </a:prstGeom>
          <a:ln>
            <a:noFill/>
          </a:ln>
          <a:effectLst>
            <a:outerShdw blurRad="266700" dist="25400" dir="540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57198" y="457200"/>
            <a:ext cx="11232931" cy="2215056"/>
          </a:xfrm>
        </p:spPr>
        <p:txBody>
          <a:bodyPr anchor="b">
            <a:normAutofit/>
          </a:bodyPr>
          <a:lstStyle>
            <a:lvl1pPr>
              <a:defRPr sz="8800">
                <a:solidFill>
                  <a:schemeClr val="accent1"/>
                </a:solidFill>
              </a:defRPr>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E54F8487-233E-737D-E06C-88B1E20DDF41}"/>
              </a:ext>
            </a:extLst>
          </p:cNvPr>
          <p:cNvSpPr>
            <a:spLocks noGrp="1"/>
          </p:cNvSpPr>
          <p:nvPr>
            <p:ph type="pic" sz="quarter" idx="14" hasCustomPrompt="1"/>
          </p:nvPr>
        </p:nvSpPr>
        <p:spPr>
          <a:xfrm>
            <a:off x="0" y="2892425"/>
            <a:ext cx="5888421" cy="3965575"/>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361385" y="3231931"/>
            <a:ext cx="5328745" cy="2791839"/>
          </a:xfrm>
        </p:spPr>
        <p:txBody>
          <a:bodyPr>
            <a:normAutofit/>
          </a:bodyPr>
          <a:lstStyle>
            <a:lvl1pPr>
              <a:defRPr sz="2000"/>
            </a:lvl1pPr>
            <a:lvl2pPr>
              <a:defRPr sz="1800"/>
            </a:lvl2pPr>
            <a:lvl3pPr>
              <a:defRPr sz="1600"/>
            </a:lvl3pPr>
            <a:lvl4pPr>
              <a:defRPr sz="14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6361385" y="6397586"/>
            <a:ext cx="2435774" cy="365125"/>
          </a:xfrm>
        </p:spPr>
        <p:txBody>
          <a:bodyPr/>
          <a:lstStyle/>
          <a:p>
            <a:fld id="{CA9DE485-2DDC-4C87-9D36-DE45D8017C41}" type="datetime1">
              <a:rPr lang="en-US" smtClean="0"/>
              <a:t>10/15/25</a:t>
            </a:fld>
            <a:endParaRPr lang="en-US"/>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8678917" y="6397586"/>
            <a:ext cx="2883406" cy="365125"/>
          </a:xfrm>
        </p:spPr>
        <p:txBody>
          <a:bodyPr/>
          <a:lstStyle/>
          <a:p>
            <a:r>
              <a:rPr lang="en-US"/>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423257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C7D191-B699-A268-2B37-AF87FB6A1A97}"/>
              </a:ext>
              <a:ext uri="{C183D7F6-B498-43B3-948B-1728B52AA6E4}">
                <adec:decorative xmlns:adec="http://schemas.microsoft.com/office/drawing/2017/decorative" val="1"/>
              </a:ext>
            </a:extLst>
          </p:cNvPr>
          <p:cNvSpPr/>
          <p:nvPr/>
        </p:nvSpPr>
        <p:spPr>
          <a:xfrm>
            <a:off x="5158292" y="0"/>
            <a:ext cx="7033708" cy="6858000"/>
          </a:xfrm>
          <a:prstGeom prst="rect">
            <a:avLst/>
          </a:prstGeom>
          <a:ln>
            <a:noFill/>
          </a:ln>
          <a:effectLst>
            <a:outerShdw blurRad="304800" dist="50800" dir="5400000" sx="96000" sy="96000" algn="t"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65415" y="2385975"/>
            <a:ext cx="3635640" cy="2561582"/>
          </a:xfrm>
        </p:spPr>
        <p:txBody>
          <a:bodyPr anchor="t">
            <a:normAutofit/>
          </a:bodyPr>
          <a:lstStyle>
            <a:lvl1pPr>
              <a:defRPr sz="44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5679626" y="2386584"/>
            <a:ext cx="4827810" cy="2459736"/>
          </a:xfrm>
        </p:spPr>
        <p:txBody>
          <a:bodyPr>
            <a:normAutofit/>
          </a:bodyPr>
          <a:lstStyle>
            <a:lvl1pPr marL="0" indent="0">
              <a:buNone/>
              <a:defRPr sz="2000"/>
            </a:lvl1pPr>
            <a:lvl2pPr marL="228600" indent="0">
              <a:buNone/>
              <a:defRPr sz="1800"/>
            </a:lvl2pPr>
            <a:lvl3pPr marL="457200" indent="0">
              <a:buNone/>
              <a:defRPr sz="16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CA3412E-88C0-423A-B33B-2B668DA927D6}"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087418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DC977C0-EDF0-01D2-4B36-D815C4C62A90}"/>
              </a:ext>
              <a:ext uri="{C183D7F6-B498-43B3-948B-1728B52AA6E4}">
                <adec:decorative xmlns:adec="http://schemas.microsoft.com/office/drawing/2017/decorative" val="1"/>
              </a:ext>
            </a:extLst>
          </p:cNvPr>
          <p:cNvSpPr/>
          <p:nvPr/>
        </p:nvSpPr>
        <p:spPr>
          <a:xfrm>
            <a:off x="1" y="0"/>
            <a:ext cx="4998404" cy="6858000"/>
          </a:xfrm>
          <a:prstGeom prst="rect">
            <a:avLst/>
          </a:prstGeom>
          <a:ln>
            <a:noFill/>
          </a:ln>
          <a:effectLst>
            <a:outerShdw blurRad="304800" dist="50800" dir="54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1861457"/>
            <a:ext cx="3902530" cy="3900335"/>
          </a:xfrm>
        </p:spPr>
        <p:txBody>
          <a:bodyPr vert="horz" lIns="91440" tIns="45720" rIns="91440" bIns="45720" rtlCol="0" anchor="t">
            <a:normAutofit/>
          </a:bodyPr>
          <a:lstStyle>
            <a:lvl1pPr>
              <a:defRPr lang="en-US" sz="3200"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861457"/>
            <a:ext cx="4956175" cy="3895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1C159D-7D89-42C2-8281-5FCE30E88AB1}"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075640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1E9EC3E4-62E5-4C6F-9887-208672447376}"/>
              </a:ext>
              <a:ext uri="{C183D7F6-B498-43B3-948B-1728B52AA6E4}">
                <adec:decorative xmlns:adec="http://schemas.microsoft.com/office/drawing/2017/decorative" val="1"/>
              </a:ext>
            </a:extLst>
          </p:cNvPr>
          <p:cNvSpPr/>
          <p:nvPr/>
        </p:nvSpPr>
        <p:spPr>
          <a:xfrm>
            <a:off x="4998404" y="0"/>
            <a:ext cx="7193595" cy="6858000"/>
          </a:xfrm>
          <a:prstGeom prst="rect">
            <a:avLst/>
          </a:prstGeom>
          <a:ln>
            <a:noFill/>
          </a:ln>
          <a:effectLst>
            <a:outerShdw blurRad="304800" dist="50800" dir="5400000" sx="96000" sy="96000" algn="t"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1331997"/>
            <a:ext cx="4023360" cy="463882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519738" y="1332432"/>
            <a:ext cx="5681662" cy="4818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AA75D23-C9DC-452B-8F85-54BA06AADDEA}"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4586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3CD6CB-7CF3-6170-4CDE-A7067B3BA6DE}"/>
              </a:ext>
              <a:ext uri="{C183D7F6-B498-43B3-948B-1728B52AA6E4}">
                <adec:decorative xmlns:adec="http://schemas.microsoft.com/office/drawing/2017/decorative" val="1"/>
              </a:ext>
            </a:extLst>
          </p:cNvPr>
          <p:cNvSpPr/>
          <p:nvPr/>
        </p:nvSpPr>
        <p:spPr>
          <a:xfrm>
            <a:off x="0" y="1"/>
            <a:ext cx="4998404" cy="6858000"/>
          </a:xfrm>
          <a:prstGeom prst="rect">
            <a:avLst/>
          </a:prstGeom>
          <a:ln>
            <a:noFill/>
          </a:ln>
          <a:effectLst>
            <a:outerShdw blurRad="292100" dist="25400" dir="540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894391"/>
            <a:ext cx="4031619" cy="494066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5522913" y="894391"/>
            <a:ext cx="6159500" cy="53908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52F8042-124F-4460-862E-75BE885F369D}"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347116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457200"/>
            <a:ext cx="3409648" cy="5719639"/>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504268" y="457200"/>
            <a:ext cx="73152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75BD655-1974-42EB-ABB7-731D89BD082B}"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466122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7">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4889D7E3-7299-8FE5-8307-00CC93EFE205}"/>
              </a:ext>
              <a:ext uri="{C183D7F6-B498-43B3-948B-1728B52AA6E4}">
                <adec:decorative xmlns:adec="http://schemas.microsoft.com/office/drawing/2017/decorative" val="1"/>
              </a:ext>
            </a:extLst>
          </p:cNvPr>
          <p:cNvSpPr/>
          <p:nvPr/>
        </p:nvSpPr>
        <p:spPr>
          <a:xfrm>
            <a:off x="0" y="0"/>
            <a:ext cx="3973690" cy="6858000"/>
          </a:xfrm>
          <a:prstGeom prst="rect">
            <a:avLst/>
          </a:prstGeom>
          <a:ln>
            <a:noFill/>
          </a:ln>
          <a:effectLst>
            <a:outerShdw blurRad="2540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199" y="457200"/>
            <a:ext cx="3409648" cy="5719639"/>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504268" y="457200"/>
            <a:ext cx="7315200" cy="58064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47820626-3D88-4D67-8337-214C7DE03941}"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82879848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Content 8">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2418F682-5C62-E822-83E8-6084E0F4BDDD}"/>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28600" dist="25400" dir="5400000" sx="94000" sy="94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457201"/>
            <a:ext cx="10809026" cy="693682"/>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A9FAA9E-3664-422A-86BF-374713D410C7}"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3477290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9F1FBB-CDF9-0670-184F-9A88B51EF4DF}"/>
              </a:ext>
              <a:ext uri="{C183D7F6-B498-43B3-948B-1728B52AA6E4}">
                <adec:decorative xmlns:adec="http://schemas.microsoft.com/office/drawing/2017/decorative" val="1"/>
              </a:ext>
            </a:extLst>
          </p:cNvPr>
          <p:cNvSpPr/>
          <p:nvPr/>
        </p:nvSpPr>
        <p:spPr>
          <a:xfrm>
            <a:off x="0" y="0"/>
            <a:ext cx="4710407" cy="6858000"/>
          </a:xfrm>
          <a:prstGeom prst="rect">
            <a:avLst/>
          </a:prstGeom>
          <a:ln>
            <a:noFill/>
          </a:ln>
          <a:effectLst>
            <a:outerShdw blurRad="279400" dist="381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232827" y="722294"/>
            <a:ext cx="6399335" cy="1143000"/>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710407"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233913" y="2038167"/>
            <a:ext cx="6376640" cy="42379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5232827" y="6397585"/>
            <a:ext cx="3091366" cy="365125"/>
          </a:xfrm>
        </p:spPr>
        <p:txBody>
          <a:bodyPr/>
          <a:lstStyle/>
          <a:p>
            <a:fld id="{B01855B3-81BD-4EB3-93B8-24149614A5C2}" type="datetime1">
              <a:rPr lang="en-US" smtClean="0"/>
              <a:t>10/15/25</a:t>
            </a:fld>
            <a:endParaRPr lang="en-US"/>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p:txBody>
          <a:bodyPr/>
          <a:lstStyle/>
          <a:p>
            <a:r>
              <a:rPr lang="en-US"/>
              <a:t>Sample Footer Text</a:t>
            </a:r>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749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457201"/>
            <a:ext cx="10809026" cy="971006"/>
          </a:xfrm>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08FB5FE-74B1-47DA-9CAE-F43A0B55E4F1}"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3120301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835C6F1D-29B8-BAD8-4A04-26165093EC9E}"/>
              </a:ext>
              <a:ext uri="{C183D7F6-B498-43B3-948B-1728B52AA6E4}">
                <adec:decorative xmlns:adec="http://schemas.microsoft.com/office/drawing/2017/decorative" val="1"/>
              </a:ext>
            </a:extLst>
          </p:cNvPr>
          <p:cNvSpPr/>
          <p:nvPr/>
        </p:nvSpPr>
        <p:spPr>
          <a:xfrm>
            <a:off x="0" y="-1"/>
            <a:ext cx="12191999" cy="1715534"/>
          </a:xfrm>
          <a:prstGeom prst="rect">
            <a:avLst/>
          </a:prstGeom>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 name="Rectangle 5">
            <a:extLst>
              <a:ext uri="{FF2B5EF4-FFF2-40B4-BE49-F238E27FC236}">
                <a16:creationId xmlns:a16="http://schemas.microsoft.com/office/drawing/2014/main" id="{C5ACC7DB-B90B-195F-A4A9-CBAC728A259F}"/>
              </a:ext>
              <a:ext uri="{C183D7F6-B498-43B3-948B-1728B52AA6E4}">
                <adec:decorative xmlns:adec="http://schemas.microsoft.com/office/drawing/2017/decorative" val="1"/>
              </a:ext>
            </a:extLst>
          </p:cNvPr>
          <p:cNvSpPr/>
          <p:nvPr/>
        </p:nvSpPr>
        <p:spPr>
          <a:xfrm>
            <a:off x="7400542" y="0"/>
            <a:ext cx="4791457"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38912"/>
            <a:ext cx="6249032" cy="987552"/>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57200" y="2031143"/>
            <a:ext cx="6249032" cy="42034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457200" y="6397586"/>
            <a:ext cx="3307438" cy="365125"/>
          </a:xfrm>
        </p:spPr>
        <p:txBody>
          <a:bodyPr/>
          <a:lstStyle/>
          <a:p>
            <a:fld id="{05C068A9-E788-4706-91DE-7660DC7E7F0B}" type="datetime1">
              <a:rPr lang="en-US" smtClean="0"/>
              <a:t>10/15/25</a:t>
            </a:fld>
            <a:endParaRPr lang="en-US"/>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3950591" y="6397490"/>
            <a:ext cx="2755641" cy="365125"/>
          </a:xfrm>
        </p:spPr>
        <p:txBody>
          <a:bodyPr/>
          <a:lstStyle/>
          <a:p>
            <a:r>
              <a:rPr lang="en-US"/>
              <a:t>Sample Footer Text</a:t>
            </a:r>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706232" y="6397490"/>
            <a:ext cx="429207"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400544" y="0"/>
            <a:ext cx="4791456"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72140470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F35C4E8-9A24-3BEF-0D59-22000916970C}"/>
              </a:ext>
              <a:ext uri="{C183D7F6-B498-43B3-948B-1728B52AA6E4}">
                <adec:decorative xmlns:adec="http://schemas.microsoft.com/office/drawing/2017/decorative" val="1"/>
              </a:ext>
            </a:extLst>
          </p:cNvPr>
          <p:cNvSpPr/>
          <p:nvPr/>
        </p:nvSpPr>
        <p:spPr>
          <a:xfrm>
            <a:off x="0" y="0"/>
            <a:ext cx="4019930"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41264" y="320040"/>
            <a:ext cx="7062472" cy="1105348"/>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19930"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541264" y="1595300"/>
            <a:ext cx="7062472" cy="47689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4541264" y="6397586"/>
            <a:ext cx="3698786" cy="365125"/>
          </a:xfrm>
        </p:spPr>
        <p:txBody>
          <a:bodyPr/>
          <a:lstStyle/>
          <a:p>
            <a:fld id="{C8311AF8-7954-47E6-837D-7F81EAFD6BAB}" type="datetime1">
              <a:rPr lang="en-US" smtClean="0"/>
              <a:t>10/15/25</a:t>
            </a:fld>
            <a:endParaRPr lang="en-US"/>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8326257" y="6397586"/>
            <a:ext cx="3184635"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163217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C09B6B00-AC17-D2DA-234C-12A24C08F5E0}"/>
              </a:ext>
              <a:ext uri="{C183D7F6-B498-43B3-948B-1728B52AA6E4}">
                <adec:decorative xmlns:adec="http://schemas.microsoft.com/office/drawing/2017/decorative" val="1"/>
              </a:ext>
            </a:extLst>
          </p:cNvPr>
          <p:cNvSpPr/>
          <p:nvPr/>
        </p:nvSpPr>
        <p:spPr>
          <a:xfrm>
            <a:off x="8091732" y="0"/>
            <a:ext cx="4100268"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7084142" cy="968895"/>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57199" y="1596044"/>
            <a:ext cx="7084143" cy="46867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457200" y="6397586"/>
            <a:ext cx="3643070" cy="365125"/>
          </a:xfrm>
        </p:spPr>
        <p:txBody>
          <a:bodyPr/>
          <a:lstStyle/>
          <a:p>
            <a:fld id="{6680B6FE-65B2-439C-A510-29C1D5265E18}" type="datetime1">
              <a:rPr lang="en-US" smtClean="0"/>
              <a:t>10/15/25</a:t>
            </a:fld>
            <a:endParaRPr lang="en-US"/>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4301338" y="6397956"/>
            <a:ext cx="2988813" cy="365125"/>
          </a:xfrm>
        </p:spPr>
        <p:txBody>
          <a:bodyPr/>
          <a:lstStyle/>
          <a:p>
            <a:r>
              <a:rPr lang="en-US"/>
              <a:t>Sample Footer Text</a:t>
            </a:r>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290151" y="6397956"/>
            <a:ext cx="499902" cy="36475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187197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176B02D-6E01-2EBF-F325-B8DA3911406C}"/>
              </a:ext>
              <a:ext uri="{C183D7F6-B498-43B3-948B-1728B52AA6E4}">
                <adec:decorative xmlns:adec="http://schemas.microsoft.com/office/drawing/2017/decorative" val="1"/>
              </a:ext>
            </a:extLst>
          </p:cNvPr>
          <p:cNvSpPr/>
          <p:nvPr/>
        </p:nvSpPr>
        <p:spPr>
          <a:xfrm>
            <a:off x="0" y="0"/>
            <a:ext cx="6721068" cy="6858000"/>
          </a:xfrm>
          <a:prstGeom prst="rect">
            <a:avLst/>
          </a:prstGeom>
          <a:ln>
            <a:noFill/>
          </a:ln>
          <a:effectLst>
            <a:outerShdw blurRad="254000" dist="50800" dir="5400000" sx="96000" sy="96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242526" y="457200"/>
            <a:ext cx="4437283" cy="141002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6721068"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242463" y="2034314"/>
            <a:ext cx="4437283" cy="42744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Date Placeholder 2">
            <a:extLst>
              <a:ext uri="{FF2B5EF4-FFF2-40B4-BE49-F238E27FC236}">
                <a16:creationId xmlns:a16="http://schemas.microsoft.com/office/drawing/2014/main" id="{757C14F0-7A62-A99F-32EF-20CD6D158758}"/>
              </a:ext>
            </a:extLst>
          </p:cNvPr>
          <p:cNvSpPr>
            <a:spLocks noGrp="1"/>
          </p:cNvSpPr>
          <p:nvPr>
            <p:ph type="dt" sz="half" idx="15"/>
          </p:nvPr>
        </p:nvSpPr>
        <p:spPr>
          <a:xfrm>
            <a:off x="7242464" y="6397586"/>
            <a:ext cx="1081730" cy="365125"/>
          </a:xfrm>
        </p:spPr>
        <p:txBody>
          <a:bodyPr/>
          <a:lstStyle/>
          <a:p>
            <a:fld id="{8B57DA0F-C87F-4899-B3EC-A249D58CEB65}" type="datetime1">
              <a:rPr lang="en-US" smtClean="0"/>
              <a:t>10/15/25</a:t>
            </a:fld>
            <a:endParaRPr lang="en-US"/>
          </a:p>
        </p:txBody>
      </p:sp>
      <p:sp>
        <p:nvSpPr>
          <p:cNvPr id="4" name="Footer Placeholder 3">
            <a:extLst>
              <a:ext uri="{FF2B5EF4-FFF2-40B4-BE49-F238E27FC236}">
                <a16:creationId xmlns:a16="http://schemas.microsoft.com/office/drawing/2014/main" id="{049D7113-6F8F-6484-6394-7073CDE0310F}"/>
              </a:ext>
            </a:extLst>
          </p:cNvPr>
          <p:cNvSpPr>
            <a:spLocks noGrp="1"/>
          </p:cNvSpPr>
          <p:nvPr>
            <p:ph type="ftr" sz="quarter" idx="16"/>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A7D98A66-183A-7844-870D-C3A684106A1A}"/>
              </a:ext>
            </a:extLst>
          </p:cNvPr>
          <p:cNvSpPr>
            <a:spLocks noGrp="1"/>
          </p:cNvSpPr>
          <p:nvPr>
            <p:ph type="sldNum" sz="quarter" idx="17"/>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96734474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97EE1131-07A4-11FC-0FF4-FD66B6F29C1E}"/>
              </a:ext>
              <a:ext uri="{C183D7F6-B498-43B3-948B-1728B52AA6E4}">
                <adec:decorative xmlns:adec="http://schemas.microsoft.com/office/drawing/2017/decorative" val="1"/>
              </a:ext>
            </a:extLst>
          </p:cNvPr>
          <p:cNvSpPr/>
          <p:nvPr/>
        </p:nvSpPr>
        <p:spPr>
          <a:xfrm>
            <a:off x="5666014" y="0"/>
            <a:ext cx="6525986" cy="6858000"/>
          </a:xfrm>
          <a:prstGeom prst="rect">
            <a:avLst/>
          </a:prstGeom>
          <a:ln>
            <a:noFill/>
          </a:ln>
          <a:effectLst>
            <a:outerShdw blurRad="254000" dist="50800" dir="5400000" sx="96000" sy="96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199"/>
            <a:ext cx="4596493" cy="1843237"/>
          </a:xfrm>
        </p:spPr>
        <p:txBody>
          <a:bodyPr anchor="b"/>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57200" y="2467530"/>
            <a:ext cx="4596493" cy="3841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57200" y="6400801"/>
            <a:ext cx="2103432" cy="365125"/>
          </a:xfrm>
        </p:spPr>
        <p:txBody>
          <a:bodyPr/>
          <a:lstStyle/>
          <a:p>
            <a:fld id="{09BF27F9-1986-4E12-BC85-E6598B06D7AD}"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560632" y="6400801"/>
            <a:ext cx="2386925"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5030576" y="6400801"/>
            <a:ext cx="429207"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666014" y="0"/>
            <a:ext cx="6525986"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6918008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9893A28-9D93-5E59-7AE5-C62D4A70F2D7}"/>
              </a:ext>
              <a:ext uri="{C183D7F6-B498-43B3-948B-1728B52AA6E4}">
                <adec:decorative xmlns:adec="http://schemas.microsoft.com/office/drawing/2017/decorative" val="1"/>
              </a:ext>
            </a:extLst>
          </p:cNvPr>
          <p:cNvSpPr/>
          <p:nvPr/>
        </p:nvSpPr>
        <p:spPr>
          <a:xfrm>
            <a:off x="5666012" y="0"/>
            <a:ext cx="6525988"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8" y="457200"/>
            <a:ext cx="4702629" cy="967512"/>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57200" y="1596593"/>
            <a:ext cx="4702629" cy="47658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57200" y="6400800"/>
            <a:ext cx="1926771" cy="365125"/>
          </a:xfrm>
        </p:spPr>
        <p:txBody>
          <a:bodyPr/>
          <a:lstStyle/>
          <a:p>
            <a:fld id="{E47FC9F7-7102-4089-9AD9-CE2C2E265FF0}"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2383971" y="6400800"/>
            <a:ext cx="2530929"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980215" y="6400800"/>
            <a:ext cx="529680"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666014" y="0"/>
            <a:ext cx="6525985"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1018207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61BF16A2-8C4A-C525-68AF-0E38D15F04E0}"/>
              </a:ext>
              <a:ext uri="{C183D7F6-B498-43B3-948B-1728B52AA6E4}">
                <adec:decorative xmlns:adec="http://schemas.microsoft.com/office/drawing/2017/decorative" val="1"/>
              </a:ext>
            </a:extLst>
          </p:cNvPr>
          <p:cNvSpPr/>
          <p:nvPr/>
        </p:nvSpPr>
        <p:spPr>
          <a:xfrm>
            <a:off x="0" y="0"/>
            <a:ext cx="7542724" cy="6858000"/>
          </a:xfrm>
          <a:prstGeom prst="rect">
            <a:avLst/>
          </a:prstGeom>
          <a:ln>
            <a:noFill/>
          </a:ln>
          <a:effectLst>
            <a:outerShdw blurRad="254000" dist="50800" dir="5400000" sx="96000" sy="96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064062" y="457199"/>
            <a:ext cx="3617863" cy="1860331"/>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7542725"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8064061" y="2486370"/>
            <a:ext cx="3617863" cy="38571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8064061" y="6397585"/>
            <a:ext cx="1070974" cy="365125"/>
          </a:xfrm>
        </p:spPr>
        <p:txBody>
          <a:bodyPr/>
          <a:lstStyle/>
          <a:p>
            <a:fld id="{880626D8-FAEA-4A7A-8E86-9292DD2FB9F3}" type="datetime1">
              <a:rPr lang="en-US" smtClean="0"/>
              <a:t>10/15/25</a:t>
            </a:fld>
            <a:endParaRPr lang="en-US"/>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9135035" y="6397586"/>
            <a:ext cx="2546891" cy="365125"/>
          </a:xfrm>
        </p:spPr>
        <p:txBody>
          <a:bodyPr/>
          <a:lstStyle/>
          <a:p>
            <a:r>
              <a:rPr lang="en-US"/>
              <a:t>Sample Footer Text</a:t>
            </a:r>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7078269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47FFA00-F19D-35C4-43F5-7774CF783AFE}"/>
              </a:ext>
              <a:ext uri="{C183D7F6-B498-43B3-948B-1728B52AA6E4}">
                <adec:decorative xmlns:adec="http://schemas.microsoft.com/office/drawing/2017/decorative" val="1"/>
              </a:ext>
            </a:extLst>
          </p:cNvPr>
          <p:cNvSpPr/>
          <p:nvPr/>
        </p:nvSpPr>
        <p:spPr>
          <a:xfrm>
            <a:off x="0" y="-2"/>
            <a:ext cx="12191999" cy="2028525"/>
          </a:xfrm>
          <a:prstGeom prst="rect">
            <a:avLst/>
          </a:prstGeom>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3">
            <a:extLst>
              <a:ext uri="{FF2B5EF4-FFF2-40B4-BE49-F238E27FC236}">
                <a16:creationId xmlns:a16="http://schemas.microsoft.com/office/drawing/2014/main" id="{4A3749AB-C065-8805-5DB3-B2B6037D958D}"/>
              </a:ext>
              <a:ext uri="{C183D7F6-B498-43B3-948B-1728B52AA6E4}">
                <adec:decorative xmlns:adec="http://schemas.microsoft.com/office/drawing/2017/decorative" val="1"/>
              </a:ext>
            </a:extLst>
          </p:cNvPr>
          <p:cNvSpPr/>
          <p:nvPr/>
        </p:nvSpPr>
        <p:spPr>
          <a:xfrm>
            <a:off x="4761780" y="0"/>
            <a:ext cx="7430220" cy="6858000"/>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33551"/>
            <a:ext cx="3836126" cy="1434662"/>
          </a:xfrm>
        </p:spPr>
        <p:txBody>
          <a:bodyPr vert="horz" lIns="91440" tIns="45720" rIns="91440" bIns="45720" rtlCol="0" anchor="b">
            <a:normAutofit/>
          </a:bodyPr>
          <a:lstStyle>
            <a:lvl1pPr>
              <a:defRPr lang="en-US"/>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57200" y="2413678"/>
            <a:ext cx="3836126" cy="389252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457200" y="6398016"/>
            <a:ext cx="1505607" cy="365125"/>
          </a:xfrm>
        </p:spPr>
        <p:txBody>
          <a:bodyPr/>
          <a:lstStyle/>
          <a:p>
            <a:fld id="{E8B55424-EBC7-46E1-8859-6D5273AFBC59}"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1962807" y="6398016"/>
            <a:ext cx="2204852" cy="365125"/>
          </a:xfrm>
        </p:spPr>
        <p:txBody>
          <a:bodyPr/>
          <a:lstStyle>
            <a:lvl1pPr>
              <a:defRPr>
                <a:solidFill>
                  <a:schemeClr val="tx1"/>
                </a:solidFill>
                <a:effectLst/>
              </a:defRPr>
            </a:lvl1p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160345" y="6398016"/>
            <a:ext cx="512380" cy="365125"/>
          </a:xfrm>
        </p:spPr>
        <p:txBody>
          <a:bodyPr/>
          <a:lstStyle>
            <a:lvl1pPr>
              <a:defRPr>
                <a:solidFill>
                  <a:schemeClr val="tx1"/>
                </a:solidFill>
                <a:effectLst/>
              </a:defRPr>
            </a:lvl1pPr>
          </a:lstStyle>
          <a:p>
            <a:fld id="{CC057153-B650-4DEB-B370-79DDCFDCE934}" type="slidenum">
              <a:rPr lang="en-US" smtClean="0"/>
              <a:pPr/>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761780" y="0"/>
            <a:ext cx="7430219" cy="6858000"/>
          </a:xfrm>
          <a:blipFill>
            <a:blip r:embed="rId2">
              <a:alphaModFix amt="70000"/>
            </a:blip>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12718981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6E37833-A2C4-7FCB-8584-0EB3A49F1699}"/>
              </a:ext>
              <a:ext uri="{C183D7F6-B498-43B3-948B-1728B52AA6E4}">
                <adec:decorative xmlns:adec="http://schemas.microsoft.com/office/drawing/2017/decorative" val="1"/>
              </a:ext>
            </a:extLst>
          </p:cNvPr>
          <p:cNvSpPr/>
          <p:nvPr/>
        </p:nvSpPr>
        <p:spPr>
          <a:xfrm>
            <a:off x="0" y="0"/>
            <a:ext cx="7820774" cy="6858000"/>
          </a:xfrm>
          <a:prstGeom prst="rect">
            <a:avLst/>
          </a:prstGeom>
          <a:ln>
            <a:noFill/>
          </a:ln>
          <a:effectLst>
            <a:outerShdw blurRad="304800" dist="38100" dir="540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43102" y="1078992"/>
            <a:ext cx="3273552" cy="1942773"/>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7820774" cy="685800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44096" y="3188858"/>
            <a:ext cx="3273552" cy="2864469"/>
          </a:xfrm>
        </p:spPr>
        <p:txBody>
          <a:bodyPr>
            <a:normAutofit/>
          </a:bodyPr>
          <a:lstStyle>
            <a:lvl1pPr marL="0" indent="0">
              <a:buNone/>
              <a:defRPr sz="1600"/>
            </a:lvl1pPr>
            <a:lvl2pPr marL="228600" indent="0">
              <a:buNone/>
              <a:defRPr sz="1400"/>
            </a:lvl2pPr>
            <a:lvl3pPr marL="457200" indent="0">
              <a:buNone/>
              <a:defRPr sz="1400"/>
            </a:lvl3pPr>
            <a:lvl4pPr marL="685800" indent="0">
              <a:buNone/>
              <a:defRPr sz="1400"/>
            </a:lvl4pPr>
            <a:lvl5pPr marL="9144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8343102" y="6397586"/>
            <a:ext cx="1003659" cy="365125"/>
          </a:xfrm>
        </p:spPr>
        <p:txBody>
          <a:bodyPr/>
          <a:lstStyle>
            <a:lvl1pPr>
              <a:defRPr>
                <a:solidFill>
                  <a:schemeClr val="tx1"/>
                </a:solidFill>
                <a:effectLst/>
              </a:defRPr>
            </a:lvl1pPr>
          </a:lstStyle>
          <a:p>
            <a:fld id="{687E338B-BF3D-4703-A59F-B3957392DDB6}"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9346761" y="6397586"/>
            <a:ext cx="2335165" cy="365125"/>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4673470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B6CED154-A4D5-E707-22BD-0D80A9C97293}"/>
              </a:ext>
              <a:ext uri="{C183D7F6-B498-43B3-948B-1728B52AA6E4}">
                <adec:decorative xmlns:adec="http://schemas.microsoft.com/office/drawing/2017/decorative" val="1"/>
              </a:ext>
            </a:extLst>
          </p:cNvPr>
          <p:cNvSpPr/>
          <p:nvPr/>
        </p:nvSpPr>
        <p:spPr>
          <a:xfrm>
            <a:off x="0" y="1"/>
            <a:ext cx="12192000" cy="4635132"/>
          </a:xfrm>
          <a:prstGeom prst="rect">
            <a:avLst/>
          </a:prstGeom>
          <a:ln>
            <a:noFill/>
          </a:ln>
          <a:effectLst>
            <a:outerShdw blurRad="254000" dist="50800" dir="5400000" sx="97000" sy="97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9" y="5012268"/>
            <a:ext cx="4028615" cy="139033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0"/>
            <a:ext cx="12192000" cy="4635132"/>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349240" y="5012267"/>
            <a:ext cx="6400800" cy="1390330"/>
          </a:xfrm>
        </p:spPr>
        <p:txBody>
          <a:bodyPr>
            <a:normAutofit/>
          </a:bodyPr>
          <a:lstStyle>
            <a:lvl1pPr marL="0" indent="0">
              <a:buFont typeface="Arial" panose="020B0604020202020204" pitchFamily="34" charset="0"/>
              <a:buNone/>
              <a:defRPr sz="1600"/>
            </a:lvl1pPr>
            <a:lvl2pPr marL="228600" indent="0">
              <a:buFont typeface="Arial" panose="020B0604020202020204" pitchFamily="34" charset="0"/>
              <a:buNone/>
              <a:defRPr sz="1400"/>
            </a:lvl2pPr>
            <a:lvl3pPr marL="457200" indent="0">
              <a:buFont typeface="Arial" panose="020B0604020202020204" pitchFamily="34" charset="0"/>
              <a:buNone/>
              <a:defRPr sz="1400"/>
            </a:lvl3pPr>
            <a:lvl4pPr marL="685800" indent="0">
              <a:buFont typeface="Arial" panose="020B0604020202020204" pitchFamily="34" charset="0"/>
              <a:buNone/>
              <a:defRPr sz="1400"/>
            </a:lvl4pPr>
            <a:lvl5pPr marL="914400" indent="0">
              <a:buFont typeface="Arial" panose="020B0604020202020204" pitchFamily="34" charse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8A38637-30A6-46A1-905D-C43BFC64E403}"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28887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503EC21-D784-9EDB-F275-60428E050E28}"/>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 name="Rectangle 6">
            <a:extLst>
              <a:ext uri="{FF2B5EF4-FFF2-40B4-BE49-F238E27FC236}">
                <a16:creationId xmlns:a16="http://schemas.microsoft.com/office/drawing/2014/main" id="{85AEA52D-0CD6-21E0-5777-2F16DC4C910A}"/>
              </a:ext>
              <a:ext uri="{C183D7F6-B498-43B3-948B-1728B52AA6E4}">
                <adec:decorative xmlns:adec="http://schemas.microsoft.com/office/drawing/2017/decorative" val="1"/>
              </a:ext>
            </a:extLst>
          </p:cNvPr>
          <p:cNvSpPr/>
          <p:nvPr/>
        </p:nvSpPr>
        <p:spPr>
          <a:xfrm>
            <a:off x="15767" y="0"/>
            <a:ext cx="6584949" cy="6858000"/>
          </a:xfrm>
          <a:prstGeom prst="rect">
            <a:avLst/>
          </a:prstGeom>
          <a:ln>
            <a:noFill/>
          </a:ln>
          <a:effectLst>
            <a:outerShdw blurRad="457200" dist="76200" sx="96000" sy="96000" algn="t" rotWithShape="0">
              <a:srgbClr val="000000">
                <a:alpha val="1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168896" y="555706"/>
            <a:ext cx="4361688" cy="4049084"/>
          </a:xfrm>
        </p:spPr>
        <p:txBody>
          <a:bodyPr vert="horz" lIns="91440" tIns="45720" rIns="91440" bIns="45720" rtlCol="0" anchor="t">
            <a:normAutofit/>
          </a:bodyPr>
          <a:lstStyle>
            <a:lvl1pPr>
              <a:defRPr lang="en-US" sz="48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168896" y="5298623"/>
            <a:ext cx="4371463" cy="971015"/>
          </a:xfrm>
        </p:spPr>
        <p:txBody>
          <a:bodyPr vert="horz" lIns="91440" tIns="45720" rIns="91440" bIns="45720" rtlCol="0" anchor="ctr">
            <a:normAutofit/>
          </a:bodyPr>
          <a:lstStyle>
            <a:lvl1pPr marL="0" indent="0">
              <a:buNone/>
              <a:defRPr lang="en-US" sz="200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15766" y="0"/>
            <a:ext cx="6663325"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7168895" y="6397585"/>
            <a:ext cx="1707625" cy="365125"/>
          </a:xfrm>
        </p:spPr>
        <p:txBody>
          <a:bodyPr/>
          <a:lstStyle>
            <a:lvl1pPr>
              <a:defRPr>
                <a:solidFill>
                  <a:schemeClr val="tx1"/>
                </a:solidFill>
                <a:effectLst/>
              </a:defRPr>
            </a:lvl1pPr>
          </a:lstStyle>
          <a:p>
            <a:fld id="{29891205-2E48-438F-8E2D-D4AB8C3C065A}" type="datetime1">
              <a:rPr lang="en-US" smtClean="0"/>
              <a:t>10/15/25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28875110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461C5781-4169-FC90-2551-F1D73FBC7AA7}"/>
              </a:ext>
              <a:ext uri="{C183D7F6-B498-43B3-948B-1728B52AA6E4}">
                <adec:decorative xmlns:adec="http://schemas.microsoft.com/office/drawing/2017/decorative" val="1"/>
              </a:ext>
            </a:extLst>
          </p:cNvPr>
          <p:cNvSpPr/>
          <p:nvPr/>
        </p:nvSpPr>
        <p:spPr>
          <a:xfrm>
            <a:off x="0" y="1"/>
            <a:ext cx="12192000" cy="3778270"/>
          </a:xfrm>
          <a:prstGeom prst="rect">
            <a:avLst/>
          </a:prstGeom>
          <a:ln>
            <a:noFill/>
          </a:ln>
          <a:effectLst>
            <a:outerShdw blurRad="228600" dist="50800" dir="5400000" sx="97000" sy="97000" algn="t" rotWithShape="0">
              <a:srgbClr val="000000">
                <a:alpha val="2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162318"/>
            <a:ext cx="2953618" cy="206068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778270"/>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158015"/>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25DBAE6-5400-4DF5-8C4B-BBB4EE1BC900}"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591928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82B848B-B9C7-8732-7DEB-4C1970F465A2}"/>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11128248" cy="524577"/>
          </a:xfrm>
        </p:spPr>
        <p:txBody>
          <a:bodyPr anchor="b"/>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1347108"/>
            <a:ext cx="6831915" cy="5510891"/>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362494" y="1804308"/>
            <a:ext cx="4251960" cy="44256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362494" y="6397586"/>
            <a:ext cx="961699" cy="365125"/>
          </a:xfrm>
        </p:spPr>
        <p:txBody>
          <a:bodyPr/>
          <a:lstStyle/>
          <a:p>
            <a:fld id="{0A184987-775C-414E-A434-6A26397CAAA1}"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77976790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655112C-BE7C-E373-6111-176B47FC81A6}"/>
              </a:ext>
              <a:ext uri="{C183D7F6-B498-43B3-948B-1728B52AA6E4}">
                <adec:decorative xmlns:adec="http://schemas.microsoft.com/office/drawing/2017/decorative" val="1"/>
              </a:ext>
            </a:extLst>
          </p:cNvPr>
          <p:cNvSpPr/>
          <p:nvPr/>
        </p:nvSpPr>
        <p:spPr>
          <a:xfrm>
            <a:off x="0" y="0"/>
            <a:ext cx="5586984" cy="6858000"/>
          </a:xfrm>
          <a:prstGeom prst="rect">
            <a:avLst/>
          </a:prstGeom>
          <a:solidFill>
            <a:schemeClr val="bg1"/>
          </a:solidFill>
          <a:ln>
            <a:noFill/>
          </a:ln>
          <a:effectLst>
            <a:outerShdw blurRad="228600" dist="38100" dir="5400000" sx="94000" sy="94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9" y="457200"/>
            <a:ext cx="4482573" cy="145389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59502" y="2175642"/>
            <a:ext cx="4380271" cy="4124756"/>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FB7A35F-A8C8-4DA9-BE13-530FB142BCA4}" type="datetime1">
              <a:rPr lang="en-US" smtClean="0"/>
              <a:t>10/15/25</a:t>
            </a:fld>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457201"/>
            <a:ext cx="5585925" cy="5875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9748345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5">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655112C-BE7C-E373-6111-176B47FC81A6}"/>
              </a:ext>
              <a:ext uri="{C183D7F6-B498-43B3-948B-1728B52AA6E4}">
                <adec:decorative xmlns:adec="http://schemas.microsoft.com/office/drawing/2017/decorative" val="1"/>
              </a:ext>
            </a:extLst>
          </p:cNvPr>
          <p:cNvSpPr/>
          <p:nvPr/>
        </p:nvSpPr>
        <p:spPr>
          <a:xfrm>
            <a:off x="-1" y="0"/>
            <a:ext cx="5584207" cy="6858000"/>
          </a:xfrm>
          <a:prstGeom prst="rect">
            <a:avLst/>
          </a:prstGeom>
          <a:solidFill>
            <a:schemeClr val="bg1"/>
          </a:solidFill>
          <a:ln>
            <a:noFill/>
          </a:ln>
          <a:effectLst>
            <a:outerShdw blurRad="228600" dist="38100" dir="5400000" sx="94000" sy="94000" algn="t" rotWithShape="0">
              <a:srgbClr val="000000">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4380272" cy="145389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2175642"/>
            <a:ext cx="5584206" cy="4682358"/>
          </a:xfrm>
          <a:blipFill>
            <a:blip r:embed="rId2">
              <a:alphaModFix amt="7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457201"/>
            <a:ext cx="5585925" cy="5875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096000" y="6397586"/>
            <a:ext cx="2228193" cy="365125"/>
          </a:xfrm>
        </p:spPr>
        <p:txBody>
          <a:bodyPr/>
          <a:lstStyle/>
          <a:p>
            <a:fld id="{2E427443-1453-43D2-A6BE-3418A0D36CD6}"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12937013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5809B3C-AC74-5DC3-09FA-57A871BE9AD3}"/>
              </a:ext>
              <a:ext uri="{C183D7F6-B498-43B3-948B-1728B52AA6E4}">
                <adec:decorative xmlns:adec="http://schemas.microsoft.com/office/drawing/2017/decorative" val="1"/>
              </a:ext>
            </a:extLst>
          </p:cNvPr>
          <p:cNvSpPr/>
          <p:nvPr/>
        </p:nvSpPr>
        <p:spPr>
          <a:xfrm>
            <a:off x="1" y="-1"/>
            <a:ext cx="4612921" cy="6858001"/>
          </a:xfrm>
          <a:prstGeom prst="rect">
            <a:avLst/>
          </a:prstGeom>
          <a:ln>
            <a:noFill/>
          </a:ln>
          <a:effectLst>
            <a:outerShdw blurRad="228600" dist="25400" dir="5400000" sx="94000" sy="94000" algn="t" rotWithShape="0">
              <a:srgbClr val="000000">
                <a:alpha val="17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200" y="457200"/>
            <a:ext cx="3815079" cy="1453896"/>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59503" y="2295144"/>
            <a:ext cx="3515063" cy="4005253"/>
          </a:xfrm>
          <a:blipFill>
            <a:blip r:embed="rId2">
              <a:alphaModFix amt="70000"/>
            </a:blip>
            <a:stretch>
              <a:fillRect/>
            </a:stretch>
          </a:blipFill>
        </p:spPr>
        <p:txBody>
          <a:bodyPr/>
          <a:lstStyle>
            <a:lvl1pPr marL="0" indent="0">
              <a:buNone/>
              <a:defRPr/>
            </a:lvl1pPr>
          </a:lstStyle>
          <a:p>
            <a:r>
              <a:rPr lang="en-US" dirty="0"/>
              <a:t> </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81EF4EFF-C2CF-47AD-8F36-4EE8C96E9290}" type="datetime1">
              <a:rPr lang="en-US" smtClean="0"/>
              <a:t>10/15/25</a:t>
            </a:fld>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43500" y="457200"/>
            <a:ext cx="6434138"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38077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Number Larg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E16C637-FAC3-7DF2-CC8F-FE7D220ADEB3}"/>
              </a:ext>
              <a:ext uri="{C183D7F6-B498-43B3-948B-1728B52AA6E4}">
                <adec:decorative xmlns:adec="http://schemas.microsoft.com/office/drawing/2017/decorative" val="1"/>
              </a:ext>
            </a:extLst>
          </p:cNvPr>
          <p:cNvSpPr/>
          <p:nvPr/>
        </p:nvSpPr>
        <p:spPr>
          <a:xfrm>
            <a:off x="1" y="0"/>
            <a:ext cx="8068234" cy="6858000"/>
          </a:xfrm>
          <a:prstGeom prst="rect">
            <a:avLst/>
          </a:prstGeom>
          <a:solidFill>
            <a:schemeClr val="bg1"/>
          </a:solidFill>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 name="Title 1">
            <a:extLst>
              <a:ext uri="{FF2B5EF4-FFF2-40B4-BE49-F238E27FC236}">
                <a16:creationId xmlns:a16="http://schemas.microsoft.com/office/drawing/2014/main" id="{8F12B57A-5AF8-8EF0-32CC-A60A2FCCA442}"/>
              </a:ext>
            </a:extLst>
          </p:cNvPr>
          <p:cNvSpPr>
            <a:spLocks noGrp="1"/>
          </p:cNvSpPr>
          <p:nvPr>
            <p:ph type="title"/>
          </p:nvPr>
        </p:nvSpPr>
        <p:spPr>
          <a:xfrm>
            <a:off x="8513064" y="1490472"/>
            <a:ext cx="3191256" cy="3886200"/>
          </a:xfrm>
        </p:spPr>
        <p:txBody>
          <a:bodyPr anchor="ctr">
            <a:normAutofit/>
          </a:bodyPr>
          <a:lstStyle>
            <a:lvl1pPr>
              <a:lnSpc>
                <a:spcPct val="110000"/>
              </a:lnSpc>
              <a:defRPr sz="28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EC150EA-B3AC-0583-FF59-664CCE07E947}"/>
              </a:ext>
            </a:extLst>
          </p:cNvPr>
          <p:cNvSpPr>
            <a:spLocks noGrp="1"/>
          </p:cNvSpPr>
          <p:nvPr>
            <p:ph sz="quarter" idx="13" hasCustomPrompt="1"/>
          </p:nvPr>
        </p:nvSpPr>
        <p:spPr>
          <a:xfrm>
            <a:off x="457200" y="1078992"/>
            <a:ext cx="7068312" cy="4709160"/>
          </a:xfrm>
        </p:spPr>
        <p:txBody>
          <a:bodyPr anchor="ctr">
            <a:normAutofit/>
          </a:bodyPr>
          <a:lstStyle>
            <a:lvl1pPr marL="0" indent="0" algn="ctr">
              <a:lnSpc>
                <a:spcPct val="90000"/>
              </a:lnSpc>
              <a:buNone/>
              <a:defRPr sz="22500">
                <a:solidFill>
                  <a:schemeClr val="accent1"/>
                </a:solidFill>
              </a:defRPr>
            </a:lvl1pPr>
          </a:lstStyle>
          <a:p>
            <a:pPr lvl="0"/>
            <a:r>
              <a:rPr lang="en-US" dirty="0"/>
              <a:t>##%</a:t>
            </a:r>
          </a:p>
        </p:txBody>
      </p:sp>
      <p:sp>
        <p:nvSpPr>
          <p:cNvPr id="3" name="Date Placeholder 2">
            <a:extLst>
              <a:ext uri="{FF2B5EF4-FFF2-40B4-BE49-F238E27FC236}">
                <a16:creationId xmlns:a16="http://schemas.microsoft.com/office/drawing/2014/main" id="{14E54E3B-6896-DB25-3CE5-508BA2AF4BCB}"/>
              </a:ext>
            </a:extLst>
          </p:cNvPr>
          <p:cNvSpPr>
            <a:spLocks noGrp="1"/>
          </p:cNvSpPr>
          <p:nvPr>
            <p:ph type="dt" sz="half" idx="10"/>
          </p:nvPr>
        </p:nvSpPr>
        <p:spPr/>
        <p:txBody>
          <a:bodyPr/>
          <a:lstStyle/>
          <a:p>
            <a:fld id="{4F8A6790-75BA-414B-8318-2A9AAE2CCA04}" type="datetime1">
              <a:rPr lang="en-US" smtClean="0"/>
              <a:t>10/15/25</a:t>
            </a:fld>
            <a:endParaRPr lang="en-US"/>
          </a:p>
        </p:txBody>
      </p:sp>
      <p:sp>
        <p:nvSpPr>
          <p:cNvPr id="4" name="Footer Placeholder 3">
            <a:extLst>
              <a:ext uri="{FF2B5EF4-FFF2-40B4-BE49-F238E27FC236}">
                <a16:creationId xmlns:a16="http://schemas.microsoft.com/office/drawing/2014/main" id="{945F8CBA-49FB-D90D-DFD0-9B5213A6557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429D571-ECED-7C02-93F2-7A94DE270319}"/>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78030025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useBgFill="1">
        <p:nvSpPr>
          <p:cNvPr id="6" name="Rectangle 5">
            <a:extLst>
              <a:ext uri="{FF2B5EF4-FFF2-40B4-BE49-F238E27FC236}">
                <a16:creationId xmlns:a16="http://schemas.microsoft.com/office/drawing/2014/main" id="{840E309F-AAB7-BC84-BA3D-1B758FB35CCC}"/>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2B57A-5AF8-8EF0-32CC-A60A2FCCA442}"/>
              </a:ext>
            </a:extLst>
          </p:cNvPr>
          <p:cNvSpPr>
            <a:spLocks noGrp="1"/>
          </p:cNvSpPr>
          <p:nvPr>
            <p:ph type="title"/>
          </p:nvPr>
        </p:nvSpPr>
        <p:spPr>
          <a:xfrm>
            <a:off x="1225296" y="5202936"/>
            <a:ext cx="9738360" cy="1152144"/>
          </a:xfrm>
        </p:spPr>
        <p:txBody>
          <a:bodyPr anchor="ctr">
            <a:normAutofit/>
          </a:bodyPr>
          <a:lstStyle>
            <a:lvl1pPr algn="ctr">
              <a:lnSpc>
                <a:spcPct val="110000"/>
              </a:lnSpc>
              <a:defRPr sz="28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EC150EA-B3AC-0583-FF59-664CCE07E947}"/>
              </a:ext>
            </a:extLst>
          </p:cNvPr>
          <p:cNvSpPr>
            <a:spLocks noGrp="1"/>
          </p:cNvSpPr>
          <p:nvPr>
            <p:ph sz="quarter" idx="13" hasCustomPrompt="1"/>
          </p:nvPr>
        </p:nvSpPr>
        <p:spPr>
          <a:xfrm>
            <a:off x="822960" y="676656"/>
            <a:ext cx="10543032" cy="3675888"/>
          </a:xfrm>
        </p:spPr>
        <p:txBody>
          <a:bodyPr anchor="b">
            <a:normAutofit/>
          </a:bodyPr>
          <a:lstStyle>
            <a:lvl1pPr marL="0" indent="0" algn="ctr">
              <a:lnSpc>
                <a:spcPct val="90000"/>
              </a:lnSpc>
              <a:buNone/>
              <a:defRPr sz="23200">
                <a:solidFill>
                  <a:schemeClr val="accent1"/>
                </a:solidFill>
              </a:defRPr>
            </a:lvl1pPr>
          </a:lstStyle>
          <a:p>
            <a:pPr lvl="0"/>
            <a:r>
              <a:rPr lang="en-US" dirty="0"/>
              <a:t>##%</a:t>
            </a:r>
          </a:p>
        </p:txBody>
      </p:sp>
      <p:sp>
        <p:nvSpPr>
          <p:cNvPr id="3" name="Date Placeholder 2">
            <a:extLst>
              <a:ext uri="{FF2B5EF4-FFF2-40B4-BE49-F238E27FC236}">
                <a16:creationId xmlns:a16="http://schemas.microsoft.com/office/drawing/2014/main" id="{14E54E3B-6896-DB25-3CE5-508BA2AF4BCB}"/>
              </a:ext>
            </a:extLst>
          </p:cNvPr>
          <p:cNvSpPr>
            <a:spLocks noGrp="1"/>
          </p:cNvSpPr>
          <p:nvPr>
            <p:ph type="dt" sz="half" idx="10"/>
          </p:nvPr>
        </p:nvSpPr>
        <p:spPr/>
        <p:txBody>
          <a:bodyPr/>
          <a:lstStyle/>
          <a:p>
            <a:fld id="{A7207974-E5D4-4A20-A93A-AE6E2A45EC40}" type="datetime1">
              <a:rPr lang="en-US" smtClean="0"/>
              <a:t>10/15/25</a:t>
            </a:fld>
            <a:endParaRPr lang="en-US"/>
          </a:p>
        </p:txBody>
      </p:sp>
      <p:sp>
        <p:nvSpPr>
          <p:cNvPr id="4" name="Footer Placeholder 3">
            <a:extLst>
              <a:ext uri="{FF2B5EF4-FFF2-40B4-BE49-F238E27FC236}">
                <a16:creationId xmlns:a16="http://schemas.microsoft.com/office/drawing/2014/main" id="{945F8CBA-49FB-D90D-DFD0-9B5213A6557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1429D571-ECED-7C02-93F2-7A94DE270319}"/>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90952203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Number Large 3">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8BDFEE4E-D15F-E3E3-4D23-B7EF7744FFDB}"/>
              </a:ext>
            </a:extLst>
          </p:cNvPr>
          <p:cNvSpPr/>
          <p:nvPr/>
        </p:nvSpPr>
        <p:spPr>
          <a:xfrm>
            <a:off x="0" y="4939392"/>
            <a:ext cx="12192000" cy="1918607"/>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12B57A-5AF8-8EF0-32CC-A60A2FCCA442}"/>
              </a:ext>
            </a:extLst>
          </p:cNvPr>
          <p:cNvSpPr>
            <a:spLocks noGrp="1"/>
          </p:cNvSpPr>
          <p:nvPr>
            <p:ph type="title"/>
          </p:nvPr>
        </p:nvSpPr>
        <p:spPr>
          <a:xfrm>
            <a:off x="1225296" y="5321808"/>
            <a:ext cx="9738360" cy="1152144"/>
          </a:xfrm>
        </p:spPr>
        <p:txBody>
          <a:bodyPr anchor="ctr">
            <a:normAutofit/>
          </a:bodyPr>
          <a:lstStyle>
            <a:lvl1pPr algn="ctr">
              <a:lnSpc>
                <a:spcPct val="110000"/>
              </a:lnSpc>
              <a:defRPr sz="2800">
                <a:solidFill>
                  <a:schemeClr val="bg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EC150EA-B3AC-0583-FF59-664CCE07E947}"/>
              </a:ext>
            </a:extLst>
          </p:cNvPr>
          <p:cNvSpPr>
            <a:spLocks noGrp="1"/>
          </p:cNvSpPr>
          <p:nvPr>
            <p:ph sz="quarter" idx="13" hasCustomPrompt="1"/>
          </p:nvPr>
        </p:nvSpPr>
        <p:spPr>
          <a:xfrm>
            <a:off x="822960" y="676656"/>
            <a:ext cx="10543032" cy="3675888"/>
          </a:xfrm>
        </p:spPr>
        <p:txBody>
          <a:bodyPr anchor="b">
            <a:normAutofit/>
          </a:bodyPr>
          <a:lstStyle>
            <a:lvl1pPr marL="0" indent="0" algn="ctr">
              <a:lnSpc>
                <a:spcPct val="90000"/>
              </a:lnSpc>
              <a:buNone/>
              <a:defRPr sz="23200">
                <a:solidFill>
                  <a:schemeClr val="tx2"/>
                </a:solidFill>
              </a:defRPr>
            </a:lvl1pPr>
          </a:lstStyle>
          <a:p>
            <a:pPr lvl="0"/>
            <a:r>
              <a:rPr lang="en-US" dirty="0"/>
              <a:t>##%</a:t>
            </a:r>
          </a:p>
        </p:txBody>
      </p:sp>
      <p:sp>
        <p:nvSpPr>
          <p:cNvPr id="3" name="Date Placeholder 2">
            <a:extLst>
              <a:ext uri="{FF2B5EF4-FFF2-40B4-BE49-F238E27FC236}">
                <a16:creationId xmlns:a16="http://schemas.microsoft.com/office/drawing/2014/main" id="{14E54E3B-6896-DB25-3CE5-508BA2AF4BCB}"/>
              </a:ext>
            </a:extLst>
          </p:cNvPr>
          <p:cNvSpPr>
            <a:spLocks noGrp="1"/>
          </p:cNvSpPr>
          <p:nvPr>
            <p:ph type="dt" sz="half" idx="10"/>
          </p:nvPr>
        </p:nvSpPr>
        <p:spPr/>
        <p:txBody>
          <a:bodyPr/>
          <a:lstStyle>
            <a:lvl1pPr>
              <a:defRPr>
                <a:solidFill>
                  <a:schemeClr val="bg1"/>
                </a:solidFill>
              </a:defRPr>
            </a:lvl1pPr>
          </a:lstStyle>
          <a:p>
            <a:fld id="{48B62F48-34F7-4906-AB1E-DB67FF6A62C8}" type="datetime1">
              <a:rPr lang="en-US" smtClean="0"/>
              <a:t>10/15/25</a:t>
            </a:fld>
            <a:endParaRPr lang="en-US"/>
          </a:p>
        </p:txBody>
      </p:sp>
      <p:sp>
        <p:nvSpPr>
          <p:cNvPr id="4" name="Footer Placeholder 3">
            <a:extLst>
              <a:ext uri="{FF2B5EF4-FFF2-40B4-BE49-F238E27FC236}">
                <a16:creationId xmlns:a16="http://schemas.microsoft.com/office/drawing/2014/main" id="{945F8CBA-49FB-D90D-DFD0-9B5213A65574}"/>
              </a:ext>
            </a:extLst>
          </p:cNvPr>
          <p:cNvSpPr>
            <a:spLocks noGrp="1"/>
          </p:cNvSpPr>
          <p:nvPr>
            <p:ph type="ftr" sz="quarter" idx="11"/>
          </p:nvPr>
        </p:nvSpPr>
        <p:spPr/>
        <p:txBody>
          <a:bodyPr/>
          <a:lstStyle>
            <a:lvl1pPr>
              <a:defRPr>
                <a:solidFill>
                  <a:schemeClr val="bg1"/>
                </a:solidFill>
              </a:defRPr>
            </a:lvl1pPr>
          </a:lstStyle>
          <a:p>
            <a:r>
              <a:rPr lang="en-US"/>
              <a:t>Sample Footer Text</a:t>
            </a:r>
          </a:p>
        </p:txBody>
      </p:sp>
      <p:sp>
        <p:nvSpPr>
          <p:cNvPr id="5" name="Slide Number Placeholder 4">
            <a:extLst>
              <a:ext uri="{FF2B5EF4-FFF2-40B4-BE49-F238E27FC236}">
                <a16:creationId xmlns:a16="http://schemas.microsoft.com/office/drawing/2014/main" id="{1429D571-ECED-7C02-93F2-7A94DE270319}"/>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76909935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cSld name="Statemen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19864DF-9848-D6C8-9258-3A5CE47778FD}"/>
              </a:ext>
              <a:ext uri="{C183D7F6-B498-43B3-948B-1728B52AA6E4}">
                <adec:decorative xmlns:adec="http://schemas.microsoft.com/office/drawing/2017/decorative" val="1"/>
              </a:ext>
            </a:extLst>
          </p:cNvPr>
          <p:cNvSpPr/>
          <p:nvPr/>
        </p:nvSpPr>
        <p:spPr>
          <a:xfrm>
            <a:off x="-18907" y="0"/>
            <a:ext cx="9039922" cy="6858000"/>
          </a:xfrm>
          <a:prstGeom prst="rect">
            <a:avLst/>
          </a:prstGeom>
          <a:solidFill>
            <a:schemeClr val="bg1"/>
          </a:solidFill>
          <a:ln>
            <a:noFill/>
          </a:ln>
          <a:effectLst>
            <a:outerShdw blurRad="368300" dist="63500" dir="5400000" sx="97000" sy="97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200" y="417786"/>
            <a:ext cx="7811814" cy="5478517"/>
          </a:xfrm>
        </p:spPr>
        <p:txBody>
          <a:bodyPr anchor="t">
            <a:normAutofit/>
          </a:bodyPr>
          <a:lstStyle>
            <a:lvl1pPr marL="0" indent="0">
              <a:lnSpc>
                <a:spcPct val="100000"/>
              </a:lnSpc>
              <a:buNone/>
              <a:defRPr sz="5400" b="0">
                <a:solidFill>
                  <a:schemeClr val="tx2"/>
                </a:solidFill>
              </a:defRPr>
            </a:lvl1pPr>
            <a:lvl2pPr marL="228600" indent="0">
              <a:lnSpc>
                <a:spcPct val="100000"/>
              </a:lnSpc>
              <a:buNone/>
              <a:defRPr sz="4800" b="0">
                <a:solidFill>
                  <a:schemeClr val="tx2"/>
                </a:solidFill>
              </a:defRPr>
            </a:lvl2pPr>
            <a:lvl3pPr marL="457200" indent="0">
              <a:lnSpc>
                <a:spcPct val="100000"/>
              </a:lnSpc>
              <a:buNone/>
              <a:defRPr sz="4400" b="0">
                <a:solidFill>
                  <a:schemeClr val="tx2"/>
                </a:solidFill>
              </a:defRPr>
            </a:lvl3pPr>
            <a:lvl4pPr marL="685800" indent="0">
              <a:lnSpc>
                <a:spcPct val="100000"/>
              </a:lnSpc>
              <a:buNone/>
              <a:defRPr sz="4000" b="0">
                <a:solidFill>
                  <a:schemeClr val="tx2"/>
                </a:solidFill>
              </a:defRPr>
            </a:lvl4pPr>
            <a:lvl5pPr marL="914400" indent="0">
              <a:lnSpc>
                <a:spcPct val="100000"/>
              </a:lnSpc>
              <a:buNone/>
              <a:defRPr sz="3600" b="0">
                <a:solidFill>
                  <a:schemeClr val="tx2"/>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2"/>
                </a:solidFill>
              </a:defRPr>
            </a:lvl1pPr>
          </a:lstStyle>
          <a:p>
            <a:fld id="{B60EF676-3A05-40A6-B180-72322A5ACAD8}" type="datetime1">
              <a:rPr lang="en-US" smtClean="0"/>
              <a:t>10/15/25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145106070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199" y="1929384"/>
            <a:ext cx="8421625" cy="4142232"/>
          </a:xfrm>
        </p:spPr>
        <p:txBody>
          <a:bodyPr anchor="b">
            <a:normAutofit/>
          </a:bodyPr>
          <a:lstStyle>
            <a:lvl1pPr marL="0" indent="0">
              <a:lnSpc>
                <a:spcPct val="100000"/>
              </a:lnSpc>
              <a:buNone/>
              <a:defRPr sz="5000" b="1">
                <a:solidFill>
                  <a:schemeClr val="accent1"/>
                </a:solidFill>
              </a:defRPr>
            </a:lvl1pPr>
            <a:lvl2pPr marL="228600" indent="0">
              <a:lnSpc>
                <a:spcPct val="100000"/>
              </a:lnSpc>
              <a:buNone/>
              <a:defRPr sz="4400" b="1">
                <a:solidFill>
                  <a:schemeClr val="accent1"/>
                </a:solidFill>
              </a:defRPr>
            </a:lvl2pPr>
            <a:lvl3pPr marL="457200" indent="0">
              <a:lnSpc>
                <a:spcPct val="100000"/>
              </a:lnSpc>
              <a:buNone/>
              <a:defRPr sz="4000" b="1">
                <a:solidFill>
                  <a:schemeClr val="accent1"/>
                </a:solidFill>
              </a:defRPr>
            </a:lvl3pPr>
            <a:lvl4pPr marL="685800" indent="0">
              <a:lnSpc>
                <a:spcPct val="100000"/>
              </a:lnSpc>
              <a:buNone/>
              <a:defRPr sz="3600" b="1">
                <a:solidFill>
                  <a:schemeClr val="accent1"/>
                </a:solidFill>
              </a:defRPr>
            </a:lvl4pPr>
            <a:lvl5pPr marL="914400" indent="0">
              <a:lnSpc>
                <a:spcPct val="100000"/>
              </a:lnSpc>
              <a:buNone/>
              <a:defRPr sz="3200" b="1">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B90933F6-6BEC-43B7-8100-A475DA47F46D}" type="datetime1">
              <a:rPr lang="en-US" smtClean="0"/>
              <a:t>10/15/25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77518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49B523C6-1C5C-6DE8-4A3F-21360DF86013}"/>
              </a:ext>
              <a:ext uri="{C183D7F6-B498-43B3-948B-1728B52AA6E4}">
                <adec:decorative xmlns:adec="http://schemas.microsoft.com/office/drawing/2017/decorative" val="1"/>
              </a:ext>
            </a:extLst>
          </p:cNvPr>
          <p:cNvSpPr/>
          <p:nvPr/>
        </p:nvSpPr>
        <p:spPr>
          <a:xfrm>
            <a:off x="2" y="0"/>
            <a:ext cx="5059528"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200" y="457200"/>
            <a:ext cx="4025153" cy="3739896"/>
          </a:xfrm>
        </p:spPr>
        <p:txBody>
          <a:bodyPr vert="horz" lIns="91440" tIns="45720" rIns="91440" bIns="45720" rtlCol="0" anchor="t">
            <a:normAutofit/>
          </a:bodyPr>
          <a:lstStyle>
            <a:lvl1pPr>
              <a:defRPr lang="en-US" sz="44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200" y="5332780"/>
            <a:ext cx="4025153" cy="1016813"/>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457200" y="6396802"/>
            <a:ext cx="1631737" cy="365125"/>
          </a:xfrm>
        </p:spPr>
        <p:txBody>
          <a:bodyPr/>
          <a:lstStyle/>
          <a:p>
            <a:fld id="{D5F03827-1D21-4134-AE54-D5524D64DCEC}" type="datetime1">
              <a:rPr lang="en-US" smtClean="0"/>
              <a:t>10/15/25</a:t>
            </a:fld>
            <a:endParaRPr lang="en-US"/>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1963428" y="6396802"/>
            <a:ext cx="2540857" cy="365125"/>
          </a:xfrm>
        </p:spPr>
        <p:txBody>
          <a:bodyPr/>
          <a:lstStyle/>
          <a:p>
            <a:r>
              <a:rPr lang="en-US"/>
              <a:t>Sample Footer Text</a:t>
            </a:r>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4519970" y="6396802"/>
            <a:ext cx="539560" cy="365125"/>
          </a:xfrm>
        </p:spPr>
        <p:txBody>
          <a:bodyPr/>
          <a:lstStyle/>
          <a:p>
            <a:fld id="{CC057153-B650-4DEB-B370-79DDCFDCE934}" type="slidenum">
              <a:rPr lang="en-US" smtClean="0"/>
              <a:t>‹#›</a:t>
            </a:fld>
            <a:endParaRPr lang="en-US"/>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029201" y="0"/>
            <a:ext cx="7162800" cy="6858000"/>
          </a:xfrm>
          <a:blipFill dpi="0" rotWithShape="1">
            <a:blip r:embed="rId2">
              <a:alphaModFix amt="7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51206727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tatement 3">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bg2"/>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57199" y="1929384"/>
            <a:ext cx="8421625" cy="4142232"/>
          </a:xfrm>
        </p:spPr>
        <p:txBody>
          <a:bodyPr anchor="b">
            <a:normAutofit/>
          </a:bodyPr>
          <a:lstStyle>
            <a:lvl1pPr marL="0" indent="0">
              <a:lnSpc>
                <a:spcPct val="100000"/>
              </a:lnSpc>
              <a:buNone/>
              <a:defRPr sz="5000" b="1">
                <a:solidFill>
                  <a:schemeClr val="tx1"/>
                </a:solidFill>
              </a:defRPr>
            </a:lvl1pPr>
            <a:lvl2pPr marL="228600" indent="0">
              <a:lnSpc>
                <a:spcPct val="100000"/>
              </a:lnSpc>
              <a:buNone/>
              <a:defRPr sz="4400" b="1">
                <a:solidFill>
                  <a:schemeClr val="tx1"/>
                </a:solidFill>
              </a:defRPr>
            </a:lvl2pPr>
            <a:lvl3pPr marL="457200" indent="0">
              <a:lnSpc>
                <a:spcPct val="100000"/>
              </a:lnSpc>
              <a:buNone/>
              <a:defRPr sz="4000" b="1">
                <a:solidFill>
                  <a:schemeClr val="tx1"/>
                </a:solidFill>
              </a:defRPr>
            </a:lvl3pPr>
            <a:lvl4pPr marL="685800" indent="0">
              <a:lnSpc>
                <a:spcPct val="100000"/>
              </a:lnSpc>
              <a:buNone/>
              <a:defRPr sz="3600" b="1">
                <a:solidFill>
                  <a:schemeClr val="tx1"/>
                </a:solidFill>
              </a:defRPr>
            </a:lvl4pPr>
            <a:lvl5pPr marL="914400" indent="0">
              <a:lnSpc>
                <a:spcPct val="100000"/>
              </a:lnSpc>
              <a:buNone/>
              <a:defRPr sz="3200" b="1">
                <a:solidFill>
                  <a:schemeClr val="tx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tx1"/>
                </a:solidFill>
              </a:defRPr>
            </a:lvl1pPr>
          </a:lstStyle>
          <a:p>
            <a:fld id="{AE38DC96-A184-437F-B9D7-7C48236B62EE}" type="datetime1">
              <a:rPr lang="en-US" smtClean="0"/>
              <a:t>10/15/25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826402652"/>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8044ED-5E9D-7194-BECA-3B3CCEF31AFB}"/>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DC66A-C0BD-2A7E-C00B-2DB0DFCFA704}"/>
              </a:ext>
            </a:extLst>
          </p:cNvPr>
          <p:cNvSpPr>
            <a:spLocks noGrp="1"/>
          </p:cNvSpPr>
          <p:nvPr>
            <p:ph type="title" hasCustomPrompt="1"/>
          </p:nvPr>
        </p:nvSpPr>
        <p:spPr>
          <a:xfrm>
            <a:off x="1518799" y="5592286"/>
            <a:ext cx="9288461" cy="612820"/>
          </a:xfrm>
        </p:spPr>
        <p:txBody>
          <a:bodyPr anchor="ctr">
            <a:normAutofit/>
          </a:bodyPr>
          <a:lstStyle>
            <a:lvl1pPr>
              <a:lnSpc>
                <a:spcPct val="120000"/>
              </a:lnSpc>
              <a:defRPr sz="2200"/>
            </a:lvl1pPr>
          </a:lstStyle>
          <a:p>
            <a:r>
              <a:rPr lang="en-US" dirty="0"/>
              <a:t>Quote Author</a:t>
            </a:r>
          </a:p>
        </p:txBody>
      </p:sp>
      <p:sp>
        <p:nvSpPr>
          <p:cNvPr id="6" name="Content Placeholder 5">
            <a:extLst>
              <a:ext uri="{FF2B5EF4-FFF2-40B4-BE49-F238E27FC236}">
                <a16:creationId xmlns:a16="http://schemas.microsoft.com/office/drawing/2014/main" id="{D0E101DD-071D-875F-2EFE-1B5F7F94E90B}"/>
              </a:ext>
            </a:extLst>
          </p:cNvPr>
          <p:cNvSpPr>
            <a:spLocks noGrp="1"/>
          </p:cNvSpPr>
          <p:nvPr>
            <p:ph sz="quarter" idx="13" hasCustomPrompt="1"/>
          </p:nvPr>
        </p:nvSpPr>
        <p:spPr>
          <a:xfrm>
            <a:off x="1334073" y="706213"/>
            <a:ext cx="9473188" cy="3526970"/>
          </a:xfrm>
        </p:spPr>
        <p:txBody>
          <a:bodyPr anchor="ctr">
            <a:normAutofit/>
          </a:bodyPr>
          <a:lstStyle>
            <a:lvl1pPr marL="173736" indent="-173736">
              <a:lnSpc>
                <a:spcPct val="100000"/>
              </a:lnSpc>
              <a:buNone/>
              <a:defRPr sz="5400">
                <a:solidFill>
                  <a:schemeClr val="accent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Quote</a:t>
            </a:r>
          </a:p>
        </p:txBody>
      </p:sp>
      <p:sp>
        <p:nvSpPr>
          <p:cNvPr id="3" name="Date Placeholder 2">
            <a:extLst>
              <a:ext uri="{FF2B5EF4-FFF2-40B4-BE49-F238E27FC236}">
                <a16:creationId xmlns:a16="http://schemas.microsoft.com/office/drawing/2014/main" id="{56EC3402-09CE-02D1-1430-5F8B461337BA}"/>
              </a:ext>
            </a:extLst>
          </p:cNvPr>
          <p:cNvSpPr>
            <a:spLocks noGrp="1"/>
          </p:cNvSpPr>
          <p:nvPr>
            <p:ph type="dt" sz="half" idx="10"/>
          </p:nvPr>
        </p:nvSpPr>
        <p:spPr/>
        <p:txBody>
          <a:bodyPr/>
          <a:lstStyle/>
          <a:p>
            <a:fld id="{F56E31BB-E6D8-4FC3-85ED-2E82AF5557ED}" type="datetime1">
              <a:rPr lang="en-US" smtClean="0"/>
              <a:t>10/15/25</a:t>
            </a:fld>
            <a:endParaRPr lang="en-US"/>
          </a:p>
        </p:txBody>
      </p:sp>
      <p:sp>
        <p:nvSpPr>
          <p:cNvPr id="4" name="Footer Placeholder 3">
            <a:extLst>
              <a:ext uri="{FF2B5EF4-FFF2-40B4-BE49-F238E27FC236}">
                <a16:creationId xmlns:a16="http://schemas.microsoft.com/office/drawing/2014/main" id="{50A1E84E-4052-C573-9A98-749E34E1025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2975E38-B7A2-CB8F-C4CD-E2DC374D404B}"/>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11958735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2">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88044ED-5E9D-7194-BECA-3B3CCEF31AFB}"/>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CBDC66A-C0BD-2A7E-C00B-2DB0DFCFA704}"/>
              </a:ext>
            </a:extLst>
          </p:cNvPr>
          <p:cNvSpPr>
            <a:spLocks noGrp="1"/>
          </p:cNvSpPr>
          <p:nvPr>
            <p:ph type="title" hasCustomPrompt="1"/>
          </p:nvPr>
        </p:nvSpPr>
        <p:spPr>
          <a:xfrm>
            <a:off x="603504" y="5522976"/>
            <a:ext cx="8970264" cy="758952"/>
          </a:xfrm>
        </p:spPr>
        <p:txBody>
          <a:bodyPr anchor="ctr">
            <a:normAutofit/>
          </a:bodyPr>
          <a:lstStyle>
            <a:lvl1pPr>
              <a:lnSpc>
                <a:spcPct val="120000"/>
              </a:lnSpc>
              <a:defRPr sz="2200" b="1">
                <a:solidFill>
                  <a:schemeClr val="accent1"/>
                </a:solidFill>
              </a:defRPr>
            </a:lvl1pPr>
          </a:lstStyle>
          <a:p>
            <a:r>
              <a:rPr lang="en-US" dirty="0"/>
              <a:t>Quote Author</a:t>
            </a:r>
          </a:p>
        </p:txBody>
      </p:sp>
      <p:sp>
        <p:nvSpPr>
          <p:cNvPr id="6" name="Content Placeholder 5">
            <a:extLst>
              <a:ext uri="{FF2B5EF4-FFF2-40B4-BE49-F238E27FC236}">
                <a16:creationId xmlns:a16="http://schemas.microsoft.com/office/drawing/2014/main" id="{D0E101DD-071D-875F-2EFE-1B5F7F94E90B}"/>
              </a:ext>
            </a:extLst>
          </p:cNvPr>
          <p:cNvSpPr>
            <a:spLocks noGrp="1"/>
          </p:cNvSpPr>
          <p:nvPr>
            <p:ph sz="quarter" idx="13" hasCustomPrompt="1"/>
          </p:nvPr>
        </p:nvSpPr>
        <p:spPr>
          <a:xfrm>
            <a:off x="457200" y="493776"/>
            <a:ext cx="9116568" cy="3785616"/>
          </a:xfrm>
        </p:spPr>
        <p:txBody>
          <a:bodyPr anchor="t">
            <a:normAutofit/>
          </a:bodyPr>
          <a:lstStyle>
            <a:lvl1pPr marL="173736" indent="-173736">
              <a:lnSpc>
                <a:spcPct val="100000"/>
              </a:lnSpc>
              <a:buNone/>
              <a:defRPr sz="4400">
                <a:solidFill>
                  <a:schemeClr val="tx2"/>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Quote</a:t>
            </a:r>
          </a:p>
        </p:txBody>
      </p:sp>
      <p:sp>
        <p:nvSpPr>
          <p:cNvPr id="3" name="Date Placeholder 2">
            <a:extLst>
              <a:ext uri="{FF2B5EF4-FFF2-40B4-BE49-F238E27FC236}">
                <a16:creationId xmlns:a16="http://schemas.microsoft.com/office/drawing/2014/main" id="{56EC3402-09CE-02D1-1430-5F8B461337BA}"/>
              </a:ext>
            </a:extLst>
          </p:cNvPr>
          <p:cNvSpPr>
            <a:spLocks noGrp="1"/>
          </p:cNvSpPr>
          <p:nvPr>
            <p:ph type="dt" sz="half" idx="10"/>
          </p:nvPr>
        </p:nvSpPr>
        <p:spPr/>
        <p:txBody>
          <a:bodyPr/>
          <a:lstStyle/>
          <a:p>
            <a:fld id="{E1D0B44A-3E31-40DB-9C1C-EA37B8CF3D29}" type="datetime1">
              <a:rPr lang="en-US" smtClean="0"/>
              <a:t>10/15/25</a:t>
            </a:fld>
            <a:endParaRPr lang="en-US"/>
          </a:p>
        </p:txBody>
      </p:sp>
      <p:sp>
        <p:nvSpPr>
          <p:cNvPr id="4" name="Footer Placeholder 3">
            <a:extLst>
              <a:ext uri="{FF2B5EF4-FFF2-40B4-BE49-F238E27FC236}">
                <a16:creationId xmlns:a16="http://schemas.microsoft.com/office/drawing/2014/main" id="{50A1E84E-4052-C573-9A98-749E34E1025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2975E38-B7A2-CB8F-C4CD-E2DC374D404B}"/>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394678438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3">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DC66A-C0BD-2A7E-C00B-2DB0DFCFA704}"/>
              </a:ext>
            </a:extLst>
          </p:cNvPr>
          <p:cNvSpPr>
            <a:spLocks noGrp="1"/>
          </p:cNvSpPr>
          <p:nvPr>
            <p:ph type="title" hasCustomPrompt="1"/>
          </p:nvPr>
        </p:nvSpPr>
        <p:spPr>
          <a:xfrm>
            <a:off x="1645920" y="5349240"/>
            <a:ext cx="9125712" cy="466344"/>
          </a:xfrm>
        </p:spPr>
        <p:txBody>
          <a:bodyPr anchor="ctr">
            <a:normAutofit/>
          </a:bodyPr>
          <a:lstStyle>
            <a:lvl1pPr>
              <a:lnSpc>
                <a:spcPct val="120000"/>
              </a:lnSpc>
              <a:defRPr sz="2200" b="1">
                <a:solidFill>
                  <a:schemeClr val="accent1">
                    <a:lumMod val="40000"/>
                    <a:lumOff val="60000"/>
                  </a:schemeClr>
                </a:solidFill>
              </a:defRPr>
            </a:lvl1pPr>
          </a:lstStyle>
          <a:p>
            <a:r>
              <a:rPr lang="en-US" dirty="0"/>
              <a:t>Quote Author</a:t>
            </a:r>
          </a:p>
        </p:txBody>
      </p:sp>
      <p:sp>
        <p:nvSpPr>
          <p:cNvPr id="6" name="Content Placeholder 5">
            <a:extLst>
              <a:ext uri="{FF2B5EF4-FFF2-40B4-BE49-F238E27FC236}">
                <a16:creationId xmlns:a16="http://schemas.microsoft.com/office/drawing/2014/main" id="{D0E101DD-071D-875F-2EFE-1B5F7F94E90B}"/>
              </a:ext>
            </a:extLst>
          </p:cNvPr>
          <p:cNvSpPr>
            <a:spLocks noGrp="1"/>
          </p:cNvSpPr>
          <p:nvPr>
            <p:ph sz="quarter" idx="13" hasCustomPrompt="1"/>
          </p:nvPr>
        </p:nvSpPr>
        <p:spPr>
          <a:xfrm>
            <a:off x="1499616" y="1344168"/>
            <a:ext cx="9272016" cy="3291840"/>
          </a:xfrm>
        </p:spPr>
        <p:txBody>
          <a:bodyPr anchor="ctr">
            <a:normAutofit/>
          </a:bodyPr>
          <a:lstStyle>
            <a:lvl1pPr marL="155448" indent="-155448">
              <a:lnSpc>
                <a:spcPct val="100000"/>
              </a:lnSpc>
              <a:spcBef>
                <a:spcPts val="0"/>
              </a:spcBef>
              <a:buNone/>
              <a:defRPr sz="4000">
                <a:solidFill>
                  <a:schemeClr val="tx1"/>
                </a:solidFill>
              </a:defRPr>
            </a:lvl1pPr>
            <a:lvl2pPr marL="228600" indent="0">
              <a:buNone/>
              <a:defRPr/>
            </a:lvl2pPr>
            <a:lvl3pPr marL="457200" indent="0">
              <a:buNone/>
              <a:defRPr/>
            </a:lvl3pPr>
            <a:lvl4pPr marL="685800" indent="0">
              <a:buNone/>
              <a:defRPr/>
            </a:lvl4pPr>
            <a:lvl5pPr marL="914400" indent="0">
              <a:buNone/>
              <a:defRPr/>
            </a:lvl5pPr>
          </a:lstStyle>
          <a:p>
            <a:pPr lvl="0"/>
            <a:r>
              <a:rPr lang="en-US" dirty="0"/>
              <a:t>Click to edit Quote</a:t>
            </a:r>
          </a:p>
        </p:txBody>
      </p:sp>
      <p:sp>
        <p:nvSpPr>
          <p:cNvPr id="3" name="Date Placeholder 2">
            <a:extLst>
              <a:ext uri="{FF2B5EF4-FFF2-40B4-BE49-F238E27FC236}">
                <a16:creationId xmlns:a16="http://schemas.microsoft.com/office/drawing/2014/main" id="{56EC3402-09CE-02D1-1430-5F8B461337BA}"/>
              </a:ext>
            </a:extLst>
          </p:cNvPr>
          <p:cNvSpPr>
            <a:spLocks noGrp="1"/>
          </p:cNvSpPr>
          <p:nvPr>
            <p:ph type="dt" sz="half" idx="10"/>
          </p:nvPr>
        </p:nvSpPr>
        <p:spPr/>
        <p:txBody>
          <a:bodyPr/>
          <a:lstStyle/>
          <a:p>
            <a:fld id="{930C5EF5-452C-4906-9430-46AFA6914090}" type="datetime1">
              <a:rPr lang="en-US" smtClean="0"/>
              <a:t>10/15/25</a:t>
            </a:fld>
            <a:endParaRPr lang="en-US" dirty="0"/>
          </a:p>
        </p:txBody>
      </p:sp>
      <p:sp>
        <p:nvSpPr>
          <p:cNvPr id="4" name="Footer Placeholder 3">
            <a:extLst>
              <a:ext uri="{FF2B5EF4-FFF2-40B4-BE49-F238E27FC236}">
                <a16:creationId xmlns:a16="http://schemas.microsoft.com/office/drawing/2014/main" id="{50A1E84E-4052-C573-9A98-749E34E1025D}"/>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52975E38-B7A2-CB8F-C4CD-E2DC374D404B}"/>
              </a:ext>
            </a:extLst>
          </p:cNvPr>
          <p:cNvSpPr>
            <a:spLocks noGrp="1"/>
          </p:cNvSpPr>
          <p:nvPr>
            <p:ph type="sldNum" sz="quarter" idx="12"/>
          </p:nvPr>
        </p:nvSpPr>
        <p:spPr/>
        <p:txBody>
          <a:bodyPr/>
          <a:lstStyle/>
          <a:p>
            <a:fld id="{CC057153-B650-4DEB-B370-79DDCFDCE934}" type="slidenum">
              <a:rPr lang="en-US" smtClean="0"/>
              <a:pPr/>
              <a:t>‹#›</a:t>
            </a:fld>
            <a:endParaRPr lang="en-US"/>
          </a:p>
        </p:txBody>
      </p:sp>
    </p:spTree>
    <p:extLst>
      <p:ext uri="{BB962C8B-B14F-4D97-AF65-F5344CB8AC3E}">
        <p14:creationId xmlns:p14="http://schemas.microsoft.com/office/powerpoint/2010/main" val="4165141039"/>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useBgFill="1">
        <p:nvSpPr>
          <p:cNvPr id="3" name="Rectangle 2">
            <a:extLst>
              <a:ext uri="{FF2B5EF4-FFF2-40B4-BE49-F238E27FC236}">
                <a16:creationId xmlns:a16="http://schemas.microsoft.com/office/drawing/2014/main" id="{26E94611-9B68-3A55-1A34-78D9B5624A62}"/>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03200" dist="25400" dir="5400000" sx="93000" sy="93000" algn="t" rotWithShape="0">
              <a:srgbClr val="000000">
                <a:alpha val="1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57198" y="457200"/>
            <a:ext cx="10896601" cy="693682"/>
          </a:xfrm>
        </p:spPr>
        <p:txBody>
          <a:bodyPr anchor="t"/>
          <a:lstStyle/>
          <a:p>
            <a:r>
              <a:rPr lang="en-US"/>
              <a:t>Click to edit Master title style</a:t>
            </a:r>
            <a:endParaRPr lang="en-US" dirty="0"/>
          </a:p>
        </p:txBody>
      </p:sp>
      <p:sp>
        <p:nvSpPr>
          <p:cNvPr id="12" name="Content Placeholder 11">
            <a:extLst>
              <a:ext uri="{FF2B5EF4-FFF2-40B4-BE49-F238E27FC236}">
                <a16:creationId xmlns:a16="http://schemas.microsoft.com/office/drawing/2014/main" id="{F459E97E-8FC7-B733-70B9-149BF8E5673B}"/>
              </a:ext>
            </a:extLst>
          </p:cNvPr>
          <p:cNvSpPr>
            <a:spLocks noGrp="1"/>
          </p:cNvSpPr>
          <p:nvPr>
            <p:ph sz="quarter" idx="15"/>
          </p:nvPr>
        </p:nvSpPr>
        <p:spPr>
          <a:xfrm>
            <a:off x="457200" y="1801813"/>
            <a:ext cx="5184775"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a:extLst>
              <a:ext uri="{FF2B5EF4-FFF2-40B4-BE49-F238E27FC236}">
                <a16:creationId xmlns:a16="http://schemas.microsoft.com/office/drawing/2014/main" id="{8138CB4F-4B83-4189-07B7-090705EAE731}"/>
              </a:ext>
            </a:extLst>
          </p:cNvPr>
          <p:cNvSpPr>
            <a:spLocks noGrp="1"/>
          </p:cNvSpPr>
          <p:nvPr>
            <p:ph sz="quarter" idx="16"/>
          </p:nvPr>
        </p:nvSpPr>
        <p:spPr>
          <a:xfrm>
            <a:off x="6172200" y="1801813"/>
            <a:ext cx="5181600" cy="4533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C7A8A9E-6014-4EAF-AF8C-DE506112FCE3}" type="datetime1">
              <a:rPr lang="en-US" smtClean="0"/>
              <a:t>10/15/25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770834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19884ADE-F00C-2AA5-CD3A-1CBC4D425BFF}"/>
              </a:ext>
              <a:ext uri="{C183D7F6-B498-43B3-948B-1728B52AA6E4}">
                <adec:decorative xmlns:adec="http://schemas.microsoft.com/office/drawing/2017/decorative" val="1"/>
              </a:ext>
            </a:extLst>
          </p:cNvPr>
          <p:cNvSpPr/>
          <p:nvPr/>
        </p:nvSpPr>
        <p:spPr>
          <a:xfrm>
            <a:off x="0" y="-1"/>
            <a:ext cx="12191999" cy="1347109"/>
          </a:xfrm>
          <a:prstGeom prst="rect">
            <a:avLst/>
          </a:prstGeom>
          <a:ln>
            <a:noFill/>
          </a:ln>
          <a:effectLst>
            <a:outerShdw blurRad="215900" dist="25400" dir="5400000" sx="93000" sy="93000" algn="t" rotWithShape="0">
              <a:srgbClr val="000000">
                <a:alpha val="13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57199" y="457201"/>
            <a:ext cx="10898189" cy="693682"/>
          </a:xfrm>
        </p:spPr>
        <p:txBody>
          <a:bodyPr anchor="t"/>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57200" y="1804308"/>
            <a:ext cx="5184648" cy="534033"/>
          </a:xfrm>
        </p:spPr>
        <p:txBody>
          <a:bodyPr anchor="b">
            <a:normAutofit/>
          </a:bodyPr>
          <a:lstStyle>
            <a:lvl1pPr marL="0" indent="0">
              <a:lnSpc>
                <a:spcPct val="90000"/>
              </a:lnSpc>
              <a:buNone/>
              <a:defRPr sz="1800" b="1" cap="all" spc="15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13">
            <a:extLst>
              <a:ext uri="{FF2B5EF4-FFF2-40B4-BE49-F238E27FC236}">
                <a16:creationId xmlns:a16="http://schemas.microsoft.com/office/drawing/2014/main" id="{FF6CC536-A5EA-3E8E-C528-86BFE808AB6A}"/>
              </a:ext>
            </a:extLst>
          </p:cNvPr>
          <p:cNvSpPr>
            <a:spLocks noGrp="1"/>
          </p:cNvSpPr>
          <p:nvPr>
            <p:ph sz="quarter" idx="15"/>
          </p:nvPr>
        </p:nvSpPr>
        <p:spPr>
          <a:xfrm>
            <a:off x="457200" y="2479675"/>
            <a:ext cx="5184775" cy="38560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804308"/>
            <a:ext cx="5183188" cy="534033"/>
          </a:xfrm>
        </p:spPr>
        <p:txBody>
          <a:bodyPr anchor="b">
            <a:normAutofit/>
          </a:bodyPr>
          <a:lstStyle>
            <a:lvl1pPr marL="0" indent="0">
              <a:lnSpc>
                <a:spcPct val="90000"/>
              </a:lnSpc>
              <a:buNone/>
              <a:defRPr sz="1800" b="1" cap="all" spc="150"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Content Placeholder 15">
            <a:extLst>
              <a:ext uri="{FF2B5EF4-FFF2-40B4-BE49-F238E27FC236}">
                <a16:creationId xmlns:a16="http://schemas.microsoft.com/office/drawing/2014/main" id="{168B3863-5AFD-7644-B21D-D6057B97D829}"/>
              </a:ext>
            </a:extLst>
          </p:cNvPr>
          <p:cNvSpPr>
            <a:spLocks noGrp="1"/>
          </p:cNvSpPr>
          <p:nvPr>
            <p:ph sz="quarter" idx="16"/>
          </p:nvPr>
        </p:nvSpPr>
        <p:spPr>
          <a:xfrm>
            <a:off x="6172200" y="2479675"/>
            <a:ext cx="5183188" cy="3854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D7B17D5E-8A79-4DD3-BE13-DF14ED636E04}" type="datetime1">
              <a:rPr lang="en-US" smtClean="0"/>
              <a:t>10/15/25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3825818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457200" y="457200"/>
            <a:ext cx="10809026" cy="1132258"/>
          </a:xfrm>
        </p:spPr>
        <p:txBody>
          <a:bodyPr anchor="t"/>
          <a:lstStyle/>
          <a:p>
            <a:r>
              <a:rPr lang="en-US"/>
              <a:t>Click to edit Master title style</a:t>
            </a:r>
            <a:endParaRPr lang="en-US" dirty="0"/>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5A9CCB83-67C0-4146-80A2-38BF8BF923CD}" type="datetime1">
              <a:rPr lang="en-US" smtClean="0"/>
              <a:t>10/15/25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649691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358AEF15-3690-448A-9A10-B99AE5FD6247}" type="datetime1">
              <a:rPr lang="en-US" smtClean="0"/>
              <a:t>10/15/25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02917458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645E2D00-4497-60C5-E8FC-FA83BE12E58E}"/>
              </a:ext>
              <a:ext uri="{C183D7F6-B498-43B3-948B-1728B52AA6E4}">
                <adec:decorative xmlns:adec="http://schemas.microsoft.com/office/drawing/2017/decorative" val="1"/>
              </a:ext>
            </a:extLst>
          </p:cNvPr>
          <p:cNvSpPr/>
          <p:nvPr/>
        </p:nvSpPr>
        <p:spPr>
          <a:xfrm>
            <a:off x="1" y="-2"/>
            <a:ext cx="4604129" cy="6858001"/>
          </a:xfrm>
          <a:prstGeom prst="rect">
            <a:avLst/>
          </a:prstGeom>
          <a:solidFill>
            <a:schemeClr val="bg1"/>
          </a:solidFill>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457199" y="457200"/>
            <a:ext cx="3657601" cy="175750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457199" y="2585544"/>
            <a:ext cx="3657601" cy="3675231"/>
          </a:xfrm>
        </p:spPr>
        <p:txBody>
          <a:bodyPr anchor="b">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457201"/>
            <a:ext cx="6440258" cy="585152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36229EA-0834-493E-B1B3-967EBDB83C2A}" type="datetime1">
              <a:rPr lang="en-US" smtClean="0"/>
              <a:t>10/15/25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96599071"/>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4FBFB14-839E-7A12-0510-8689D86E6846}"/>
              </a:ext>
              <a:ext uri="{C183D7F6-B498-43B3-948B-1728B52AA6E4}">
                <adec:decorative xmlns:adec="http://schemas.microsoft.com/office/drawing/2017/decorative" val="1"/>
              </a:ext>
            </a:extLst>
          </p:cNvPr>
          <p:cNvSpPr/>
          <p:nvPr/>
        </p:nvSpPr>
        <p:spPr>
          <a:xfrm>
            <a:off x="4605423" y="0"/>
            <a:ext cx="7586578" cy="6858000"/>
          </a:xfrm>
          <a:prstGeom prst="rect">
            <a:avLst/>
          </a:prstGeom>
          <a:solidFill>
            <a:schemeClr val="bg1"/>
          </a:solidFill>
          <a:ln>
            <a:noFill/>
          </a:ln>
          <a:effectLst>
            <a:outerShdw blurRad="228600" dist="25400" dir="540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57199" y="457200"/>
            <a:ext cx="3688868" cy="2212313"/>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72823" y="2826137"/>
            <a:ext cx="367350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0CF1A882-A300-45C5-B296-61F099B2F728}" type="datetime1">
              <a:rPr lang="en-US" smtClean="0"/>
              <a:t>10/15/25</a:t>
            </a:fld>
            <a:endParaRPr lang="en-US"/>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163207" y="557785"/>
            <a:ext cx="6471008" cy="5742430"/>
          </a:xfrm>
          <a:blipFill>
            <a:blip r:embed="rId2">
              <a:alphaModFix amt="70000"/>
            </a:blip>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56631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E31160-AF08-1CA6-A9BD-8666BB28452A}"/>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49279" y="441434"/>
            <a:ext cx="7638277" cy="3743005"/>
          </a:xfrm>
        </p:spPr>
        <p:txBody>
          <a:bodyPr vert="horz" lIns="91440" tIns="45720" rIns="91440" bIns="45720" rtlCol="0" anchor="t">
            <a:normAutofit/>
          </a:bodyPr>
          <a:lstStyle>
            <a:lvl1pPr>
              <a:defRPr lang="en-US" sz="7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9" y="5479642"/>
            <a:ext cx="7543001" cy="775044"/>
          </a:xfrm>
        </p:spPr>
        <p:txBody>
          <a:bodyPr vert="horz" lIns="91440" tIns="45720" rIns="91440" bIns="45720" rtlCol="0" anchor="ctr">
            <a:normAutofit/>
          </a:bodyPr>
          <a:lstStyle>
            <a:lvl1pPr marL="0" indent="0">
              <a:buNone/>
              <a:defRPr lang="en-US" sz="2400" dirty="0">
                <a:solidFill>
                  <a:schemeClr val="accent1"/>
                </a:solidFill>
              </a:defRPr>
            </a:lvl1pPr>
          </a:lstStyle>
          <a:p>
            <a:pPr lvl="0"/>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83248D1D-0000-4046-B84B-B9CEFCDA17B6}" type="datetime1">
              <a:rPr lang="en-US" smtClean="0"/>
              <a:t>10/15/25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0742020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2655738-04DB-F8B9-B985-BD4FFF625D43}"/>
              </a:ext>
              <a:ext uri="{C183D7F6-B498-43B3-948B-1728B52AA6E4}">
                <adec:decorative xmlns:adec="http://schemas.microsoft.com/office/drawing/2017/decorative" val="1"/>
              </a:ext>
            </a:extLst>
          </p:cNvPr>
          <p:cNvSpPr/>
          <p:nvPr/>
        </p:nvSpPr>
        <p:spPr>
          <a:xfrm>
            <a:off x="1" y="-5418"/>
            <a:ext cx="12191999" cy="2583080"/>
          </a:xfrm>
          <a:prstGeom prst="rect">
            <a:avLst/>
          </a:prstGeom>
          <a:solidFill>
            <a:schemeClr val="bg1">
              <a:alpha val="50000"/>
            </a:schemeClr>
          </a:solidFill>
          <a:ln>
            <a:noFill/>
          </a:ln>
          <a:effectLst>
            <a:outerShdw blurRad="228600" dist="25400" dir="5400000" sx="94000" sy="94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835572"/>
            <a:ext cx="10894348" cy="1434662"/>
          </a:xfrm>
        </p:spPr>
        <p:txBody>
          <a:bodyPr anchor="b">
            <a:normAutofit/>
          </a:bodyPr>
          <a:lstStyle>
            <a:lvl1pPr>
              <a:defRPr sz="6000">
                <a:solidFill>
                  <a:schemeClr val="tx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61044" y="3593592"/>
            <a:ext cx="10890504" cy="2743200"/>
          </a:xfrm>
        </p:spPr>
        <p:txBody>
          <a:bodyPr/>
          <a:lstStyle>
            <a:lvl1pPr marL="0" indent="0">
              <a:buNone/>
              <a:defRPr>
                <a:solidFill>
                  <a:schemeClr val="tx1"/>
                </a:solidFill>
              </a:defRPr>
            </a:lvl1pPr>
            <a:lvl2pPr marL="228600" indent="0">
              <a:buNone/>
              <a:defRPr>
                <a:solidFill>
                  <a:schemeClr val="tx1"/>
                </a:solidFill>
              </a:defRPr>
            </a:lvl2pPr>
            <a:lvl3pPr marL="457200" indent="0">
              <a:buNone/>
              <a:defRPr>
                <a:solidFill>
                  <a:schemeClr val="tx1"/>
                </a:solidFill>
              </a:defRPr>
            </a:lvl3pPr>
            <a:lvl4pPr marL="685800" indent="0">
              <a:buNone/>
              <a:defRPr>
                <a:solidFill>
                  <a:schemeClr val="tx1"/>
                </a:solidFill>
              </a:defRPr>
            </a:lvl4pPr>
            <a:lvl5pPr marL="914400" indent="0">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FB303336-736F-4DC6-8BCC-19A34886AFBB}"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3933953646"/>
      </p:ext>
    </p:extLst>
  </p:cSld>
  <p:clrMapOvr>
    <a:overrideClrMapping bg1="dk1" tx1="lt1" bg2="dk2" tx2="lt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D936B30-203F-4712-8AB4-D6468F071EE8}"/>
              </a:ext>
              <a:ext uri="{C183D7F6-B498-43B3-948B-1728B52AA6E4}">
                <adec:decorative xmlns:adec="http://schemas.microsoft.com/office/drawing/2017/decorative" val="1"/>
              </a:ext>
            </a:extLst>
          </p:cNvPr>
          <p:cNvSpPr/>
          <p:nvPr/>
        </p:nvSpPr>
        <p:spPr>
          <a:xfrm>
            <a:off x="1" y="-24264"/>
            <a:ext cx="12191999" cy="4299183"/>
          </a:xfrm>
          <a:prstGeom prst="rect">
            <a:avLst/>
          </a:prstGeom>
          <a:solidFill>
            <a:schemeClr val="bg1"/>
          </a:solidFill>
          <a:ln>
            <a:noFill/>
          </a:ln>
          <a:effectLst>
            <a:outerShdw blurRad="254000" dist="254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57200" y="1001111"/>
            <a:ext cx="8430767" cy="2940268"/>
          </a:xfrm>
        </p:spPr>
        <p:txBody>
          <a:bodyPr anchor="b">
            <a:normAutofit/>
          </a:bodyPr>
          <a:lstStyle>
            <a:lvl1pPr>
              <a:defRPr sz="60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57200" y="4696445"/>
            <a:ext cx="8430639" cy="1279615"/>
          </a:xfrm>
        </p:spPr>
        <p:txBody>
          <a:bodyPr>
            <a:normAutofit/>
          </a:bodyPr>
          <a:lstStyle>
            <a:lvl1pPr marL="0" indent="0">
              <a:buNone/>
              <a:defRPr sz="2400">
                <a:solidFill>
                  <a:schemeClr val="tx2"/>
                </a:solidFill>
              </a:defRPr>
            </a:lvl1pPr>
            <a:lvl2pPr marL="228600" indent="0">
              <a:buNone/>
              <a:defRPr sz="2000">
                <a:solidFill>
                  <a:schemeClr val="tx2"/>
                </a:solidFill>
              </a:defRPr>
            </a:lvl2pPr>
            <a:lvl3pPr marL="457200" indent="0">
              <a:buNone/>
              <a:defRPr sz="1800">
                <a:solidFill>
                  <a:schemeClr val="tx2"/>
                </a:solidFill>
              </a:defRPr>
            </a:lvl3pPr>
            <a:lvl4pPr marL="685800" indent="0">
              <a:buNone/>
              <a:defRPr sz="1600">
                <a:solidFill>
                  <a:schemeClr val="tx2"/>
                </a:solidFill>
              </a:defRPr>
            </a:lvl4pPr>
            <a:lvl5pPr marL="914400" indent="0">
              <a:buNone/>
              <a:defRPr sz="140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22EB525-A897-439A-8E04-7CB2CC010758}" type="datetime1">
              <a:rPr lang="en-US" smtClean="0"/>
              <a:t>10/15/25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685318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BE31160-AF08-1CA6-A9BD-8666BB28452A}"/>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49278" y="441434"/>
            <a:ext cx="7955280" cy="3743005"/>
          </a:xfrm>
        </p:spPr>
        <p:txBody>
          <a:bodyPr vert="horz" lIns="91440" tIns="45720" rIns="91440" bIns="45720" rtlCol="0" anchor="t">
            <a:normAutofit/>
          </a:bodyPr>
          <a:lstStyle>
            <a:lvl1pPr>
              <a:defRPr lang="en-US" sz="80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9" y="5479642"/>
            <a:ext cx="7866993" cy="775044"/>
          </a:xfrm>
        </p:spPr>
        <p:txBody>
          <a:bodyPr vert="horz" lIns="91440" tIns="45720" rIns="91440" bIns="45720" rtlCol="0" anchor="ctr">
            <a:normAutofit/>
          </a:bodyPr>
          <a:lstStyle>
            <a:lvl1pPr marL="0" indent="0">
              <a:buNone/>
              <a:defRPr lang="en-US" sz="2200" dirty="0"/>
            </a:lvl1pPr>
          </a:lstStyle>
          <a:p>
            <a:pPr lvl="0"/>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80221960-FE29-4EC6-B6FC-C22016F1BE24}" type="datetime1">
              <a:rPr lang="en-US" smtClean="0"/>
              <a:t>10/15/25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848442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3">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F3B096F-F950-72C3-095D-2538032D98C8}"/>
              </a:ext>
              <a:ext uri="{C183D7F6-B498-43B3-948B-1728B52AA6E4}">
                <adec:decorative xmlns:adec="http://schemas.microsoft.com/office/drawing/2017/decorative" val="1"/>
              </a:ext>
            </a:extLst>
          </p:cNvPr>
          <p:cNvSpPr/>
          <p:nvPr/>
        </p:nvSpPr>
        <p:spPr>
          <a:xfrm>
            <a:off x="1" y="0"/>
            <a:ext cx="12191999" cy="4939393"/>
          </a:xfrm>
          <a:prstGeom prst="rect">
            <a:avLst/>
          </a:prstGeom>
          <a:ln>
            <a:noFill/>
          </a:ln>
          <a:effectLst>
            <a:outerShdw blurRad="304800" dist="50800" dir="5400000" sx="96000" sy="96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9" y="925186"/>
            <a:ext cx="7876287" cy="3592629"/>
          </a:xfrm>
        </p:spPr>
        <p:txBody>
          <a:bodyPr vert="horz" lIns="91440" tIns="45720" rIns="91440" bIns="45720" rtlCol="0" anchor="b">
            <a:normAutofit/>
          </a:bodyPr>
          <a:lstStyle>
            <a:lvl1pPr>
              <a:defRPr lang="en-US" sz="72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57198" y="5376439"/>
            <a:ext cx="7876287" cy="981451"/>
          </a:xfrm>
        </p:spPr>
        <p:txBody>
          <a:bodyPr vert="horz" lIns="91440" tIns="45720" rIns="91440" bIns="45720" rtlCol="0" anchor="ctr">
            <a:normAutofit/>
          </a:bodyPr>
          <a:lstStyle>
            <a:lvl1pPr marL="0" indent="0">
              <a:buNone/>
              <a:defRPr lang="en-US" sz="2000" dirty="0"/>
            </a:lvl1pPr>
          </a:lstStyle>
          <a:p>
            <a:pPr lvl="0"/>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457199" y="6397585"/>
            <a:ext cx="4043855" cy="365125"/>
          </a:xfrm>
        </p:spPr>
        <p:txBody>
          <a:bodyPr/>
          <a:lstStyle/>
          <a:p>
            <a:fld id="{5D9D788B-2E73-40B9-BCA6-1E765B601FEF}" type="datetime1">
              <a:rPr lang="en-US" smtClean="0"/>
              <a:t>10/15/25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1962721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7" y="3507830"/>
            <a:ext cx="7772400" cy="2944368"/>
          </a:xfrm>
        </p:spPr>
        <p:txBody>
          <a:bodyPr vert="horz" lIns="91440" tIns="45720" rIns="91440" bIns="45720" rtlCol="0" anchor="b">
            <a:normAutofit/>
          </a:bodyPr>
          <a:lstStyle>
            <a:lvl1pPr>
              <a:defRPr lang="en-US" sz="8000" dirty="0">
                <a:solidFill>
                  <a:schemeClr val="accent1">
                    <a:lumMod val="20000"/>
                    <a:lumOff val="80000"/>
                  </a:schemeClr>
                </a:solidFill>
              </a:defRPr>
            </a:lvl1pPr>
          </a:lstStyle>
          <a:p>
            <a:pPr lvl="0"/>
            <a:r>
              <a:rPr lang="en-US"/>
              <a:t>Click to edit Master 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accent1">
                    <a:lumMod val="20000"/>
                    <a:lumOff val="80000"/>
                  </a:schemeClr>
                </a:solidFill>
              </a:defRPr>
            </a:lvl1pPr>
          </a:lstStyle>
          <a:p>
            <a:fld id="{C4D6F1DF-7200-4B91-8050-F635DAB9B966}" type="datetime1">
              <a:rPr lang="en-US" smtClean="0"/>
              <a:t>10/15/25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accent1">
                    <a:lumMod val="20000"/>
                    <a:lumOff val="80000"/>
                  </a:schemeClr>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accent1">
                    <a:lumMod val="20000"/>
                    <a:lumOff val="80000"/>
                  </a:schemeClr>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30329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84">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2">
    <p:bg>
      <p:bgPr>
        <a:solidFill>
          <a:schemeClr val="bg2">
            <a:lumMod val="9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57197" y="3507830"/>
            <a:ext cx="7772400" cy="2944368"/>
          </a:xfrm>
        </p:spPr>
        <p:txBody>
          <a:bodyPr vert="horz" lIns="91440" tIns="45720" rIns="91440" bIns="45720" rtlCol="0" anchor="b">
            <a:normAutofit/>
          </a:bodyPr>
          <a:lstStyle>
            <a:lvl1pPr>
              <a:defRPr lang="en-US" sz="8000" dirty="0">
                <a:solidFill>
                  <a:schemeClr val="accent1"/>
                </a:solidFill>
              </a:defRPr>
            </a:lvl1pPr>
          </a:lstStyle>
          <a:p>
            <a:pPr lvl="0"/>
            <a:r>
              <a:rPr lang="en-US"/>
              <a:t>Click to edit Master 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defRPr>
            </a:lvl1pPr>
          </a:lstStyle>
          <a:p>
            <a:fld id="{095D0CDF-3021-486C-B3C2-8B0F2ECF95F9}" type="datetime1">
              <a:rPr lang="en-US" smtClean="0"/>
              <a:t>10/15/25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435275076"/>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84">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tint">
            <a:extLst>
              <a:ext uri="{FF2B5EF4-FFF2-40B4-BE49-F238E27FC236}">
                <a16:creationId xmlns:a16="http://schemas.microsoft.com/office/drawing/2014/main" id="{F3CE03C6-DBD5-2C9E-3C9A-B3B83F63A567}"/>
              </a:ext>
              <a:ext uri="{C183D7F6-B498-43B3-948B-1728B52AA6E4}">
                <adec:decorative xmlns:adec="http://schemas.microsoft.com/office/drawing/2017/decorative" val="1"/>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57200" y="457200"/>
            <a:ext cx="10809026" cy="97020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57201" y="1595301"/>
            <a:ext cx="10809026" cy="471405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57199" y="6397586"/>
            <a:ext cx="4043855" cy="365125"/>
          </a:xfrm>
          <a:prstGeom prst="rect">
            <a:avLst/>
          </a:prstGeom>
        </p:spPr>
        <p:txBody>
          <a:bodyPr vert="horz" lIns="91440" tIns="45720" rIns="91440" bIns="45720" rtlCol="0" anchor="ctr"/>
          <a:lstStyle>
            <a:lvl1pPr algn="l">
              <a:defRPr sz="900">
                <a:solidFill>
                  <a:schemeClr val="tx2"/>
                </a:solidFill>
              </a:defRPr>
            </a:lvl1pPr>
          </a:lstStyle>
          <a:p>
            <a:fld id="{A2CB6EF1-C97E-4439-84B9-F600DFD8C04B}" type="datetime1">
              <a:rPr lang="en-US" smtClean="0"/>
              <a:t>10/15/25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324193" y="6397586"/>
            <a:ext cx="3238130" cy="365125"/>
          </a:xfrm>
          <a:prstGeom prst="rect">
            <a:avLst/>
          </a:prstGeom>
        </p:spPr>
        <p:txBody>
          <a:bodyPr vert="horz" lIns="91440" tIns="45720" rIns="91440" bIns="45720" rtlCol="0" anchor="ctr"/>
          <a:lstStyle>
            <a:lvl1pPr algn="r">
              <a:defRPr sz="900">
                <a:solidFill>
                  <a:schemeClr val="tx2"/>
                </a:solidFill>
              </a:defRPr>
            </a:lvl1pPr>
          </a:lstStyle>
          <a:p>
            <a:r>
              <a:rPr lang="en-US"/>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562323" y="6397586"/>
            <a:ext cx="530578" cy="365125"/>
          </a:xfrm>
          <a:prstGeom prst="rect">
            <a:avLst/>
          </a:prstGeom>
        </p:spPr>
        <p:txBody>
          <a:bodyPr vert="horz" lIns="91440" tIns="45720" rIns="91440" bIns="45720" rtlCol="0" anchor="ctr"/>
          <a:lstStyle>
            <a:lvl1pPr algn="ctr">
              <a:defRPr sz="1200" b="1">
                <a:solidFill>
                  <a:schemeClr val="tx2"/>
                </a:solidFill>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740288441"/>
      </p:ext>
    </p:extLst>
  </p:cSld>
  <p:clrMap bg1="lt1" tx1="dk1" bg2="lt2" tx2="dk2" accent1="accent1" accent2="accent2" accent3="accent3" accent4="accent4" accent5="accent5" accent6="accent6" hlink="hlink" folHlink="folHlink"/>
  <p:sldLayoutIdLst>
    <p:sldLayoutId id="2147483712" r:id="rId1"/>
    <p:sldLayoutId id="2147483662" r:id="rId2"/>
    <p:sldLayoutId id="2147483698" r:id="rId3"/>
    <p:sldLayoutId id="2147483728" r:id="rId4"/>
    <p:sldLayoutId id="2147483777" r:id="rId5"/>
    <p:sldLayoutId id="2147483801" r:id="rId6"/>
    <p:sldLayoutId id="2147483800" r:id="rId7"/>
    <p:sldLayoutId id="2147483761" r:id="rId8"/>
    <p:sldLayoutId id="2147483760" r:id="rId9"/>
    <p:sldLayoutId id="2147483786" r:id="rId10"/>
    <p:sldLayoutId id="2147483788" r:id="rId11"/>
    <p:sldLayoutId id="2147483679" r:id="rId12"/>
    <p:sldLayoutId id="2147483680" r:id="rId13"/>
    <p:sldLayoutId id="2147483681" r:id="rId14"/>
    <p:sldLayoutId id="2147483682" r:id="rId15"/>
    <p:sldLayoutId id="2147483706" r:id="rId16"/>
    <p:sldLayoutId id="2147483789" r:id="rId17"/>
    <p:sldLayoutId id="2147483767" r:id="rId18"/>
    <p:sldLayoutId id="2147483689" r:id="rId19"/>
    <p:sldLayoutId id="2147483690" r:id="rId20"/>
    <p:sldLayoutId id="2147483707" r:id="rId21"/>
    <p:sldLayoutId id="2147483708" r:id="rId22"/>
    <p:sldLayoutId id="2147483692" r:id="rId23"/>
    <p:sldLayoutId id="2147483691" r:id="rId24"/>
    <p:sldLayoutId id="2147483733" r:id="rId25"/>
    <p:sldLayoutId id="2147483731" r:id="rId26"/>
    <p:sldLayoutId id="2147483780" r:id="rId27"/>
    <p:sldLayoutId id="2147483694" r:id="rId28"/>
    <p:sldLayoutId id="2147483726" r:id="rId29"/>
    <p:sldLayoutId id="2147483693" r:id="rId30"/>
    <p:sldLayoutId id="2147483672" r:id="rId31"/>
    <p:sldLayoutId id="2147483756" r:id="rId32"/>
    <p:sldLayoutId id="2147483757" r:id="rId33"/>
    <p:sldLayoutId id="2147483696" r:id="rId34"/>
    <p:sldLayoutId id="2147483796" r:id="rId35"/>
    <p:sldLayoutId id="2147483797" r:id="rId36"/>
    <p:sldLayoutId id="2147483798" r:id="rId37"/>
    <p:sldLayoutId id="2147483747" r:id="rId38"/>
    <p:sldLayoutId id="2147483749" r:id="rId39"/>
    <p:sldLayoutId id="2147483759" r:id="rId40"/>
    <p:sldLayoutId id="2147483790" r:id="rId41"/>
    <p:sldLayoutId id="2147483791" r:id="rId42"/>
    <p:sldLayoutId id="2147483792" r:id="rId43"/>
    <p:sldLayoutId id="2147483664" r:id="rId44"/>
    <p:sldLayoutId id="2147483665" r:id="rId45"/>
    <p:sldLayoutId id="2147483666" r:id="rId46"/>
    <p:sldLayoutId id="2147483667" r:id="rId47"/>
    <p:sldLayoutId id="2147483668" r:id="rId48"/>
    <p:sldLayoutId id="2147483784" r:id="rId49"/>
    <p:sldLayoutId id="2147483783" r:id="rId50"/>
    <p:sldLayoutId id="2147483687" r:id="rId51"/>
  </p:sldLayoutIdLst>
  <p:hf sldNum="0" hdr="0" ftr="0" dt="0"/>
  <p:txStyles>
    <p:titleStyle>
      <a:lvl1pPr algn="l" defTabSz="914400" rtl="0" eaLnBrk="1" latinLnBrk="0" hangingPunct="1">
        <a:lnSpc>
          <a:spcPct val="90000"/>
        </a:lnSpc>
        <a:spcBef>
          <a:spcPct val="0"/>
        </a:spcBef>
        <a:buNone/>
        <a:defRPr sz="2800" b="0" kern="1200">
          <a:solidFill>
            <a:schemeClr val="tx2"/>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2"/>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orient="horz" pos="2160">
          <p15:clr>
            <a:srgbClr val="F26B43"/>
          </p15:clr>
        </p15:guide>
        <p15:guide id="6"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3.xml"/><Relationship Id="rId1" Type="http://schemas.openxmlformats.org/officeDocument/2006/relationships/slideLayout" Target="../slideLayouts/slideLayout33.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5.xml"/><Relationship Id="rId1" Type="http://schemas.openxmlformats.org/officeDocument/2006/relationships/slideLayout" Target="../slideLayouts/slideLayout3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33.xml"/></Relationships>
</file>

<file path=ppt/slides/_rels/slide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6.xml"/><Relationship Id="rId1" Type="http://schemas.openxmlformats.org/officeDocument/2006/relationships/slideLayout" Target="../slideLayouts/slideLayout33.xml"/></Relationships>
</file>

<file path=ppt/slides/_rels/slide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1F56D-7F4E-C4EF-0BDE-E5919FC1468D}"/>
              </a:ext>
            </a:extLst>
          </p:cNvPr>
          <p:cNvSpPr>
            <a:spLocks noGrp="1"/>
          </p:cNvSpPr>
          <p:nvPr>
            <p:ph type="ctrTitle"/>
          </p:nvPr>
        </p:nvSpPr>
        <p:spPr>
          <a:xfrm>
            <a:off x="457200" y="457200"/>
            <a:ext cx="4025153" cy="3739896"/>
          </a:xfrm>
        </p:spPr>
        <p:txBody>
          <a:bodyPr anchor="t">
            <a:normAutofit/>
          </a:bodyPr>
          <a:lstStyle/>
          <a:p>
            <a:r>
              <a:rPr lang="en-US"/>
              <a:t>Agentic AI Identities &amp; Enterprise Access Control</a:t>
            </a:r>
          </a:p>
        </p:txBody>
      </p:sp>
      <p:sp>
        <p:nvSpPr>
          <p:cNvPr id="3" name="Subtitle 2">
            <a:extLst>
              <a:ext uri="{FF2B5EF4-FFF2-40B4-BE49-F238E27FC236}">
                <a16:creationId xmlns:a16="http://schemas.microsoft.com/office/drawing/2014/main" id="{90C6BCE5-CF3A-B7AF-EE86-41CE9514BB92}"/>
              </a:ext>
            </a:extLst>
          </p:cNvPr>
          <p:cNvSpPr>
            <a:spLocks noGrp="1"/>
          </p:cNvSpPr>
          <p:nvPr>
            <p:ph type="subTitle" idx="1"/>
          </p:nvPr>
        </p:nvSpPr>
        <p:spPr>
          <a:xfrm>
            <a:off x="457200" y="5332780"/>
            <a:ext cx="4025153" cy="1016813"/>
          </a:xfrm>
        </p:spPr>
        <p:txBody>
          <a:bodyPr anchor="ctr">
            <a:normAutofit/>
          </a:bodyPr>
          <a:lstStyle/>
          <a:p>
            <a:r>
              <a:rPr lang="en-US"/>
              <a:t>Enhancing security through intelligent AI identity management</a:t>
            </a:r>
          </a:p>
        </p:txBody>
      </p:sp>
      <p:pic>
        <p:nvPicPr>
          <p:cNvPr id="4" name="Picture 3" descr="biometric verification and face detection">
            <a:extLst>
              <a:ext uri="{FF2B5EF4-FFF2-40B4-BE49-F238E27FC236}">
                <a16:creationId xmlns:a16="http://schemas.microsoft.com/office/drawing/2014/main" id="{06F39EC8-77B4-4FC2-9662-3E13E9D93A41}"/>
              </a:ext>
            </a:extLst>
          </p:cNvPr>
          <p:cNvPicPr>
            <a:picLocks noChangeAspect="1"/>
          </p:cNvPicPr>
          <p:nvPr/>
        </p:nvPicPr>
        <p:blipFill>
          <a:blip r:embed="rId3"/>
          <a:srcRect l="3578" r="6079" b="1"/>
          <a:stretch>
            <a:fillRect/>
          </a:stretch>
        </p:blipFill>
        <p:spPr>
          <a:xfrm>
            <a:off x="5029201" y="10"/>
            <a:ext cx="7162800" cy="6857990"/>
          </a:xfrm>
          <a:prstGeom prst="rect">
            <a:avLst/>
          </a:prstGeom>
          <a:noFill/>
        </p:spPr>
      </p:pic>
    </p:spTree>
    <p:extLst>
      <p:ext uri="{BB962C8B-B14F-4D97-AF65-F5344CB8AC3E}">
        <p14:creationId xmlns:p14="http://schemas.microsoft.com/office/powerpoint/2010/main" val="358260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par>
                                <p:cTn id="11" presetID="42" presetClass="entr" presetSubtype="0" fill="hold" grpId="1" nodeType="withEffect">
                                  <p:stCondLst>
                                    <p:cond delay="250"/>
                                  </p:stCondLst>
                                  <p:iterate type="lt">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22EC-8082-1722-87B4-D110E5007DFC}"/>
              </a:ext>
            </a:extLst>
          </p:cNvPr>
          <p:cNvSpPr>
            <a:spLocks noGrp="1"/>
          </p:cNvSpPr>
          <p:nvPr>
            <p:ph type="ctrTitle"/>
          </p:nvPr>
        </p:nvSpPr>
        <p:spPr>
          <a:xfrm>
            <a:off x="457197" y="3507830"/>
            <a:ext cx="7772400" cy="2944368"/>
          </a:xfrm>
        </p:spPr>
        <p:txBody>
          <a:bodyPr anchor="b">
            <a:normAutofit/>
          </a:bodyPr>
          <a:lstStyle/>
          <a:p>
            <a:r>
              <a:rPr lang="en-US"/>
              <a:t>Real-World Example</a:t>
            </a:r>
          </a:p>
        </p:txBody>
      </p:sp>
    </p:spTree>
    <p:extLst>
      <p:ext uri="{BB962C8B-B14F-4D97-AF65-F5344CB8AC3E}">
        <p14:creationId xmlns:p14="http://schemas.microsoft.com/office/powerpoint/2010/main" val="3175270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D724B6-8982-EE72-CCC0-26F793BBB500}"/>
              </a:ext>
            </a:extLst>
          </p:cNvPr>
          <p:cNvSpPr>
            <a:spLocks noGrp="1"/>
          </p:cNvSpPr>
          <p:nvPr>
            <p:ph type="title"/>
          </p:nvPr>
        </p:nvSpPr>
        <p:spPr>
          <a:xfrm>
            <a:off x="7242526" y="457200"/>
            <a:ext cx="4437283" cy="1410020"/>
          </a:xfrm>
        </p:spPr>
        <p:txBody>
          <a:bodyPr anchor="b">
            <a:normAutofit/>
          </a:bodyPr>
          <a:lstStyle/>
          <a:p>
            <a:r>
              <a:rPr lang="en-US"/>
              <a:t>Travel Booking with Agentic AI</a:t>
            </a:r>
          </a:p>
        </p:txBody>
      </p:sp>
      <p:pic>
        <p:nvPicPr>
          <p:cNvPr id="5" name="Content Placeholder 4" descr="Digital work of Smart Mobile Phone with social media">
            <a:extLst>
              <a:ext uri="{FF2B5EF4-FFF2-40B4-BE49-F238E27FC236}">
                <a16:creationId xmlns:a16="http://schemas.microsoft.com/office/drawing/2014/main" id="{86F2B35A-968E-465D-835B-B57770983562}"/>
              </a:ext>
            </a:extLst>
          </p:cNvPr>
          <p:cNvPicPr>
            <a:picLocks noGrp="1" noChangeAspect="1"/>
          </p:cNvPicPr>
          <p:nvPr>
            <p:ph type="pic" sz="quarter" idx="13"/>
          </p:nvPr>
        </p:nvPicPr>
        <p:blipFill>
          <a:blip r:embed="rId3"/>
          <a:stretch/>
        </p:blipFill>
        <p:spPr>
          <a:xfrm>
            <a:off x="1071676" y="0"/>
            <a:ext cx="4577715" cy="6858000"/>
          </a:xfrm>
          <a:prstGeom prst="rect">
            <a:avLst/>
          </a:prstGeom>
          <a:noFill/>
        </p:spPr>
      </p:pic>
      <p:sp>
        <p:nvSpPr>
          <p:cNvPr id="4" name="Content Placeholder 3">
            <a:extLst>
              <a:ext uri="{FF2B5EF4-FFF2-40B4-BE49-F238E27FC236}">
                <a16:creationId xmlns:a16="http://schemas.microsoft.com/office/drawing/2014/main" id="{4287A713-C9F2-DBDA-31DB-9B6B202331D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42463" y="2034314"/>
            <a:ext cx="4437283" cy="4274411"/>
          </a:xfrm>
        </p:spPr>
        <p:txBody>
          <a:bodyPr>
            <a:normAutofit/>
          </a:bodyPr>
          <a:lstStyle/>
          <a:p>
            <a:pPr marL="0" indent="0">
              <a:spcBef>
                <a:spcPts val="2500"/>
              </a:spcBef>
              <a:buFont typeface="Arial" panose="020B0604020202020204" pitchFamily="34" charset="0"/>
              <a:buNone/>
            </a:pPr>
            <a:r>
              <a:rPr lang="en-US" b="1"/>
              <a:t>Agentic AI Travel Booking</a:t>
            </a:r>
          </a:p>
          <a:p>
            <a:pPr marL="0" lvl="1" indent="0">
              <a:buFont typeface="Arial" panose="020B0604020202020204" pitchFamily="34" charset="0"/>
              <a:buNone/>
            </a:pPr>
            <a:r>
              <a:t>Agentic AI enables employees to book flights and hotels through a simple chatbot interface using natural language.</a:t>
            </a:r>
            <a:endParaRPr lang="en-US"/>
          </a:p>
          <a:p>
            <a:pPr marL="0" indent="0">
              <a:spcBef>
                <a:spcPts val="2500"/>
              </a:spcBef>
              <a:buFont typeface="Arial" panose="020B0604020202020204" pitchFamily="34" charset="0"/>
              <a:buNone/>
            </a:pPr>
            <a:r>
              <a:rPr lang="en-US" b="1"/>
              <a:t>Role-Based Access Control</a:t>
            </a:r>
          </a:p>
          <a:p>
            <a:pPr marL="0" lvl="1" indent="0">
              <a:buFont typeface="Arial" panose="020B0604020202020204" pitchFamily="34" charset="0"/>
              <a:buNone/>
            </a:pPr>
            <a:r>
              <a:t>The AI determines travel class based on user roles, offering economy for employees and business for executives.</a:t>
            </a:r>
            <a:endParaRPr lang="en-US"/>
          </a:p>
          <a:p>
            <a:pPr marL="0" indent="0">
              <a:spcBef>
                <a:spcPts val="2500"/>
              </a:spcBef>
              <a:buFont typeface="Arial" panose="020B0604020202020204" pitchFamily="34" charset="0"/>
              <a:buNone/>
            </a:pPr>
            <a:r>
              <a:rPr lang="en-US" b="1"/>
              <a:t>Just-in-Time Secure Access</a:t>
            </a:r>
          </a:p>
          <a:p>
            <a:pPr marL="0" lvl="1" indent="0">
              <a:buFont typeface="Arial" panose="020B0604020202020204" pitchFamily="34" charset="0"/>
              <a:buNone/>
            </a:pPr>
            <a:r>
              <a:t>AI obtains just-in-time access to databases and APIs, revoking permissions automatically after booking completion.</a:t>
            </a:r>
            <a:endParaRPr lang="en-US"/>
          </a:p>
        </p:txBody>
      </p:sp>
    </p:spTree>
    <p:extLst>
      <p:ext uri="{BB962C8B-B14F-4D97-AF65-F5344CB8AC3E}">
        <p14:creationId xmlns:p14="http://schemas.microsoft.com/office/powerpoint/2010/main" val="3831454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E0251-8EDE-D9EA-27B8-0A14A92621B4}"/>
              </a:ext>
            </a:extLst>
          </p:cNvPr>
          <p:cNvSpPr>
            <a:spLocks noGrp="1"/>
          </p:cNvSpPr>
          <p:nvPr>
            <p:ph type="ctrTitle"/>
          </p:nvPr>
        </p:nvSpPr>
        <p:spPr>
          <a:xfrm>
            <a:off x="457197" y="3507830"/>
            <a:ext cx="7772400" cy="2944368"/>
          </a:xfrm>
        </p:spPr>
        <p:txBody>
          <a:bodyPr anchor="b">
            <a:normAutofit/>
          </a:bodyPr>
          <a:lstStyle/>
          <a:p>
            <a:r>
              <a:rPr lang="en-US"/>
              <a:t>Architecture Overview</a:t>
            </a:r>
          </a:p>
        </p:txBody>
      </p:sp>
    </p:spTree>
    <p:extLst>
      <p:ext uri="{BB962C8B-B14F-4D97-AF65-F5344CB8AC3E}">
        <p14:creationId xmlns:p14="http://schemas.microsoft.com/office/powerpoint/2010/main" val="73484690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C30D1-992D-1287-9487-8C837298396D}"/>
              </a:ext>
            </a:extLst>
          </p:cNvPr>
          <p:cNvSpPr>
            <a:spLocks noGrp="1"/>
          </p:cNvSpPr>
          <p:nvPr>
            <p:ph type="title"/>
          </p:nvPr>
        </p:nvSpPr>
        <p:spPr>
          <a:xfrm>
            <a:off x="457200" y="457200"/>
            <a:ext cx="4380272" cy="1453896"/>
          </a:xfrm>
        </p:spPr>
        <p:txBody>
          <a:bodyPr anchor="t">
            <a:normAutofit/>
          </a:bodyPr>
          <a:lstStyle/>
          <a:p>
            <a:r>
              <a:rPr lang="en-US"/>
              <a:t>Architecture Highlights</a:t>
            </a:r>
          </a:p>
        </p:txBody>
      </p:sp>
      <p:pic>
        <p:nvPicPr>
          <p:cNvPr id="5" name="Content Placeholder 4" descr="Cloud computing digital concept">
            <a:extLst>
              <a:ext uri="{FF2B5EF4-FFF2-40B4-BE49-F238E27FC236}">
                <a16:creationId xmlns:a16="http://schemas.microsoft.com/office/drawing/2014/main" id="{B88964A3-F0AC-4972-9E94-A7552CC940A2}"/>
              </a:ext>
            </a:extLst>
          </p:cNvPr>
          <p:cNvPicPr>
            <a:picLocks noGrp="1" noChangeAspect="1"/>
          </p:cNvPicPr>
          <p:nvPr>
            <p:ph type="pic" sz="quarter" idx="13"/>
          </p:nvPr>
        </p:nvPicPr>
        <p:blipFill>
          <a:blip r:embed="rId3"/>
          <a:srcRect l="29582" r="3332" b="-2"/>
          <a:stretch>
            <a:fillRect/>
          </a:stretch>
        </p:blipFill>
        <p:spPr>
          <a:xfrm>
            <a:off x="20" y="2175642"/>
            <a:ext cx="5584186" cy="4682358"/>
          </a:xfrm>
          <a:prstGeom prst="rect">
            <a:avLst/>
          </a:prstGeom>
          <a:noFill/>
        </p:spPr>
      </p:pic>
      <p:sp>
        <p:nvSpPr>
          <p:cNvPr id="4" name="Content Placeholder 3">
            <a:extLst>
              <a:ext uri="{FF2B5EF4-FFF2-40B4-BE49-F238E27FC236}">
                <a16:creationId xmlns:a16="http://schemas.microsoft.com/office/drawing/2014/main" id="{B1472253-4554-DA5C-2B27-7AAC9E0DCBCE}"/>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dirty="0"/>
              <a:t>Dynamic Access Management</a:t>
            </a:r>
          </a:p>
          <a:p>
            <a:pPr marL="0" lvl="1" indent="0">
              <a:buFont typeface="Arial" panose="020B0604020202020204" pitchFamily="34" charset="0"/>
              <a:buNone/>
            </a:pPr>
            <a:r>
              <a:rPr lang="en-US" dirty="0"/>
              <a:t>CPMA </a:t>
            </a:r>
            <a:r>
              <a:rPr dirty="0"/>
              <a:t>orchestrates Just-In-Time access by dynamically granting and revoking user permissions for security.</a:t>
            </a:r>
            <a:endParaRPr lang="en-US" dirty="0"/>
          </a:p>
          <a:p>
            <a:pPr marL="0" indent="0">
              <a:spcBef>
                <a:spcPts val="2500"/>
              </a:spcBef>
              <a:buFont typeface="Arial" panose="020B0604020202020204" pitchFamily="34" charset="0"/>
              <a:buNone/>
            </a:pPr>
            <a:r>
              <a:rPr lang="en-US" b="1" dirty="0"/>
              <a:t>AI and NLP Capabilities</a:t>
            </a:r>
          </a:p>
          <a:p>
            <a:pPr marL="0" lvl="1" indent="0">
              <a:buFont typeface="Arial" panose="020B0604020202020204" pitchFamily="34" charset="0"/>
              <a:buNone/>
            </a:pPr>
            <a:r>
              <a:rPr dirty="0"/>
              <a:t>AWS Bedrock provides large language model capabilities enabling natural language processing and reasoning within the solution.</a:t>
            </a:r>
            <a:endParaRPr lang="en-US" dirty="0"/>
          </a:p>
          <a:p>
            <a:pPr marL="0" indent="0">
              <a:spcBef>
                <a:spcPts val="2500"/>
              </a:spcBef>
              <a:buFont typeface="Arial" panose="020B0604020202020204" pitchFamily="34" charset="0"/>
              <a:buNone/>
            </a:pPr>
            <a:r>
              <a:rPr lang="en-US" b="1" dirty="0"/>
              <a:t>Profile Resolution and Data Storage</a:t>
            </a:r>
          </a:p>
          <a:p>
            <a:pPr marL="0" lvl="1" indent="0">
              <a:buFont typeface="Arial" panose="020B0604020202020204" pitchFamily="34" charset="0"/>
              <a:buNone/>
            </a:pPr>
            <a:r>
              <a:rPr dirty="0"/>
              <a:t>AWS DynamoDB MCP server facilitates user profile resolution, managing data efficiently within the system.</a:t>
            </a:r>
            <a:endParaRPr lang="en-US" dirty="0"/>
          </a:p>
          <a:p>
            <a:pPr marL="0" indent="0">
              <a:spcBef>
                <a:spcPts val="2500"/>
              </a:spcBef>
              <a:buFont typeface="Arial" panose="020B0604020202020204" pitchFamily="34" charset="0"/>
              <a:buNone/>
            </a:pPr>
            <a:r>
              <a:rPr lang="en-US" b="1" dirty="0"/>
              <a:t>Integration of Travel Services</a:t>
            </a:r>
          </a:p>
          <a:p>
            <a:pPr marL="0" lvl="1" indent="0">
              <a:buFont typeface="Arial" panose="020B0604020202020204" pitchFamily="34" charset="0"/>
              <a:buNone/>
            </a:pPr>
            <a:r>
              <a:rPr dirty="0"/>
              <a:t>Amadeus API integrates travel services, handling flight and hotel booking functionalities seamlessly.</a:t>
            </a:r>
            <a:endParaRPr lang="en-US" dirty="0"/>
          </a:p>
        </p:txBody>
      </p:sp>
    </p:spTree>
    <p:extLst>
      <p:ext uri="{BB962C8B-B14F-4D97-AF65-F5344CB8AC3E}">
        <p14:creationId xmlns:p14="http://schemas.microsoft.com/office/powerpoint/2010/main" val="308130635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10D2FF-5824-EBEB-D449-AA947E173D9B}"/>
              </a:ext>
            </a:extLst>
          </p:cNvPr>
          <p:cNvSpPr>
            <a:spLocks noGrp="1"/>
          </p:cNvSpPr>
          <p:nvPr>
            <p:ph type="title"/>
          </p:nvPr>
        </p:nvSpPr>
        <p:spPr>
          <a:xfrm>
            <a:off x="457199" y="457200"/>
            <a:ext cx="4482573" cy="1453896"/>
          </a:xfrm>
        </p:spPr>
        <p:txBody>
          <a:bodyPr anchor="t">
            <a:normAutofit/>
          </a:bodyPr>
          <a:lstStyle/>
          <a:p>
            <a:r>
              <a:rPr lang="en-US"/>
              <a:t>Why This Matters</a:t>
            </a:r>
          </a:p>
        </p:txBody>
      </p:sp>
      <p:pic>
        <p:nvPicPr>
          <p:cNvPr id="5" name="Content Placeholder 4" descr="Woman unlocking devices with fingerprint scan using biometric">
            <a:extLst>
              <a:ext uri="{FF2B5EF4-FFF2-40B4-BE49-F238E27FC236}">
                <a16:creationId xmlns:a16="http://schemas.microsoft.com/office/drawing/2014/main" id="{B0FDC4A8-DAEC-48D2-BD6E-ED23D5674D8D}"/>
              </a:ext>
            </a:extLst>
          </p:cNvPr>
          <p:cNvPicPr>
            <a:picLocks noGrp="1" noChangeAspect="1"/>
          </p:cNvPicPr>
          <p:nvPr>
            <p:ph type="pic" sz="quarter" idx="13"/>
          </p:nvPr>
        </p:nvPicPr>
        <p:blipFill>
          <a:blip r:embed="rId3"/>
          <a:srcRect l="2058" r="27059" b="3"/>
          <a:stretch>
            <a:fillRect/>
          </a:stretch>
        </p:blipFill>
        <p:spPr>
          <a:xfrm>
            <a:off x="559502" y="2175642"/>
            <a:ext cx="4380271" cy="4124756"/>
          </a:xfrm>
          <a:prstGeom prst="rect">
            <a:avLst/>
          </a:prstGeom>
          <a:noFill/>
        </p:spPr>
      </p:pic>
      <p:sp>
        <p:nvSpPr>
          <p:cNvPr id="4" name="Content Placeholder 3">
            <a:extLst>
              <a:ext uri="{FF2B5EF4-FFF2-40B4-BE49-F238E27FC236}">
                <a16:creationId xmlns:a16="http://schemas.microsoft.com/office/drawing/2014/main" id="{98151B70-75AE-FAD8-A579-492EB5361FED}"/>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Agentic AI in Enterprises</a:t>
            </a:r>
          </a:p>
          <a:p>
            <a:pPr marL="0" lvl="1" indent="0">
              <a:buFont typeface="Arial" panose="020B0604020202020204" pitchFamily="34" charset="0"/>
              <a:buNone/>
            </a:pPr>
            <a:r>
              <a:t>Agentic AI identities are becoming integral workforce members requiring specialized identity management.</a:t>
            </a:r>
            <a:endParaRPr lang="en-US"/>
          </a:p>
          <a:p>
            <a:pPr marL="0" indent="0">
              <a:spcBef>
                <a:spcPts val="2500"/>
              </a:spcBef>
              <a:buFont typeface="Arial" panose="020B0604020202020204" pitchFamily="34" charset="0"/>
              <a:buNone/>
            </a:pPr>
            <a:r>
              <a:rPr lang="en-US" b="1"/>
              <a:t>Importance of Access Control</a:t>
            </a:r>
          </a:p>
          <a:p>
            <a:pPr marL="0" lvl="1" indent="0">
              <a:buFont typeface="Arial" panose="020B0604020202020204" pitchFamily="34" charset="0"/>
              <a:buNone/>
            </a:pPr>
            <a:r>
              <a:t>Robust access controls prevent misuse and ensure regulatory compliance in dynamic AI environments.</a:t>
            </a:r>
            <a:endParaRPr lang="en-US"/>
          </a:p>
          <a:p>
            <a:pPr marL="0" indent="0">
              <a:spcBef>
                <a:spcPts val="2500"/>
              </a:spcBef>
              <a:buFont typeface="Arial" panose="020B0604020202020204" pitchFamily="34" charset="0"/>
              <a:buNone/>
            </a:pPr>
            <a:r>
              <a:rPr lang="en-US" b="1"/>
              <a:t>Identity as Cybersecurity Perimeter</a:t>
            </a:r>
          </a:p>
          <a:p>
            <a:pPr marL="0" lvl="1" indent="0">
              <a:buFont typeface="Arial" panose="020B0604020202020204" pitchFamily="34" charset="0"/>
              <a:buNone/>
            </a:pPr>
            <a:r>
              <a:t>Identity is the new cybersecurity perimeter managing dynamic access needs of AI agents effectively.</a:t>
            </a:r>
            <a:endParaRPr lang="en-US"/>
          </a:p>
          <a:p>
            <a:pPr marL="0" indent="0">
              <a:spcBef>
                <a:spcPts val="2500"/>
              </a:spcBef>
              <a:buFont typeface="Arial" panose="020B0604020202020204" pitchFamily="34" charset="0"/>
              <a:buNone/>
            </a:pPr>
            <a:r>
              <a:rPr lang="en-US" b="1"/>
              <a:t>Just-In-Time Access</a:t>
            </a:r>
          </a:p>
          <a:p>
            <a:pPr marL="0" lvl="1" indent="0">
              <a:buFont typeface="Arial" panose="020B0604020202020204" pitchFamily="34" charset="0"/>
              <a:buNone/>
            </a:pPr>
            <a:r>
              <a:t>Implementing JIT access and removing standing privileges enhances security while leveraging AI power.</a:t>
            </a:r>
            <a:endParaRPr lang="en-US"/>
          </a:p>
        </p:txBody>
      </p:sp>
    </p:spTree>
    <p:extLst>
      <p:ext uri="{BB962C8B-B14F-4D97-AF65-F5344CB8AC3E}">
        <p14:creationId xmlns:p14="http://schemas.microsoft.com/office/powerpoint/2010/main" val="306229563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A343F-3A13-5B52-C29F-225155461DAA}"/>
              </a:ext>
            </a:extLst>
          </p:cNvPr>
          <p:cNvSpPr>
            <a:spLocks noGrp="1"/>
          </p:cNvSpPr>
          <p:nvPr>
            <p:ph type="title"/>
          </p:nvPr>
        </p:nvSpPr>
        <p:spPr>
          <a:xfrm>
            <a:off x="457200" y="457200"/>
            <a:ext cx="4380272" cy="1453896"/>
          </a:xfrm>
        </p:spPr>
        <p:txBody>
          <a:bodyPr anchor="t">
            <a:normAutofit/>
          </a:bodyPr>
          <a:lstStyle/>
          <a:p>
            <a:r>
              <a:rPr lang="en-US"/>
              <a:t>Final Thoughts</a:t>
            </a:r>
          </a:p>
        </p:txBody>
      </p:sp>
      <p:pic>
        <p:nvPicPr>
          <p:cNvPr id="5" name="Content Placeholder 4" descr="Internet of Things Concept">
            <a:extLst>
              <a:ext uri="{FF2B5EF4-FFF2-40B4-BE49-F238E27FC236}">
                <a16:creationId xmlns:a16="http://schemas.microsoft.com/office/drawing/2014/main" id="{0B9B7B9F-CC7E-4A84-A0D0-1D8179482725}"/>
              </a:ext>
            </a:extLst>
          </p:cNvPr>
          <p:cNvPicPr>
            <a:picLocks noGrp="1" noChangeAspect="1"/>
          </p:cNvPicPr>
          <p:nvPr>
            <p:ph type="pic" sz="quarter" idx="13"/>
          </p:nvPr>
        </p:nvPicPr>
        <p:blipFill>
          <a:blip r:embed="rId3"/>
          <a:srcRect l="5531" r="14864"/>
          <a:stretch>
            <a:fillRect/>
          </a:stretch>
        </p:blipFill>
        <p:spPr>
          <a:xfrm>
            <a:off x="20" y="2175642"/>
            <a:ext cx="5584186" cy="4682358"/>
          </a:xfrm>
          <a:prstGeom prst="rect">
            <a:avLst/>
          </a:prstGeom>
          <a:noFill/>
        </p:spPr>
      </p:pic>
      <p:sp>
        <p:nvSpPr>
          <p:cNvPr id="4" name="Content Placeholder 3">
            <a:extLst>
              <a:ext uri="{FF2B5EF4-FFF2-40B4-BE49-F238E27FC236}">
                <a16:creationId xmlns:a16="http://schemas.microsoft.com/office/drawing/2014/main" id="{FC10EDC4-46C9-3987-1ACD-CEB4F76638C0}"/>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Secure Agentic AI</a:t>
            </a:r>
          </a:p>
          <a:p>
            <a:pPr marL="0" lvl="1" indent="0">
              <a:buFont typeface="Arial" panose="020B0604020202020204" pitchFamily="34" charset="0"/>
              <a:buNone/>
            </a:pPr>
            <a:r>
              <a:t>Agentic AI advances enterprise automation but requires careful governance to operate securely and responsibly.</a:t>
            </a:r>
            <a:endParaRPr lang="en-US"/>
          </a:p>
          <a:p>
            <a:pPr marL="0" indent="0">
              <a:spcBef>
                <a:spcPts val="2500"/>
              </a:spcBef>
              <a:buFont typeface="Arial" panose="020B0604020202020204" pitchFamily="34" charset="0"/>
              <a:buNone/>
            </a:pPr>
            <a:r>
              <a:rPr lang="en-US" b="1"/>
              <a:t>Scoped and Auditable Access</a:t>
            </a:r>
          </a:p>
          <a:p>
            <a:pPr marL="0" lvl="1" indent="0">
              <a:buFont typeface="Arial" panose="020B0604020202020204" pitchFamily="34" charset="0"/>
              <a:buNone/>
            </a:pPr>
            <a:r>
              <a:t>Scoped and auditable access ensures AI agents have controlled permissions reducing security risks in organizations.</a:t>
            </a:r>
            <a:endParaRPr lang="en-US"/>
          </a:p>
          <a:p>
            <a:pPr marL="0" indent="0">
              <a:spcBef>
                <a:spcPts val="2500"/>
              </a:spcBef>
              <a:buFont typeface="Arial" panose="020B0604020202020204" pitchFamily="34" charset="0"/>
              <a:buNone/>
            </a:pPr>
            <a:r>
              <a:rPr lang="en-US" b="1"/>
              <a:t>Identity Management Integration</a:t>
            </a:r>
          </a:p>
          <a:p>
            <a:pPr marL="0" lvl="1" indent="0">
              <a:buFont typeface="Arial" panose="020B0604020202020204" pitchFamily="34" charset="0"/>
              <a:buNone/>
            </a:pPr>
            <a:r>
              <a:t>Integrating identity management and JIT access into AI workflows mitigates risks and enhances security.</a:t>
            </a:r>
            <a:endParaRPr lang="en-US"/>
          </a:p>
          <a:p>
            <a:pPr marL="0" indent="0">
              <a:spcBef>
                <a:spcPts val="2500"/>
              </a:spcBef>
              <a:buFont typeface="Arial" panose="020B0604020202020204" pitchFamily="34" charset="0"/>
              <a:buNone/>
            </a:pPr>
            <a:r>
              <a:rPr lang="en-US" b="1"/>
              <a:t>Prioritizing Identity in AI</a:t>
            </a:r>
          </a:p>
          <a:p>
            <a:pPr marL="0" lvl="1" indent="0">
              <a:buFont typeface="Arial" panose="020B0604020202020204" pitchFamily="34" charset="0"/>
              <a:buNone/>
            </a:pPr>
            <a:r>
              <a:t>Prioritizing identity as a core part of AI integration strategies is essential for safe and effective deployment.</a:t>
            </a:r>
            <a:endParaRPr lang="en-US"/>
          </a:p>
        </p:txBody>
      </p:sp>
    </p:spTree>
    <p:extLst>
      <p:ext uri="{BB962C8B-B14F-4D97-AF65-F5344CB8AC3E}">
        <p14:creationId xmlns:p14="http://schemas.microsoft.com/office/powerpoint/2010/main" val="30429469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CD595-A6A9-0CFB-5D27-2A4187B06A21}"/>
              </a:ext>
            </a:extLst>
          </p:cNvPr>
          <p:cNvSpPr>
            <a:spLocks noGrp="1"/>
          </p:cNvSpPr>
          <p:nvPr>
            <p:ph type="ctrTitle"/>
          </p:nvPr>
        </p:nvSpPr>
        <p:spPr>
          <a:xfrm>
            <a:off x="457197" y="3507830"/>
            <a:ext cx="7772400" cy="2944368"/>
          </a:xfrm>
        </p:spPr>
        <p:txBody>
          <a:bodyPr anchor="b">
            <a:normAutofit/>
          </a:bodyPr>
          <a:lstStyle/>
          <a:p>
            <a:r>
              <a:rPr lang="en-US" sz="6800"/>
              <a:t>Introduction to Agentic AI Identities</a:t>
            </a:r>
          </a:p>
        </p:txBody>
      </p:sp>
    </p:spTree>
    <p:extLst>
      <p:ext uri="{BB962C8B-B14F-4D97-AF65-F5344CB8AC3E}">
        <p14:creationId xmlns:p14="http://schemas.microsoft.com/office/powerpoint/2010/main" val="20820892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5BA67-B622-BA0E-B2DB-304C5ED96A2E}"/>
              </a:ext>
            </a:extLst>
          </p:cNvPr>
          <p:cNvSpPr>
            <a:spLocks noGrp="1"/>
          </p:cNvSpPr>
          <p:nvPr>
            <p:ph type="title"/>
          </p:nvPr>
        </p:nvSpPr>
        <p:spPr>
          <a:xfrm>
            <a:off x="457200" y="457200"/>
            <a:ext cx="4380272" cy="1453896"/>
          </a:xfrm>
        </p:spPr>
        <p:txBody>
          <a:bodyPr anchor="t">
            <a:normAutofit/>
          </a:bodyPr>
          <a:lstStyle/>
          <a:p>
            <a:r>
              <a:rPr lang="en-US"/>
              <a:t>Agentic AI Identities &amp; Enterprise Access Control</a:t>
            </a:r>
          </a:p>
        </p:txBody>
      </p:sp>
      <p:pic>
        <p:nvPicPr>
          <p:cNvPr id="5" name="Content Placeholder 4" descr="Binary Code, Data, Digital Display, Symbol">
            <a:extLst>
              <a:ext uri="{FF2B5EF4-FFF2-40B4-BE49-F238E27FC236}">
                <a16:creationId xmlns:a16="http://schemas.microsoft.com/office/drawing/2014/main" id="{AB931304-4712-46B6-981B-9A11F6A02D94}"/>
              </a:ext>
            </a:extLst>
          </p:cNvPr>
          <p:cNvPicPr>
            <a:picLocks noGrp="1" noChangeAspect="1"/>
          </p:cNvPicPr>
          <p:nvPr>
            <p:ph type="pic" sz="quarter" idx="13"/>
          </p:nvPr>
        </p:nvPicPr>
        <p:blipFill>
          <a:blip r:embed="rId3"/>
          <a:srcRect r="32915" b="-2"/>
          <a:stretch>
            <a:fillRect/>
          </a:stretch>
        </p:blipFill>
        <p:spPr>
          <a:xfrm>
            <a:off x="20" y="2175642"/>
            <a:ext cx="5584186" cy="4682358"/>
          </a:xfrm>
          <a:prstGeom prst="rect">
            <a:avLst/>
          </a:prstGeom>
          <a:noFill/>
        </p:spPr>
      </p:pic>
      <p:sp>
        <p:nvSpPr>
          <p:cNvPr id="4" name="Content Placeholder 3">
            <a:extLst>
              <a:ext uri="{FF2B5EF4-FFF2-40B4-BE49-F238E27FC236}">
                <a16:creationId xmlns:a16="http://schemas.microsoft.com/office/drawing/2014/main" id="{5CE8B7EB-DF84-A384-AA75-30073BE60195}"/>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Agentic AI Capabilities</a:t>
            </a:r>
          </a:p>
          <a:p>
            <a:pPr marL="0" lvl="1" indent="0">
              <a:buFont typeface="Arial" panose="020B0604020202020204" pitchFamily="34" charset="0"/>
              <a:buNone/>
            </a:pPr>
            <a:r>
              <a:t>Agentic AI identities autonomously reason, make decisions, and execute tasks on behalf of users.</a:t>
            </a:r>
            <a:endParaRPr lang="en-US"/>
          </a:p>
          <a:p>
            <a:pPr marL="0" indent="0">
              <a:spcBef>
                <a:spcPts val="2500"/>
              </a:spcBef>
              <a:buFont typeface="Arial" panose="020B0604020202020204" pitchFamily="34" charset="0"/>
              <a:buNone/>
            </a:pPr>
            <a:r>
              <a:rPr lang="en-US" b="1"/>
              <a:t>Enterprise Integration</a:t>
            </a:r>
          </a:p>
          <a:p>
            <a:pPr marL="0" lvl="1" indent="0">
              <a:buFont typeface="Arial" panose="020B0604020202020204" pitchFamily="34" charset="0"/>
              <a:buNone/>
            </a:pPr>
            <a:r>
              <a:t>These AI agents act as digital employees interacting with multiple enterprise systems and services.</a:t>
            </a:r>
            <a:endParaRPr lang="en-US"/>
          </a:p>
          <a:p>
            <a:pPr marL="0" indent="0">
              <a:spcBef>
                <a:spcPts val="2500"/>
              </a:spcBef>
              <a:buFont typeface="Arial" panose="020B0604020202020204" pitchFamily="34" charset="0"/>
              <a:buNone/>
            </a:pPr>
            <a:r>
              <a:rPr lang="en-US" b="1"/>
              <a:t>Access Management Challenges</a:t>
            </a:r>
          </a:p>
          <a:p>
            <a:pPr marL="0" lvl="1" indent="0">
              <a:buFont typeface="Arial" panose="020B0604020202020204" pitchFamily="34" charset="0"/>
              <a:buNone/>
            </a:pPr>
            <a:r>
              <a:t>Traditional identity systems face challenges managing access for non-human AI actors requiring sensitive resources.</a:t>
            </a:r>
            <a:endParaRPr lang="en-US"/>
          </a:p>
          <a:p>
            <a:pPr marL="0" indent="0">
              <a:spcBef>
                <a:spcPts val="2500"/>
              </a:spcBef>
              <a:buFont typeface="Arial" panose="020B0604020202020204" pitchFamily="34" charset="0"/>
              <a:buNone/>
            </a:pPr>
            <a:r>
              <a:rPr lang="en-US" b="1"/>
              <a:t>Reevaluating Access Control</a:t>
            </a:r>
          </a:p>
          <a:p>
            <a:pPr marL="0" lvl="1" indent="0">
              <a:buFont typeface="Arial" panose="020B0604020202020204" pitchFamily="34" charset="0"/>
              <a:buNone/>
            </a:pPr>
            <a:r>
              <a:t>Enterprises must redesign access granting, monitoring, and revocation processes to accommodate AI identities.</a:t>
            </a:r>
            <a:endParaRPr lang="en-US"/>
          </a:p>
        </p:txBody>
      </p:sp>
    </p:spTree>
    <p:extLst>
      <p:ext uri="{BB962C8B-B14F-4D97-AF65-F5344CB8AC3E}">
        <p14:creationId xmlns:p14="http://schemas.microsoft.com/office/powerpoint/2010/main" val="10099525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5A6C1-C7E2-38B8-BF09-049FFF5BE3AC}"/>
              </a:ext>
            </a:extLst>
          </p:cNvPr>
          <p:cNvSpPr>
            <a:spLocks noGrp="1"/>
          </p:cNvSpPr>
          <p:nvPr>
            <p:ph type="title"/>
          </p:nvPr>
        </p:nvSpPr>
        <p:spPr>
          <a:xfrm>
            <a:off x="7242526" y="457200"/>
            <a:ext cx="4437283" cy="1410020"/>
          </a:xfrm>
        </p:spPr>
        <p:txBody>
          <a:bodyPr anchor="b">
            <a:normAutofit/>
          </a:bodyPr>
          <a:lstStyle/>
          <a:p>
            <a:r>
              <a:rPr lang="en-US"/>
              <a:t>What Are Agentic AI Identities?</a:t>
            </a:r>
          </a:p>
        </p:txBody>
      </p:sp>
      <p:pic>
        <p:nvPicPr>
          <p:cNvPr id="5" name="Content Placeholder 4" descr="Android, Deep Learning, Artificial Intelligence Background">
            <a:extLst>
              <a:ext uri="{FF2B5EF4-FFF2-40B4-BE49-F238E27FC236}">
                <a16:creationId xmlns:a16="http://schemas.microsoft.com/office/drawing/2014/main" id="{7E5A3EDD-F054-426D-B4EF-36A96A7B506C}"/>
              </a:ext>
            </a:extLst>
          </p:cNvPr>
          <p:cNvPicPr>
            <a:picLocks noGrp="1" noChangeAspect="1"/>
          </p:cNvPicPr>
          <p:nvPr>
            <p:ph type="pic" sz="quarter" idx="13"/>
          </p:nvPr>
        </p:nvPicPr>
        <p:blipFill>
          <a:blip r:embed="rId3"/>
          <a:srcRect l="17580" r="27293"/>
          <a:stretch>
            <a:fillRect/>
          </a:stretch>
        </p:blipFill>
        <p:spPr>
          <a:xfrm>
            <a:off x="20" y="10"/>
            <a:ext cx="6721048" cy="6857990"/>
          </a:xfrm>
          <a:prstGeom prst="rect">
            <a:avLst/>
          </a:prstGeom>
          <a:noFill/>
        </p:spPr>
      </p:pic>
      <p:sp>
        <p:nvSpPr>
          <p:cNvPr id="4" name="Content Placeholder 3">
            <a:extLst>
              <a:ext uri="{FF2B5EF4-FFF2-40B4-BE49-F238E27FC236}">
                <a16:creationId xmlns:a16="http://schemas.microsoft.com/office/drawing/2014/main" id="{A2BEC1C6-08E3-6BC1-7AF0-5CBFB91CD0A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242463" y="2034314"/>
            <a:ext cx="4437283" cy="4274411"/>
          </a:xfrm>
        </p:spPr>
        <p:txBody>
          <a:bodyPr>
            <a:normAutofit/>
          </a:bodyPr>
          <a:lstStyle/>
          <a:p>
            <a:pPr marL="0" indent="0">
              <a:spcBef>
                <a:spcPts val="2500"/>
              </a:spcBef>
              <a:buFont typeface="Arial" panose="020B0604020202020204" pitchFamily="34" charset="0"/>
              <a:buNone/>
            </a:pPr>
            <a:r>
              <a:rPr lang="en-US" b="1"/>
              <a:t>Autonomous AI Agents</a:t>
            </a:r>
          </a:p>
          <a:p>
            <a:pPr marL="0" lvl="1" indent="0">
              <a:buFont typeface="Arial" panose="020B0604020202020204" pitchFamily="34" charset="0"/>
              <a:buNone/>
            </a:pPr>
            <a:r>
              <a:t>Agentic AI identities are autonomous and capable of performing complex tasks using reasoning and natural language understanding.</a:t>
            </a:r>
            <a:endParaRPr lang="en-US"/>
          </a:p>
          <a:p>
            <a:pPr marL="0" indent="0">
              <a:spcBef>
                <a:spcPts val="2500"/>
              </a:spcBef>
              <a:buFont typeface="Arial" panose="020B0604020202020204" pitchFamily="34" charset="0"/>
              <a:buNone/>
            </a:pPr>
            <a:r>
              <a:rPr lang="en-US" b="1"/>
              <a:t>Digital Proxy Function</a:t>
            </a:r>
          </a:p>
          <a:p>
            <a:pPr marL="0" lvl="1" indent="0">
              <a:buFont typeface="Arial" panose="020B0604020202020204" pitchFamily="34" charset="0"/>
              <a:buNone/>
            </a:pPr>
            <a:r>
              <a:t>These agents act as digital proxies, executing actions like booking travel or managing workflows on behalf of humans.</a:t>
            </a:r>
            <a:endParaRPr lang="en-US"/>
          </a:p>
          <a:p>
            <a:pPr marL="0" indent="0">
              <a:spcBef>
                <a:spcPts val="2500"/>
              </a:spcBef>
              <a:buFont typeface="Arial" panose="020B0604020202020204" pitchFamily="34" charset="0"/>
              <a:buNone/>
            </a:pPr>
            <a:r>
              <a:rPr lang="en-US" b="1"/>
              <a:t>Security and Risk Management</a:t>
            </a:r>
          </a:p>
          <a:p>
            <a:pPr marL="0" lvl="1" indent="0">
              <a:buFont typeface="Arial" panose="020B0604020202020204" pitchFamily="34" charset="0"/>
              <a:buNone/>
            </a:pPr>
            <a:r>
              <a:t>Their intelligence introduces new identity management risks; enterprises must enforce strict boundaries to ensure security.</a:t>
            </a:r>
            <a:endParaRPr lang="en-US"/>
          </a:p>
        </p:txBody>
      </p:sp>
    </p:spTree>
    <p:extLst>
      <p:ext uri="{BB962C8B-B14F-4D97-AF65-F5344CB8AC3E}">
        <p14:creationId xmlns:p14="http://schemas.microsoft.com/office/powerpoint/2010/main" val="322062950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6511F-7C30-4A89-FD59-FDF779AC4389}"/>
              </a:ext>
            </a:extLst>
          </p:cNvPr>
          <p:cNvSpPr>
            <a:spLocks noGrp="1"/>
          </p:cNvSpPr>
          <p:nvPr>
            <p:ph type="ctrTitle"/>
          </p:nvPr>
        </p:nvSpPr>
        <p:spPr>
          <a:xfrm>
            <a:off x="457197" y="3507830"/>
            <a:ext cx="7772400" cy="2944368"/>
          </a:xfrm>
        </p:spPr>
        <p:txBody>
          <a:bodyPr anchor="b">
            <a:normAutofit/>
          </a:bodyPr>
          <a:lstStyle/>
          <a:p>
            <a:r>
              <a:rPr lang="en-US"/>
              <a:t>Challenges and Pain Points</a:t>
            </a:r>
          </a:p>
        </p:txBody>
      </p:sp>
    </p:spTree>
    <p:extLst>
      <p:ext uri="{BB962C8B-B14F-4D97-AF65-F5344CB8AC3E}">
        <p14:creationId xmlns:p14="http://schemas.microsoft.com/office/powerpoint/2010/main" val="278619348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D3FFF-9D04-EA28-5014-18F5F2D9F0EE}"/>
              </a:ext>
            </a:extLst>
          </p:cNvPr>
          <p:cNvSpPr>
            <a:spLocks noGrp="1"/>
          </p:cNvSpPr>
          <p:nvPr>
            <p:ph type="title"/>
          </p:nvPr>
        </p:nvSpPr>
        <p:spPr>
          <a:xfrm>
            <a:off x="457200" y="457200"/>
            <a:ext cx="4380272" cy="1453896"/>
          </a:xfrm>
        </p:spPr>
        <p:txBody>
          <a:bodyPr anchor="t">
            <a:normAutofit/>
          </a:bodyPr>
          <a:lstStyle/>
          <a:p>
            <a:r>
              <a:rPr lang="en-US"/>
              <a:t>The Identity Challenge</a:t>
            </a:r>
          </a:p>
        </p:txBody>
      </p:sp>
      <p:pic>
        <p:nvPicPr>
          <p:cNvPr id="5" name="Content Placeholder 4" descr="Network security cyber data protection encryption safety">
            <a:extLst>
              <a:ext uri="{FF2B5EF4-FFF2-40B4-BE49-F238E27FC236}">
                <a16:creationId xmlns:a16="http://schemas.microsoft.com/office/drawing/2014/main" id="{27D26664-B02A-40E8-A536-EE1443741FDE}"/>
              </a:ext>
            </a:extLst>
          </p:cNvPr>
          <p:cNvPicPr>
            <a:picLocks noGrp="1" noChangeAspect="1"/>
          </p:cNvPicPr>
          <p:nvPr>
            <p:ph type="pic" sz="quarter" idx="13"/>
          </p:nvPr>
        </p:nvPicPr>
        <p:blipFill>
          <a:blip r:embed="rId3"/>
          <a:srcRect r="10556" b="1"/>
          <a:stretch>
            <a:fillRect/>
          </a:stretch>
        </p:blipFill>
        <p:spPr>
          <a:xfrm>
            <a:off x="20" y="2175642"/>
            <a:ext cx="5584186" cy="4682358"/>
          </a:xfrm>
          <a:prstGeom prst="rect">
            <a:avLst/>
          </a:prstGeom>
          <a:noFill/>
        </p:spPr>
      </p:pic>
      <p:sp>
        <p:nvSpPr>
          <p:cNvPr id="4" name="Content Placeholder 3">
            <a:extLst>
              <a:ext uri="{FF2B5EF4-FFF2-40B4-BE49-F238E27FC236}">
                <a16:creationId xmlns:a16="http://schemas.microsoft.com/office/drawing/2014/main" id="{9A51BC8B-61A9-45FE-E517-6191C91148B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Challenges of Traditional Identity Frameworks</a:t>
            </a:r>
          </a:p>
          <a:p>
            <a:pPr marL="0" lvl="1" indent="0">
              <a:buFont typeface="Arial" panose="020B0604020202020204" pitchFamily="34" charset="0"/>
              <a:buNone/>
            </a:pPr>
            <a:r>
              <a:t>Traditional identity systems struggle with non-human AI identities, causing over-permissioning and visibility gaps.</a:t>
            </a:r>
            <a:endParaRPr lang="en-US"/>
          </a:p>
          <a:p>
            <a:pPr marL="0" indent="0">
              <a:spcBef>
                <a:spcPts val="2500"/>
              </a:spcBef>
              <a:buFont typeface="Arial" panose="020B0604020202020204" pitchFamily="34" charset="0"/>
              <a:buNone/>
            </a:pPr>
            <a:r>
              <a:rPr lang="en-US" b="1"/>
              <a:t>Risks of Over-Permissioning</a:t>
            </a:r>
          </a:p>
          <a:p>
            <a:pPr marL="0" lvl="1" indent="0">
              <a:buFont typeface="Arial" panose="020B0604020202020204" pitchFamily="34" charset="0"/>
              <a:buNone/>
            </a:pPr>
            <a:r>
              <a:t>Broad access granted to AI agents increases risks of data breaches and unauthorized activities.</a:t>
            </a:r>
            <a:endParaRPr lang="en-US"/>
          </a:p>
          <a:p>
            <a:pPr marL="0" indent="0">
              <a:spcBef>
                <a:spcPts val="2500"/>
              </a:spcBef>
              <a:buFont typeface="Arial" panose="020B0604020202020204" pitchFamily="34" charset="0"/>
              <a:buNone/>
            </a:pPr>
            <a:r>
              <a:rPr lang="en-US" b="1"/>
              <a:t>Difficulty in Activity Tracking</a:t>
            </a:r>
          </a:p>
          <a:p>
            <a:pPr marL="0" lvl="1" indent="0">
              <a:buFont typeface="Arial" panose="020B0604020202020204" pitchFamily="34" charset="0"/>
              <a:buNone/>
            </a:pPr>
            <a:r>
              <a:t>Monitoring autonomous AI agent actions is complex, impairing audits and compliance enforcement.</a:t>
            </a:r>
            <a:endParaRPr lang="en-US"/>
          </a:p>
          <a:p>
            <a:pPr marL="0" indent="0">
              <a:spcBef>
                <a:spcPts val="2500"/>
              </a:spcBef>
              <a:buFont typeface="Arial" panose="020B0604020202020204" pitchFamily="34" charset="0"/>
              <a:buNone/>
            </a:pPr>
            <a:r>
              <a:rPr lang="en-US" b="1"/>
              <a:t>Need for Proper Controls</a:t>
            </a:r>
          </a:p>
          <a:p>
            <a:pPr marL="0" lvl="1" indent="0">
              <a:buFont typeface="Arial" panose="020B0604020202020204" pitchFamily="34" charset="0"/>
              <a:buNone/>
            </a:pPr>
            <a:r>
              <a:t>Without efficient controls, agentic AI identities can become security liabilities rather than assets.</a:t>
            </a:r>
            <a:endParaRPr lang="en-US"/>
          </a:p>
        </p:txBody>
      </p:sp>
    </p:spTree>
    <p:extLst>
      <p:ext uri="{BB962C8B-B14F-4D97-AF65-F5344CB8AC3E}">
        <p14:creationId xmlns:p14="http://schemas.microsoft.com/office/powerpoint/2010/main" val="3026283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687B7-F212-4F93-FE4E-FCC04603C7F5}"/>
              </a:ext>
            </a:extLst>
          </p:cNvPr>
          <p:cNvSpPr>
            <a:spLocks noGrp="1"/>
          </p:cNvSpPr>
          <p:nvPr>
            <p:ph type="title"/>
          </p:nvPr>
        </p:nvSpPr>
        <p:spPr>
          <a:xfrm>
            <a:off x="457200" y="457200"/>
            <a:ext cx="4380272" cy="1453896"/>
          </a:xfrm>
        </p:spPr>
        <p:txBody>
          <a:bodyPr anchor="t">
            <a:normAutofit/>
          </a:bodyPr>
          <a:lstStyle/>
          <a:p>
            <a:r>
              <a:rPr lang="en-US"/>
              <a:t>Pain Points of Agentic AI</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D30A8B39-DD1D-48CB-A901-C9148A9D2171}"/>
              </a:ext>
            </a:extLst>
          </p:cNvPr>
          <p:cNvPicPr>
            <a:picLocks noGrp="1" noChangeAspect="1"/>
          </p:cNvPicPr>
          <p:nvPr>
            <p:ph type="pic" sz="quarter" idx="13"/>
          </p:nvPr>
        </p:nvPicPr>
        <p:blipFill>
          <a:blip r:embed="rId3"/>
          <a:srcRect r="10556" b="1"/>
          <a:stretch>
            <a:fillRect/>
          </a:stretch>
        </p:blipFill>
        <p:spPr>
          <a:xfrm>
            <a:off x="20" y="2175642"/>
            <a:ext cx="5584186" cy="4682358"/>
          </a:xfrm>
          <a:prstGeom prst="rect">
            <a:avLst/>
          </a:prstGeom>
          <a:noFill/>
        </p:spPr>
      </p:pic>
      <p:sp>
        <p:nvSpPr>
          <p:cNvPr id="4" name="Content Placeholder 3">
            <a:extLst>
              <a:ext uri="{FF2B5EF4-FFF2-40B4-BE49-F238E27FC236}">
                <a16:creationId xmlns:a16="http://schemas.microsoft.com/office/drawing/2014/main" id="{E9795E37-2EEA-0260-2036-2DF908C4DCE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096000" y="457201"/>
            <a:ext cx="5585925" cy="5875338"/>
          </a:xfrm>
        </p:spPr>
        <p:txBody>
          <a:bodyPr>
            <a:normAutofit/>
          </a:bodyPr>
          <a:lstStyle/>
          <a:p>
            <a:pPr marL="0" indent="0">
              <a:spcBef>
                <a:spcPts val="2500"/>
              </a:spcBef>
              <a:buFont typeface="Arial" panose="020B0604020202020204" pitchFamily="34" charset="0"/>
              <a:buNone/>
            </a:pPr>
            <a:r>
              <a:rPr lang="en-US" b="1"/>
              <a:t>Standing Privileges Risks</a:t>
            </a:r>
          </a:p>
          <a:p>
            <a:pPr marL="0" lvl="1" indent="0">
              <a:buFont typeface="Arial" panose="020B0604020202020204" pitchFamily="34" charset="0"/>
              <a:buNone/>
            </a:pPr>
            <a:r>
              <a:t>Continuous access through standing privileges increases security risks if agents are compromised.</a:t>
            </a:r>
            <a:endParaRPr lang="en-US"/>
          </a:p>
          <a:p>
            <a:pPr marL="0" indent="0">
              <a:spcBef>
                <a:spcPts val="2500"/>
              </a:spcBef>
              <a:buFont typeface="Arial" panose="020B0604020202020204" pitchFamily="34" charset="0"/>
              <a:buNone/>
            </a:pPr>
            <a:r>
              <a:rPr lang="en-US" b="1"/>
              <a:t>Tracking and Accountability Challenges</a:t>
            </a:r>
          </a:p>
          <a:p>
            <a:pPr marL="0" lvl="1" indent="0">
              <a:buFont typeface="Arial" panose="020B0604020202020204" pitchFamily="34" charset="0"/>
              <a:buNone/>
            </a:pPr>
            <a:r>
              <a:t>Difficulty in tracking agent actions results in poor visibility and lack of accountability.</a:t>
            </a:r>
            <a:endParaRPr lang="en-US"/>
          </a:p>
          <a:p>
            <a:pPr marL="0" indent="0">
              <a:spcBef>
                <a:spcPts val="2500"/>
              </a:spcBef>
              <a:buFont typeface="Arial" panose="020B0604020202020204" pitchFamily="34" charset="0"/>
              <a:buNone/>
            </a:pPr>
            <a:r>
              <a:rPr lang="en-US" b="1"/>
              <a:t>Broad Access Scope Issues</a:t>
            </a:r>
          </a:p>
          <a:p>
            <a:pPr marL="0" lvl="1" indent="0">
              <a:buFont typeface="Arial" panose="020B0604020202020204" pitchFamily="34" charset="0"/>
              <a:buNone/>
            </a:pPr>
            <a:r>
              <a:t>Agents interacting beyond intended scope exacerbate security and control problems.</a:t>
            </a:r>
            <a:endParaRPr lang="en-US"/>
          </a:p>
          <a:p>
            <a:pPr marL="0" indent="0">
              <a:spcBef>
                <a:spcPts val="2500"/>
              </a:spcBef>
              <a:buFont typeface="Arial" panose="020B0604020202020204" pitchFamily="34" charset="0"/>
              <a:buNone/>
            </a:pPr>
            <a:r>
              <a:rPr lang="en-US" b="1"/>
              <a:t>Need for Granular Controls</a:t>
            </a:r>
          </a:p>
          <a:p>
            <a:pPr marL="0" lvl="1" indent="0">
              <a:buFont typeface="Arial" panose="020B0604020202020204" pitchFamily="34" charset="0"/>
              <a:buNone/>
            </a:pPr>
            <a:r>
              <a:t>Granular, time-bound access controls are essential to manage dynamic agentic AI operations.</a:t>
            </a:r>
            <a:endParaRPr lang="en-US"/>
          </a:p>
        </p:txBody>
      </p:sp>
    </p:spTree>
    <p:extLst>
      <p:ext uri="{BB962C8B-B14F-4D97-AF65-F5344CB8AC3E}">
        <p14:creationId xmlns:p14="http://schemas.microsoft.com/office/powerpoint/2010/main" val="32134154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41DD5-2091-5E65-960E-3F9861D47C94}"/>
              </a:ext>
            </a:extLst>
          </p:cNvPr>
          <p:cNvSpPr>
            <a:spLocks noGrp="1"/>
          </p:cNvSpPr>
          <p:nvPr>
            <p:ph type="ctrTitle"/>
          </p:nvPr>
        </p:nvSpPr>
        <p:spPr>
          <a:xfrm>
            <a:off x="457197" y="3507830"/>
            <a:ext cx="7772400" cy="2944368"/>
          </a:xfrm>
        </p:spPr>
        <p:txBody>
          <a:bodyPr anchor="b">
            <a:normAutofit/>
          </a:bodyPr>
          <a:lstStyle/>
          <a:p>
            <a:r>
              <a:rPr lang="en-US"/>
              <a:t>CPAM </a:t>
            </a:r>
            <a:r>
              <a:rPr lang="en-US" dirty="0"/>
              <a:t>Solution</a:t>
            </a:r>
          </a:p>
        </p:txBody>
      </p:sp>
    </p:spTree>
    <p:extLst>
      <p:ext uri="{BB962C8B-B14F-4D97-AF65-F5344CB8AC3E}">
        <p14:creationId xmlns:p14="http://schemas.microsoft.com/office/powerpoint/2010/main" val="29727437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6C54E-92E7-D6B4-3D9F-9CB67EDB75D8}"/>
              </a:ext>
            </a:extLst>
          </p:cNvPr>
          <p:cNvSpPr>
            <a:spLocks noGrp="1"/>
          </p:cNvSpPr>
          <p:nvPr>
            <p:ph type="title"/>
          </p:nvPr>
        </p:nvSpPr>
        <p:spPr>
          <a:xfrm>
            <a:off x="4541264" y="320040"/>
            <a:ext cx="7062472" cy="1105348"/>
          </a:xfrm>
        </p:spPr>
        <p:txBody>
          <a:bodyPr anchor="b">
            <a:normAutofit/>
          </a:bodyPr>
          <a:lstStyle/>
          <a:p>
            <a:r>
              <a:rPr lang="en-US" dirty="0"/>
              <a:t>CPAM: Just-In-Time Access</a:t>
            </a:r>
          </a:p>
        </p:txBody>
      </p:sp>
      <p:pic>
        <p:nvPicPr>
          <p:cNvPr id="5" name="Content Placeholder 4" descr="Speedometer">
            <a:extLst>
              <a:ext uri="{FF2B5EF4-FFF2-40B4-BE49-F238E27FC236}">
                <a16:creationId xmlns:a16="http://schemas.microsoft.com/office/drawing/2014/main" id="{8970BFAD-2CD9-447E-A7C3-0A8540789296}"/>
              </a:ext>
            </a:extLst>
          </p:cNvPr>
          <p:cNvPicPr>
            <a:picLocks noGrp="1" noChangeAspect="1"/>
          </p:cNvPicPr>
          <p:nvPr>
            <p:ph type="pic" sz="quarter" idx="13"/>
          </p:nvPr>
        </p:nvPicPr>
        <p:blipFill>
          <a:blip r:embed="rId3"/>
          <a:srcRect l="32602" r="8781"/>
          <a:stretch>
            <a:fillRect/>
          </a:stretch>
        </p:blipFill>
        <p:spPr>
          <a:xfrm>
            <a:off x="20" y="1"/>
            <a:ext cx="4019910" cy="6858000"/>
          </a:xfrm>
          <a:prstGeom prst="rect">
            <a:avLst/>
          </a:prstGeom>
          <a:noFill/>
        </p:spPr>
      </p:pic>
      <p:sp>
        <p:nvSpPr>
          <p:cNvPr id="4" name="Content Placeholder 3">
            <a:extLst>
              <a:ext uri="{FF2B5EF4-FFF2-40B4-BE49-F238E27FC236}">
                <a16:creationId xmlns:a16="http://schemas.microsoft.com/office/drawing/2014/main" id="{C484CD43-50C3-2B5A-C7D3-E4F0D8F6FCC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41264" y="1595300"/>
            <a:ext cx="7062472" cy="4768923"/>
          </a:xfrm>
        </p:spPr>
        <p:txBody>
          <a:bodyPr>
            <a:normAutofit/>
          </a:bodyPr>
          <a:lstStyle/>
          <a:p>
            <a:pPr marL="0" indent="0">
              <a:spcBef>
                <a:spcPts val="2500"/>
              </a:spcBef>
              <a:buFont typeface="Arial" panose="020B0604020202020204" pitchFamily="34" charset="0"/>
              <a:buNone/>
            </a:pPr>
            <a:r>
              <a:rPr lang="en-US" b="1" dirty="0"/>
              <a:t>Just-In-Time Access Management</a:t>
            </a:r>
          </a:p>
          <a:p>
            <a:pPr marL="0" lvl="1" indent="0">
              <a:buFont typeface="Arial" panose="020B0604020202020204" pitchFamily="34" charset="0"/>
              <a:buNone/>
            </a:pPr>
            <a:r>
              <a:rPr dirty="0"/>
              <a:t>JIT access grants AI agents only necessary permissions for the exact needed duration, enhancing security.</a:t>
            </a:r>
            <a:endParaRPr lang="en-US" dirty="0"/>
          </a:p>
          <a:p>
            <a:pPr marL="0" indent="0">
              <a:spcBef>
                <a:spcPts val="2500"/>
              </a:spcBef>
              <a:buFont typeface="Arial" panose="020B0604020202020204" pitchFamily="34" charset="0"/>
              <a:buNone/>
            </a:pPr>
            <a:r>
              <a:rPr lang="en-US" b="1" dirty="0"/>
              <a:t>Granular Scoped Permissions</a:t>
            </a:r>
          </a:p>
          <a:p>
            <a:pPr marL="0" lvl="1" indent="0">
              <a:buFont typeface="Arial" panose="020B0604020202020204" pitchFamily="34" charset="0"/>
              <a:buNone/>
            </a:pPr>
            <a:r>
              <a:rPr lang="en-US" dirty="0"/>
              <a:t>CPAM</a:t>
            </a:r>
            <a:r>
              <a:rPr dirty="0"/>
              <a:t> supports precise, scoped permissions automatically revoked after task completion to prevent standing privileges.</a:t>
            </a:r>
            <a:endParaRPr lang="en-US" dirty="0"/>
          </a:p>
          <a:p>
            <a:pPr marL="0" indent="0">
              <a:spcBef>
                <a:spcPts val="2500"/>
              </a:spcBef>
              <a:buFont typeface="Arial" panose="020B0604020202020204" pitchFamily="34" charset="0"/>
              <a:buNone/>
            </a:pPr>
            <a:r>
              <a:rPr lang="en-US" b="1" dirty="0"/>
              <a:t>Ephemeral Access Model</a:t>
            </a:r>
          </a:p>
          <a:p>
            <a:pPr marL="0" lvl="1" indent="0">
              <a:buFont typeface="Arial" panose="020B0604020202020204" pitchFamily="34" charset="0"/>
              <a:buNone/>
            </a:pPr>
            <a:r>
              <a:rPr dirty="0"/>
              <a:t>Ephemeral access minimizes security risk by limiting exposure and enforcing boundary controls on AI agents.</a:t>
            </a:r>
            <a:endParaRPr lang="en-US" dirty="0"/>
          </a:p>
          <a:p>
            <a:pPr marL="0" indent="0">
              <a:spcBef>
                <a:spcPts val="2500"/>
              </a:spcBef>
              <a:buFont typeface="Arial" panose="020B0604020202020204" pitchFamily="34" charset="0"/>
              <a:buNone/>
            </a:pPr>
            <a:r>
              <a:rPr lang="en-US" b="1" dirty="0"/>
              <a:t>Dynamic Access Environments</a:t>
            </a:r>
          </a:p>
          <a:p>
            <a:pPr marL="0" lvl="1" indent="0">
              <a:buFont typeface="Arial" panose="020B0604020202020204" pitchFamily="34" charset="0"/>
              <a:buNone/>
            </a:pPr>
            <a:r>
              <a:rPr lang="en-US" dirty="0"/>
              <a:t>CPAM’s</a:t>
            </a:r>
            <a:r>
              <a:rPr dirty="0"/>
              <a:t> solution is effective in environments with frequent dynamic access needs, especially for agentic AI identities.</a:t>
            </a:r>
            <a:endParaRPr lang="en-US" dirty="0"/>
          </a:p>
        </p:txBody>
      </p:sp>
    </p:spTree>
    <p:extLst>
      <p:ext uri="{BB962C8B-B14F-4D97-AF65-F5344CB8AC3E}">
        <p14:creationId xmlns:p14="http://schemas.microsoft.com/office/powerpoint/2010/main" val="29537217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evel">
  <a:themeElements>
    <a:clrScheme name="Bevel">
      <a:dk1>
        <a:srgbClr val="090909"/>
      </a:dk1>
      <a:lt1>
        <a:sysClr val="window" lastClr="FFFFFF"/>
      </a:lt1>
      <a:dk2>
        <a:srgbClr val="1D1D1D"/>
      </a:dk2>
      <a:lt2>
        <a:srgbClr val="F1F2F3"/>
      </a:lt2>
      <a:accent1>
        <a:srgbClr val="2A38D5"/>
      </a:accent1>
      <a:accent2>
        <a:srgbClr val="F15928"/>
      </a:accent2>
      <a:accent3>
        <a:srgbClr val="00B4E6"/>
      </a:accent3>
      <a:accent4>
        <a:srgbClr val="0372FF"/>
      </a:accent4>
      <a:accent5>
        <a:srgbClr val="9196F3"/>
      </a:accent5>
      <a:accent6>
        <a:srgbClr val="90A0AD"/>
      </a:accent6>
      <a:hlink>
        <a:srgbClr val="F15928"/>
      </a:hlink>
      <a:folHlink>
        <a:srgbClr val="00B4E6"/>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 id="{100FCF00-15B7-4133-8EAA-9E95FFA55C03}" vid="{3D76F99D-2F24-4330-96C8-43722B6761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6F6123C49E95418CAD754D7BA1DD53" ma:contentTypeVersion="15" ma:contentTypeDescription="Create a new document." ma:contentTypeScope="" ma:versionID="668df2cd7e5fa72a2652af4736ffb337">
  <xsd:schema xmlns:xsd="http://www.w3.org/2001/XMLSchema" xmlns:xs="http://www.w3.org/2001/XMLSchema" xmlns:p="http://schemas.microsoft.com/office/2006/metadata/properties" xmlns:ns2="8736f99a-40cb-4c8e-9216-dfe342240d65" xmlns:ns3="6fc6566c-88eb-41c5-b599-86942cb5316d" targetNamespace="http://schemas.microsoft.com/office/2006/metadata/properties" ma:root="true" ma:fieldsID="0ca83bb68dd754cbffc1689dde0d1907" ns2:_="" ns3:_="">
    <xsd:import namespace="8736f99a-40cb-4c8e-9216-dfe342240d65"/>
    <xsd:import namespace="6fc6566c-88eb-41c5-b599-86942cb5316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OCR" minOccurs="0"/>
                <xsd:element ref="ns3:SharedWithUsers" minOccurs="0"/>
                <xsd:element ref="ns3:SharedWithDetails" minOccurs="0"/>
                <xsd:element ref="ns2:MediaServiceDateTaken"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736f99a-40cb-4c8e-9216-dfe342240d6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a62dcec-5dfd-403e-9655-2a198ff57764"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fc6566c-88eb-41c5-b599-86942cb5316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8faebd69-60e0-4cc4-a5ed-f840b5d691a7}" ma:internalName="TaxCatchAll" ma:showField="CatchAllData" ma:web="6fc6566c-88eb-41c5-b599-86942cb5316d">
      <xsd:complexType>
        <xsd:complexContent>
          <xsd:extension base="dms:MultiChoiceLookup">
            <xsd:sequence>
              <xsd:element name="Value" type="dms:Lookup" maxOccurs="unbounded" minOccurs="0" nillable="true"/>
            </xsd:sequence>
          </xsd:extension>
        </xsd:complexContent>
      </xsd:complexType>
    </xsd:element>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6fc6566c-88eb-41c5-b599-86942cb5316d" xsi:nil="true"/>
    <lcf76f155ced4ddcb4097134ff3c332f xmlns="8736f99a-40cb-4c8e-9216-dfe342240d65">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5A8DDB7-EEE4-4A07-B055-57376F997A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736f99a-40cb-4c8e-9216-dfe342240d65"/>
    <ds:schemaRef ds:uri="6fc6566c-88eb-41c5-b599-86942cb531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49EA57-08A7-43CA-A845-5F6B04788291}">
  <ds:schemaRefs>
    <ds:schemaRef ds:uri="http://schemas.microsoft.com/office/2006/metadata/properties"/>
    <ds:schemaRef ds:uri="http://purl.org/dc/dcmitype/"/>
    <ds:schemaRef ds:uri="http://www.w3.org/XML/1998/namespace"/>
    <ds:schemaRef ds:uri="http://purl.org/dc/elements/1.1/"/>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6fc6566c-88eb-41c5-b599-86942cb5316d"/>
    <ds:schemaRef ds:uri="8736f99a-40cb-4c8e-9216-dfe342240d65"/>
  </ds:schemaRefs>
</ds:datastoreItem>
</file>

<file path=customXml/itemProps3.xml><?xml version="1.0" encoding="utf-8"?>
<ds:datastoreItem xmlns:ds="http://schemas.openxmlformats.org/officeDocument/2006/customXml" ds:itemID="{D6138AE6-00E4-459C-8B3A-08927B7E54F0}">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Bevel</Template>
  <TotalTime>1008</TotalTime>
  <Words>1689</Words>
  <Application>Microsoft Macintosh PowerPoint</Application>
  <PresentationFormat>Widescreen</PresentationFormat>
  <Paragraphs>114</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Bierstadt</vt:lpstr>
      <vt:lpstr>Calibri</vt:lpstr>
      <vt:lpstr>Bevel</vt:lpstr>
      <vt:lpstr>Agentic AI Identities &amp; Enterprise Access Control</vt:lpstr>
      <vt:lpstr>Introduction to Agentic AI Identities</vt:lpstr>
      <vt:lpstr>Agentic AI Identities &amp; Enterprise Access Control</vt:lpstr>
      <vt:lpstr>What Are Agentic AI Identities?</vt:lpstr>
      <vt:lpstr>Challenges and Pain Points</vt:lpstr>
      <vt:lpstr>The Identity Challenge</vt:lpstr>
      <vt:lpstr>Pain Points of Agentic AI</vt:lpstr>
      <vt:lpstr>CPAM Solution</vt:lpstr>
      <vt:lpstr>CPAM: Just-In-Time Access</vt:lpstr>
      <vt:lpstr>Real-World Example</vt:lpstr>
      <vt:lpstr>Travel Booking with Agentic AI</vt:lpstr>
      <vt:lpstr>Architecture Overview</vt:lpstr>
      <vt:lpstr>Architecture Highlights</vt:lpstr>
      <vt:lpstr>Why This Matters</vt:lpstr>
      <vt:lpstr>Final Thoughts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Shahzad Ali</cp:lastModifiedBy>
  <cp:revision>3</cp:revision>
  <dcterms:created xsi:type="dcterms:W3CDTF">2025-08-21T02:25:28Z</dcterms:created>
  <dcterms:modified xsi:type="dcterms:W3CDTF">2025-10-15T17:01:10Z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0x0101002D6F6123C49E95418CAD754D7BA1DD53</vt:lpwstr>
  </property>
</Properties>
</file>