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4"/>
  </p:sldMasterIdLst>
  <p:notesMasterIdLst>
    <p:notesMasterId r:id="rId28"/>
  </p:notesMasterIdLst>
  <p:sldIdLst>
    <p:sldId id="2142532865" r:id="rId5"/>
    <p:sldId id="273" r:id="rId6"/>
    <p:sldId id="2142532928" r:id="rId7"/>
    <p:sldId id="2132736294" r:id="rId8"/>
    <p:sldId id="2132735942" r:id="rId9"/>
    <p:sldId id="2142532930" r:id="rId10"/>
    <p:sldId id="2142532929" r:id="rId11"/>
    <p:sldId id="2076137328" r:id="rId12"/>
    <p:sldId id="2142533104" r:id="rId13"/>
    <p:sldId id="2076137503" r:id="rId14"/>
    <p:sldId id="2356" r:id="rId15"/>
    <p:sldId id="2359" r:id="rId16"/>
    <p:sldId id="2142532925" r:id="rId17"/>
    <p:sldId id="2132736393" r:id="rId18"/>
    <p:sldId id="2132736372" r:id="rId19"/>
    <p:sldId id="2142533048" r:id="rId20"/>
    <p:sldId id="2132736268" r:id="rId21"/>
    <p:sldId id="2076137452" r:id="rId22"/>
    <p:sldId id="2076137227" r:id="rId23"/>
    <p:sldId id="2076137219" r:id="rId24"/>
    <p:sldId id="2132736310" r:id="rId25"/>
    <p:sldId id="2142532926" r:id="rId26"/>
    <p:sldId id="214253292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68B8F-F1F6-5F4E-A5E7-539BA6F5BCA8}" v="742" dt="2024-04-16T13:15:02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0"/>
    <p:restoredTop sz="94730"/>
  </p:normalViewPr>
  <p:slideViewPr>
    <p:cSldViewPr snapToGrid="0">
      <p:cViewPr varScale="1">
        <p:scale>
          <a:sx n="119" d="100"/>
          <a:sy n="119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m El Jamali" userId="0a7c8eb8-c4ad-4e01-8ef9-3ece26eb4cac" providerId="ADAL" clId="{7E0FE529-15A0-5C41-AFA6-218F8D74FAA5}"/>
    <pc:docChg chg="undo custSel modSld">
      <pc:chgData name="Karim El Jamali" userId="0a7c8eb8-c4ad-4e01-8ef9-3ece26eb4cac" providerId="ADAL" clId="{7E0FE529-15A0-5C41-AFA6-218F8D74FAA5}" dt="2023-01-16T17:44:06.161" v="403" actId="20577"/>
      <pc:docMkLst>
        <pc:docMk/>
      </pc:docMkLst>
      <pc:sldChg chg="delSp modSp mod">
        <pc:chgData name="Karim El Jamali" userId="0a7c8eb8-c4ad-4e01-8ef9-3ece26eb4cac" providerId="ADAL" clId="{7E0FE529-15A0-5C41-AFA6-218F8D74FAA5}" dt="2023-01-16T17:44:06.161" v="403" actId="20577"/>
        <pc:sldMkLst>
          <pc:docMk/>
          <pc:sldMk cId="525523143" sldId="2076137227"/>
        </pc:sldMkLst>
        <pc:spChg chg="del">
          <ac:chgData name="Karim El Jamali" userId="0a7c8eb8-c4ad-4e01-8ef9-3ece26eb4cac" providerId="ADAL" clId="{7E0FE529-15A0-5C41-AFA6-218F8D74FAA5}" dt="2023-01-16T15:54:36.031" v="1" actId="478"/>
          <ac:spMkLst>
            <pc:docMk/>
            <pc:sldMk cId="525523143" sldId="2076137227"/>
            <ac:spMk id="3" creationId="{F94E324D-6C1A-F49C-CEF9-1C87067413BA}"/>
          </ac:spMkLst>
        </pc:spChg>
        <pc:graphicFrameChg chg="mod modGraphic">
          <ac:chgData name="Karim El Jamali" userId="0a7c8eb8-c4ad-4e01-8ef9-3ece26eb4cac" providerId="ADAL" clId="{7E0FE529-15A0-5C41-AFA6-218F8D74FAA5}" dt="2023-01-16T17:44:06.161" v="403" actId="20577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  <pc:picChg chg="del">
          <ac:chgData name="Karim El Jamali" userId="0a7c8eb8-c4ad-4e01-8ef9-3ece26eb4cac" providerId="ADAL" clId="{7E0FE529-15A0-5C41-AFA6-218F8D74FAA5}" dt="2023-01-16T15:54:37.678" v="2" actId="478"/>
          <ac:picMkLst>
            <pc:docMk/>
            <pc:sldMk cId="525523143" sldId="2076137227"/>
            <ac:picMk id="5" creationId="{0729C3AF-7EF9-283D-683D-057E6E953286}"/>
          </ac:picMkLst>
        </pc:picChg>
      </pc:sldChg>
      <pc:sldChg chg="delSp">
        <pc:chgData name="Karim El Jamali" userId="0a7c8eb8-c4ad-4e01-8ef9-3ece26eb4cac" providerId="ADAL" clId="{7E0FE529-15A0-5C41-AFA6-218F8D74FAA5}" dt="2023-01-16T15:54:28.732" v="0" actId="478"/>
        <pc:sldMkLst>
          <pc:docMk/>
          <pc:sldMk cId="3685983892" sldId="2142532865"/>
        </pc:sldMkLst>
        <pc:picChg chg="del">
          <ac:chgData name="Karim El Jamali" userId="0a7c8eb8-c4ad-4e01-8ef9-3ece26eb4cac" providerId="ADAL" clId="{7E0FE529-15A0-5C41-AFA6-218F8D74FAA5}" dt="2023-01-16T15:54:28.732" v="0" actId="478"/>
          <ac:picMkLst>
            <pc:docMk/>
            <pc:sldMk cId="3685983892" sldId="2142532865"/>
            <ac:picMk id="16" creationId="{196D0036-5806-8D74-A89A-7AAEE76F0643}"/>
          </ac:picMkLst>
        </pc:picChg>
      </pc:sldChg>
    </pc:docChg>
  </pc:docChgLst>
  <pc:docChgLst>
    <pc:chgData name="Giuseppe Amendolara" userId="S::gamendolara@aviatrix.com::3a29c2ed-97b4-4a44-ae32-fd94f310df76" providerId="AD" clId="Web-{20E98F96-CF6E-3B9F-AFB5-165F273D02FE}"/>
    <pc:docChg chg="modSld">
      <pc:chgData name="Giuseppe Amendolara" userId="S::gamendolara@aviatrix.com::3a29c2ed-97b4-4a44-ae32-fd94f310df76" providerId="AD" clId="Web-{20E98F96-CF6E-3B9F-AFB5-165F273D02FE}" dt="2022-11-22T15:04:32.903" v="0" actId="14100"/>
      <pc:docMkLst>
        <pc:docMk/>
      </pc:docMkLst>
      <pc:sldChg chg="modSp">
        <pc:chgData name="Giuseppe Amendolara" userId="S::gamendolara@aviatrix.com::3a29c2ed-97b4-4a44-ae32-fd94f310df76" providerId="AD" clId="Web-{20E98F96-CF6E-3B9F-AFB5-165F273D02FE}" dt="2022-11-22T15:04:32.903" v="0" actId="14100"/>
        <pc:sldMkLst>
          <pc:docMk/>
          <pc:sldMk cId="525523143" sldId="2076137227"/>
        </pc:sldMkLst>
        <pc:picChg chg="mod">
          <ac:chgData name="Giuseppe Amendolara" userId="S::gamendolara@aviatrix.com::3a29c2ed-97b4-4a44-ae32-fd94f310df76" providerId="AD" clId="Web-{20E98F96-CF6E-3B9F-AFB5-165F273D02FE}" dt="2022-11-22T15:04:32.903" v="0" actId="14100"/>
          <ac:picMkLst>
            <pc:docMk/>
            <pc:sldMk cId="525523143" sldId="2076137227"/>
            <ac:picMk id="2" creationId="{07BD4BC0-3DE5-AEF1-4BCF-ED298750B4E4}"/>
          </ac:picMkLst>
        </pc:picChg>
      </pc:sldChg>
    </pc:docChg>
  </pc:docChgLst>
  <pc:docChgLst>
    <pc:chgData name="Rod Stuhlmuller" userId="be13f483-07ea-446c-b983-14455498bb78" providerId="ADAL" clId="{CEAB4D1E-7C85-1C40-B96E-5D4E68C2935C}"/>
    <pc:docChg chg="undo custSel addSld delSld modSld">
      <pc:chgData name="Rod Stuhlmuller" userId="be13f483-07ea-446c-b983-14455498bb78" providerId="ADAL" clId="{CEAB4D1E-7C85-1C40-B96E-5D4E68C2935C}" dt="2022-10-10T13:08:12.501" v="331" actId="680"/>
      <pc:docMkLst>
        <pc:docMk/>
      </pc:docMkLst>
      <pc:sldChg chg="addSp delSp modSp new mod modClrScheme chgLayout">
        <pc:chgData name="Rod Stuhlmuller" userId="be13f483-07ea-446c-b983-14455498bb78" providerId="ADAL" clId="{CEAB4D1E-7C85-1C40-B96E-5D4E68C2935C}" dt="2022-09-29T13:29:39.863" v="330" actId="1076"/>
        <pc:sldMkLst>
          <pc:docMk/>
          <pc:sldMk cId="1844751874" sldId="257"/>
        </pc:sldMkLst>
        <pc:spChg chg="del mod ord">
          <ac:chgData name="Rod Stuhlmuller" userId="be13f483-07ea-446c-b983-14455498bb78" providerId="ADAL" clId="{CEAB4D1E-7C85-1C40-B96E-5D4E68C2935C}" dt="2022-09-28T15:07:40.135" v="2" actId="700"/>
          <ac:spMkLst>
            <pc:docMk/>
            <pc:sldMk cId="1844751874" sldId="257"/>
            <ac:spMk id="2" creationId="{3C8B6928-77F8-9437-8769-AF7A05F3A9C3}"/>
          </ac:spMkLst>
        </pc:spChg>
        <pc:spChg chg="del">
          <ac:chgData name="Rod Stuhlmuller" userId="be13f483-07ea-446c-b983-14455498bb78" providerId="ADAL" clId="{CEAB4D1E-7C85-1C40-B96E-5D4E68C2935C}" dt="2022-09-28T15:07:40.135" v="2" actId="700"/>
          <ac:spMkLst>
            <pc:docMk/>
            <pc:sldMk cId="1844751874" sldId="257"/>
            <ac:spMk id="3" creationId="{3C425C62-FE5F-5F62-4A0C-393A2C8CCB12}"/>
          </ac:spMkLst>
        </pc:spChg>
        <pc:spChg chg="del">
          <ac:chgData name="Rod Stuhlmuller" userId="be13f483-07ea-446c-b983-14455498bb78" providerId="ADAL" clId="{CEAB4D1E-7C85-1C40-B96E-5D4E68C2935C}" dt="2022-09-28T15:07:40.135" v="2" actId="700"/>
          <ac:spMkLst>
            <pc:docMk/>
            <pc:sldMk cId="1844751874" sldId="257"/>
            <ac:spMk id="4" creationId="{A96CA52E-6EB9-0783-EF98-2B19975094C5}"/>
          </ac:spMkLst>
        </pc:spChg>
        <pc:spChg chg="add mod ord">
          <ac:chgData name="Rod Stuhlmuller" userId="be13f483-07ea-446c-b983-14455498bb78" providerId="ADAL" clId="{CEAB4D1E-7C85-1C40-B96E-5D4E68C2935C}" dt="2022-09-29T13:29:39.863" v="330" actId="1076"/>
          <ac:spMkLst>
            <pc:docMk/>
            <pc:sldMk cId="1844751874" sldId="257"/>
            <ac:spMk id="5" creationId="{5D62AB34-B579-E5DA-4660-E88C818DA3C9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8" creationId="{289FD5FC-AEB7-408C-343A-89ED69D307F2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9" creationId="{FE3F249F-598D-A9DB-8F3C-868C6DCF3377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0" creationId="{680383C4-9B0B-4395-F5D1-95594989562D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1" creationId="{333DC909-90C2-3D86-28D0-38B6E6518388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3" creationId="{2DCCE0FB-6AB9-9C79-DFA5-ED3597233C5A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4" creationId="{70C1AC0E-78D2-EFE5-BF0D-EB6A4B5A3BDE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5" creationId="{D6E59542-2A25-CDF9-534A-E641E53615AA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6" creationId="{7C633268-51B2-E5A5-2433-07CF3C42895F}"/>
          </ac:spMkLst>
        </pc:spChg>
        <pc:spChg chg="add mod">
          <ac:chgData name="Rod Stuhlmuller" userId="be13f483-07ea-446c-b983-14455498bb78" providerId="ADAL" clId="{CEAB4D1E-7C85-1C40-B96E-5D4E68C2935C}" dt="2022-09-28T15:35:51.956" v="313" actId="1076"/>
          <ac:spMkLst>
            <pc:docMk/>
            <pc:sldMk cId="1844751874" sldId="257"/>
            <ac:spMk id="17" creationId="{A083A1A6-5296-7334-D3C4-7C39FA41DE97}"/>
          </ac:spMkLst>
        </pc:spChg>
        <pc:spChg chg="add mod">
          <ac:chgData name="Rod Stuhlmuller" userId="be13f483-07ea-446c-b983-14455498bb78" providerId="ADAL" clId="{CEAB4D1E-7C85-1C40-B96E-5D4E68C2935C}" dt="2022-09-28T15:35:56.955" v="314" actId="1076"/>
          <ac:spMkLst>
            <pc:docMk/>
            <pc:sldMk cId="1844751874" sldId="257"/>
            <ac:spMk id="18" creationId="{31E83F03-FE5B-4D2A-DA8B-C458382987D1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19" creationId="{4F20443E-1B9B-DCAF-3E09-A8DE343D593B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0" creationId="{26861133-BD16-029F-7090-0355042C1406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1" creationId="{20989B85-3BB0-AF7D-0E0B-D2DD45D59F1B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2" creationId="{EECE1572-AB64-950F-1A5A-00076005BCDD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3" creationId="{619C69BB-B6C4-D15B-A6A7-0134E2AEEBE1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4" creationId="{B1AD2A27-1265-E6D0-E541-82DB4C86794B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5" creationId="{10E11DC1-617B-D93C-3074-00D18680CCBE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6" creationId="{8705DF83-BD33-0671-2643-586F49DAD90E}"/>
          </ac:spMkLst>
        </pc:spChg>
        <pc:spChg chg="add mod">
          <ac:chgData name="Rod Stuhlmuller" userId="be13f483-07ea-446c-b983-14455498bb78" providerId="ADAL" clId="{CEAB4D1E-7C85-1C40-B96E-5D4E68C2935C}" dt="2022-09-28T15:34:59.290" v="286" actId="1076"/>
          <ac:spMkLst>
            <pc:docMk/>
            <pc:sldMk cId="1844751874" sldId="257"/>
            <ac:spMk id="27" creationId="{52B1B2DD-3D10-8DF4-42D2-D9D02CF4A1D9}"/>
          </ac:spMkLst>
        </pc:spChg>
        <pc:spChg chg="add mod">
          <ac:chgData name="Rod Stuhlmuller" userId="be13f483-07ea-446c-b983-14455498bb78" providerId="ADAL" clId="{CEAB4D1E-7C85-1C40-B96E-5D4E68C2935C}" dt="2022-09-28T15:36:04.239" v="315" actId="1076"/>
          <ac:spMkLst>
            <pc:docMk/>
            <pc:sldMk cId="1844751874" sldId="257"/>
            <ac:spMk id="28" creationId="{6BE041EB-7D1E-F5D8-F2C5-1FC6A8FB514D}"/>
          </ac:spMkLst>
        </pc:spChg>
        <pc:spChg chg="add mod">
          <ac:chgData name="Rod Stuhlmuller" userId="be13f483-07ea-446c-b983-14455498bb78" providerId="ADAL" clId="{CEAB4D1E-7C85-1C40-B96E-5D4E68C2935C}" dt="2022-09-28T15:36:16.512" v="321" actId="1036"/>
          <ac:spMkLst>
            <pc:docMk/>
            <pc:sldMk cId="1844751874" sldId="257"/>
            <ac:spMk id="29" creationId="{5CE85261-6388-DC9E-4AFB-4907E7D6D867}"/>
          </ac:spMkLst>
        </pc:spChg>
        <pc:grpChg chg="add mod">
          <ac:chgData name="Rod Stuhlmuller" userId="be13f483-07ea-446c-b983-14455498bb78" providerId="ADAL" clId="{CEAB4D1E-7C85-1C40-B96E-5D4E68C2935C}" dt="2022-09-28T15:34:59.290" v="286" actId="1076"/>
          <ac:grpSpMkLst>
            <pc:docMk/>
            <pc:sldMk cId="1844751874" sldId="257"/>
            <ac:grpSpMk id="12" creationId="{BA60DB69-5249-02C7-1C22-CB45937F39C7}"/>
          </ac:grpSpMkLst>
        </pc:grpChg>
        <pc:picChg chg="add mod">
          <ac:chgData name="Rod Stuhlmuller" userId="be13f483-07ea-446c-b983-14455498bb78" providerId="ADAL" clId="{CEAB4D1E-7C85-1C40-B96E-5D4E68C2935C}" dt="2022-09-28T15:34:59.290" v="286" actId="1076"/>
          <ac:picMkLst>
            <pc:docMk/>
            <pc:sldMk cId="1844751874" sldId="257"/>
            <ac:picMk id="7" creationId="{A59883A4-6F2A-22C0-0D13-2C7C38909001}"/>
          </ac:picMkLst>
        </pc:picChg>
        <pc:picChg chg="add mod">
          <ac:chgData name="Rod Stuhlmuller" userId="be13f483-07ea-446c-b983-14455498bb78" providerId="ADAL" clId="{CEAB4D1E-7C85-1C40-B96E-5D4E68C2935C}" dt="2022-09-28T15:39:57.368" v="329" actId="167"/>
          <ac:picMkLst>
            <pc:docMk/>
            <pc:sldMk cId="1844751874" sldId="257"/>
            <ac:picMk id="35" creationId="{D6FA5605-A7BD-38FD-DAC8-50256D0CA0FD}"/>
          </ac:picMkLst>
        </pc:picChg>
        <pc:picChg chg="add mod">
          <ac:chgData name="Rod Stuhlmuller" userId="be13f483-07ea-446c-b983-14455498bb78" providerId="ADAL" clId="{CEAB4D1E-7C85-1C40-B96E-5D4E68C2935C}" dt="2022-09-28T15:39:57.368" v="329" actId="167"/>
          <ac:picMkLst>
            <pc:docMk/>
            <pc:sldMk cId="1844751874" sldId="257"/>
            <ac:picMk id="36" creationId="{4A2AB086-C71E-C9B7-B0D9-8F5FB3BA2EE4}"/>
          </ac:picMkLst>
        </pc:picChg>
        <pc:picChg chg="add mod">
          <ac:chgData name="Rod Stuhlmuller" userId="be13f483-07ea-446c-b983-14455498bb78" providerId="ADAL" clId="{CEAB4D1E-7C85-1C40-B96E-5D4E68C2935C}" dt="2022-09-28T15:39:57.368" v="329" actId="167"/>
          <ac:picMkLst>
            <pc:docMk/>
            <pc:sldMk cId="1844751874" sldId="257"/>
            <ac:picMk id="37" creationId="{955695F7-D5B3-041D-A5F5-5D42FCCB19CC}"/>
          </ac:picMkLst>
        </pc:picChg>
        <pc:picChg chg="add mod">
          <ac:chgData name="Rod Stuhlmuller" userId="be13f483-07ea-446c-b983-14455498bb78" providerId="ADAL" clId="{CEAB4D1E-7C85-1C40-B96E-5D4E68C2935C}" dt="2022-09-28T15:34:59.290" v="286" actId="1076"/>
          <ac:picMkLst>
            <pc:docMk/>
            <pc:sldMk cId="1844751874" sldId="257"/>
            <ac:picMk id="1026" creationId="{B89E68E6-5D15-9E69-F507-9EDA33E44B6D}"/>
          </ac:picMkLst>
        </pc:picChg>
        <pc:picChg chg="add mod">
          <ac:chgData name="Rod Stuhlmuller" userId="be13f483-07ea-446c-b983-14455498bb78" providerId="ADAL" clId="{CEAB4D1E-7C85-1C40-B96E-5D4E68C2935C}" dt="2022-09-28T15:34:59.290" v="286" actId="1076"/>
          <ac:picMkLst>
            <pc:docMk/>
            <pc:sldMk cId="1844751874" sldId="257"/>
            <ac:picMk id="1028" creationId="{89F245E2-0A74-08E5-94ED-3F346954C4C9}"/>
          </ac:picMkLst>
        </pc:picChg>
        <pc:cxnChg chg="add mod">
          <ac:chgData name="Rod Stuhlmuller" userId="be13f483-07ea-446c-b983-14455498bb78" providerId="ADAL" clId="{CEAB4D1E-7C85-1C40-B96E-5D4E68C2935C}" dt="2022-09-28T15:36:09.153" v="316" actId="14100"/>
          <ac:cxnSpMkLst>
            <pc:docMk/>
            <pc:sldMk cId="1844751874" sldId="257"/>
            <ac:cxnSpMk id="31" creationId="{AD206929-2CAD-8B08-22DB-35B200EDC89A}"/>
          </ac:cxnSpMkLst>
        </pc:cxnChg>
        <pc:cxnChg chg="add mod">
          <ac:chgData name="Rod Stuhlmuller" userId="be13f483-07ea-446c-b983-14455498bb78" providerId="ADAL" clId="{CEAB4D1E-7C85-1C40-B96E-5D4E68C2935C}" dt="2022-09-28T15:34:59.290" v="286" actId="1076"/>
          <ac:cxnSpMkLst>
            <pc:docMk/>
            <pc:sldMk cId="1844751874" sldId="257"/>
            <ac:cxnSpMk id="32" creationId="{0BCA6237-3841-C91B-F51B-448E18BF62AC}"/>
          </ac:cxnSpMkLst>
        </pc:cxnChg>
      </pc:sldChg>
      <pc:sldChg chg="new">
        <pc:chgData name="Rod Stuhlmuller" userId="be13f483-07ea-446c-b983-14455498bb78" providerId="ADAL" clId="{CEAB4D1E-7C85-1C40-B96E-5D4E68C2935C}" dt="2022-10-10T13:08:12.501" v="331" actId="680"/>
        <pc:sldMkLst>
          <pc:docMk/>
          <pc:sldMk cId="2650476685" sldId="258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705477784" sldId="2132735928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2279142914" sldId="2132735929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517416695" sldId="2132735930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883912294" sldId="2132735931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479399161" sldId="2132735932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708113614" sldId="2132735933"/>
        </pc:sldMkLst>
      </pc:sldChg>
      <pc:sldChg chg="del">
        <pc:chgData name="Rod Stuhlmuller" userId="be13f483-07ea-446c-b983-14455498bb78" providerId="ADAL" clId="{CEAB4D1E-7C85-1C40-B96E-5D4E68C2935C}" dt="2022-09-28T15:07:27.344" v="0" actId="2696"/>
        <pc:sldMkLst>
          <pc:docMk/>
          <pc:sldMk cId="1460305238" sldId="2132735934"/>
        </pc:sldMkLst>
      </pc:sldChg>
    </pc:docChg>
  </pc:docChgLst>
  <pc:docChgLst>
    <pc:chgData name="Shahzad Ali" userId="ecba8e45-00b4-4f6b-a2f0-4dc2d773ca2c" providerId="ADAL" clId="{A7068B8F-F1F6-5F4E-A5E7-539BA6F5BCA8}"/>
    <pc:docChg chg="undo redo custSel addSld delSld modSld sldOrd delMainMaster modShowInfo">
      <pc:chgData name="Shahzad Ali" userId="ecba8e45-00b4-4f6b-a2f0-4dc2d773ca2c" providerId="ADAL" clId="{A7068B8F-F1F6-5F4E-A5E7-539BA6F5BCA8}" dt="2024-04-17T15:54:21.792" v="2086" actId="2696"/>
      <pc:docMkLst>
        <pc:docMk/>
      </pc:docMkLst>
      <pc:sldChg chg="modSp del mod modClrScheme chgLayout">
        <pc:chgData name="Shahzad Ali" userId="ecba8e45-00b4-4f6b-a2f0-4dc2d773ca2c" providerId="ADAL" clId="{A7068B8F-F1F6-5F4E-A5E7-539BA6F5BCA8}" dt="2024-04-15T01:18:40.038" v="1978" actId="2696"/>
        <pc:sldMkLst>
          <pc:docMk/>
          <pc:sldMk cId="456021599" sldId="268"/>
        </pc:sldMkLst>
        <pc:spChg chg="mod ord">
          <ac:chgData name="Shahzad Ali" userId="ecba8e45-00b4-4f6b-a2f0-4dc2d773ca2c" providerId="ADAL" clId="{A7068B8F-F1F6-5F4E-A5E7-539BA6F5BCA8}" dt="2024-04-10T23:26:13.627" v="141" actId="700"/>
          <ac:spMkLst>
            <pc:docMk/>
            <pc:sldMk cId="456021599" sldId="268"/>
            <ac:spMk id="2" creationId="{A200ED68-98B3-422F-80E8-ACB95ED112A3}"/>
          </ac:spMkLst>
        </pc:spChg>
        <pc:spChg chg="mod ord">
          <ac:chgData name="Shahzad Ali" userId="ecba8e45-00b4-4f6b-a2f0-4dc2d773ca2c" providerId="ADAL" clId="{A7068B8F-F1F6-5F4E-A5E7-539BA6F5BCA8}" dt="2024-04-10T23:26:13.627" v="141" actId="700"/>
          <ac:spMkLst>
            <pc:docMk/>
            <pc:sldMk cId="456021599" sldId="268"/>
            <ac:spMk id="8" creationId="{D207B4A2-0B84-0E48-B682-F8174C1DC533}"/>
          </ac:spMkLst>
        </pc:spChg>
      </pc:sldChg>
      <pc:sldChg chg="add">
        <pc:chgData name="Shahzad Ali" userId="ecba8e45-00b4-4f6b-a2f0-4dc2d773ca2c" providerId="ADAL" clId="{A7068B8F-F1F6-5F4E-A5E7-539BA6F5BCA8}" dt="2024-04-12T05:58:56.834" v="259"/>
        <pc:sldMkLst>
          <pc:docMk/>
          <pc:sldMk cId="2599877731" sldId="273"/>
        </pc:sldMkLst>
      </pc:sldChg>
      <pc:sldChg chg="modSp mod modClrScheme chgLayout">
        <pc:chgData name="Shahzad Ali" userId="ecba8e45-00b4-4f6b-a2f0-4dc2d773ca2c" providerId="ADAL" clId="{A7068B8F-F1F6-5F4E-A5E7-539BA6F5BCA8}" dt="2024-04-15T00:32:34.656" v="1192" actId="20577"/>
        <pc:sldMkLst>
          <pc:docMk/>
          <pc:sldMk cId="3754589551" sldId="2356"/>
        </pc:sldMkLst>
        <pc:spChg chg="mod ord">
          <ac:chgData name="Shahzad Ali" userId="ecba8e45-00b4-4f6b-a2f0-4dc2d773ca2c" providerId="ADAL" clId="{A7068B8F-F1F6-5F4E-A5E7-539BA6F5BCA8}" dt="2024-04-10T23:25:18.602" v="132" actId="700"/>
          <ac:spMkLst>
            <pc:docMk/>
            <pc:sldMk cId="3754589551" sldId="2356"/>
            <ac:spMk id="4" creationId="{F1197AAC-A4C1-CB46-96D9-61DFA8F2BA7C}"/>
          </ac:spMkLst>
        </pc:spChg>
        <pc:spChg chg="mod ord">
          <ac:chgData name="Shahzad Ali" userId="ecba8e45-00b4-4f6b-a2f0-4dc2d773ca2c" providerId="ADAL" clId="{A7068B8F-F1F6-5F4E-A5E7-539BA6F5BCA8}" dt="2024-04-15T00:26:34.310" v="911" actId="20577"/>
          <ac:spMkLst>
            <pc:docMk/>
            <pc:sldMk cId="3754589551" sldId="2356"/>
            <ac:spMk id="5" creationId="{D8A1DE64-1487-8E42-817F-5768412862A1}"/>
          </ac:spMkLst>
        </pc:spChg>
        <pc:graphicFrameChg chg="mod">
          <ac:chgData name="Shahzad Ali" userId="ecba8e45-00b4-4f6b-a2f0-4dc2d773ca2c" providerId="ADAL" clId="{A7068B8F-F1F6-5F4E-A5E7-539BA6F5BCA8}" dt="2024-04-15T00:32:34.656" v="1192" actId="20577"/>
          <ac:graphicFrameMkLst>
            <pc:docMk/>
            <pc:sldMk cId="3754589551" sldId="2356"/>
            <ac:graphicFrameMk id="2" creationId="{514D992A-E4DF-1140-99B0-DDEF23E30295}"/>
          </ac:graphicFrameMkLst>
        </pc:graphicFrameChg>
      </pc:sldChg>
      <pc:sldChg chg="addSp delSp modSp add del mod modClrScheme delAnim modAnim chgLayout">
        <pc:chgData name="Shahzad Ali" userId="ecba8e45-00b4-4f6b-a2f0-4dc2d773ca2c" providerId="ADAL" clId="{A7068B8F-F1F6-5F4E-A5E7-539BA6F5BCA8}" dt="2024-04-15T00:36:56.603" v="1371" actId="20577"/>
        <pc:sldMkLst>
          <pc:docMk/>
          <pc:sldMk cId="2641064479" sldId="2359"/>
        </pc:sldMkLst>
        <pc:spChg chg="mod ord">
          <ac:chgData name="Shahzad Ali" userId="ecba8e45-00b4-4f6b-a2f0-4dc2d773ca2c" providerId="ADAL" clId="{A7068B8F-F1F6-5F4E-A5E7-539BA6F5BCA8}" dt="2024-04-10T23:25:24.292" v="133" actId="700"/>
          <ac:spMkLst>
            <pc:docMk/>
            <pc:sldMk cId="2641064479" sldId="2359"/>
            <ac:spMk id="5" creationId="{D8A1DE64-1487-8E42-817F-5768412862A1}"/>
          </ac:spMkLst>
        </pc:spChg>
        <pc:spChg chg="mod ord">
          <ac:chgData name="Shahzad Ali" userId="ecba8e45-00b4-4f6b-a2f0-4dc2d773ca2c" providerId="ADAL" clId="{A7068B8F-F1F6-5F4E-A5E7-539BA6F5BCA8}" dt="2024-04-10T23:25:24.292" v="133" actId="700"/>
          <ac:spMkLst>
            <pc:docMk/>
            <pc:sldMk cId="2641064479" sldId="2359"/>
            <ac:spMk id="6" creationId="{70E04966-CBAF-334D-8E31-E2AE0EC74905}"/>
          </ac:spMkLst>
        </pc:spChg>
        <pc:spChg chg="del">
          <ac:chgData name="Shahzad Ali" userId="ecba8e45-00b4-4f6b-a2f0-4dc2d773ca2c" providerId="ADAL" clId="{A7068B8F-F1F6-5F4E-A5E7-539BA6F5BCA8}" dt="2024-04-15T00:33:06.134" v="1194" actId="478"/>
          <ac:spMkLst>
            <pc:docMk/>
            <pc:sldMk cId="2641064479" sldId="2359"/>
            <ac:spMk id="9" creationId="{4AB5C2F2-4BB3-6646-800A-A610BF475F45}"/>
          </ac:spMkLst>
        </pc:spChg>
        <pc:spChg chg="del">
          <ac:chgData name="Shahzad Ali" userId="ecba8e45-00b4-4f6b-a2f0-4dc2d773ca2c" providerId="ADAL" clId="{A7068B8F-F1F6-5F4E-A5E7-539BA6F5BCA8}" dt="2024-04-15T00:33:07.963" v="1195" actId="478"/>
          <ac:spMkLst>
            <pc:docMk/>
            <pc:sldMk cId="2641064479" sldId="2359"/>
            <ac:spMk id="10" creationId="{79272D42-8B67-BD4F-BD80-7E1501185200}"/>
          </ac:spMkLst>
        </pc:spChg>
        <pc:spChg chg="del">
          <ac:chgData name="Shahzad Ali" userId="ecba8e45-00b4-4f6b-a2f0-4dc2d773ca2c" providerId="ADAL" clId="{A7068B8F-F1F6-5F4E-A5E7-539BA6F5BCA8}" dt="2024-04-15T00:33:09.362" v="1196" actId="478"/>
          <ac:spMkLst>
            <pc:docMk/>
            <pc:sldMk cId="2641064479" sldId="2359"/>
            <ac:spMk id="11" creationId="{06CB25BA-1515-7646-84FB-367518D80686}"/>
          </ac:spMkLst>
        </pc:spChg>
        <pc:graphicFrameChg chg="del mod modGraphic">
          <ac:chgData name="Shahzad Ali" userId="ecba8e45-00b4-4f6b-a2f0-4dc2d773ca2c" providerId="ADAL" clId="{A7068B8F-F1F6-5F4E-A5E7-539BA6F5BCA8}" dt="2024-04-15T00:33:32.810" v="1201" actId="478"/>
          <ac:graphicFrameMkLst>
            <pc:docMk/>
            <pc:sldMk cId="2641064479" sldId="2359"/>
            <ac:graphicFrameMk id="2" creationId="{514D992A-E4DF-1140-99B0-DDEF23E30295}"/>
          </ac:graphicFrameMkLst>
        </pc:graphicFrameChg>
        <pc:graphicFrameChg chg="add mod">
          <ac:chgData name="Shahzad Ali" userId="ecba8e45-00b4-4f6b-a2f0-4dc2d773ca2c" providerId="ADAL" clId="{A7068B8F-F1F6-5F4E-A5E7-539BA6F5BCA8}" dt="2024-04-15T00:33:39.841" v="1203" actId="1076"/>
          <ac:graphicFrameMkLst>
            <pc:docMk/>
            <pc:sldMk cId="2641064479" sldId="2359"/>
            <ac:graphicFrameMk id="3" creationId="{252BA401-9C72-AFEC-8945-BF14B4BA84DA}"/>
          </ac:graphicFrameMkLst>
        </pc:graphicFrameChg>
        <pc:graphicFrameChg chg="mod">
          <ac:chgData name="Shahzad Ali" userId="ecba8e45-00b4-4f6b-a2f0-4dc2d773ca2c" providerId="ADAL" clId="{A7068B8F-F1F6-5F4E-A5E7-539BA6F5BCA8}" dt="2024-04-15T00:36:56.603" v="1371" actId="20577"/>
          <ac:graphicFrameMkLst>
            <pc:docMk/>
            <pc:sldMk cId="2641064479" sldId="2359"/>
            <ac:graphicFrameMk id="4" creationId="{B13C8ABA-3295-B544-AD12-ADCDB99C2FA0}"/>
          </ac:graphicFrameMkLst>
        </pc:graphicFrameChg>
      </pc:sldChg>
      <pc:sldChg chg="modSp del mod modClrScheme chgLayout">
        <pc:chgData name="Shahzad Ali" userId="ecba8e45-00b4-4f6b-a2f0-4dc2d773ca2c" providerId="ADAL" clId="{A7068B8F-F1F6-5F4E-A5E7-539BA6F5BCA8}" dt="2024-04-15T01:18:41.403" v="1979" actId="2696"/>
        <pc:sldMkLst>
          <pc:docMk/>
          <pc:sldMk cId="2887543596" sldId="2076137207"/>
        </pc:sldMkLst>
        <pc:spChg chg="mod ord">
          <ac:chgData name="Shahzad Ali" userId="ecba8e45-00b4-4f6b-a2f0-4dc2d773ca2c" providerId="ADAL" clId="{A7068B8F-F1F6-5F4E-A5E7-539BA6F5BCA8}" dt="2024-04-10T23:26:18.889" v="142" actId="700"/>
          <ac:spMkLst>
            <pc:docMk/>
            <pc:sldMk cId="2887543596" sldId="2076137207"/>
            <ac:spMk id="3" creationId="{45B2614B-21B1-3148-844B-2A81595DBA97}"/>
          </ac:spMkLst>
        </pc:spChg>
        <pc:spChg chg="mod ord">
          <ac:chgData name="Shahzad Ali" userId="ecba8e45-00b4-4f6b-a2f0-4dc2d773ca2c" providerId="ADAL" clId="{A7068B8F-F1F6-5F4E-A5E7-539BA6F5BCA8}" dt="2024-04-10T23:26:18.889" v="142" actId="700"/>
          <ac:spMkLst>
            <pc:docMk/>
            <pc:sldMk cId="2887543596" sldId="2076137207"/>
            <ac:spMk id="4" creationId="{77D56FF5-25D9-9F41-97E2-E5699A761634}"/>
          </ac:spMkLst>
        </pc:spChg>
        <pc:graphicFrameChg chg="mod ord">
          <ac:chgData name="Shahzad Ali" userId="ecba8e45-00b4-4f6b-a2f0-4dc2d773ca2c" providerId="ADAL" clId="{A7068B8F-F1F6-5F4E-A5E7-539BA6F5BCA8}" dt="2024-04-10T23:26:26.121" v="143" actId="1076"/>
          <ac:graphicFrameMkLst>
            <pc:docMk/>
            <pc:sldMk cId="2887543596" sldId="2076137207"/>
            <ac:graphicFrameMk id="5" creationId="{19685DC0-A36C-3445-9A18-8DD31060FD2C}"/>
          </ac:graphicFrameMkLst>
        </pc:graphicFrameChg>
      </pc:sldChg>
      <pc:sldChg chg="modSp del mod modClrScheme chgLayout">
        <pc:chgData name="Shahzad Ali" userId="ecba8e45-00b4-4f6b-a2f0-4dc2d773ca2c" providerId="ADAL" clId="{A7068B8F-F1F6-5F4E-A5E7-539BA6F5BCA8}" dt="2024-04-15T01:18:37.840" v="1977" actId="2696"/>
        <pc:sldMkLst>
          <pc:docMk/>
          <pc:sldMk cId="2417112476" sldId="2076137217"/>
        </pc:sldMkLst>
        <pc:spChg chg="mod ord">
          <ac:chgData name="Shahzad Ali" userId="ecba8e45-00b4-4f6b-a2f0-4dc2d773ca2c" providerId="ADAL" clId="{A7068B8F-F1F6-5F4E-A5E7-539BA6F5BCA8}" dt="2024-04-10T23:26:08.521" v="140" actId="700"/>
          <ac:spMkLst>
            <pc:docMk/>
            <pc:sldMk cId="2417112476" sldId="2076137217"/>
            <ac:spMk id="2" creationId="{670F86D9-6681-4DF0-BBE6-F766EDE3A407}"/>
          </ac:spMkLst>
        </pc:spChg>
        <pc:spChg chg="mod ord">
          <ac:chgData name="Shahzad Ali" userId="ecba8e45-00b4-4f6b-a2f0-4dc2d773ca2c" providerId="ADAL" clId="{A7068B8F-F1F6-5F4E-A5E7-539BA6F5BCA8}" dt="2024-04-10T23:26:08.521" v="140" actId="700"/>
          <ac:spMkLst>
            <pc:docMk/>
            <pc:sldMk cId="2417112476" sldId="2076137217"/>
            <ac:spMk id="5" creationId="{DDF2BC0A-5E5E-644C-97D5-9721BC345820}"/>
          </ac:spMkLst>
        </pc:spChg>
      </pc:sldChg>
      <pc:sldChg chg="delSp modSp del mod modClrScheme delAnim chgLayout">
        <pc:chgData name="Shahzad Ali" userId="ecba8e45-00b4-4f6b-a2f0-4dc2d773ca2c" providerId="ADAL" clId="{A7068B8F-F1F6-5F4E-A5E7-539BA6F5BCA8}" dt="2024-04-12T06:11:02.044" v="629" actId="2696"/>
        <pc:sldMkLst>
          <pc:docMk/>
          <pc:sldMk cId="2863785540" sldId="2076137219"/>
        </pc:sldMkLst>
        <pc:spChg chg="mod ord">
          <ac:chgData name="Shahzad Ali" userId="ecba8e45-00b4-4f6b-a2f0-4dc2d773ca2c" providerId="ADAL" clId="{A7068B8F-F1F6-5F4E-A5E7-539BA6F5BCA8}" dt="2024-04-09T23:03:09.698" v="67" actId="14100"/>
          <ac:spMkLst>
            <pc:docMk/>
            <pc:sldMk cId="2863785540" sldId="2076137219"/>
            <ac:spMk id="3" creationId="{901F4A09-5A21-F189-210E-0998E0D66506}"/>
          </ac:spMkLst>
        </pc:spChg>
        <pc:spChg chg="mod ord">
          <ac:chgData name="Shahzad Ali" userId="ecba8e45-00b4-4f6b-a2f0-4dc2d773ca2c" providerId="ADAL" clId="{A7068B8F-F1F6-5F4E-A5E7-539BA6F5BCA8}" dt="2024-04-09T23:03:05.599" v="66" actId="700"/>
          <ac:spMkLst>
            <pc:docMk/>
            <pc:sldMk cId="2863785540" sldId="2076137219"/>
            <ac:spMk id="4" creationId="{3B20501F-072E-5A4A-B836-B4D48E2B3527}"/>
          </ac:spMkLst>
        </pc:spChg>
        <pc:spChg chg="del">
          <ac:chgData name="Shahzad Ali" userId="ecba8e45-00b4-4f6b-a2f0-4dc2d773ca2c" providerId="ADAL" clId="{A7068B8F-F1F6-5F4E-A5E7-539BA6F5BCA8}" dt="2024-04-09T23:03:29.604" v="68" actId="478"/>
          <ac:spMkLst>
            <pc:docMk/>
            <pc:sldMk cId="2863785540" sldId="2076137219"/>
            <ac:spMk id="7" creationId="{525822C0-C1E7-06A5-4113-56E1DE455DFB}"/>
          </ac:spMkLst>
        </pc:spChg>
        <pc:spChg chg="del">
          <ac:chgData name="Shahzad Ali" userId="ecba8e45-00b4-4f6b-a2f0-4dc2d773ca2c" providerId="ADAL" clId="{A7068B8F-F1F6-5F4E-A5E7-539BA6F5BCA8}" dt="2024-04-09T23:03:30.655" v="69" actId="478"/>
          <ac:spMkLst>
            <pc:docMk/>
            <pc:sldMk cId="2863785540" sldId="2076137219"/>
            <ac:spMk id="8" creationId="{B1887038-56AD-8E9C-4549-9CB9116EC874}"/>
          </ac:spMkLst>
        </pc:spChg>
        <pc:spChg chg="del">
          <ac:chgData name="Shahzad Ali" userId="ecba8e45-00b4-4f6b-a2f0-4dc2d773ca2c" providerId="ADAL" clId="{A7068B8F-F1F6-5F4E-A5E7-539BA6F5BCA8}" dt="2024-04-09T23:03:31.323" v="70" actId="478"/>
          <ac:spMkLst>
            <pc:docMk/>
            <pc:sldMk cId="2863785540" sldId="2076137219"/>
            <ac:spMk id="9" creationId="{AE7B808D-7238-24C9-62E8-10F860076024}"/>
          </ac:spMkLst>
        </pc:spChg>
        <pc:spChg chg="del">
          <ac:chgData name="Shahzad Ali" userId="ecba8e45-00b4-4f6b-a2f0-4dc2d773ca2c" providerId="ADAL" clId="{A7068B8F-F1F6-5F4E-A5E7-539BA6F5BCA8}" dt="2024-04-09T23:03:32.480" v="71" actId="478"/>
          <ac:spMkLst>
            <pc:docMk/>
            <pc:sldMk cId="2863785540" sldId="2076137219"/>
            <ac:spMk id="10" creationId="{4AAEA9F9-173D-3DBC-087B-133F9B558E9C}"/>
          </ac:spMkLst>
        </pc:spChg>
      </pc:sldChg>
      <pc:sldChg chg="add mod modShow">
        <pc:chgData name="Shahzad Ali" userId="ecba8e45-00b4-4f6b-a2f0-4dc2d773ca2c" providerId="ADAL" clId="{A7068B8F-F1F6-5F4E-A5E7-539BA6F5BCA8}" dt="2024-04-12T06:11:10.299" v="631" actId="729"/>
        <pc:sldMkLst>
          <pc:docMk/>
          <pc:sldMk cId="3454386171" sldId="2076137219"/>
        </pc:sldMkLst>
      </pc:sldChg>
      <pc:sldChg chg="delSp modSp del mod modClrScheme modShow chgLayout">
        <pc:chgData name="Shahzad Ali" userId="ecba8e45-00b4-4f6b-a2f0-4dc2d773ca2c" providerId="ADAL" clId="{A7068B8F-F1F6-5F4E-A5E7-539BA6F5BCA8}" dt="2024-04-12T06:11:02.044" v="629" actId="2696"/>
        <pc:sldMkLst>
          <pc:docMk/>
          <pc:sldMk cId="525523143" sldId="2076137227"/>
        </pc:sldMkLst>
        <pc:spChg chg="del">
          <ac:chgData name="Shahzad Ali" userId="ecba8e45-00b4-4f6b-a2f0-4dc2d773ca2c" providerId="ADAL" clId="{A7068B8F-F1F6-5F4E-A5E7-539BA6F5BCA8}" dt="2024-04-09T23:02:34.556" v="63" actId="478"/>
          <ac:spMkLst>
            <pc:docMk/>
            <pc:sldMk cId="525523143" sldId="2076137227"/>
            <ac:spMk id="3" creationId="{188826F0-4FDC-5B87-7B89-A642DFD1027E}"/>
          </ac:spMkLst>
        </pc:spChg>
        <pc:spChg chg="mod ord">
          <ac:chgData name="Shahzad Ali" userId="ecba8e45-00b4-4f6b-a2f0-4dc2d773ca2c" providerId="ADAL" clId="{A7068B8F-F1F6-5F4E-A5E7-539BA6F5BCA8}" dt="2024-04-10T23:24:23.934" v="117" actId="700"/>
          <ac:spMkLst>
            <pc:docMk/>
            <pc:sldMk cId="525523143" sldId="2076137227"/>
            <ac:spMk id="4" creationId="{797D0627-68D5-604F-87CF-9F4B83ECF8E3}"/>
          </ac:spMkLst>
        </pc:spChg>
        <pc:spChg chg="del">
          <ac:chgData name="Shahzad Ali" userId="ecba8e45-00b4-4f6b-a2f0-4dc2d773ca2c" providerId="ADAL" clId="{A7068B8F-F1F6-5F4E-A5E7-539BA6F5BCA8}" dt="2024-04-09T23:02:34.556" v="63" actId="478"/>
          <ac:spMkLst>
            <pc:docMk/>
            <pc:sldMk cId="525523143" sldId="2076137227"/>
            <ac:spMk id="6" creationId="{1BB69EC3-1BC4-F05F-DE62-C143166D9C34}"/>
          </ac:spMkLst>
        </pc:spChg>
        <pc:spChg chg="mod ord">
          <ac:chgData name="Shahzad Ali" userId="ecba8e45-00b4-4f6b-a2f0-4dc2d773ca2c" providerId="ADAL" clId="{A7068B8F-F1F6-5F4E-A5E7-539BA6F5BCA8}" dt="2024-04-10T23:24:23.934" v="117" actId="700"/>
          <ac:spMkLst>
            <pc:docMk/>
            <pc:sldMk cId="525523143" sldId="2076137227"/>
            <ac:spMk id="7" creationId="{337FF85C-545D-7240-A98A-26D34C32658A}"/>
          </ac:spMkLst>
        </pc:spChg>
        <pc:spChg chg="del">
          <ac:chgData name="Shahzad Ali" userId="ecba8e45-00b4-4f6b-a2f0-4dc2d773ca2c" providerId="ADAL" clId="{A7068B8F-F1F6-5F4E-A5E7-539BA6F5BCA8}" dt="2024-04-09T23:02:37.700" v="64" actId="478"/>
          <ac:spMkLst>
            <pc:docMk/>
            <pc:sldMk cId="525523143" sldId="2076137227"/>
            <ac:spMk id="10" creationId="{68D44CF4-01E9-5612-D20A-3AB3F611A5B3}"/>
          </ac:spMkLst>
        </pc:spChg>
        <pc:spChg chg="del">
          <ac:chgData name="Shahzad Ali" userId="ecba8e45-00b4-4f6b-a2f0-4dc2d773ca2c" providerId="ADAL" clId="{A7068B8F-F1F6-5F4E-A5E7-539BA6F5BCA8}" dt="2024-04-09T23:02:42.872" v="65" actId="478"/>
          <ac:spMkLst>
            <pc:docMk/>
            <pc:sldMk cId="525523143" sldId="2076137227"/>
            <ac:spMk id="15" creationId="{C14E55D6-6207-FE46-AFDB-619BA0E189A7}"/>
          </ac:spMkLst>
        </pc:spChg>
        <pc:graphicFrameChg chg="mod">
          <ac:chgData name="Shahzad Ali" userId="ecba8e45-00b4-4f6b-a2f0-4dc2d773ca2c" providerId="ADAL" clId="{A7068B8F-F1F6-5F4E-A5E7-539BA6F5BCA8}" dt="2024-04-10T23:22:36.333" v="72" actId="1076"/>
          <ac:graphicFrameMkLst>
            <pc:docMk/>
            <pc:sldMk cId="525523143" sldId="2076137227"/>
            <ac:graphicFrameMk id="8" creationId="{ADB1E59D-DDC2-9962-8D93-17AEBE8897AC}"/>
          </ac:graphicFrameMkLst>
        </pc:graphicFrameChg>
        <pc:picChg chg="del">
          <ac:chgData name="Shahzad Ali" userId="ecba8e45-00b4-4f6b-a2f0-4dc2d773ca2c" providerId="ADAL" clId="{A7068B8F-F1F6-5F4E-A5E7-539BA6F5BCA8}" dt="2024-04-10T23:24:26.327" v="118" actId="478"/>
          <ac:picMkLst>
            <pc:docMk/>
            <pc:sldMk cId="525523143" sldId="2076137227"/>
            <ac:picMk id="2" creationId="{07BD4BC0-3DE5-AEF1-4BCF-ED298750B4E4}"/>
          </ac:picMkLst>
        </pc:picChg>
        <pc:picChg chg="del">
          <ac:chgData name="Shahzad Ali" userId="ecba8e45-00b4-4f6b-a2f0-4dc2d773ca2c" providerId="ADAL" clId="{A7068B8F-F1F6-5F4E-A5E7-539BA6F5BCA8}" dt="2024-04-09T23:02:34.556" v="63" actId="478"/>
          <ac:picMkLst>
            <pc:docMk/>
            <pc:sldMk cId="525523143" sldId="2076137227"/>
            <ac:picMk id="9" creationId="{60407C81-E15A-EF68-B1DA-A1592632055A}"/>
          </ac:picMkLst>
        </pc:picChg>
        <pc:picChg chg="del">
          <ac:chgData name="Shahzad Ali" userId="ecba8e45-00b4-4f6b-a2f0-4dc2d773ca2c" providerId="ADAL" clId="{A7068B8F-F1F6-5F4E-A5E7-539BA6F5BCA8}" dt="2024-04-09T23:02:34.556" v="63" actId="478"/>
          <ac:picMkLst>
            <pc:docMk/>
            <pc:sldMk cId="525523143" sldId="2076137227"/>
            <ac:picMk id="11" creationId="{9C06F315-D40D-E091-8836-476DDBD71E93}"/>
          </ac:picMkLst>
        </pc:picChg>
      </pc:sldChg>
      <pc:sldChg chg="add">
        <pc:chgData name="Shahzad Ali" userId="ecba8e45-00b4-4f6b-a2f0-4dc2d773ca2c" providerId="ADAL" clId="{A7068B8F-F1F6-5F4E-A5E7-539BA6F5BCA8}" dt="2024-04-12T06:11:05.980" v="630"/>
        <pc:sldMkLst>
          <pc:docMk/>
          <pc:sldMk cId="2640330397" sldId="2076137227"/>
        </pc:sldMkLst>
      </pc:sldChg>
      <pc:sldChg chg="addSp delSp modSp del mod modClrScheme chgLayout">
        <pc:chgData name="Shahzad Ali" userId="ecba8e45-00b4-4f6b-a2f0-4dc2d773ca2c" providerId="ADAL" clId="{A7068B8F-F1F6-5F4E-A5E7-539BA6F5BCA8}" dt="2024-04-15T01:18:42.005" v="1980" actId="2696"/>
        <pc:sldMkLst>
          <pc:docMk/>
          <pc:sldMk cId="3630273086" sldId="2076137263"/>
        </pc:sldMkLst>
        <pc:spChg chg="mod ord">
          <ac:chgData name="Shahzad Ali" userId="ecba8e45-00b4-4f6b-a2f0-4dc2d773ca2c" providerId="ADAL" clId="{A7068B8F-F1F6-5F4E-A5E7-539BA6F5BCA8}" dt="2024-04-10T23:26:52.125" v="146" actId="700"/>
          <ac:spMkLst>
            <pc:docMk/>
            <pc:sldMk cId="3630273086" sldId="2076137263"/>
            <ac:spMk id="2" creationId="{9A724939-01C5-1545-84BE-FA3E29021C4E}"/>
          </ac:spMkLst>
        </pc:spChg>
        <pc:spChg chg="add del mod ord">
          <ac:chgData name="Shahzad Ali" userId="ecba8e45-00b4-4f6b-a2f0-4dc2d773ca2c" providerId="ADAL" clId="{A7068B8F-F1F6-5F4E-A5E7-539BA6F5BCA8}" dt="2024-04-10T23:26:43.215" v="145" actId="700"/>
          <ac:spMkLst>
            <pc:docMk/>
            <pc:sldMk cId="3630273086" sldId="2076137263"/>
            <ac:spMk id="3" creationId="{00AFD981-BBFC-344E-11D9-B2508F94FDD9}"/>
          </ac:spMkLst>
        </pc:spChg>
        <pc:spChg chg="add mod ord">
          <ac:chgData name="Shahzad Ali" userId="ecba8e45-00b4-4f6b-a2f0-4dc2d773ca2c" providerId="ADAL" clId="{A7068B8F-F1F6-5F4E-A5E7-539BA6F5BCA8}" dt="2024-04-10T23:27:10.636" v="158" actId="403"/>
          <ac:spMkLst>
            <pc:docMk/>
            <pc:sldMk cId="3630273086" sldId="2076137263"/>
            <ac:spMk id="4" creationId="{72531721-CCD7-6835-31EE-4F410B95CDA4}"/>
          </ac:spMkLst>
        </pc:spChg>
        <pc:spChg chg="mod ord">
          <ac:chgData name="Shahzad Ali" userId="ecba8e45-00b4-4f6b-a2f0-4dc2d773ca2c" providerId="ADAL" clId="{A7068B8F-F1F6-5F4E-A5E7-539BA6F5BCA8}" dt="2024-04-10T23:26:52.125" v="146" actId="700"/>
          <ac:spMkLst>
            <pc:docMk/>
            <pc:sldMk cId="3630273086" sldId="2076137263"/>
            <ac:spMk id="7" creationId="{1C43F668-1371-694F-A08E-043360F5710D}"/>
          </ac:spMkLst>
        </pc:spChg>
        <pc:spChg chg="mod ord">
          <ac:chgData name="Shahzad Ali" userId="ecba8e45-00b4-4f6b-a2f0-4dc2d773ca2c" providerId="ADAL" clId="{A7068B8F-F1F6-5F4E-A5E7-539BA6F5BCA8}" dt="2024-04-10T23:26:52.125" v="146" actId="700"/>
          <ac:spMkLst>
            <pc:docMk/>
            <pc:sldMk cId="3630273086" sldId="2076137263"/>
            <ac:spMk id="8" creationId="{565C5C9F-86B5-7C41-9B0E-DF6CA56BFC74}"/>
          </ac:spMkLst>
        </pc:spChg>
        <pc:spChg chg="del mod">
          <ac:chgData name="Shahzad Ali" userId="ecba8e45-00b4-4f6b-a2f0-4dc2d773ca2c" providerId="ADAL" clId="{A7068B8F-F1F6-5F4E-A5E7-539BA6F5BCA8}" dt="2024-04-10T23:27:03.209" v="150" actId="478"/>
          <ac:spMkLst>
            <pc:docMk/>
            <pc:sldMk cId="3630273086" sldId="2076137263"/>
            <ac:spMk id="9" creationId="{2E604F2A-BE1D-5649-94DD-A02F05427394}"/>
          </ac:spMkLst>
        </pc:spChg>
      </pc:sldChg>
      <pc:sldChg chg="addSp delSp modSp mod modClrScheme chgLayout">
        <pc:chgData name="Shahzad Ali" userId="ecba8e45-00b4-4f6b-a2f0-4dc2d773ca2c" providerId="ADAL" clId="{A7068B8F-F1F6-5F4E-A5E7-539BA6F5BCA8}" dt="2024-04-10T23:24:45.571" v="119" actId="700"/>
        <pc:sldMkLst>
          <pc:docMk/>
          <pc:sldMk cId="3359752778" sldId="2076137328"/>
        </pc:sldMkLst>
        <pc:spChg chg="mod ord">
          <ac:chgData name="Shahzad Ali" userId="ecba8e45-00b4-4f6b-a2f0-4dc2d773ca2c" providerId="ADAL" clId="{A7068B8F-F1F6-5F4E-A5E7-539BA6F5BCA8}" dt="2024-04-10T23:24:45.571" v="119" actId="700"/>
          <ac:spMkLst>
            <pc:docMk/>
            <pc:sldMk cId="3359752778" sldId="2076137328"/>
            <ac:spMk id="2" creationId="{9CA63561-8E66-894D-BA2E-15B2F7A193F5}"/>
          </ac:spMkLst>
        </pc:spChg>
        <pc:spChg chg="add mod ord">
          <ac:chgData name="Shahzad Ali" userId="ecba8e45-00b4-4f6b-a2f0-4dc2d773ca2c" providerId="ADAL" clId="{A7068B8F-F1F6-5F4E-A5E7-539BA6F5BCA8}" dt="2024-04-10T23:24:45.571" v="119" actId="700"/>
          <ac:spMkLst>
            <pc:docMk/>
            <pc:sldMk cId="3359752778" sldId="2076137328"/>
            <ac:spMk id="3" creationId="{3DA12F5C-B652-0022-BA92-9F0C92D07168}"/>
          </ac:spMkLst>
        </pc:spChg>
        <pc:spChg chg="del mod ord">
          <ac:chgData name="Shahzad Ali" userId="ecba8e45-00b4-4f6b-a2f0-4dc2d773ca2c" providerId="ADAL" clId="{A7068B8F-F1F6-5F4E-A5E7-539BA6F5BCA8}" dt="2024-04-10T23:24:45.571" v="119" actId="700"/>
          <ac:spMkLst>
            <pc:docMk/>
            <pc:sldMk cId="3359752778" sldId="2076137328"/>
            <ac:spMk id="5" creationId="{27F923BA-C904-F35B-AB7F-9442E28F7207}"/>
          </ac:spMkLst>
        </pc:spChg>
      </pc:sldChg>
      <pc:sldChg chg="addSp delSp modSp mod modClrScheme chgLayout">
        <pc:chgData name="Shahzad Ali" userId="ecba8e45-00b4-4f6b-a2f0-4dc2d773ca2c" providerId="ADAL" clId="{A7068B8F-F1F6-5F4E-A5E7-539BA6F5BCA8}" dt="2024-04-10T23:25:53.723" v="138" actId="27636"/>
        <pc:sldMkLst>
          <pc:docMk/>
          <pc:sldMk cId="1984952444" sldId="2076137452"/>
        </pc:sldMkLst>
        <pc:spChg chg="add mod ord">
          <ac:chgData name="Shahzad Ali" userId="ecba8e45-00b4-4f6b-a2f0-4dc2d773ca2c" providerId="ADAL" clId="{A7068B8F-F1F6-5F4E-A5E7-539BA6F5BCA8}" dt="2024-04-10T23:25:53.674" v="137" actId="700"/>
          <ac:spMkLst>
            <pc:docMk/>
            <pc:sldMk cId="1984952444" sldId="2076137452"/>
            <ac:spMk id="2" creationId="{EE44D7D8-65E9-712D-0072-82F26A434014}"/>
          </ac:spMkLst>
        </pc:spChg>
        <pc:spChg chg="mod ord">
          <ac:chgData name="Shahzad Ali" userId="ecba8e45-00b4-4f6b-a2f0-4dc2d773ca2c" providerId="ADAL" clId="{A7068B8F-F1F6-5F4E-A5E7-539BA6F5BCA8}" dt="2024-04-10T23:25:53.674" v="137" actId="700"/>
          <ac:spMkLst>
            <pc:docMk/>
            <pc:sldMk cId="1984952444" sldId="2076137452"/>
            <ac:spMk id="4" creationId="{7D67503E-A09D-F84A-864D-67CBA6228E6E}"/>
          </ac:spMkLst>
        </pc:spChg>
        <pc:spChg chg="mod ord">
          <ac:chgData name="Shahzad Ali" userId="ecba8e45-00b4-4f6b-a2f0-4dc2d773ca2c" providerId="ADAL" clId="{A7068B8F-F1F6-5F4E-A5E7-539BA6F5BCA8}" dt="2024-04-10T23:25:53.723" v="138" actId="27636"/>
          <ac:spMkLst>
            <pc:docMk/>
            <pc:sldMk cId="1984952444" sldId="2076137452"/>
            <ac:spMk id="5" creationId="{6C2AD985-CAF8-C44D-B823-4097C1F8C36B}"/>
          </ac:spMkLst>
        </pc:spChg>
        <pc:spChg chg="del mod ord">
          <ac:chgData name="Shahzad Ali" userId="ecba8e45-00b4-4f6b-a2f0-4dc2d773ca2c" providerId="ADAL" clId="{A7068B8F-F1F6-5F4E-A5E7-539BA6F5BCA8}" dt="2024-04-10T23:25:53.674" v="137" actId="700"/>
          <ac:spMkLst>
            <pc:docMk/>
            <pc:sldMk cId="1984952444" sldId="2076137452"/>
            <ac:spMk id="18" creationId="{7BAFD67A-819D-6B18-B580-E270CCCF7D97}"/>
          </ac:spMkLst>
        </pc:spChg>
      </pc:sldChg>
      <pc:sldChg chg="modSp del mod modClrScheme chgLayout">
        <pc:chgData name="Shahzad Ali" userId="ecba8e45-00b4-4f6b-a2f0-4dc2d773ca2c" providerId="ADAL" clId="{A7068B8F-F1F6-5F4E-A5E7-539BA6F5BCA8}" dt="2024-04-15T01:18:37.381" v="1976" actId="2696"/>
        <pc:sldMkLst>
          <pc:docMk/>
          <pc:sldMk cId="904835572" sldId="2076137453"/>
        </pc:sldMkLst>
        <pc:spChg chg="mod ord">
          <ac:chgData name="Shahzad Ali" userId="ecba8e45-00b4-4f6b-a2f0-4dc2d773ca2c" providerId="ADAL" clId="{A7068B8F-F1F6-5F4E-A5E7-539BA6F5BCA8}" dt="2024-04-10T23:25:58.171" v="139" actId="700"/>
          <ac:spMkLst>
            <pc:docMk/>
            <pc:sldMk cId="904835572" sldId="2076137453"/>
            <ac:spMk id="2" creationId="{4872DF2A-A6FB-1941-B77C-D41F595FF8D1}"/>
          </ac:spMkLst>
        </pc:spChg>
        <pc:spChg chg="mod ord">
          <ac:chgData name="Shahzad Ali" userId="ecba8e45-00b4-4f6b-a2f0-4dc2d773ca2c" providerId="ADAL" clId="{A7068B8F-F1F6-5F4E-A5E7-539BA6F5BCA8}" dt="2024-04-10T23:25:58.171" v="139" actId="700"/>
          <ac:spMkLst>
            <pc:docMk/>
            <pc:sldMk cId="904835572" sldId="2076137453"/>
            <ac:spMk id="3" creationId="{CD2F7E94-6F7A-B002-68F7-1DB2EF3CBDEF}"/>
          </ac:spMkLst>
        </pc:spChg>
      </pc:sldChg>
      <pc:sldChg chg="modSp mod ord modClrScheme chgLayout">
        <pc:chgData name="Shahzad Ali" userId="ecba8e45-00b4-4f6b-a2f0-4dc2d773ca2c" providerId="ADAL" clId="{A7068B8F-F1F6-5F4E-A5E7-539BA6F5BCA8}" dt="2024-04-15T00:24:41.554" v="773" actId="20577"/>
        <pc:sldMkLst>
          <pc:docMk/>
          <pc:sldMk cId="2998112092" sldId="2076137503"/>
        </pc:sldMkLst>
        <pc:spChg chg="mod ord">
          <ac:chgData name="Shahzad Ali" userId="ecba8e45-00b4-4f6b-a2f0-4dc2d773ca2c" providerId="ADAL" clId="{A7068B8F-F1F6-5F4E-A5E7-539BA6F5BCA8}" dt="2024-04-15T00:24:41.554" v="773" actId="20577"/>
          <ac:spMkLst>
            <pc:docMk/>
            <pc:sldMk cId="2998112092" sldId="2076137503"/>
            <ac:spMk id="2" creationId="{05E674E3-2E27-F343-AC4E-B34A3ABFBF6B}"/>
          </ac:spMkLst>
        </pc:spChg>
        <pc:picChg chg="mod">
          <ac:chgData name="Shahzad Ali" userId="ecba8e45-00b4-4f6b-a2f0-4dc2d773ca2c" providerId="ADAL" clId="{A7068B8F-F1F6-5F4E-A5E7-539BA6F5BCA8}" dt="2024-04-10T23:25:10.403" v="131" actId="1036"/>
          <ac:picMkLst>
            <pc:docMk/>
            <pc:sldMk cId="2998112092" sldId="2076137503"/>
            <ac:picMk id="3" creationId="{BE1CF29C-853A-30B0-D43B-41607DCA8BF0}"/>
          </ac:picMkLst>
        </pc:picChg>
      </pc:sldChg>
      <pc:sldChg chg="addSp delSp modSp mod modClrScheme modAnim chgLayout">
        <pc:chgData name="Shahzad Ali" userId="ecba8e45-00b4-4f6b-a2f0-4dc2d773ca2c" providerId="ADAL" clId="{A7068B8F-F1F6-5F4E-A5E7-539BA6F5BCA8}" dt="2024-04-15T01:43:34.721" v="2050" actId="20577"/>
        <pc:sldMkLst>
          <pc:docMk/>
          <pc:sldMk cId="418466828" sldId="2132735942"/>
        </pc:sldMkLst>
        <pc:spChg chg="mod ord">
          <ac:chgData name="Shahzad Ali" userId="ecba8e45-00b4-4f6b-a2f0-4dc2d773ca2c" providerId="ADAL" clId="{A7068B8F-F1F6-5F4E-A5E7-539BA6F5BCA8}" dt="2024-04-12T06:06:27.222" v="573" actId="20577"/>
          <ac:spMkLst>
            <pc:docMk/>
            <pc:sldMk cId="418466828" sldId="2132735942"/>
            <ac:spMk id="2" creationId="{0227BEFB-15FD-7364-EB19-74D0835E2854}"/>
          </ac:spMkLst>
        </pc:spChg>
        <pc:spChg chg="mod ord">
          <ac:chgData name="Shahzad Ali" userId="ecba8e45-00b4-4f6b-a2f0-4dc2d773ca2c" providerId="ADAL" clId="{A7068B8F-F1F6-5F4E-A5E7-539BA6F5BCA8}" dt="2024-04-09T23:02:20.862" v="61" actId="700"/>
          <ac:spMkLst>
            <pc:docMk/>
            <pc:sldMk cId="418466828" sldId="2132735942"/>
            <ac:spMk id="3" creationId="{9B0D7B39-53C6-DEDC-61D4-A63A0A365085}"/>
          </ac:spMkLst>
        </pc:spChg>
        <pc:spChg chg="add del mod ord">
          <ac:chgData name="Shahzad Ali" userId="ecba8e45-00b4-4f6b-a2f0-4dc2d773ca2c" providerId="ADAL" clId="{A7068B8F-F1F6-5F4E-A5E7-539BA6F5BCA8}" dt="2024-04-09T23:02:15.902" v="60" actId="700"/>
          <ac:spMkLst>
            <pc:docMk/>
            <pc:sldMk cId="418466828" sldId="2132735942"/>
            <ac:spMk id="4" creationId="{F7794F2B-6B60-3667-0829-42DAC0555D46}"/>
          </ac:spMkLst>
        </pc:spChg>
        <pc:spChg chg="mod">
          <ac:chgData name="Shahzad Ali" userId="ecba8e45-00b4-4f6b-a2f0-4dc2d773ca2c" providerId="ADAL" clId="{A7068B8F-F1F6-5F4E-A5E7-539BA6F5BCA8}" dt="2024-04-15T01:43:34.721" v="2050" actId="20577"/>
          <ac:spMkLst>
            <pc:docMk/>
            <pc:sldMk cId="418466828" sldId="2132735942"/>
            <ac:spMk id="12" creationId="{6C1C0DAD-A415-F948-231F-33790B304196}"/>
          </ac:spMkLst>
        </pc:spChg>
      </pc:sldChg>
      <pc:sldChg chg="add del mod modShow">
        <pc:chgData name="Shahzad Ali" userId="ecba8e45-00b4-4f6b-a2f0-4dc2d773ca2c" providerId="ADAL" clId="{A7068B8F-F1F6-5F4E-A5E7-539BA6F5BCA8}" dt="2024-04-15T01:02:21.274" v="1929" actId="2696"/>
        <pc:sldMkLst>
          <pc:docMk/>
          <pc:sldMk cId="3401728681" sldId="2132736268"/>
        </pc:sldMkLst>
      </pc:sldChg>
      <pc:sldChg chg="addSp delSp modSp add mod modShow">
        <pc:chgData name="Shahzad Ali" userId="ecba8e45-00b4-4f6b-a2f0-4dc2d773ca2c" providerId="ADAL" clId="{A7068B8F-F1F6-5F4E-A5E7-539BA6F5BCA8}" dt="2024-04-15T01:17:37.416" v="1975" actId="14100"/>
        <pc:sldMkLst>
          <pc:docMk/>
          <pc:sldMk cId="3432671351" sldId="2132736268"/>
        </pc:sldMkLst>
        <pc:spChg chg="mod">
          <ac:chgData name="Shahzad Ali" userId="ecba8e45-00b4-4f6b-a2f0-4dc2d773ca2c" providerId="ADAL" clId="{A7068B8F-F1F6-5F4E-A5E7-539BA6F5BCA8}" dt="2024-04-15T01:09:02.162" v="1942" actId="207"/>
          <ac:spMkLst>
            <pc:docMk/>
            <pc:sldMk cId="3432671351" sldId="2132736268"/>
            <ac:spMk id="2" creationId="{3ECBA248-1ABB-FAAE-82E8-61FCCC71C89D}"/>
          </ac:spMkLst>
        </pc:spChg>
        <pc:spChg chg="mod">
          <ac:chgData name="Shahzad Ali" userId="ecba8e45-00b4-4f6b-a2f0-4dc2d773ca2c" providerId="ADAL" clId="{A7068B8F-F1F6-5F4E-A5E7-539BA6F5BCA8}" dt="2024-04-15T01:09:18.584" v="1943" actId="404"/>
          <ac:spMkLst>
            <pc:docMk/>
            <pc:sldMk cId="3432671351" sldId="2132736268"/>
            <ac:spMk id="3" creationId="{0177DA15-C1AE-22DE-2D06-FB2A91D6CC96}"/>
          </ac:spMkLst>
        </pc:spChg>
        <pc:spChg chg="mod">
          <ac:chgData name="Shahzad Ali" userId="ecba8e45-00b4-4f6b-a2f0-4dc2d773ca2c" providerId="ADAL" clId="{A7068B8F-F1F6-5F4E-A5E7-539BA6F5BCA8}" dt="2024-04-15T01:09:22.634" v="1944" actId="404"/>
          <ac:spMkLst>
            <pc:docMk/>
            <pc:sldMk cId="3432671351" sldId="2132736268"/>
            <ac:spMk id="9" creationId="{9ABEB3C8-32B4-BD07-9D76-6B38D3C2F035}"/>
          </ac:spMkLst>
        </pc:spChg>
        <pc:spChg chg="mod">
          <ac:chgData name="Shahzad Ali" userId="ecba8e45-00b4-4f6b-a2f0-4dc2d773ca2c" providerId="ADAL" clId="{A7068B8F-F1F6-5F4E-A5E7-539BA6F5BCA8}" dt="2024-04-15T01:09:36.681" v="1947" actId="404"/>
          <ac:spMkLst>
            <pc:docMk/>
            <pc:sldMk cId="3432671351" sldId="2132736268"/>
            <ac:spMk id="10" creationId="{93F1E195-753F-FAFF-0A62-2C30B4248ECF}"/>
          </ac:spMkLst>
        </pc:spChg>
        <pc:spChg chg="mod">
          <ac:chgData name="Shahzad Ali" userId="ecba8e45-00b4-4f6b-a2f0-4dc2d773ca2c" providerId="ADAL" clId="{A7068B8F-F1F6-5F4E-A5E7-539BA6F5BCA8}" dt="2024-04-15T01:03:29.761" v="1941" actId="113"/>
          <ac:spMkLst>
            <pc:docMk/>
            <pc:sldMk cId="3432671351" sldId="2132736268"/>
            <ac:spMk id="144" creationId="{80B9A867-6F38-2425-482B-C7FD0422E8D9}"/>
          </ac:spMkLst>
        </pc:spChg>
        <pc:picChg chg="add mod">
          <ac:chgData name="Shahzad Ali" userId="ecba8e45-00b4-4f6b-a2f0-4dc2d773ca2c" providerId="ADAL" clId="{A7068B8F-F1F6-5F4E-A5E7-539BA6F5BCA8}" dt="2024-04-15T01:17:37.416" v="1975" actId="14100"/>
          <ac:picMkLst>
            <pc:docMk/>
            <pc:sldMk cId="3432671351" sldId="2132736268"/>
            <ac:picMk id="11" creationId="{DFD98107-6D84-D984-D59D-C13DBE77B574}"/>
          </ac:picMkLst>
        </pc:picChg>
        <pc:picChg chg="add mod">
          <ac:chgData name="Shahzad Ali" userId="ecba8e45-00b4-4f6b-a2f0-4dc2d773ca2c" providerId="ADAL" clId="{A7068B8F-F1F6-5F4E-A5E7-539BA6F5BCA8}" dt="2024-04-15T01:17:18.354" v="1970" actId="14100"/>
          <ac:picMkLst>
            <pc:docMk/>
            <pc:sldMk cId="3432671351" sldId="2132736268"/>
            <ac:picMk id="12" creationId="{95F3C776-14AB-3FD4-3E66-29061889E727}"/>
          </ac:picMkLst>
        </pc:picChg>
        <pc:picChg chg="add mod">
          <ac:chgData name="Shahzad Ali" userId="ecba8e45-00b4-4f6b-a2f0-4dc2d773ca2c" providerId="ADAL" clId="{A7068B8F-F1F6-5F4E-A5E7-539BA6F5BCA8}" dt="2024-04-15T01:17:31.487" v="1974" actId="14100"/>
          <ac:picMkLst>
            <pc:docMk/>
            <pc:sldMk cId="3432671351" sldId="2132736268"/>
            <ac:picMk id="15" creationId="{BE1FBA05-7DB5-0E61-84CA-F5BE3B9CE536}"/>
          </ac:picMkLst>
        </pc:picChg>
        <pc:picChg chg="add mod">
          <ac:chgData name="Shahzad Ali" userId="ecba8e45-00b4-4f6b-a2f0-4dc2d773ca2c" providerId="ADAL" clId="{A7068B8F-F1F6-5F4E-A5E7-539BA6F5BCA8}" dt="2024-04-15T01:17:26.851" v="1973" actId="14100"/>
          <ac:picMkLst>
            <pc:docMk/>
            <pc:sldMk cId="3432671351" sldId="2132736268"/>
            <ac:picMk id="16" creationId="{598D941F-FC99-B658-7587-74F5CCC109DA}"/>
          </ac:picMkLst>
        </pc:picChg>
        <pc:picChg chg="mod">
          <ac:chgData name="Shahzad Ali" userId="ecba8e45-00b4-4f6b-a2f0-4dc2d773ca2c" providerId="ADAL" clId="{A7068B8F-F1F6-5F4E-A5E7-539BA6F5BCA8}" dt="2024-04-15T01:03:00.542" v="1932" actId="14826"/>
          <ac:picMkLst>
            <pc:docMk/>
            <pc:sldMk cId="3432671351" sldId="2132736268"/>
            <ac:picMk id="125" creationId="{E37812A3-0A51-CAF0-5C1C-E63C2E1E3E0D}"/>
          </ac:picMkLst>
        </pc:picChg>
        <pc:picChg chg="del">
          <ac:chgData name="Shahzad Ali" userId="ecba8e45-00b4-4f6b-a2f0-4dc2d773ca2c" providerId="ADAL" clId="{A7068B8F-F1F6-5F4E-A5E7-539BA6F5BCA8}" dt="2024-04-15T01:03:05.340" v="1933" actId="478"/>
          <ac:picMkLst>
            <pc:docMk/>
            <pc:sldMk cId="3432671351" sldId="2132736268"/>
            <ac:picMk id="130" creationId="{71EC001C-D4AD-A94A-A49F-54B3A7DEDC23}"/>
          </ac:picMkLst>
        </pc:picChg>
        <pc:picChg chg="del">
          <ac:chgData name="Shahzad Ali" userId="ecba8e45-00b4-4f6b-a2f0-4dc2d773ca2c" providerId="ADAL" clId="{A7068B8F-F1F6-5F4E-A5E7-539BA6F5BCA8}" dt="2024-04-15T01:03:06.542" v="1935" actId="478"/>
          <ac:picMkLst>
            <pc:docMk/>
            <pc:sldMk cId="3432671351" sldId="2132736268"/>
            <ac:picMk id="131" creationId="{E49AC2B1-3CF1-B844-915B-5A0A29C8B85E}"/>
          </ac:picMkLst>
        </pc:picChg>
        <pc:picChg chg="del">
          <ac:chgData name="Shahzad Ali" userId="ecba8e45-00b4-4f6b-a2f0-4dc2d773ca2c" providerId="ADAL" clId="{A7068B8F-F1F6-5F4E-A5E7-539BA6F5BCA8}" dt="2024-04-15T01:03:07.327" v="1936" actId="478"/>
          <ac:picMkLst>
            <pc:docMk/>
            <pc:sldMk cId="3432671351" sldId="2132736268"/>
            <ac:picMk id="132" creationId="{1D10C0AD-2068-FA46-B1F4-5269D395CD9A}"/>
          </ac:picMkLst>
        </pc:picChg>
        <pc:picChg chg="del">
          <ac:chgData name="Shahzad Ali" userId="ecba8e45-00b4-4f6b-a2f0-4dc2d773ca2c" providerId="ADAL" clId="{A7068B8F-F1F6-5F4E-A5E7-539BA6F5BCA8}" dt="2024-04-15T01:03:05.882" v="1934" actId="478"/>
          <ac:picMkLst>
            <pc:docMk/>
            <pc:sldMk cId="3432671351" sldId="2132736268"/>
            <ac:picMk id="133" creationId="{6CB9E891-13EF-3649-9523-6A03F30893D3}"/>
          </ac:picMkLst>
        </pc:picChg>
        <pc:picChg chg="del mod">
          <ac:chgData name="Shahzad Ali" userId="ecba8e45-00b4-4f6b-a2f0-4dc2d773ca2c" providerId="ADAL" clId="{A7068B8F-F1F6-5F4E-A5E7-539BA6F5BCA8}" dt="2024-04-15T01:03:17.425" v="1938" actId="478"/>
          <ac:picMkLst>
            <pc:docMk/>
            <pc:sldMk cId="3432671351" sldId="2132736268"/>
            <ac:picMk id="193" creationId="{AF09D985-8D6C-D36A-6D1E-CF4BB310627F}"/>
          </ac:picMkLst>
        </pc:picChg>
      </pc:sldChg>
      <pc:sldChg chg="addSp delSp modSp mod modClrScheme chgLayout">
        <pc:chgData name="Shahzad Ali" userId="ecba8e45-00b4-4f6b-a2f0-4dc2d773ca2c" providerId="ADAL" clId="{A7068B8F-F1F6-5F4E-A5E7-539BA6F5BCA8}" dt="2024-04-12T05:56:15.195" v="171" actId="1076"/>
        <pc:sldMkLst>
          <pc:docMk/>
          <pc:sldMk cId="4159941794" sldId="2132736294"/>
        </pc:sldMkLst>
        <pc:spChg chg="del mod ord">
          <ac:chgData name="Shahzad Ali" userId="ecba8e45-00b4-4f6b-a2f0-4dc2d773ca2c" providerId="ADAL" clId="{A7068B8F-F1F6-5F4E-A5E7-539BA6F5BCA8}" dt="2024-04-09T23:00:59.850" v="15" actId="478"/>
          <ac:spMkLst>
            <pc:docMk/>
            <pc:sldMk cId="4159941794" sldId="2132736294"/>
            <ac:spMk id="2" creationId="{DE22D51F-17F5-73CD-EDF5-2F20C8E58BAD}"/>
          </ac:spMkLst>
        </pc:spChg>
        <pc:spChg chg="add del mod ord">
          <ac:chgData name="Shahzad Ali" userId="ecba8e45-00b4-4f6b-a2f0-4dc2d773ca2c" providerId="ADAL" clId="{A7068B8F-F1F6-5F4E-A5E7-539BA6F5BCA8}" dt="2024-04-09T23:00:07.774" v="6" actId="700"/>
          <ac:spMkLst>
            <pc:docMk/>
            <pc:sldMk cId="4159941794" sldId="2132736294"/>
            <ac:spMk id="3" creationId="{54059F01-B6CA-CE96-741D-984EFE076C92}"/>
          </ac:spMkLst>
        </pc:spChg>
        <pc:spChg chg="add mod ord">
          <ac:chgData name="Shahzad Ali" userId="ecba8e45-00b4-4f6b-a2f0-4dc2d773ca2c" providerId="ADAL" clId="{A7068B8F-F1F6-5F4E-A5E7-539BA6F5BCA8}" dt="2024-04-09T23:00:34.575" v="12" actId="20577"/>
          <ac:spMkLst>
            <pc:docMk/>
            <pc:sldMk cId="4159941794" sldId="2132736294"/>
            <ac:spMk id="6" creationId="{7443C560-C6C4-73C5-8392-6466FB7F9B91}"/>
          </ac:spMkLst>
        </pc:spChg>
        <pc:spChg chg="mod">
          <ac:chgData name="Shahzad Ali" userId="ecba8e45-00b4-4f6b-a2f0-4dc2d773ca2c" providerId="ADAL" clId="{A7068B8F-F1F6-5F4E-A5E7-539BA6F5BCA8}" dt="2024-04-09T23:01:11.038" v="16" actId="1076"/>
          <ac:spMkLst>
            <pc:docMk/>
            <pc:sldMk cId="4159941794" sldId="2132736294"/>
            <ac:spMk id="11" creationId="{F0E5CFA9-E746-26FA-21C0-20D67371F4F2}"/>
          </ac:spMkLst>
        </pc:spChg>
        <pc:spChg chg="mod">
          <ac:chgData name="Shahzad Ali" userId="ecba8e45-00b4-4f6b-a2f0-4dc2d773ca2c" providerId="ADAL" clId="{A7068B8F-F1F6-5F4E-A5E7-539BA6F5BCA8}" dt="2024-04-12T05:56:15.195" v="171" actId="1076"/>
          <ac:spMkLst>
            <pc:docMk/>
            <pc:sldMk cId="4159941794" sldId="2132736294"/>
            <ac:spMk id="14" creationId="{1F7998D3-F6F8-55A9-F070-873EAFDF9D7B}"/>
          </ac:spMkLst>
        </pc:spChg>
        <pc:spChg chg="del mod">
          <ac:chgData name="Shahzad Ali" userId="ecba8e45-00b4-4f6b-a2f0-4dc2d773ca2c" providerId="ADAL" clId="{A7068B8F-F1F6-5F4E-A5E7-539BA6F5BCA8}" dt="2024-04-09T23:00:28.480" v="9" actId="478"/>
          <ac:spMkLst>
            <pc:docMk/>
            <pc:sldMk cId="4159941794" sldId="2132736294"/>
            <ac:spMk id="27" creationId="{FCC61ACD-6BE9-395B-7D26-F5C892BEBF95}"/>
          </ac:spMkLst>
        </pc:spChg>
        <pc:spChg chg="del">
          <ac:chgData name="Shahzad Ali" userId="ecba8e45-00b4-4f6b-a2f0-4dc2d773ca2c" providerId="ADAL" clId="{A7068B8F-F1F6-5F4E-A5E7-539BA6F5BCA8}" dt="2024-04-09T23:00:31.850" v="10" actId="478"/>
          <ac:spMkLst>
            <pc:docMk/>
            <pc:sldMk cId="4159941794" sldId="2132736294"/>
            <ac:spMk id="29" creationId="{0F28C6D7-8832-39CE-D304-C486DA7167E8}"/>
          </ac:spMkLst>
        </pc:spChg>
        <pc:spChg chg="mod">
          <ac:chgData name="Shahzad Ali" userId="ecba8e45-00b4-4f6b-a2f0-4dc2d773ca2c" providerId="ADAL" clId="{A7068B8F-F1F6-5F4E-A5E7-539BA6F5BCA8}" dt="2024-04-12T05:55:48.380" v="163" actId="14100"/>
          <ac:spMkLst>
            <pc:docMk/>
            <pc:sldMk cId="4159941794" sldId="2132736294"/>
            <ac:spMk id="35" creationId="{E6392F56-608C-D49C-BF9B-6EAF0BD9AC93}"/>
          </ac:spMkLst>
        </pc:spChg>
        <pc:spChg chg="mod">
          <ac:chgData name="Shahzad Ali" userId="ecba8e45-00b4-4f6b-a2f0-4dc2d773ca2c" providerId="ADAL" clId="{A7068B8F-F1F6-5F4E-A5E7-539BA6F5BCA8}" dt="2024-04-09T23:00:55.739" v="14" actId="1076"/>
          <ac:spMkLst>
            <pc:docMk/>
            <pc:sldMk cId="4159941794" sldId="2132736294"/>
            <ac:spMk id="37" creationId="{F2808B90-1655-7EDF-03B6-46DA2B842921}"/>
          </ac:spMkLst>
        </pc:spChg>
        <pc:spChg chg="mod">
          <ac:chgData name="Shahzad Ali" userId="ecba8e45-00b4-4f6b-a2f0-4dc2d773ca2c" providerId="ADAL" clId="{A7068B8F-F1F6-5F4E-A5E7-539BA6F5BCA8}" dt="2024-04-09T23:00:55.739" v="14" actId="1076"/>
          <ac:spMkLst>
            <pc:docMk/>
            <pc:sldMk cId="4159941794" sldId="2132736294"/>
            <ac:spMk id="38" creationId="{FBE52DCB-7188-838B-4B54-D65AB4711179}"/>
          </ac:spMkLst>
        </pc:spChg>
        <pc:spChg chg="mod">
          <ac:chgData name="Shahzad Ali" userId="ecba8e45-00b4-4f6b-a2f0-4dc2d773ca2c" providerId="ADAL" clId="{A7068B8F-F1F6-5F4E-A5E7-539BA6F5BCA8}" dt="2024-04-09T23:01:11.038" v="16" actId="1076"/>
          <ac:spMkLst>
            <pc:docMk/>
            <pc:sldMk cId="4159941794" sldId="2132736294"/>
            <ac:spMk id="39" creationId="{180292B3-2719-3327-2FA9-63AF67A84EA0}"/>
          </ac:spMkLst>
        </pc:spChg>
        <pc:spChg chg="mod">
          <ac:chgData name="Shahzad Ali" userId="ecba8e45-00b4-4f6b-a2f0-4dc2d773ca2c" providerId="ADAL" clId="{A7068B8F-F1F6-5F4E-A5E7-539BA6F5BCA8}" dt="2024-04-12T05:55:56.129" v="165" actId="1076"/>
          <ac:spMkLst>
            <pc:docMk/>
            <pc:sldMk cId="4159941794" sldId="2132736294"/>
            <ac:spMk id="40" creationId="{3CE73DD1-D08C-D3F8-751A-CA964FF5C02D}"/>
          </ac:spMkLst>
        </pc:spChg>
        <pc:spChg chg="mod">
          <ac:chgData name="Shahzad Ali" userId="ecba8e45-00b4-4f6b-a2f0-4dc2d773ca2c" providerId="ADAL" clId="{A7068B8F-F1F6-5F4E-A5E7-539BA6F5BCA8}" dt="2024-04-12T05:56:00.463" v="167" actId="14100"/>
          <ac:spMkLst>
            <pc:docMk/>
            <pc:sldMk cId="4159941794" sldId="2132736294"/>
            <ac:spMk id="41" creationId="{CB4B597B-2529-6E55-AB11-CFA5351095A8}"/>
          </ac:spMkLst>
        </pc:spChg>
        <pc:spChg chg="del">
          <ac:chgData name="Shahzad Ali" userId="ecba8e45-00b4-4f6b-a2f0-4dc2d773ca2c" providerId="ADAL" clId="{A7068B8F-F1F6-5F4E-A5E7-539BA6F5BCA8}" dt="2024-04-09T23:00:44.069" v="13" actId="478"/>
          <ac:spMkLst>
            <pc:docMk/>
            <pc:sldMk cId="4159941794" sldId="2132736294"/>
            <ac:spMk id="42" creationId="{3BAF6209-07CB-776D-1091-04AB1268FE78}"/>
          </ac:spMkLst>
        </pc:spChg>
        <pc:spChg chg="mod">
          <ac:chgData name="Shahzad Ali" userId="ecba8e45-00b4-4f6b-a2f0-4dc2d773ca2c" providerId="ADAL" clId="{A7068B8F-F1F6-5F4E-A5E7-539BA6F5BCA8}" dt="2024-04-12T05:56:09.931" v="168" actId="1076"/>
          <ac:spMkLst>
            <pc:docMk/>
            <pc:sldMk cId="4159941794" sldId="2132736294"/>
            <ac:spMk id="43" creationId="{2CA0132D-AEC9-4F06-12EE-7C6B3A519E62}"/>
          </ac:spMkLst>
        </pc:spChg>
        <pc:spChg chg="mod">
          <ac:chgData name="Shahzad Ali" userId="ecba8e45-00b4-4f6b-a2f0-4dc2d773ca2c" providerId="ADAL" clId="{A7068B8F-F1F6-5F4E-A5E7-539BA6F5BCA8}" dt="2024-04-09T23:00:55.739" v="14" actId="1076"/>
          <ac:spMkLst>
            <pc:docMk/>
            <pc:sldMk cId="4159941794" sldId="2132736294"/>
            <ac:spMk id="44" creationId="{E2D81D6A-DEA8-1E8D-0FEA-B6A2703D95BC}"/>
          </ac:spMkLst>
        </pc:spChg>
        <pc:spChg chg="mod">
          <ac:chgData name="Shahzad Ali" userId="ecba8e45-00b4-4f6b-a2f0-4dc2d773ca2c" providerId="ADAL" clId="{A7068B8F-F1F6-5F4E-A5E7-539BA6F5BCA8}" dt="2024-04-09T23:00:55.739" v="14" actId="1076"/>
          <ac:spMkLst>
            <pc:docMk/>
            <pc:sldMk cId="4159941794" sldId="2132736294"/>
            <ac:spMk id="45" creationId="{F35BE181-34B1-B790-AE77-2114719E711D}"/>
          </ac:spMkLst>
        </pc:spChg>
        <pc:picChg chg="mod">
          <ac:chgData name="Shahzad Ali" userId="ecba8e45-00b4-4f6b-a2f0-4dc2d773ca2c" providerId="ADAL" clId="{A7068B8F-F1F6-5F4E-A5E7-539BA6F5BCA8}" dt="2024-04-09T23:01:11.038" v="16" actId="1076"/>
          <ac:picMkLst>
            <pc:docMk/>
            <pc:sldMk cId="4159941794" sldId="2132736294"/>
            <ac:picMk id="4" creationId="{41B1D452-E33D-1050-BDC4-A72A83352FB0}"/>
          </ac:picMkLst>
        </pc:picChg>
        <pc:picChg chg="mod">
          <ac:chgData name="Shahzad Ali" userId="ecba8e45-00b4-4f6b-a2f0-4dc2d773ca2c" providerId="ADAL" clId="{A7068B8F-F1F6-5F4E-A5E7-539BA6F5BCA8}" dt="2024-04-09T23:01:11.038" v="16" actId="1076"/>
          <ac:picMkLst>
            <pc:docMk/>
            <pc:sldMk cId="4159941794" sldId="2132736294"/>
            <ac:picMk id="12" creationId="{025B553B-E17C-2F1D-2372-16BB423ACFD0}"/>
          </ac:picMkLst>
        </pc:picChg>
        <pc:picChg chg="mod">
          <ac:chgData name="Shahzad Ali" userId="ecba8e45-00b4-4f6b-a2f0-4dc2d773ca2c" providerId="ADAL" clId="{A7068B8F-F1F6-5F4E-A5E7-539BA6F5BCA8}" dt="2024-04-09T23:00:55.739" v="14" actId="1076"/>
          <ac:picMkLst>
            <pc:docMk/>
            <pc:sldMk cId="4159941794" sldId="2132736294"/>
            <ac:picMk id="30" creationId="{09FD8966-09B9-F202-7BED-5AE38F0B489C}"/>
          </ac:picMkLst>
        </pc:picChg>
        <pc:picChg chg="mod">
          <ac:chgData name="Shahzad Ali" userId="ecba8e45-00b4-4f6b-a2f0-4dc2d773ca2c" providerId="ADAL" clId="{A7068B8F-F1F6-5F4E-A5E7-539BA6F5BCA8}" dt="2024-04-09T23:01:11.038" v="16" actId="1076"/>
          <ac:picMkLst>
            <pc:docMk/>
            <pc:sldMk cId="4159941794" sldId="2132736294"/>
            <ac:picMk id="31" creationId="{842C2F24-CD42-0F55-0AC5-4F2E69C22188}"/>
          </ac:picMkLst>
        </pc:picChg>
        <pc:picChg chg="mod">
          <ac:chgData name="Shahzad Ali" userId="ecba8e45-00b4-4f6b-a2f0-4dc2d773ca2c" providerId="ADAL" clId="{A7068B8F-F1F6-5F4E-A5E7-539BA6F5BCA8}" dt="2024-04-09T23:01:11.038" v="16" actId="1076"/>
          <ac:picMkLst>
            <pc:docMk/>
            <pc:sldMk cId="4159941794" sldId="2132736294"/>
            <ac:picMk id="32" creationId="{CE5B98D3-0A5B-086C-15C8-548722138E9D}"/>
          </ac:picMkLst>
        </pc:picChg>
        <pc:picChg chg="mod">
          <ac:chgData name="Shahzad Ali" userId="ecba8e45-00b4-4f6b-a2f0-4dc2d773ca2c" providerId="ADAL" clId="{A7068B8F-F1F6-5F4E-A5E7-539BA6F5BCA8}" dt="2024-04-09T23:00:55.739" v="14" actId="1076"/>
          <ac:picMkLst>
            <pc:docMk/>
            <pc:sldMk cId="4159941794" sldId="2132736294"/>
            <ac:picMk id="33" creationId="{7D326F7D-E784-69AB-7CD3-75EB54FD1CDB}"/>
          </ac:picMkLst>
        </pc:picChg>
        <pc:picChg chg="mod">
          <ac:chgData name="Shahzad Ali" userId="ecba8e45-00b4-4f6b-a2f0-4dc2d773ca2c" providerId="ADAL" clId="{A7068B8F-F1F6-5F4E-A5E7-539BA6F5BCA8}" dt="2024-04-09T23:00:55.739" v="14" actId="1076"/>
          <ac:picMkLst>
            <pc:docMk/>
            <pc:sldMk cId="4159941794" sldId="2132736294"/>
            <ac:picMk id="34" creationId="{34CEC7E3-59A7-F9C6-2DAA-3A8640C90604}"/>
          </ac:picMkLst>
        </pc:picChg>
        <pc:picChg chg="del">
          <ac:chgData name="Shahzad Ali" userId="ecba8e45-00b4-4f6b-a2f0-4dc2d773ca2c" providerId="ADAL" clId="{A7068B8F-F1F6-5F4E-A5E7-539BA6F5BCA8}" dt="2024-04-09T23:00:44.069" v="13" actId="478"/>
          <ac:picMkLst>
            <pc:docMk/>
            <pc:sldMk cId="4159941794" sldId="2132736294"/>
            <ac:picMk id="36" creationId="{EC57CC79-3F13-18A9-F84B-42DB6D27C720}"/>
          </ac:picMkLst>
        </pc:picChg>
      </pc:sldChg>
      <pc:sldChg chg="add mod modShow">
        <pc:chgData name="Shahzad Ali" userId="ecba8e45-00b4-4f6b-a2f0-4dc2d773ca2c" providerId="ADAL" clId="{A7068B8F-F1F6-5F4E-A5E7-539BA6F5BCA8}" dt="2024-04-12T06:44:52.302" v="667" actId="729"/>
        <pc:sldMkLst>
          <pc:docMk/>
          <pc:sldMk cId="2267466260" sldId="2132736310"/>
        </pc:sldMkLst>
      </pc:sldChg>
      <pc:sldChg chg="delSp modSp del mod modClrScheme delAnim chgLayout">
        <pc:chgData name="Shahzad Ali" userId="ecba8e45-00b4-4f6b-a2f0-4dc2d773ca2c" providerId="ADAL" clId="{A7068B8F-F1F6-5F4E-A5E7-539BA6F5BCA8}" dt="2024-04-12T06:44:46.435" v="665" actId="2696"/>
        <pc:sldMkLst>
          <pc:docMk/>
          <pc:sldMk cId="2600892207" sldId="2132736310"/>
        </pc:sldMkLst>
        <pc:spChg chg="mod ord">
          <ac:chgData name="Shahzad Ali" userId="ecba8e45-00b4-4f6b-a2f0-4dc2d773ca2c" providerId="ADAL" clId="{A7068B8F-F1F6-5F4E-A5E7-539BA6F5BCA8}" dt="2024-04-12T06:43:34.157" v="662" actId="700"/>
          <ac:spMkLst>
            <pc:docMk/>
            <pc:sldMk cId="2600892207" sldId="2132736310"/>
            <ac:spMk id="3" creationId="{95C60854-91BB-61D5-7CA2-3C4A58D5E6B6}"/>
          </ac:spMkLst>
        </pc:spChg>
        <pc:spChg chg="mod ord">
          <ac:chgData name="Shahzad Ali" userId="ecba8e45-00b4-4f6b-a2f0-4dc2d773ca2c" providerId="ADAL" clId="{A7068B8F-F1F6-5F4E-A5E7-539BA6F5BCA8}" dt="2024-04-12T06:43:34.157" v="662" actId="700"/>
          <ac:spMkLst>
            <pc:docMk/>
            <pc:sldMk cId="2600892207" sldId="2132736310"/>
            <ac:spMk id="4" creationId="{BD8B5598-C810-323C-2901-64684D3BB38D}"/>
          </ac:spMkLst>
        </pc:spChg>
        <pc:spChg chg="mod ord">
          <ac:chgData name="Shahzad Ali" userId="ecba8e45-00b4-4f6b-a2f0-4dc2d773ca2c" providerId="ADAL" clId="{A7068B8F-F1F6-5F4E-A5E7-539BA6F5BCA8}" dt="2024-04-12T06:43:39.010" v="663" actId="14100"/>
          <ac:spMkLst>
            <pc:docMk/>
            <pc:sldMk cId="2600892207" sldId="2132736310"/>
            <ac:spMk id="5" creationId="{CA38791E-5377-2A79-F53F-45B71EBF338F}"/>
          </ac:spMkLst>
        </pc:spChg>
        <pc:picChg chg="del">
          <ac:chgData name="Shahzad Ali" userId="ecba8e45-00b4-4f6b-a2f0-4dc2d773ca2c" providerId="ADAL" clId="{A7068B8F-F1F6-5F4E-A5E7-539BA6F5BCA8}" dt="2024-04-12T06:43:08.692" v="661" actId="478"/>
          <ac:picMkLst>
            <pc:docMk/>
            <pc:sldMk cId="2600892207" sldId="2132736310"/>
            <ac:picMk id="2" creationId="{77E23140-42CC-AA16-CA17-38739EAA4BF0}"/>
          </ac:picMkLst>
        </pc:picChg>
      </pc:sldChg>
      <pc:sldChg chg="modSp add">
        <pc:chgData name="Shahzad Ali" userId="ecba8e45-00b4-4f6b-a2f0-4dc2d773ca2c" providerId="ADAL" clId="{A7068B8F-F1F6-5F4E-A5E7-539BA6F5BCA8}" dt="2024-04-12T06:50:16.921" v="671"/>
        <pc:sldMkLst>
          <pc:docMk/>
          <pc:sldMk cId="2930944427" sldId="2132736372"/>
        </pc:sldMkLst>
        <pc:spChg chg="mod">
          <ac:chgData name="Shahzad Ali" userId="ecba8e45-00b4-4f6b-a2f0-4dc2d773ca2c" providerId="ADAL" clId="{A7068B8F-F1F6-5F4E-A5E7-539BA6F5BCA8}" dt="2024-04-12T06:50:16.921" v="671"/>
          <ac:spMkLst>
            <pc:docMk/>
            <pc:sldMk cId="2930944427" sldId="2132736372"/>
            <ac:spMk id="3" creationId="{560175BE-4357-1F1F-9245-4C76EAE79370}"/>
          </ac:spMkLst>
        </pc:spChg>
      </pc:sldChg>
      <pc:sldChg chg="addSp modSp add mod ord">
        <pc:chgData name="Shahzad Ali" userId="ecba8e45-00b4-4f6b-a2f0-4dc2d773ca2c" providerId="ADAL" clId="{A7068B8F-F1F6-5F4E-A5E7-539BA6F5BCA8}" dt="2024-04-15T01:00:34.565" v="1916" actId="1076"/>
        <pc:sldMkLst>
          <pc:docMk/>
          <pc:sldMk cId="3687841725" sldId="2132736393"/>
        </pc:sldMkLst>
        <pc:spChg chg="mod">
          <ac:chgData name="Shahzad Ali" userId="ecba8e45-00b4-4f6b-a2f0-4dc2d773ca2c" providerId="ADAL" clId="{A7068B8F-F1F6-5F4E-A5E7-539BA6F5BCA8}" dt="2024-04-15T01:00:32.399" v="1915" actId="403"/>
          <ac:spMkLst>
            <pc:docMk/>
            <pc:sldMk cId="3687841725" sldId="2132736393"/>
            <ac:spMk id="2" creationId="{99FAB647-1B32-0217-47FF-E92996415749}"/>
          </ac:spMkLst>
        </pc:spChg>
        <pc:spChg chg="mod">
          <ac:chgData name="Shahzad Ali" userId="ecba8e45-00b4-4f6b-a2f0-4dc2d773ca2c" providerId="ADAL" clId="{A7068B8F-F1F6-5F4E-A5E7-539BA6F5BCA8}" dt="2024-04-12T06:50:16.921" v="671"/>
          <ac:spMkLst>
            <pc:docMk/>
            <pc:sldMk cId="3687841725" sldId="2132736393"/>
            <ac:spMk id="3" creationId="{1678980F-0765-2F0E-06E1-FEDBEA862C6E}"/>
          </ac:spMkLst>
        </pc:spChg>
        <pc:spChg chg="mod">
          <ac:chgData name="Shahzad Ali" userId="ecba8e45-00b4-4f6b-a2f0-4dc2d773ca2c" providerId="ADAL" clId="{A7068B8F-F1F6-5F4E-A5E7-539BA6F5BCA8}" dt="2024-04-15T00:55:42.854" v="1753" actId="1076"/>
          <ac:spMkLst>
            <pc:docMk/>
            <pc:sldMk cId="3687841725" sldId="2132736393"/>
            <ac:spMk id="5" creationId="{63C90F46-1A35-6744-0FC6-3A36605D26ED}"/>
          </ac:spMkLst>
        </pc:spChg>
        <pc:spChg chg="mod">
          <ac:chgData name="Shahzad Ali" userId="ecba8e45-00b4-4f6b-a2f0-4dc2d773ca2c" providerId="ADAL" clId="{A7068B8F-F1F6-5F4E-A5E7-539BA6F5BCA8}" dt="2024-04-15T00:58:17.436" v="1844"/>
          <ac:spMkLst>
            <pc:docMk/>
            <pc:sldMk cId="3687841725" sldId="2132736393"/>
            <ac:spMk id="10" creationId="{2DBEB540-C642-312D-7A24-1ED98FC7B2BB}"/>
          </ac:spMkLst>
        </pc:spChg>
        <pc:spChg chg="mod">
          <ac:chgData name="Shahzad Ali" userId="ecba8e45-00b4-4f6b-a2f0-4dc2d773ca2c" providerId="ADAL" clId="{A7068B8F-F1F6-5F4E-A5E7-539BA6F5BCA8}" dt="2024-04-15T00:39:28.728" v="1376" actId="1076"/>
          <ac:spMkLst>
            <pc:docMk/>
            <pc:sldMk cId="3687841725" sldId="2132736393"/>
            <ac:spMk id="11" creationId="{2FEA44BA-7C8C-8F5A-DFEA-C536D44549FE}"/>
          </ac:spMkLst>
        </pc:spChg>
        <pc:spChg chg="mod">
          <ac:chgData name="Shahzad Ali" userId="ecba8e45-00b4-4f6b-a2f0-4dc2d773ca2c" providerId="ADAL" clId="{A7068B8F-F1F6-5F4E-A5E7-539BA6F5BCA8}" dt="2024-04-15T00:39:28.728" v="1376" actId="1076"/>
          <ac:spMkLst>
            <pc:docMk/>
            <pc:sldMk cId="3687841725" sldId="2132736393"/>
            <ac:spMk id="12" creationId="{64057832-96B6-06EF-2155-C49750F159A7}"/>
          </ac:spMkLst>
        </pc:spChg>
        <pc:spChg chg="mod">
          <ac:chgData name="Shahzad Ali" userId="ecba8e45-00b4-4f6b-a2f0-4dc2d773ca2c" providerId="ADAL" clId="{A7068B8F-F1F6-5F4E-A5E7-539BA6F5BCA8}" dt="2024-04-15T00:39:28.728" v="1376" actId="1076"/>
          <ac:spMkLst>
            <pc:docMk/>
            <pc:sldMk cId="3687841725" sldId="2132736393"/>
            <ac:spMk id="13" creationId="{4B98013D-302E-325C-AAD4-47071186E659}"/>
          </ac:spMkLst>
        </pc:spChg>
        <pc:spChg chg="mod">
          <ac:chgData name="Shahzad Ali" userId="ecba8e45-00b4-4f6b-a2f0-4dc2d773ca2c" providerId="ADAL" clId="{A7068B8F-F1F6-5F4E-A5E7-539BA6F5BCA8}" dt="2024-04-15T00:58:36.379" v="1870" actId="1076"/>
          <ac:spMkLst>
            <pc:docMk/>
            <pc:sldMk cId="3687841725" sldId="2132736393"/>
            <ac:spMk id="14" creationId="{ABDC0545-924F-D274-7485-5845F151ECBA}"/>
          </ac:spMkLst>
        </pc:spChg>
        <pc:spChg chg="mod">
          <ac:chgData name="Shahzad Ali" userId="ecba8e45-00b4-4f6b-a2f0-4dc2d773ca2c" providerId="ADAL" clId="{A7068B8F-F1F6-5F4E-A5E7-539BA6F5BCA8}" dt="2024-04-15T00:57:34.148" v="1780" actId="20577"/>
          <ac:spMkLst>
            <pc:docMk/>
            <pc:sldMk cId="3687841725" sldId="2132736393"/>
            <ac:spMk id="15" creationId="{EFEE2BB7-1054-ADBF-F873-CDCE0E07BEE9}"/>
          </ac:spMkLst>
        </pc:spChg>
        <pc:spChg chg="add mod">
          <ac:chgData name="Shahzad Ali" userId="ecba8e45-00b4-4f6b-a2f0-4dc2d773ca2c" providerId="ADAL" clId="{A7068B8F-F1F6-5F4E-A5E7-539BA6F5BCA8}" dt="2024-04-15T00:41:57.146" v="1444" actId="120"/>
          <ac:spMkLst>
            <pc:docMk/>
            <pc:sldMk cId="3687841725" sldId="2132736393"/>
            <ac:spMk id="19" creationId="{1C9ECE46-0184-701B-8354-CC0D0B07251A}"/>
          </ac:spMkLst>
        </pc:spChg>
        <pc:spChg chg="add mod">
          <ac:chgData name="Shahzad Ali" userId="ecba8e45-00b4-4f6b-a2f0-4dc2d773ca2c" providerId="ADAL" clId="{A7068B8F-F1F6-5F4E-A5E7-539BA6F5BCA8}" dt="2024-04-15T00:41:54.214" v="1443" actId="120"/>
          <ac:spMkLst>
            <pc:docMk/>
            <pc:sldMk cId="3687841725" sldId="2132736393"/>
            <ac:spMk id="20" creationId="{3BCFD587-A35A-E259-6F13-19EBB5C12711}"/>
          </ac:spMkLst>
        </pc:spChg>
        <pc:spChg chg="add mod">
          <ac:chgData name="Shahzad Ali" userId="ecba8e45-00b4-4f6b-a2f0-4dc2d773ca2c" providerId="ADAL" clId="{A7068B8F-F1F6-5F4E-A5E7-539BA6F5BCA8}" dt="2024-04-15T00:42:06.415" v="1450" actId="20577"/>
          <ac:spMkLst>
            <pc:docMk/>
            <pc:sldMk cId="3687841725" sldId="2132736393"/>
            <ac:spMk id="21" creationId="{5F6CE0EA-CB2A-37CB-22B9-E00FBAF9C459}"/>
          </ac:spMkLst>
        </pc:spChg>
        <pc:spChg chg="add mod">
          <ac:chgData name="Shahzad Ali" userId="ecba8e45-00b4-4f6b-a2f0-4dc2d773ca2c" providerId="ADAL" clId="{A7068B8F-F1F6-5F4E-A5E7-539BA6F5BCA8}" dt="2024-04-15T01:00:34.565" v="1916" actId="1076"/>
          <ac:spMkLst>
            <pc:docMk/>
            <pc:sldMk cId="3687841725" sldId="2132736393"/>
            <ac:spMk id="22" creationId="{449F0F09-5216-0E72-D128-6D63FD703820}"/>
          </ac:spMkLst>
        </pc:spChg>
        <pc:picChg chg="mod">
          <ac:chgData name="Shahzad Ali" userId="ecba8e45-00b4-4f6b-a2f0-4dc2d773ca2c" providerId="ADAL" clId="{A7068B8F-F1F6-5F4E-A5E7-539BA6F5BCA8}" dt="2024-04-15T00:39:28.728" v="1376" actId="1076"/>
          <ac:picMkLst>
            <pc:docMk/>
            <pc:sldMk cId="3687841725" sldId="2132736393"/>
            <ac:picMk id="6" creationId="{C6DC3A7B-22A5-6A2F-E552-8E954937C6AA}"/>
          </ac:picMkLst>
        </pc:picChg>
        <pc:picChg chg="mod">
          <ac:chgData name="Shahzad Ali" userId="ecba8e45-00b4-4f6b-a2f0-4dc2d773ca2c" providerId="ADAL" clId="{A7068B8F-F1F6-5F4E-A5E7-539BA6F5BCA8}" dt="2024-04-15T00:39:28.728" v="1376" actId="1076"/>
          <ac:picMkLst>
            <pc:docMk/>
            <pc:sldMk cId="3687841725" sldId="2132736393"/>
            <ac:picMk id="7" creationId="{74E79B0B-571D-3835-0B20-79E3B8871854}"/>
          </ac:picMkLst>
        </pc:picChg>
        <pc:picChg chg="mod">
          <ac:chgData name="Shahzad Ali" userId="ecba8e45-00b4-4f6b-a2f0-4dc2d773ca2c" providerId="ADAL" clId="{A7068B8F-F1F6-5F4E-A5E7-539BA6F5BCA8}" dt="2024-04-15T00:39:28.728" v="1376" actId="1076"/>
          <ac:picMkLst>
            <pc:docMk/>
            <pc:sldMk cId="3687841725" sldId="2132736393"/>
            <ac:picMk id="8" creationId="{2B971C8E-2FEA-7ED9-8886-14DBD57B633D}"/>
          </ac:picMkLst>
        </pc:picChg>
        <pc:picChg chg="mod">
          <ac:chgData name="Shahzad Ali" userId="ecba8e45-00b4-4f6b-a2f0-4dc2d773ca2c" providerId="ADAL" clId="{A7068B8F-F1F6-5F4E-A5E7-539BA6F5BCA8}" dt="2024-04-15T00:39:28.728" v="1376" actId="1076"/>
          <ac:picMkLst>
            <pc:docMk/>
            <pc:sldMk cId="3687841725" sldId="2132736393"/>
            <ac:picMk id="9" creationId="{00454DF7-3F41-EF7E-DDE7-ECE4AB50D626}"/>
          </ac:picMkLst>
        </pc:picChg>
        <pc:cxnChg chg="add mod">
          <ac:chgData name="Shahzad Ali" userId="ecba8e45-00b4-4f6b-a2f0-4dc2d773ca2c" providerId="ADAL" clId="{A7068B8F-F1F6-5F4E-A5E7-539BA6F5BCA8}" dt="2024-04-15T00:41:08.096" v="1398" actId="1076"/>
          <ac:cxnSpMkLst>
            <pc:docMk/>
            <pc:sldMk cId="3687841725" sldId="2132736393"/>
            <ac:cxnSpMk id="16" creationId="{8971B966-B91A-CE27-A23F-8F92AB0A0222}"/>
          </ac:cxnSpMkLst>
        </pc:cxnChg>
        <pc:cxnChg chg="add mod">
          <ac:chgData name="Shahzad Ali" userId="ecba8e45-00b4-4f6b-a2f0-4dc2d773ca2c" providerId="ADAL" clId="{A7068B8F-F1F6-5F4E-A5E7-539BA6F5BCA8}" dt="2024-04-15T00:41:01.167" v="1397" actId="1038"/>
          <ac:cxnSpMkLst>
            <pc:docMk/>
            <pc:sldMk cId="3687841725" sldId="2132736393"/>
            <ac:cxnSpMk id="18" creationId="{6809A2FE-EE9C-1A44-61F3-77AD0AFDD081}"/>
          </ac:cxnSpMkLst>
        </pc:cxnChg>
      </pc:sldChg>
      <pc:sldChg chg="addSp delSp modSp mod modClrScheme chgLayout">
        <pc:chgData name="Shahzad Ali" userId="ecba8e45-00b4-4f6b-a2f0-4dc2d773ca2c" providerId="ADAL" clId="{A7068B8F-F1F6-5F4E-A5E7-539BA6F5BCA8}" dt="2024-04-09T23:01:38.201" v="58" actId="403"/>
        <pc:sldMkLst>
          <pc:docMk/>
          <pc:sldMk cId="3685983892" sldId="2142532865"/>
        </pc:sldMkLst>
        <pc:spChg chg="add mod ord">
          <ac:chgData name="Shahzad Ali" userId="ecba8e45-00b4-4f6b-a2f0-4dc2d773ca2c" providerId="ADAL" clId="{A7068B8F-F1F6-5F4E-A5E7-539BA6F5BCA8}" dt="2024-04-09T23:01:38.201" v="58" actId="403"/>
          <ac:spMkLst>
            <pc:docMk/>
            <pc:sldMk cId="3685983892" sldId="2142532865"/>
            <ac:spMk id="2" creationId="{28946BEA-D641-FB23-D3FC-CCA6D4F372BD}"/>
          </ac:spMkLst>
        </pc:spChg>
        <pc:spChg chg="mod ord">
          <ac:chgData name="Shahzad Ali" userId="ecba8e45-00b4-4f6b-a2f0-4dc2d773ca2c" providerId="ADAL" clId="{A7068B8F-F1F6-5F4E-A5E7-539BA6F5BCA8}" dt="2024-04-09T22:59:29.760" v="2" actId="700"/>
          <ac:spMkLst>
            <pc:docMk/>
            <pc:sldMk cId="3685983892" sldId="2142532865"/>
            <ac:spMk id="3" creationId="{00000000-0000-0000-0000-000000000000}"/>
          </ac:spMkLst>
        </pc:spChg>
        <pc:spChg chg="mod ord">
          <ac:chgData name="Shahzad Ali" userId="ecba8e45-00b4-4f6b-a2f0-4dc2d773ca2c" providerId="ADAL" clId="{A7068B8F-F1F6-5F4E-A5E7-539BA6F5BCA8}" dt="2024-04-09T22:59:29.760" v="2" actId="700"/>
          <ac:spMkLst>
            <pc:docMk/>
            <pc:sldMk cId="3685983892" sldId="2142532865"/>
            <ac:spMk id="4" creationId="{00000000-0000-0000-0000-000000000000}"/>
          </ac:spMkLst>
        </pc:spChg>
        <pc:spChg chg="del mod ord">
          <ac:chgData name="Shahzad Ali" userId="ecba8e45-00b4-4f6b-a2f0-4dc2d773ca2c" providerId="ADAL" clId="{A7068B8F-F1F6-5F4E-A5E7-539BA6F5BCA8}" dt="2024-04-09T22:59:29.760" v="2" actId="700"/>
          <ac:spMkLst>
            <pc:docMk/>
            <pc:sldMk cId="3685983892" sldId="2142532865"/>
            <ac:spMk id="5" creationId="{00000000-0000-0000-0000-000000000000}"/>
          </ac:spMkLst>
        </pc:spChg>
        <pc:picChg chg="del">
          <ac:chgData name="Shahzad Ali" userId="ecba8e45-00b4-4f6b-a2f0-4dc2d773ca2c" providerId="ADAL" clId="{A7068B8F-F1F6-5F4E-A5E7-539BA6F5BCA8}" dt="2024-04-09T22:59:35.214" v="4" actId="478"/>
          <ac:picMkLst>
            <pc:docMk/>
            <pc:sldMk cId="3685983892" sldId="2142532865"/>
            <ac:picMk id="6" creationId="{756F7E9D-CE01-22DA-9F55-83B5F68D411B}"/>
          </ac:picMkLst>
        </pc:picChg>
        <pc:picChg chg="add del">
          <ac:chgData name="Shahzad Ali" userId="ecba8e45-00b4-4f6b-a2f0-4dc2d773ca2c" providerId="ADAL" clId="{A7068B8F-F1F6-5F4E-A5E7-539BA6F5BCA8}" dt="2024-04-09T22:59:31.774" v="3" actId="478"/>
          <ac:picMkLst>
            <pc:docMk/>
            <pc:sldMk cId="3685983892" sldId="2142532865"/>
            <ac:picMk id="7" creationId="{AAB57BE8-60F4-B2E6-5108-46BE464C0C71}"/>
          </ac:picMkLst>
        </pc:picChg>
      </pc:sldChg>
      <pc:sldChg chg="addSp delSp modSp del mod modClrScheme modAnim chgLayout">
        <pc:chgData name="Shahzad Ali" userId="ecba8e45-00b4-4f6b-a2f0-4dc2d773ca2c" providerId="ADAL" clId="{A7068B8F-F1F6-5F4E-A5E7-539BA6F5BCA8}" dt="2024-04-15T01:00:37.682" v="1917" actId="2696"/>
        <pc:sldMkLst>
          <pc:docMk/>
          <pc:sldMk cId="1052705884" sldId="2142532924"/>
        </pc:sldMkLst>
        <pc:spChg chg="mod ord">
          <ac:chgData name="Shahzad Ali" userId="ecba8e45-00b4-4f6b-a2f0-4dc2d773ca2c" providerId="ADAL" clId="{A7068B8F-F1F6-5F4E-A5E7-539BA6F5BCA8}" dt="2024-04-10T23:25:44.878" v="136" actId="700"/>
          <ac:spMkLst>
            <pc:docMk/>
            <pc:sldMk cId="1052705884" sldId="2142532924"/>
            <ac:spMk id="2" creationId="{EAFC43F3-D39C-7C49-8B0F-EE083D8C0F08}"/>
          </ac:spMkLst>
        </pc:spChg>
        <pc:spChg chg="mod">
          <ac:chgData name="Shahzad Ali" userId="ecba8e45-00b4-4f6b-a2f0-4dc2d773ca2c" providerId="ADAL" clId="{A7068B8F-F1F6-5F4E-A5E7-539BA6F5BCA8}" dt="2024-04-15T00:51:01.039" v="1711" actId="1076"/>
          <ac:spMkLst>
            <pc:docMk/>
            <pc:sldMk cId="1052705884" sldId="2142532924"/>
            <ac:spMk id="3" creationId="{4F510CDD-871D-E298-539F-3D2E76422CD9}"/>
          </ac:spMkLst>
        </pc:spChg>
        <pc:spChg chg="mod">
          <ac:chgData name="Shahzad Ali" userId="ecba8e45-00b4-4f6b-a2f0-4dc2d773ca2c" providerId="ADAL" clId="{A7068B8F-F1F6-5F4E-A5E7-539BA6F5BCA8}" dt="2024-04-15T00:51:01.039" v="1711" actId="1076"/>
          <ac:spMkLst>
            <pc:docMk/>
            <pc:sldMk cId="1052705884" sldId="2142532924"/>
            <ac:spMk id="5" creationId="{3D37D68B-1408-23FF-5572-1A725854CAF3}"/>
          </ac:spMkLst>
        </pc:spChg>
        <pc:spChg chg="mod">
          <ac:chgData name="Shahzad Ali" userId="ecba8e45-00b4-4f6b-a2f0-4dc2d773ca2c" providerId="ADAL" clId="{A7068B8F-F1F6-5F4E-A5E7-539BA6F5BCA8}" dt="2024-04-15T00:54:05.755" v="1750" actId="1076"/>
          <ac:spMkLst>
            <pc:docMk/>
            <pc:sldMk cId="1052705884" sldId="2142532924"/>
            <ac:spMk id="6" creationId="{E272D3BE-C94C-772C-29E1-446B4C3CC255}"/>
          </ac:spMkLst>
        </pc:spChg>
        <pc:spChg chg="mod">
          <ac:chgData name="Shahzad Ali" userId="ecba8e45-00b4-4f6b-a2f0-4dc2d773ca2c" providerId="ADAL" clId="{A7068B8F-F1F6-5F4E-A5E7-539BA6F5BCA8}" dt="2024-04-15T00:51:01.039" v="1711" actId="1076"/>
          <ac:spMkLst>
            <pc:docMk/>
            <pc:sldMk cId="1052705884" sldId="2142532924"/>
            <ac:spMk id="7" creationId="{DDEE933B-8323-E1DF-9E94-44B2CA73EB5C}"/>
          </ac:spMkLst>
        </pc:spChg>
        <pc:spChg chg="mod">
          <ac:chgData name="Shahzad Ali" userId="ecba8e45-00b4-4f6b-a2f0-4dc2d773ca2c" providerId="ADAL" clId="{A7068B8F-F1F6-5F4E-A5E7-539BA6F5BCA8}" dt="2024-04-15T00:54:22.971" v="1751" actId="1076"/>
          <ac:spMkLst>
            <pc:docMk/>
            <pc:sldMk cId="1052705884" sldId="2142532924"/>
            <ac:spMk id="8" creationId="{B9F27BE0-7E2D-864C-36C5-8470236C577E}"/>
          </ac:spMkLst>
        </pc:spChg>
        <pc:spChg chg="mod">
          <ac:chgData name="Shahzad Ali" userId="ecba8e45-00b4-4f6b-a2f0-4dc2d773ca2c" providerId="ADAL" clId="{A7068B8F-F1F6-5F4E-A5E7-539BA6F5BCA8}" dt="2024-04-15T00:54:22.971" v="1751" actId="1076"/>
          <ac:spMkLst>
            <pc:docMk/>
            <pc:sldMk cId="1052705884" sldId="2142532924"/>
            <ac:spMk id="11" creationId="{A604930E-4642-30F4-7EF0-C352F0F4FD3E}"/>
          </ac:spMkLst>
        </pc:spChg>
        <pc:spChg chg="mod">
          <ac:chgData name="Shahzad Ali" userId="ecba8e45-00b4-4f6b-a2f0-4dc2d773ca2c" providerId="ADAL" clId="{A7068B8F-F1F6-5F4E-A5E7-539BA6F5BCA8}" dt="2024-04-15T00:54:22.971" v="1751" actId="1076"/>
          <ac:spMkLst>
            <pc:docMk/>
            <pc:sldMk cId="1052705884" sldId="2142532924"/>
            <ac:spMk id="12" creationId="{404EB457-2CD4-B044-B5C6-1457CB1CE986}"/>
          </ac:spMkLst>
        </pc:spChg>
        <pc:spChg chg="mod">
          <ac:chgData name="Shahzad Ali" userId="ecba8e45-00b4-4f6b-a2f0-4dc2d773ca2c" providerId="ADAL" clId="{A7068B8F-F1F6-5F4E-A5E7-539BA6F5BCA8}" dt="2024-04-15T00:54:05.755" v="1750" actId="1076"/>
          <ac:spMkLst>
            <pc:docMk/>
            <pc:sldMk cId="1052705884" sldId="2142532924"/>
            <ac:spMk id="16" creationId="{2DCF947F-07C4-F03E-5D58-BEE32B6A6DFC}"/>
          </ac:spMkLst>
        </pc:spChg>
        <pc:spChg chg="mod">
          <ac:chgData name="Shahzad Ali" userId="ecba8e45-00b4-4f6b-a2f0-4dc2d773ca2c" providerId="ADAL" clId="{A7068B8F-F1F6-5F4E-A5E7-539BA6F5BCA8}" dt="2024-04-15T00:54:05.755" v="1750" actId="1076"/>
          <ac:spMkLst>
            <pc:docMk/>
            <pc:sldMk cId="1052705884" sldId="2142532924"/>
            <ac:spMk id="19" creationId="{13656F79-FF5F-5B81-F835-125A334166A6}"/>
          </ac:spMkLst>
        </pc:spChg>
        <pc:spChg chg="mod">
          <ac:chgData name="Shahzad Ali" userId="ecba8e45-00b4-4f6b-a2f0-4dc2d773ca2c" providerId="ADAL" clId="{A7068B8F-F1F6-5F4E-A5E7-539BA6F5BCA8}" dt="2024-04-15T00:54:05.755" v="1750" actId="1076"/>
          <ac:spMkLst>
            <pc:docMk/>
            <pc:sldMk cId="1052705884" sldId="2142532924"/>
            <ac:spMk id="22" creationId="{5BA247D9-E44B-40C3-1E15-F78C49685528}"/>
          </ac:spMkLst>
        </pc:spChg>
        <pc:spChg chg="mod">
          <ac:chgData name="Shahzad Ali" userId="ecba8e45-00b4-4f6b-a2f0-4dc2d773ca2c" providerId="ADAL" clId="{A7068B8F-F1F6-5F4E-A5E7-539BA6F5BCA8}" dt="2024-04-15T00:54:05.755" v="1750" actId="1076"/>
          <ac:spMkLst>
            <pc:docMk/>
            <pc:sldMk cId="1052705884" sldId="2142532924"/>
            <ac:spMk id="23" creationId="{965DE265-5F59-2A8C-815D-909444806119}"/>
          </ac:spMkLst>
        </pc:spChg>
        <pc:spChg chg="mod">
          <ac:chgData name="Shahzad Ali" userId="ecba8e45-00b4-4f6b-a2f0-4dc2d773ca2c" providerId="ADAL" clId="{A7068B8F-F1F6-5F4E-A5E7-539BA6F5BCA8}" dt="2024-04-15T00:54:05.755" v="1750" actId="1076"/>
          <ac:spMkLst>
            <pc:docMk/>
            <pc:sldMk cId="1052705884" sldId="2142532924"/>
            <ac:spMk id="27" creationId="{13E18137-2C0F-3F2D-4205-6470DA6C3B90}"/>
          </ac:spMkLst>
        </pc:spChg>
        <pc:spChg chg="mod">
          <ac:chgData name="Shahzad Ali" userId="ecba8e45-00b4-4f6b-a2f0-4dc2d773ca2c" providerId="ADAL" clId="{A7068B8F-F1F6-5F4E-A5E7-539BA6F5BCA8}" dt="2024-04-15T00:54:05.755" v="1750" actId="1076"/>
          <ac:spMkLst>
            <pc:docMk/>
            <pc:sldMk cId="1052705884" sldId="2142532924"/>
            <ac:spMk id="29" creationId="{44E1D6B1-64DC-5A57-EC01-98C6B90C57F1}"/>
          </ac:spMkLst>
        </pc:spChg>
        <pc:spChg chg="del mod">
          <ac:chgData name="Shahzad Ali" userId="ecba8e45-00b4-4f6b-a2f0-4dc2d773ca2c" providerId="ADAL" clId="{A7068B8F-F1F6-5F4E-A5E7-539BA6F5BCA8}" dt="2024-04-15T00:53:19.033" v="1737" actId="478"/>
          <ac:spMkLst>
            <pc:docMk/>
            <pc:sldMk cId="1052705884" sldId="2142532924"/>
            <ac:spMk id="47" creationId="{CA265FC9-BE3D-B138-8D30-70DD10C6DA41}"/>
          </ac:spMkLst>
        </pc:spChg>
        <pc:spChg chg="mod">
          <ac:chgData name="Shahzad Ali" userId="ecba8e45-00b4-4f6b-a2f0-4dc2d773ca2c" providerId="ADAL" clId="{A7068B8F-F1F6-5F4E-A5E7-539BA6F5BCA8}" dt="2024-04-15T00:51:01.039" v="1711" actId="1076"/>
          <ac:spMkLst>
            <pc:docMk/>
            <pc:sldMk cId="1052705884" sldId="2142532924"/>
            <ac:spMk id="51" creationId="{A52AF537-3D85-9149-BE41-331060D3C4D2}"/>
          </ac:spMkLst>
        </pc:spChg>
        <pc:spChg chg="mod">
          <ac:chgData name="Shahzad Ali" userId="ecba8e45-00b4-4f6b-a2f0-4dc2d773ca2c" providerId="ADAL" clId="{A7068B8F-F1F6-5F4E-A5E7-539BA6F5BCA8}" dt="2024-04-15T00:54:22.971" v="1751" actId="1076"/>
          <ac:spMkLst>
            <pc:docMk/>
            <pc:sldMk cId="1052705884" sldId="2142532924"/>
            <ac:spMk id="55" creationId="{3388117C-6F9D-A9F7-3030-64BC2859F4CC}"/>
          </ac:spMkLst>
        </pc:spChg>
        <pc:grpChg chg="mod">
          <ac:chgData name="Shahzad Ali" userId="ecba8e45-00b4-4f6b-a2f0-4dc2d773ca2c" providerId="ADAL" clId="{A7068B8F-F1F6-5F4E-A5E7-539BA6F5BCA8}" dt="2024-04-15T00:53:50.404" v="1747" actId="1076"/>
          <ac:grpSpMkLst>
            <pc:docMk/>
            <pc:sldMk cId="1052705884" sldId="2142532924"/>
            <ac:grpSpMk id="15" creationId="{CFED84F3-1B80-6D2B-EDED-6051539D16D4}"/>
          </ac:grpSpMkLst>
        </pc:grpChg>
        <pc:grpChg chg="del mod">
          <ac:chgData name="Shahzad Ali" userId="ecba8e45-00b4-4f6b-a2f0-4dc2d773ca2c" providerId="ADAL" clId="{A7068B8F-F1F6-5F4E-A5E7-539BA6F5BCA8}" dt="2024-04-15T00:52:35.560" v="1726" actId="478"/>
          <ac:grpSpMkLst>
            <pc:docMk/>
            <pc:sldMk cId="1052705884" sldId="2142532924"/>
            <ac:grpSpMk id="46" creationId="{5BABACA3-7FB1-218E-6363-68C95974A93C}"/>
          </ac:grpSpMkLst>
        </pc:grp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4" creationId="{C44F4719-23A4-F774-8AAE-5BB2A7D8DA77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9" creationId="{9A8D7895-548B-F83F-A118-D04119EB9AA5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10" creationId="{FBEB0C3D-4E6C-28EB-83E5-4EB2760BE7DE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31" creationId="{6022C43E-2BAB-5916-DDF9-2977C080A9D5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32" creationId="{C900DB7B-F35F-8873-B8F9-A47A8309D2B7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37" creationId="{13E05DF5-3A0E-3A7F-E507-F976FB68309D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40" creationId="{319DF63B-18E8-7044-A81B-092AFD347C9E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41" creationId="{1704940D-FAB3-FFCF-0164-FC7600AE549A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42" creationId="{A315398C-2BB8-6D14-A417-FF4C0C0F9EED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43" creationId="{D4BAC104-B4BC-A390-A29F-F2E37CB52784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44" creationId="{D7F1E0E8-3364-94F0-317F-32E1BC968B65}"/>
          </ac:picMkLst>
        </pc:picChg>
        <pc:picChg chg="add del mod">
          <ac:chgData name="Shahzad Ali" userId="ecba8e45-00b4-4f6b-a2f0-4dc2d773ca2c" providerId="ADAL" clId="{A7068B8F-F1F6-5F4E-A5E7-539BA6F5BCA8}" dt="2024-04-15T00:53:21.240" v="1738" actId="478"/>
          <ac:picMkLst>
            <pc:docMk/>
            <pc:sldMk cId="1052705884" sldId="2142532924"/>
            <ac:picMk id="45" creationId="{37F47854-3FE3-923A-E21A-FB2E39DDC70B}"/>
          </ac:picMkLst>
        </pc:picChg>
        <pc:picChg chg="del">
          <ac:chgData name="Shahzad Ali" userId="ecba8e45-00b4-4f6b-a2f0-4dc2d773ca2c" providerId="ADAL" clId="{A7068B8F-F1F6-5F4E-A5E7-539BA6F5BCA8}" dt="2024-04-15T00:52:35.560" v="1726" actId="478"/>
          <ac:picMkLst>
            <pc:docMk/>
            <pc:sldMk cId="1052705884" sldId="2142532924"/>
            <ac:picMk id="48" creationId="{34463940-6DBC-4AE3-320D-768015A432D1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49" creationId="{C7B5C1BF-B514-555D-17AE-9E59550335A9}"/>
          </ac:picMkLst>
        </pc:picChg>
        <pc:picChg chg="mod">
          <ac:chgData name="Shahzad Ali" userId="ecba8e45-00b4-4f6b-a2f0-4dc2d773ca2c" providerId="ADAL" clId="{A7068B8F-F1F6-5F4E-A5E7-539BA6F5BCA8}" dt="2024-04-15T00:53:29.404" v="1742" actId="1076"/>
          <ac:picMkLst>
            <pc:docMk/>
            <pc:sldMk cId="1052705884" sldId="2142532924"/>
            <ac:picMk id="50" creationId="{DA3F91DB-9DD2-1FE1-B3CA-37ECAA2245AC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52" creationId="{5A02F3EC-EBE2-434D-964A-F94510E474AC}"/>
          </ac:picMkLst>
        </pc:picChg>
        <pc:picChg chg="del mod">
          <ac:chgData name="Shahzad Ali" userId="ecba8e45-00b4-4f6b-a2f0-4dc2d773ca2c" providerId="ADAL" clId="{A7068B8F-F1F6-5F4E-A5E7-539BA6F5BCA8}" dt="2024-04-15T00:52:23.435" v="1722" actId="478"/>
          <ac:picMkLst>
            <pc:docMk/>
            <pc:sldMk cId="1052705884" sldId="2142532924"/>
            <ac:picMk id="53" creationId="{18DFBF1D-1E9C-C055-C5C4-850994C255E1}"/>
          </ac:picMkLst>
        </pc:picChg>
        <pc:picChg chg="add mod">
          <ac:chgData name="Shahzad Ali" userId="ecba8e45-00b4-4f6b-a2f0-4dc2d773ca2c" providerId="ADAL" clId="{A7068B8F-F1F6-5F4E-A5E7-539BA6F5BCA8}" dt="2024-04-15T00:53:40.537" v="1745" actId="1076"/>
          <ac:picMkLst>
            <pc:docMk/>
            <pc:sldMk cId="1052705884" sldId="2142532924"/>
            <ac:picMk id="54" creationId="{C91F0313-E006-C41B-0BDF-7BC997A81C2F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56" creationId="{7A95AF28-EBD1-DA43-89DE-F0D597197F71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57" creationId="{76CB8727-8E42-DF43-9807-2F4F273E8740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62" creationId="{FC2378BC-AE20-C047-8599-E724401DF2E7}"/>
          </ac:picMkLst>
        </pc:picChg>
        <pc:picChg chg="mod">
          <ac:chgData name="Shahzad Ali" userId="ecba8e45-00b4-4f6b-a2f0-4dc2d773ca2c" providerId="ADAL" clId="{A7068B8F-F1F6-5F4E-A5E7-539BA6F5BCA8}" dt="2024-04-15T00:51:01.039" v="1711" actId="1076"/>
          <ac:picMkLst>
            <pc:docMk/>
            <pc:sldMk cId="1052705884" sldId="2142532924"/>
            <ac:picMk id="63" creationId="{87F7400E-BE89-834E-8DB1-9878CA849BE1}"/>
          </ac:picMkLst>
        </pc:picChg>
        <pc:cxnChg chg="mod">
          <ac:chgData name="Shahzad Ali" userId="ecba8e45-00b4-4f6b-a2f0-4dc2d773ca2c" providerId="ADAL" clId="{A7068B8F-F1F6-5F4E-A5E7-539BA6F5BCA8}" dt="2024-04-15T00:51:01.039" v="1711" actId="1076"/>
          <ac:cxnSpMkLst>
            <pc:docMk/>
            <pc:sldMk cId="1052705884" sldId="2142532924"/>
            <ac:cxnSpMk id="13" creationId="{2450F53B-DE1A-7942-8204-D2B06E828018}"/>
          </ac:cxnSpMkLst>
        </pc:cxnChg>
        <pc:cxnChg chg="mod">
          <ac:chgData name="Shahzad Ali" userId="ecba8e45-00b4-4f6b-a2f0-4dc2d773ca2c" providerId="ADAL" clId="{A7068B8F-F1F6-5F4E-A5E7-539BA6F5BCA8}" dt="2024-04-15T00:51:01.039" v="1711" actId="1076"/>
          <ac:cxnSpMkLst>
            <pc:docMk/>
            <pc:sldMk cId="1052705884" sldId="2142532924"/>
            <ac:cxnSpMk id="14" creationId="{168B1285-6CE1-2045-B1A9-2C8D132254B0}"/>
          </ac:cxnSpMkLst>
        </pc:cxnChg>
        <pc:cxnChg chg="mod">
          <ac:chgData name="Shahzad Ali" userId="ecba8e45-00b4-4f6b-a2f0-4dc2d773ca2c" providerId="ADAL" clId="{A7068B8F-F1F6-5F4E-A5E7-539BA6F5BCA8}" dt="2024-04-15T00:51:01.039" v="1711" actId="1076"/>
          <ac:cxnSpMkLst>
            <pc:docMk/>
            <pc:sldMk cId="1052705884" sldId="2142532924"/>
            <ac:cxnSpMk id="86" creationId="{50245C69-38EF-D24C-996E-4C3FD2921B52}"/>
          </ac:cxnSpMkLst>
        </pc:cxnChg>
      </pc:sldChg>
      <pc:sldChg chg="add mod modShow">
        <pc:chgData name="Shahzad Ali" userId="ecba8e45-00b4-4f6b-a2f0-4dc2d773ca2c" providerId="ADAL" clId="{A7068B8F-F1F6-5F4E-A5E7-539BA6F5BCA8}" dt="2024-04-15T01:00:43.956" v="1919" actId="729"/>
        <pc:sldMkLst>
          <pc:docMk/>
          <pc:sldMk cId="1424535063" sldId="2142532924"/>
        </pc:sldMkLst>
      </pc:sldChg>
      <pc:sldChg chg="addSp delSp modSp mod modClrScheme chgLayout">
        <pc:chgData name="Shahzad Ali" userId="ecba8e45-00b4-4f6b-a2f0-4dc2d773ca2c" providerId="ADAL" clId="{A7068B8F-F1F6-5F4E-A5E7-539BA6F5BCA8}" dt="2024-04-15T00:25:18.703" v="827" actId="404"/>
        <pc:sldMkLst>
          <pc:docMk/>
          <pc:sldMk cId="397477409" sldId="2142532925"/>
        </pc:sldMkLst>
        <pc:spChg chg="mod ord">
          <ac:chgData name="Shahzad Ali" userId="ecba8e45-00b4-4f6b-a2f0-4dc2d773ca2c" providerId="ADAL" clId="{A7068B8F-F1F6-5F4E-A5E7-539BA6F5BCA8}" dt="2024-04-15T00:25:18.703" v="827" actId="404"/>
          <ac:spMkLst>
            <pc:docMk/>
            <pc:sldMk cId="397477409" sldId="2142532925"/>
            <ac:spMk id="2" creationId="{9CA63561-8E66-894D-BA2E-15B2F7A193F5}"/>
          </ac:spMkLst>
        </pc:spChg>
        <pc:spChg chg="add mod ord">
          <ac:chgData name="Shahzad Ali" userId="ecba8e45-00b4-4f6b-a2f0-4dc2d773ca2c" providerId="ADAL" clId="{A7068B8F-F1F6-5F4E-A5E7-539BA6F5BCA8}" dt="2024-04-15T00:25:12.154" v="826" actId="20577"/>
          <ac:spMkLst>
            <pc:docMk/>
            <pc:sldMk cId="397477409" sldId="2142532925"/>
            <ac:spMk id="3" creationId="{42044B6F-4C65-0DE4-88CD-13BD1E7B29C6}"/>
          </ac:spMkLst>
        </pc:spChg>
        <pc:spChg chg="del mod ord">
          <ac:chgData name="Shahzad Ali" userId="ecba8e45-00b4-4f6b-a2f0-4dc2d773ca2c" providerId="ADAL" clId="{A7068B8F-F1F6-5F4E-A5E7-539BA6F5BCA8}" dt="2024-04-10T23:25:29.731" v="134" actId="700"/>
          <ac:spMkLst>
            <pc:docMk/>
            <pc:sldMk cId="397477409" sldId="2142532925"/>
            <ac:spMk id="4" creationId="{34124DCA-18EB-5F4B-B3BF-0C0EA5CA6A17}"/>
          </ac:spMkLst>
        </pc:spChg>
      </pc:sldChg>
      <pc:sldChg chg="addSp modSp add mod modShow">
        <pc:chgData name="Shahzad Ali" userId="ecba8e45-00b4-4f6b-a2f0-4dc2d773ca2c" providerId="ADAL" clId="{A7068B8F-F1F6-5F4E-A5E7-539BA6F5BCA8}" dt="2024-04-15T00:50:34.684" v="1710" actId="1076"/>
        <pc:sldMkLst>
          <pc:docMk/>
          <pc:sldMk cId="3459112993" sldId="2142532926"/>
        </pc:sldMkLst>
        <pc:picChg chg="add mod">
          <ac:chgData name="Shahzad Ali" userId="ecba8e45-00b4-4f6b-a2f0-4dc2d773ca2c" providerId="ADAL" clId="{A7068B8F-F1F6-5F4E-A5E7-539BA6F5BCA8}" dt="2024-04-15T00:50:34.684" v="1710" actId="1076"/>
          <ac:picMkLst>
            <pc:docMk/>
            <pc:sldMk cId="3459112993" sldId="2142532926"/>
            <ac:picMk id="2" creationId="{1B34E70E-256E-8B42-6F5A-9D21127C4FDF}"/>
          </ac:picMkLst>
        </pc:picChg>
      </pc:sldChg>
      <pc:sldChg chg="modSp del mod modClrScheme chgLayout">
        <pc:chgData name="Shahzad Ali" userId="ecba8e45-00b4-4f6b-a2f0-4dc2d773ca2c" providerId="ADAL" clId="{A7068B8F-F1F6-5F4E-A5E7-539BA6F5BCA8}" dt="2024-04-15T00:48:28.884" v="1694" actId="2696"/>
        <pc:sldMkLst>
          <pc:docMk/>
          <pc:sldMk cId="4026543595" sldId="2142532926"/>
        </pc:sldMkLst>
        <pc:spChg chg="mod ord">
          <ac:chgData name="Shahzad Ali" userId="ecba8e45-00b4-4f6b-a2f0-4dc2d773ca2c" providerId="ADAL" clId="{A7068B8F-F1F6-5F4E-A5E7-539BA6F5BCA8}" dt="2024-04-10T23:25:34.902" v="135" actId="700"/>
          <ac:spMkLst>
            <pc:docMk/>
            <pc:sldMk cId="4026543595" sldId="2142532926"/>
            <ac:spMk id="40" creationId="{77B0B3F2-6BED-C174-B516-EF9107DBC8CC}"/>
          </ac:spMkLst>
        </pc:spChg>
      </pc:sldChg>
      <pc:sldChg chg="addSp delSp modSp del mod modClrScheme chgLayout">
        <pc:chgData name="Shahzad Ali" userId="ecba8e45-00b4-4f6b-a2f0-4dc2d773ca2c" providerId="ADAL" clId="{A7068B8F-F1F6-5F4E-A5E7-539BA6F5BCA8}" dt="2024-04-15T01:18:44.976" v="1981" actId="2696"/>
        <pc:sldMkLst>
          <pc:docMk/>
          <pc:sldMk cId="2511538559" sldId="2142532927"/>
        </pc:sldMkLst>
        <pc:spChg chg="add mod ord">
          <ac:chgData name="Shahzad Ali" userId="ecba8e45-00b4-4f6b-a2f0-4dc2d773ca2c" providerId="ADAL" clId="{A7068B8F-F1F6-5F4E-A5E7-539BA6F5BCA8}" dt="2024-04-10T23:27:16.650" v="159" actId="700"/>
          <ac:spMkLst>
            <pc:docMk/>
            <pc:sldMk cId="2511538559" sldId="2142532927"/>
            <ac:spMk id="2" creationId="{48333A4D-99AD-877C-114C-5763F792A7B4}"/>
          </ac:spMkLst>
        </pc:spChg>
        <pc:spChg chg="mod ord">
          <ac:chgData name="Shahzad Ali" userId="ecba8e45-00b4-4f6b-a2f0-4dc2d773ca2c" providerId="ADAL" clId="{A7068B8F-F1F6-5F4E-A5E7-539BA6F5BCA8}" dt="2024-04-10T23:27:16.650" v="159" actId="700"/>
          <ac:spMkLst>
            <pc:docMk/>
            <pc:sldMk cId="2511538559" sldId="2142532927"/>
            <ac:spMk id="4" creationId="{7D67503E-A09D-F84A-864D-67CBA6228E6E}"/>
          </ac:spMkLst>
        </pc:spChg>
        <pc:spChg chg="mod ord">
          <ac:chgData name="Shahzad Ali" userId="ecba8e45-00b4-4f6b-a2f0-4dc2d773ca2c" providerId="ADAL" clId="{A7068B8F-F1F6-5F4E-A5E7-539BA6F5BCA8}" dt="2024-04-10T23:27:16.650" v="159" actId="700"/>
          <ac:spMkLst>
            <pc:docMk/>
            <pc:sldMk cId="2511538559" sldId="2142532927"/>
            <ac:spMk id="5" creationId="{6C2AD985-CAF8-C44D-B823-4097C1F8C36B}"/>
          </ac:spMkLst>
        </pc:spChg>
        <pc:spChg chg="del mod ord">
          <ac:chgData name="Shahzad Ali" userId="ecba8e45-00b4-4f6b-a2f0-4dc2d773ca2c" providerId="ADAL" clId="{A7068B8F-F1F6-5F4E-A5E7-539BA6F5BCA8}" dt="2024-04-10T23:27:16.650" v="159" actId="700"/>
          <ac:spMkLst>
            <pc:docMk/>
            <pc:sldMk cId="2511538559" sldId="2142532927"/>
            <ac:spMk id="18" creationId="{7BAFD67A-819D-6B18-B580-E270CCCF7D97}"/>
          </ac:spMkLst>
        </pc:spChg>
      </pc:sldChg>
      <pc:sldChg chg="modSp add mod ord">
        <pc:chgData name="Shahzad Ali" userId="ecba8e45-00b4-4f6b-a2f0-4dc2d773ca2c" providerId="ADAL" clId="{A7068B8F-F1F6-5F4E-A5E7-539BA6F5BCA8}" dt="2024-04-12T06:02:25.722" v="418" actId="20577"/>
        <pc:sldMkLst>
          <pc:docMk/>
          <pc:sldMk cId="507813850" sldId="2142532928"/>
        </pc:sldMkLst>
        <pc:spChg chg="mod">
          <ac:chgData name="Shahzad Ali" userId="ecba8e45-00b4-4f6b-a2f0-4dc2d773ca2c" providerId="ADAL" clId="{A7068B8F-F1F6-5F4E-A5E7-539BA6F5BCA8}" dt="2024-04-12T05:59:41.191" v="261" actId="6549"/>
          <ac:spMkLst>
            <pc:docMk/>
            <pc:sldMk cId="507813850" sldId="2142532928"/>
            <ac:spMk id="5" creationId="{1E00E34B-3177-FE4C-E65E-3B88DBD414FD}"/>
          </ac:spMkLst>
        </pc:spChg>
        <pc:spChg chg="mod">
          <ac:chgData name="Shahzad Ali" userId="ecba8e45-00b4-4f6b-a2f0-4dc2d773ca2c" providerId="ADAL" clId="{A7068B8F-F1F6-5F4E-A5E7-539BA6F5BCA8}" dt="2024-04-12T06:02:18.743" v="395" actId="20577"/>
          <ac:spMkLst>
            <pc:docMk/>
            <pc:sldMk cId="507813850" sldId="2142532928"/>
            <ac:spMk id="21" creationId="{98982B5D-1AA6-905D-239E-59E3F2558B24}"/>
          </ac:spMkLst>
        </pc:spChg>
        <pc:spChg chg="mod">
          <ac:chgData name="Shahzad Ali" userId="ecba8e45-00b4-4f6b-a2f0-4dc2d773ca2c" providerId="ADAL" clId="{A7068B8F-F1F6-5F4E-A5E7-539BA6F5BCA8}" dt="2024-04-12T06:02:25.722" v="418" actId="20577"/>
          <ac:spMkLst>
            <pc:docMk/>
            <pc:sldMk cId="507813850" sldId="2142532928"/>
            <ac:spMk id="22" creationId="{BD94F30D-DE19-0842-306A-3BB72569F8A2}"/>
          </ac:spMkLst>
        </pc:spChg>
        <pc:spChg chg="mod">
          <ac:chgData name="Shahzad Ali" userId="ecba8e45-00b4-4f6b-a2f0-4dc2d773ca2c" providerId="ADAL" clId="{A7068B8F-F1F6-5F4E-A5E7-539BA6F5BCA8}" dt="2024-04-12T06:00:54.295" v="294" actId="20577"/>
          <ac:spMkLst>
            <pc:docMk/>
            <pc:sldMk cId="507813850" sldId="2142532928"/>
            <ac:spMk id="27" creationId="{6C183F3B-88C2-8C73-65ED-1CE23DDCF3E4}"/>
          </ac:spMkLst>
        </pc:spChg>
        <pc:spChg chg="mod">
          <ac:chgData name="Shahzad Ali" userId="ecba8e45-00b4-4f6b-a2f0-4dc2d773ca2c" providerId="ADAL" clId="{A7068B8F-F1F6-5F4E-A5E7-539BA6F5BCA8}" dt="2024-04-12T06:00:49.060" v="286" actId="6549"/>
          <ac:spMkLst>
            <pc:docMk/>
            <pc:sldMk cId="507813850" sldId="2142532928"/>
            <ac:spMk id="28" creationId="{49D5F78E-1AEE-BAAF-2659-D3BB5BBEAFC0}"/>
          </ac:spMkLst>
        </pc:spChg>
        <pc:spChg chg="mod">
          <ac:chgData name="Shahzad Ali" userId="ecba8e45-00b4-4f6b-a2f0-4dc2d773ca2c" providerId="ADAL" clId="{A7068B8F-F1F6-5F4E-A5E7-539BA6F5BCA8}" dt="2024-04-12T06:01:08.318" v="311" actId="20577"/>
          <ac:spMkLst>
            <pc:docMk/>
            <pc:sldMk cId="507813850" sldId="2142532928"/>
            <ac:spMk id="30" creationId="{FE8E40DC-3FF0-F207-FB4D-E1A3F1BF0F92}"/>
          </ac:spMkLst>
        </pc:spChg>
        <pc:spChg chg="mod">
          <ac:chgData name="Shahzad Ali" userId="ecba8e45-00b4-4f6b-a2f0-4dc2d773ca2c" providerId="ADAL" clId="{A7068B8F-F1F6-5F4E-A5E7-539BA6F5BCA8}" dt="2024-04-12T06:01:51.501" v="364" actId="20577"/>
          <ac:spMkLst>
            <pc:docMk/>
            <pc:sldMk cId="507813850" sldId="2142532928"/>
            <ac:spMk id="31" creationId="{A03A4C9C-58A6-729D-5E10-ACDDC07904B5}"/>
          </ac:spMkLst>
        </pc:spChg>
      </pc:sldChg>
      <pc:sldChg chg="addSp delSp modSp add mod">
        <pc:chgData name="Shahzad Ali" userId="ecba8e45-00b4-4f6b-a2f0-4dc2d773ca2c" providerId="ADAL" clId="{A7068B8F-F1F6-5F4E-A5E7-539BA6F5BCA8}" dt="2024-04-12T06:10:24.691" v="627" actId="14100"/>
        <pc:sldMkLst>
          <pc:docMk/>
          <pc:sldMk cId="1168421182" sldId="2142532929"/>
        </pc:sldMkLst>
        <pc:spChg chg="mod">
          <ac:chgData name="Shahzad Ali" userId="ecba8e45-00b4-4f6b-a2f0-4dc2d773ca2c" providerId="ADAL" clId="{A7068B8F-F1F6-5F4E-A5E7-539BA6F5BCA8}" dt="2024-04-12T06:10:20.826" v="626" actId="14100"/>
          <ac:spMkLst>
            <pc:docMk/>
            <pc:sldMk cId="1168421182" sldId="2142532929"/>
            <ac:spMk id="28" creationId="{0D0FF5C0-5B78-3925-CBB2-8D51C6DCEC83}"/>
          </ac:spMkLst>
        </pc:spChg>
        <pc:spChg chg="mod">
          <ac:chgData name="Shahzad Ali" userId="ecba8e45-00b4-4f6b-a2f0-4dc2d773ca2c" providerId="ADAL" clId="{A7068B8F-F1F6-5F4E-A5E7-539BA6F5BCA8}" dt="2024-04-12T06:10:00.838" v="625" actId="20577"/>
          <ac:spMkLst>
            <pc:docMk/>
            <pc:sldMk cId="1168421182" sldId="2142532929"/>
            <ac:spMk id="29" creationId="{ECB0ED21-0894-2985-527F-8D539F7CBEEE}"/>
          </ac:spMkLst>
        </pc:spChg>
        <pc:spChg chg="mod">
          <ac:chgData name="Shahzad Ali" userId="ecba8e45-00b4-4f6b-a2f0-4dc2d773ca2c" providerId="ADAL" clId="{A7068B8F-F1F6-5F4E-A5E7-539BA6F5BCA8}" dt="2024-04-12T06:10:24.691" v="627" actId="14100"/>
          <ac:spMkLst>
            <pc:docMk/>
            <pc:sldMk cId="1168421182" sldId="2142532929"/>
            <ac:spMk id="34" creationId="{A43FF2FA-A2BF-4694-CEEA-07EE9CDC2514}"/>
          </ac:spMkLst>
        </pc:spChg>
        <pc:spChg chg="mod">
          <ac:chgData name="Shahzad Ali" userId="ecba8e45-00b4-4f6b-a2f0-4dc2d773ca2c" providerId="ADAL" clId="{A7068B8F-F1F6-5F4E-A5E7-539BA6F5BCA8}" dt="2024-04-12T06:09:58.044" v="623" actId="20577"/>
          <ac:spMkLst>
            <pc:docMk/>
            <pc:sldMk cId="1168421182" sldId="2142532929"/>
            <ac:spMk id="35" creationId="{FF46F5AE-D530-A82E-66B4-1BB262D1EB4B}"/>
          </ac:spMkLst>
        </pc:spChg>
        <pc:spChg chg="mod">
          <ac:chgData name="Shahzad Ali" userId="ecba8e45-00b4-4f6b-a2f0-4dc2d773ca2c" providerId="ADAL" clId="{A7068B8F-F1F6-5F4E-A5E7-539BA6F5BCA8}" dt="2024-04-12T06:03:31.315" v="445" actId="20577"/>
          <ac:spMkLst>
            <pc:docMk/>
            <pc:sldMk cId="1168421182" sldId="2142532929"/>
            <ac:spMk id="39" creationId="{805998DA-6110-F2CD-59F9-14D8C0C9EFAC}"/>
          </ac:spMkLst>
        </pc:spChg>
        <pc:spChg chg="mod">
          <ac:chgData name="Shahzad Ali" userId="ecba8e45-00b4-4f6b-a2f0-4dc2d773ca2c" providerId="ADAL" clId="{A7068B8F-F1F6-5F4E-A5E7-539BA6F5BCA8}" dt="2024-04-12T06:09:27.302" v="618" actId="20577"/>
          <ac:spMkLst>
            <pc:docMk/>
            <pc:sldMk cId="1168421182" sldId="2142532929"/>
            <ac:spMk id="41" creationId="{7BD977FC-E594-67CA-6A0D-445A1A4F6690}"/>
          </ac:spMkLst>
        </pc:spChg>
        <pc:spChg chg="mod">
          <ac:chgData name="Shahzad Ali" userId="ecba8e45-00b4-4f6b-a2f0-4dc2d773ca2c" providerId="ADAL" clId="{A7068B8F-F1F6-5F4E-A5E7-539BA6F5BCA8}" dt="2024-04-12T06:09:15.619" v="599"/>
          <ac:spMkLst>
            <pc:docMk/>
            <pc:sldMk cId="1168421182" sldId="2142532929"/>
            <ac:spMk id="42" creationId="{DD7831CE-082C-6F7D-21AA-09FC00BCDD5A}"/>
          </ac:spMkLst>
        </pc:spChg>
        <pc:grpChg chg="mod">
          <ac:chgData name="Shahzad Ali" userId="ecba8e45-00b4-4f6b-a2f0-4dc2d773ca2c" providerId="ADAL" clId="{A7068B8F-F1F6-5F4E-A5E7-539BA6F5BCA8}" dt="2024-04-12T06:09:12.530" v="598" actId="1076"/>
          <ac:grpSpMkLst>
            <pc:docMk/>
            <pc:sldMk cId="1168421182" sldId="2142532929"/>
            <ac:grpSpMk id="24" creationId="{38E6A8A0-5F3C-7013-5CAF-D603A5ED0B32}"/>
          </ac:grpSpMkLst>
        </pc:grpChg>
        <pc:grpChg chg="mod">
          <ac:chgData name="Shahzad Ali" userId="ecba8e45-00b4-4f6b-a2f0-4dc2d773ca2c" providerId="ADAL" clId="{A7068B8F-F1F6-5F4E-A5E7-539BA6F5BCA8}" dt="2024-04-12T06:09:05.472" v="597" actId="1076"/>
          <ac:grpSpMkLst>
            <pc:docMk/>
            <pc:sldMk cId="1168421182" sldId="2142532929"/>
            <ac:grpSpMk id="30" creationId="{3D0EFBB6-D416-3FEE-9705-7079B79AA460}"/>
          </ac:grpSpMkLst>
        </pc:grpChg>
        <pc:grpChg chg="del">
          <ac:chgData name="Shahzad Ali" userId="ecba8e45-00b4-4f6b-a2f0-4dc2d773ca2c" providerId="ADAL" clId="{A7068B8F-F1F6-5F4E-A5E7-539BA6F5BCA8}" dt="2024-04-12T06:09:01.191" v="596" actId="478"/>
          <ac:grpSpMkLst>
            <pc:docMk/>
            <pc:sldMk cId="1168421182" sldId="2142532929"/>
            <ac:grpSpMk id="36" creationId="{904321CC-A782-0425-5355-BAD18CB6999E}"/>
          </ac:grpSpMkLst>
        </pc:grpChg>
        <pc:grpChg chg="add mod">
          <ac:chgData name="Shahzad Ali" userId="ecba8e45-00b4-4f6b-a2f0-4dc2d773ca2c" providerId="ADAL" clId="{A7068B8F-F1F6-5F4E-A5E7-539BA6F5BCA8}" dt="2024-04-12T06:09:20.057" v="600" actId="1076"/>
          <ac:grpSpMkLst>
            <pc:docMk/>
            <pc:sldMk cId="1168421182" sldId="2142532929"/>
            <ac:grpSpMk id="40" creationId="{B728D45D-1496-B2F4-D43B-A97EAA373596}"/>
          </ac:grpSpMkLst>
        </pc:grpChg>
      </pc:sldChg>
      <pc:sldChg chg="addSp delSp modSp new mod modClrScheme chgLayout">
        <pc:chgData name="Shahzad Ali" userId="ecba8e45-00b4-4f6b-a2f0-4dc2d773ca2c" providerId="ADAL" clId="{A7068B8F-F1F6-5F4E-A5E7-539BA6F5BCA8}" dt="2024-04-12T06:41:54.869" v="659" actId="14100"/>
        <pc:sldMkLst>
          <pc:docMk/>
          <pc:sldMk cId="1421176077" sldId="2142532930"/>
        </pc:sldMkLst>
        <pc:spChg chg="del mod ord">
          <ac:chgData name="Shahzad Ali" userId="ecba8e45-00b4-4f6b-a2f0-4dc2d773ca2c" providerId="ADAL" clId="{A7068B8F-F1F6-5F4E-A5E7-539BA6F5BCA8}" dt="2024-04-12T06:06:41.941" v="577" actId="700"/>
          <ac:spMkLst>
            <pc:docMk/>
            <pc:sldMk cId="1421176077" sldId="2142532930"/>
            <ac:spMk id="2" creationId="{042F030F-B25A-1EF5-3935-EA64EB22D4A1}"/>
          </ac:spMkLst>
        </pc:spChg>
        <pc:spChg chg="mod ord">
          <ac:chgData name="Shahzad Ali" userId="ecba8e45-00b4-4f6b-a2f0-4dc2d773ca2c" providerId="ADAL" clId="{A7068B8F-F1F6-5F4E-A5E7-539BA6F5BCA8}" dt="2024-04-12T06:06:41.941" v="577" actId="700"/>
          <ac:spMkLst>
            <pc:docMk/>
            <pc:sldMk cId="1421176077" sldId="2142532930"/>
            <ac:spMk id="3" creationId="{050F02A5-C978-3EAE-6F2E-21DE6752E69B}"/>
          </ac:spMkLst>
        </pc:spChg>
        <pc:spChg chg="mod ord">
          <ac:chgData name="Shahzad Ali" userId="ecba8e45-00b4-4f6b-a2f0-4dc2d773ca2c" providerId="ADAL" clId="{A7068B8F-F1F6-5F4E-A5E7-539BA6F5BCA8}" dt="2024-04-12T06:06:41.941" v="577" actId="700"/>
          <ac:spMkLst>
            <pc:docMk/>
            <pc:sldMk cId="1421176077" sldId="2142532930"/>
            <ac:spMk id="4" creationId="{5D4BA88E-BD54-5442-6283-8D2F038444AA}"/>
          </ac:spMkLst>
        </pc:spChg>
        <pc:spChg chg="add mod ord">
          <ac:chgData name="Shahzad Ali" userId="ecba8e45-00b4-4f6b-a2f0-4dc2d773ca2c" providerId="ADAL" clId="{A7068B8F-F1F6-5F4E-A5E7-539BA6F5BCA8}" dt="2024-04-12T06:06:44.836" v="584" actId="20577"/>
          <ac:spMkLst>
            <pc:docMk/>
            <pc:sldMk cId="1421176077" sldId="2142532930"/>
            <ac:spMk id="5" creationId="{5234AE8C-F57C-6D29-E915-6AAE228106C8}"/>
          </ac:spMkLst>
        </pc:spChg>
        <pc:spChg chg="add mod ord">
          <ac:chgData name="Shahzad Ali" userId="ecba8e45-00b4-4f6b-a2f0-4dc2d773ca2c" providerId="ADAL" clId="{A7068B8F-F1F6-5F4E-A5E7-539BA6F5BCA8}" dt="2024-04-12T06:41:54.869" v="659" actId="14100"/>
          <ac:spMkLst>
            <pc:docMk/>
            <pc:sldMk cId="1421176077" sldId="2142532930"/>
            <ac:spMk id="6" creationId="{ABDF3219-5855-A2BB-2B39-12F7A8716C29}"/>
          </ac:spMkLst>
        </pc:spChg>
      </pc:sldChg>
      <pc:sldChg chg="addSp modSp add mod">
        <pc:chgData name="Shahzad Ali" userId="ecba8e45-00b4-4f6b-a2f0-4dc2d773ca2c" providerId="ADAL" clId="{A7068B8F-F1F6-5F4E-A5E7-539BA6F5BCA8}" dt="2024-04-15T01:01:58.363" v="1928" actId="20577"/>
        <pc:sldMkLst>
          <pc:docMk/>
          <pc:sldMk cId="2500870457" sldId="2142533048"/>
        </pc:sldMkLst>
        <pc:spChg chg="add mod">
          <ac:chgData name="Shahzad Ali" userId="ecba8e45-00b4-4f6b-a2f0-4dc2d773ca2c" providerId="ADAL" clId="{A7068B8F-F1F6-5F4E-A5E7-539BA6F5BCA8}" dt="2024-04-15T01:01:58.363" v="1928" actId="20577"/>
          <ac:spMkLst>
            <pc:docMk/>
            <pc:sldMk cId="2500870457" sldId="2142533048"/>
            <ac:spMk id="89" creationId="{FBBC81AA-1C69-A501-FF81-098E82284AA2}"/>
          </ac:spMkLst>
        </pc:spChg>
        <pc:picChg chg="add mod">
          <ac:chgData name="Shahzad Ali" userId="ecba8e45-00b4-4f6b-a2f0-4dc2d773ca2c" providerId="ADAL" clId="{A7068B8F-F1F6-5F4E-A5E7-539BA6F5BCA8}" dt="2024-04-15T01:01:09.182" v="1921" actId="1076"/>
          <ac:picMkLst>
            <pc:docMk/>
            <pc:sldMk cId="2500870457" sldId="2142533048"/>
            <ac:picMk id="86" creationId="{E45684A9-8652-DD9E-6E20-F2E50AA7A367}"/>
          </ac:picMkLst>
        </pc:picChg>
      </pc:sldChg>
      <pc:sldChg chg="add del">
        <pc:chgData name="Shahzad Ali" userId="ecba8e45-00b4-4f6b-a2f0-4dc2d773ca2c" providerId="ADAL" clId="{A7068B8F-F1F6-5F4E-A5E7-539BA6F5BCA8}" dt="2024-04-15T00:25:50.228" v="828" actId="2696"/>
        <pc:sldMkLst>
          <pc:docMk/>
          <pc:sldMk cId="4265807099" sldId="2142533048"/>
        </pc:sldMkLst>
      </pc:sldChg>
      <pc:sldChg chg="add">
        <pc:chgData name="Shahzad Ali" userId="ecba8e45-00b4-4f6b-a2f0-4dc2d773ca2c" providerId="ADAL" clId="{A7068B8F-F1F6-5F4E-A5E7-539BA6F5BCA8}" dt="2024-04-12T06:44:29.081" v="664"/>
        <pc:sldMkLst>
          <pc:docMk/>
          <pc:sldMk cId="3618168601" sldId="2142533104"/>
        </pc:sldMkLst>
      </pc:sldChg>
      <pc:sldChg chg="addSp delSp modSp new del mod modClrScheme chgLayout">
        <pc:chgData name="Shahzad Ali" userId="ecba8e45-00b4-4f6b-a2f0-4dc2d773ca2c" providerId="ADAL" clId="{A7068B8F-F1F6-5F4E-A5E7-539BA6F5BCA8}" dt="2024-04-17T15:54:21.792" v="2086" actId="2696"/>
        <pc:sldMkLst>
          <pc:docMk/>
          <pc:sldMk cId="808252714" sldId="2142533105"/>
        </pc:sldMkLst>
        <pc:spChg chg="mod ord">
          <ac:chgData name="Shahzad Ali" userId="ecba8e45-00b4-4f6b-a2f0-4dc2d773ca2c" providerId="ADAL" clId="{A7068B8F-F1F6-5F4E-A5E7-539BA6F5BCA8}" dt="2024-04-16T13:14:23.694" v="2052" actId="700"/>
          <ac:spMkLst>
            <pc:docMk/>
            <pc:sldMk cId="808252714" sldId="2142533105"/>
            <ac:spMk id="2" creationId="{ABFE1B43-2384-715B-B104-B7895C2E1B02}"/>
          </ac:spMkLst>
        </pc:spChg>
        <pc:spChg chg="mod ord">
          <ac:chgData name="Shahzad Ali" userId="ecba8e45-00b4-4f6b-a2f0-4dc2d773ca2c" providerId="ADAL" clId="{A7068B8F-F1F6-5F4E-A5E7-539BA6F5BCA8}" dt="2024-04-16T13:14:23.694" v="2052" actId="700"/>
          <ac:spMkLst>
            <pc:docMk/>
            <pc:sldMk cId="808252714" sldId="2142533105"/>
            <ac:spMk id="3" creationId="{B0FE7454-A8AB-5448-F5DF-82B618A3DF7D}"/>
          </ac:spMkLst>
        </pc:spChg>
        <pc:spChg chg="add mod ord">
          <ac:chgData name="Shahzad Ali" userId="ecba8e45-00b4-4f6b-a2f0-4dc2d773ca2c" providerId="ADAL" clId="{A7068B8F-F1F6-5F4E-A5E7-539BA6F5BCA8}" dt="2024-04-16T13:14:27.877" v="2064" actId="20577"/>
          <ac:spMkLst>
            <pc:docMk/>
            <pc:sldMk cId="808252714" sldId="2142533105"/>
            <ac:spMk id="4" creationId="{9C787006-7183-5310-51A8-47A5A2C50986}"/>
          </ac:spMkLst>
        </pc:spChg>
        <pc:spChg chg="add del">
          <ac:chgData name="Shahzad Ali" userId="ecba8e45-00b4-4f6b-a2f0-4dc2d773ca2c" providerId="ADAL" clId="{A7068B8F-F1F6-5F4E-A5E7-539BA6F5BCA8}" dt="2024-04-16T13:14:31.438" v="2066"/>
          <ac:spMkLst>
            <pc:docMk/>
            <pc:sldMk cId="808252714" sldId="2142533105"/>
            <ac:spMk id="5" creationId="{BDE5032B-EAA5-7D4E-637A-7AB34CF5A0D2}"/>
          </ac:spMkLst>
        </pc:spChg>
        <pc:spChg chg="add del mod">
          <ac:chgData name="Shahzad Ali" userId="ecba8e45-00b4-4f6b-a2f0-4dc2d773ca2c" providerId="ADAL" clId="{A7068B8F-F1F6-5F4E-A5E7-539BA6F5BCA8}" dt="2024-04-16T13:15:29.958" v="2085" actId="478"/>
          <ac:spMkLst>
            <pc:docMk/>
            <pc:sldMk cId="808252714" sldId="2142533105"/>
            <ac:spMk id="7" creationId="{12F9609E-4BD5-6486-4419-B4306F26AC8F}"/>
          </ac:spMkLst>
        </pc:spChg>
        <pc:picChg chg="add mod">
          <ac:chgData name="Shahzad Ali" userId="ecba8e45-00b4-4f6b-a2f0-4dc2d773ca2c" providerId="ADAL" clId="{A7068B8F-F1F6-5F4E-A5E7-539BA6F5BCA8}" dt="2024-04-16T13:14:56.859" v="2069" actId="14100"/>
          <ac:picMkLst>
            <pc:docMk/>
            <pc:sldMk cId="808252714" sldId="2142533105"/>
            <ac:picMk id="6" creationId="{615FBD52-FDB4-63B2-C8A1-74EBB2457E42}"/>
          </ac:picMkLst>
        </pc:picChg>
      </pc:sldChg>
      <pc:sldMasterChg chg="del delSldLayout">
        <pc:chgData name="Shahzad Ali" userId="ecba8e45-00b4-4f6b-a2f0-4dc2d773ca2c" providerId="ADAL" clId="{A7068B8F-F1F6-5F4E-A5E7-539BA6F5BCA8}" dt="2024-04-10T23:27:16.650" v="159" actId="700"/>
        <pc:sldMasterMkLst>
          <pc:docMk/>
          <pc:sldMasterMk cId="2501891632" sldId="2147483783"/>
        </pc:sldMasterMkLst>
        <pc:sldLayoutChg chg="del">
          <pc:chgData name="Shahzad Ali" userId="ecba8e45-00b4-4f6b-a2f0-4dc2d773ca2c" providerId="ADAL" clId="{A7068B8F-F1F6-5F4E-A5E7-539BA6F5BCA8}" dt="2024-04-10T23:23:27.758" v="112" actId="2696"/>
          <pc:sldLayoutMkLst>
            <pc:docMk/>
            <pc:sldMasterMk cId="2501891632" sldId="2147483783"/>
            <pc:sldLayoutMk cId="2542412776" sldId="2147483791"/>
          </pc:sldLayoutMkLst>
        </pc:sldLayoutChg>
        <pc:sldLayoutChg chg="del">
          <pc:chgData name="Shahzad Ali" userId="ecba8e45-00b4-4f6b-a2f0-4dc2d773ca2c" providerId="ADAL" clId="{A7068B8F-F1F6-5F4E-A5E7-539BA6F5BCA8}" dt="2024-04-10T23:23:27.582" v="111" actId="2696"/>
          <pc:sldLayoutMkLst>
            <pc:docMk/>
            <pc:sldMasterMk cId="2501891632" sldId="2147483783"/>
            <pc:sldLayoutMk cId="1241990625" sldId="2147483792"/>
          </pc:sldLayoutMkLst>
        </pc:sldLayoutChg>
        <pc:sldLayoutChg chg="del">
          <pc:chgData name="Shahzad Ali" userId="ecba8e45-00b4-4f6b-a2f0-4dc2d773ca2c" providerId="ADAL" clId="{A7068B8F-F1F6-5F4E-A5E7-539BA6F5BCA8}" dt="2024-04-10T23:23:22.579" v="100" actId="2696"/>
          <pc:sldLayoutMkLst>
            <pc:docMk/>
            <pc:sldMasterMk cId="2501891632" sldId="2147483783"/>
            <pc:sldLayoutMk cId="3130855199" sldId="2147483937"/>
          </pc:sldLayoutMkLst>
        </pc:sldLayoutChg>
        <pc:sldLayoutChg chg="del">
          <pc:chgData name="Shahzad Ali" userId="ecba8e45-00b4-4f6b-a2f0-4dc2d773ca2c" providerId="ADAL" clId="{A7068B8F-F1F6-5F4E-A5E7-539BA6F5BCA8}" dt="2024-04-10T23:27:16.650" v="159" actId="700"/>
          <pc:sldLayoutMkLst>
            <pc:docMk/>
            <pc:sldMasterMk cId="2501891632" sldId="2147483783"/>
            <pc:sldLayoutMk cId="1269200816" sldId="2147484094"/>
          </pc:sldLayoutMkLst>
        </pc:sldLayoutChg>
        <pc:sldLayoutChg chg="del">
          <pc:chgData name="Shahzad Ali" userId="ecba8e45-00b4-4f6b-a2f0-4dc2d773ca2c" providerId="ADAL" clId="{A7068B8F-F1F6-5F4E-A5E7-539BA6F5BCA8}" dt="2024-04-10T23:23:24.816" v="104" actId="2696"/>
          <pc:sldLayoutMkLst>
            <pc:docMk/>
            <pc:sldMasterMk cId="2501891632" sldId="2147483783"/>
            <pc:sldLayoutMk cId="1004263368" sldId="2147484095"/>
          </pc:sldLayoutMkLst>
        </pc:sldLayoutChg>
        <pc:sldLayoutChg chg="del">
          <pc:chgData name="Shahzad Ali" userId="ecba8e45-00b4-4f6b-a2f0-4dc2d773ca2c" providerId="ADAL" clId="{A7068B8F-F1F6-5F4E-A5E7-539BA6F5BCA8}" dt="2024-04-10T23:23:27.957" v="113" actId="2696"/>
          <pc:sldLayoutMkLst>
            <pc:docMk/>
            <pc:sldMasterMk cId="2501891632" sldId="2147483783"/>
            <pc:sldLayoutMk cId="3314295275" sldId="2147484096"/>
          </pc:sldLayoutMkLst>
        </pc:sldLayoutChg>
        <pc:sldLayoutChg chg="del">
          <pc:chgData name="Shahzad Ali" userId="ecba8e45-00b4-4f6b-a2f0-4dc2d773ca2c" providerId="ADAL" clId="{A7068B8F-F1F6-5F4E-A5E7-539BA6F5BCA8}" dt="2024-04-10T23:27:16.650" v="159" actId="700"/>
          <pc:sldLayoutMkLst>
            <pc:docMk/>
            <pc:sldMasterMk cId="2501891632" sldId="2147483783"/>
            <pc:sldLayoutMk cId="2445368672" sldId="2147484097"/>
          </pc:sldLayoutMkLst>
        </pc:sldLayoutChg>
        <pc:sldLayoutChg chg="del">
          <pc:chgData name="Shahzad Ali" userId="ecba8e45-00b4-4f6b-a2f0-4dc2d773ca2c" providerId="ADAL" clId="{A7068B8F-F1F6-5F4E-A5E7-539BA6F5BCA8}" dt="2024-04-10T23:23:27.165" v="109" actId="2696"/>
          <pc:sldLayoutMkLst>
            <pc:docMk/>
            <pc:sldMasterMk cId="2501891632" sldId="2147483783"/>
            <pc:sldLayoutMk cId="2748093084" sldId="2147484098"/>
          </pc:sldLayoutMkLst>
        </pc:sldLayoutChg>
        <pc:sldLayoutChg chg="del">
          <pc:chgData name="Shahzad Ali" userId="ecba8e45-00b4-4f6b-a2f0-4dc2d773ca2c" providerId="ADAL" clId="{A7068B8F-F1F6-5F4E-A5E7-539BA6F5BCA8}" dt="2024-04-10T23:23:27.399" v="110" actId="2696"/>
          <pc:sldLayoutMkLst>
            <pc:docMk/>
            <pc:sldMasterMk cId="2501891632" sldId="2147483783"/>
            <pc:sldLayoutMk cId="344357780" sldId="2147484099"/>
          </pc:sldLayoutMkLst>
        </pc:sldLayoutChg>
        <pc:sldLayoutChg chg="del">
          <pc:chgData name="Shahzad Ali" userId="ecba8e45-00b4-4f6b-a2f0-4dc2d773ca2c" providerId="ADAL" clId="{A7068B8F-F1F6-5F4E-A5E7-539BA6F5BCA8}" dt="2024-04-10T23:23:26.831" v="107" actId="2696"/>
          <pc:sldLayoutMkLst>
            <pc:docMk/>
            <pc:sldMasterMk cId="2501891632" sldId="2147483783"/>
            <pc:sldLayoutMk cId="1053185491" sldId="2147484100"/>
          </pc:sldLayoutMkLst>
        </pc:sldLayoutChg>
        <pc:sldLayoutChg chg="del">
          <pc:chgData name="Shahzad Ali" userId="ecba8e45-00b4-4f6b-a2f0-4dc2d773ca2c" providerId="ADAL" clId="{A7068B8F-F1F6-5F4E-A5E7-539BA6F5BCA8}" dt="2024-04-10T23:23:23.221" v="102" actId="2696"/>
          <pc:sldLayoutMkLst>
            <pc:docMk/>
            <pc:sldMasterMk cId="2501891632" sldId="2147483783"/>
            <pc:sldLayoutMk cId="1318791104" sldId="2147484101"/>
          </pc:sldLayoutMkLst>
        </pc:sldLayoutChg>
        <pc:sldLayoutChg chg="del">
          <pc:chgData name="Shahzad Ali" userId="ecba8e45-00b4-4f6b-a2f0-4dc2d773ca2c" providerId="ADAL" clId="{A7068B8F-F1F6-5F4E-A5E7-539BA6F5BCA8}" dt="2024-04-10T23:27:16.650" v="159" actId="700"/>
          <pc:sldLayoutMkLst>
            <pc:docMk/>
            <pc:sldMasterMk cId="2501891632" sldId="2147483783"/>
            <pc:sldLayoutMk cId="3122672205" sldId="2147484102"/>
          </pc:sldLayoutMkLst>
        </pc:sldLayoutChg>
        <pc:sldLayoutChg chg="del">
          <pc:chgData name="Shahzad Ali" userId="ecba8e45-00b4-4f6b-a2f0-4dc2d773ca2c" providerId="ADAL" clId="{A7068B8F-F1F6-5F4E-A5E7-539BA6F5BCA8}" dt="2024-04-10T23:23:24.626" v="103" actId="2696"/>
          <pc:sldLayoutMkLst>
            <pc:docMk/>
            <pc:sldMasterMk cId="2501891632" sldId="2147483783"/>
            <pc:sldLayoutMk cId="1529021381" sldId="2147484103"/>
          </pc:sldLayoutMkLst>
        </pc:sldLayoutChg>
        <pc:sldLayoutChg chg="del">
          <pc:chgData name="Shahzad Ali" userId="ecba8e45-00b4-4f6b-a2f0-4dc2d773ca2c" providerId="ADAL" clId="{A7068B8F-F1F6-5F4E-A5E7-539BA6F5BCA8}" dt="2024-04-10T23:23:27.005" v="108" actId="2696"/>
          <pc:sldLayoutMkLst>
            <pc:docMk/>
            <pc:sldMasterMk cId="2501891632" sldId="2147483783"/>
            <pc:sldLayoutMk cId="3728534710" sldId="2147484104"/>
          </pc:sldLayoutMkLst>
        </pc:sldLayoutChg>
        <pc:sldLayoutChg chg="del">
          <pc:chgData name="Shahzad Ali" userId="ecba8e45-00b4-4f6b-a2f0-4dc2d773ca2c" providerId="ADAL" clId="{A7068B8F-F1F6-5F4E-A5E7-539BA6F5BCA8}" dt="2024-04-10T23:23:26.649" v="106" actId="2696"/>
          <pc:sldLayoutMkLst>
            <pc:docMk/>
            <pc:sldMasterMk cId="2501891632" sldId="2147483783"/>
            <pc:sldLayoutMk cId="4231558190" sldId="2147484105"/>
          </pc:sldLayoutMkLst>
        </pc:sldLayoutChg>
        <pc:sldLayoutChg chg="del">
          <pc:chgData name="Shahzad Ali" userId="ecba8e45-00b4-4f6b-a2f0-4dc2d773ca2c" providerId="ADAL" clId="{A7068B8F-F1F6-5F4E-A5E7-539BA6F5BCA8}" dt="2024-04-10T23:23:29.306" v="114" actId="2696"/>
          <pc:sldLayoutMkLst>
            <pc:docMk/>
            <pc:sldMasterMk cId="2501891632" sldId="2147483783"/>
            <pc:sldLayoutMk cId="3283733812" sldId="2147484106"/>
          </pc:sldLayoutMkLst>
        </pc:sldLayoutChg>
        <pc:sldLayoutChg chg="del">
          <pc:chgData name="Shahzad Ali" userId="ecba8e45-00b4-4f6b-a2f0-4dc2d773ca2c" providerId="ADAL" clId="{A7068B8F-F1F6-5F4E-A5E7-539BA6F5BCA8}" dt="2024-04-10T23:23:22.931" v="101" actId="2696"/>
          <pc:sldLayoutMkLst>
            <pc:docMk/>
            <pc:sldMasterMk cId="2501891632" sldId="2147483783"/>
            <pc:sldLayoutMk cId="446339880" sldId="2147484107"/>
          </pc:sldLayoutMkLst>
        </pc:sldLayoutChg>
        <pc:sldLayoutChg chg="del">
          <pc:chgData name="Shahzad Ali" userId="ecba8e45-00b4-4f6b-a2f0-4dc2d773ca2c" providerId="ADAL" clId="{A7068B8F-F1F6-5F4E-A5E7-539BA6F5BCA8}" dt="2024-04-10T23:23:25.777" v="105" actId="2696"/>
          <pc:sldLayoutMkLst>
            <pc:docMk/>
            <pc:sldMasterMk cId="2501891632" sldId="2147483783"/>
            <pc:sldLayoutMk cId="3046604945" sldId="2147484108"/>
          </pc:sldLayoutMkLst>
        </pc:sldLayoutChg>
        <pc:sldLayoutChg chg="del">
          <pc:chgData name="Shahzad Ali" userId="ecba8e45-00b4-4f6b-a2f0-4dc2d773ca2c" providerId="ADAL" clId="{A7068B8F-F1F6-5F4E-A5E7-539BA6F5BCA8}" dt="2024-04-10T23:23:29.710" v="115" actId="2696"/>
          <pc:sldLayoutMkLst>
            <pc:docMk/>
            <pc:sldMasterMk cId="2501891632" sldId="2147483783"/>
            <pc:sldLayoutMk cId="1505159067" sldId="2147484109"/>
          </pc:sldLayoutMkLst>
        </pc:sldLayoutChg>
        <pc:sldLayoutChg chg="del">
          <pc:chgData name="Shahzad Ali" userId="ecba8e45-00b4-4f6b-a2f0-4dc2d773ca2c" providerId="ADAL" clId="{A7068B8F-F1F6-5F4E-A5E7-539BA6F5BCA8}" dt="2024-04-10T23:27:16.650" v="159" actId="700"/>
          <pc:sldLayoutMkLst>
            <pc:docMk/>
            <pc:sldMasterMk cId="2501891632" sldId="2147483783"/>
            <pc:sldLayoutMk cId="601747183" sldId="2147484110"/>
          </pc:sldLayoutMkLst>
        </pc:sldLayoutChg>
        <pc:sldLayoutChg chg="del">
          <pc:chgData name="Shahzad Ali" userId="ecba8e45-00b4-4f6b-a2f0-4dc2d773ca2c" providerId="ADAL" clId="{A7068B8F-F1F6-5F4E-A5E7-539BA6F5BCA8}" dt="2024-04-10T23:23:40.480" v="116" actId="2696"/>
          <pc:sldLayoutMkLst>
            <pc:docMk/>
            <pc:sldMasterMk cId="2501891632" sldId="2147483783"/>
            <pc:sldLayoutMk cId="1864700819" sldId="2147484111"/>
          </pc:sldLayoutMkLst>
        </pc:sldLayoutChg>
        <pc:sldLayoutChg chg="del">
          <pc:chgData name="Shahzad Ali" userId="ecba8e45-00b4-4f6b-a2f0-4dc2d773ca2c" providerId="ADAL" clId="{A7068B8F-F1F6-5F4E-A5E7-539BA6F5BCA8}" dt="2024-04-10T23:27:16.650" v="159" actId="700"/>
          <pc:sldLayoutMkLst>
            <pc:docMk/>
            <pc:sldMasterMk cId="2501891632" sldId="2147483783"/>
            <pc:sldLayoutMk cId="3459199911" sldId="2147484113"/>
          </pc:sldLayoutMkLst>
        </pc:sldLayoutChg>
        <pc:sldLayoutChg chg="del">
          <pc:chgData name="Shahzad Ali" userId="ecba8e45-00b4-4f6b-a2f0-4dc2d773ca2c" providerId="ADAL" clId="{A7068B8F-F1F6-5F4E-A5E7-539BA6F5BCA8}" dt="2024-04-10T23:27:16.650" v="159" actId="700"/>
          <pc:sldLayoutMkLst>
            <pc:docMk/>
            <pc:sldMasterMk cId="2501891632" sldId="2147483783"/>
            <pc:sldLayoutMk cId="1920724940" sldId="2147484143"/>
          </pc:sldLayoutMkLst>
        </pc:sldLayoutChg>
        <pc:sldLayoutChg chg="del">
          <pc:chgData name="Shahzad Ali" userId="ecba8e45-00b4-4f6b-a2f0-4dc2d773ca2c" providerId="ADAL" clId="{A7068B8F-F1F6-5F4E-A5E7-539BA6F5BCA8}" dt="2024-04-10T23:27:16.650" v="159" actId="700"/>
          <pc:sldLayoutMkLst>
            <pc:docMk/>
            <pc:sldMasterMk cId="2501891632" sldId="2147483783"/>
            <pc:sldLayoutMk cId="1736117577" sldId="2147484144"/>
          </pc:sldLayoutMkLst>
        </pc:sldLayoutChg>
        <pc:sldLayoutChg chg="del">
          <pc:chgData name="Shahzad Ali" userId="ecba8e45-00b4-4f6b-a2f0-4dc2d773ca2c" providerId="ADAL" clId="{A7068B8F-F1F6-5F4E-A5E7-539BA6F5BCA8}" dt="2024-04-10T23:27:16.650" v="159" actId="700"/>
          <pc:sldLayoutMkLst>
            <pc:docMk/>
            <pc:sldMasterMk cId="2501891632" sldId="2147483783"/>
            <pc:sldLayoutMk cId="3246930444" sldId="2147484146"/>
          </pc:sldLayoutMkLst>
        </pc:sldLayoutChg>
        <pc:sldLayoutChg chg="del">
          <pc:chgData name="Shahzad Ali" userId="ecba8e45-00b4-4f6b-a2f0-4dc2d773ca2c" providerId="ADAL" clId="{A7068B8F-F1F6-5F4E-A5E7-539BA6F5BCA8}" dt="2024-04-10T23:27:16.650" v="159" actId="700"/>
          <pc:sldLayoutMkLst>
            <pc:docMk/>
            <pc:sldMasterMk cId="2501891632" sldId="2147483783"/>
            <pc:sldLayoutMk cId="2717051150" sldId="2147484147"/>
          </pc:sldLayoutMkLst>
        </pc:sldLayoutChg>
      </pc:sldMasterChg>
      <pc:sldMasterChg chg="del delSldLayout">
        <pc:chgData name="Shahzad Ali" userId="ecba8e45-00b4-4f6b-a2f0-4dc2d773ca2c" providerId="ADAL" clId="{A7068B8F-F1F6-5F4E-A5E7-539BA6F5BCA8}" dt="2024-04-10T23:25:29.731" v="134" actId="700"/>
        <pc:sldMasterMkLst>
          <pc:docMk/>
          <pc:sldMasterMk cId="989236565" sldId="2147484114"/>
        </pc:sldMasterMkLst>
        <pc:sldLayoutChg chg="del">
          <pc:chgData name="Shahzad Ali" userId="ecba8e45-00b4-4f6b-a2f0-4dc2d773ca2c" providerId="ADAL" clId="{A7068B8F-F1F6-5F4E-A5E7-539BA6F5BCA8}" dt="2024-04-10T23:23:02.414" v="73" actId="2696"/>
          <pc:sldLayoutMkLst>
            <pc:docMk/>
            <pc:sldMasterMk cId="989236565" sldId="2147484114"/>
            <pc:sldLayoutMk cId="200421657" sldId="2147484115"/>
          </pc:sldLayoutMkLst>
        </pc:sldLayoutChg>
        <pc:sldLayoutChg chg="del">
          <pc:chgData name="Shahzad Ali" userId="ecba8e45-00b4-4f6b-a2f0-4dc2d773ca2c" providerId="ADAL" clId="{A7068B8F-F1F6-5F4E-A5E7-539BA6F5BCA8}" dt="2024-04-10T23:23:02.795" v="74" actId="2696"/>
          <pc:sldLayoutMkLst>
            <pc:docMk/>
            <pc:sldMasterMk cId="989236565" sldId="2147484114"/>
            <pc:sldLayoutMk cId="3124723933" sldId="2147484116"/>
          </pc:sldLayoutMkLst>
        </pc:sldLayoutChg>
        <pc:sldLayoutChg chg="del">
          <pc:chgData name="Shahzad Ali" userId="ecba8e45-00b4-4f6b-a2f0-4dc2d773ca2c" providerId="ADAL" clId="{A7068B8F-F1F6-5F4E-A5E7-539BA6F5BCA8}" dt="2024-04-10T23:23:03.169" v="75" actId="2696"/>
          <pc:sldLayoutMkLst>
            <pc:docMk/>
            <pc:sldMasterMk cId="989236565" sldId="2147484114"/>
            <pc:sldLayoutMk cId="3193765157" sldId="2147484117"/>
          </pc:sldLayoutMkLst>
        </pc:sldLayoutChg>
        <pc:sldLayoutChg chg="del">
          <pc:chgData name="Shahzad Ali" userId="ecba8e45-00b4-4f6b-a2f0-4dc2d773ca2c" providerId="ADAL" clId="{A7068B8F-F1F6-5F4E-A5E7-539BA6F5BCA8}" dt="2024-04-10T23:25:29.731" v="134" actId="700"/>
          <pc:sldLayoutMkLst>
            <pc:docMk/>
            <pc:sldMasterMk cId="989236565" sldId="2147484114"/>
            <pc:sldLayoutMk cId="554535793" sldId="2147484118"/>
          </pc:sldLayoutMkLst>
        </pc:sldLayoutChg>
        <pc:sldLayoutChg chg="del">
          <pc:chgData name="Shahzad Ali" userId="ecba8e45-00b4-4f6b-a2f0-4dc2d773ca2c" providerId="ADAL" clId="{A7068B8F-F1F6-5F4E-A5E7-539BA6F5BCA8}" dt="2024-04-10T23:23:04.968" v="76" actId="2696"/>
          <pc:sldLayoutMkLst>
            <pc:docMk/>
            <pc:sldMasterMk cId="989236565" sldId="2147484114"/>
            <pc:sldLayoutMk cId="2649516836" sldId="2147484119"/>
          </pc:sldLayoutMkLst>
        </pc:sldLayoutChg>
        <pc:sldLayoutChg chg="del">
          <pc:chgData name="Shahzad Ali" userId="ecba8e45-00b4-4f6b-a2f0-4dc2d773ca2c" providerId="ADAL" clId="{A7068B8F-F1F6-5F4E-A5E7-539BA6F5BCA8}" dt="2024-04-10T23:23:05.226" v="77" actId="2696"/>
          <pc:sldLayoutMkLst>
            <pc:docMk/>
            <pc:sldMasterMk cId="989236565" sldId="2147484114"/>
            <pc:sldLayoutMk cId="1609638210" sldId="2147484120"/>
          </pc:sldLayoutMkLst>
        </pc:sldLayoutChg>
        <pc:sldLayoutChg chg="del">
          <pc:chgData name="Shahzad Ali" userId="ecba8e45-00b4-4f6b-a2f0-4dc2d773ca2c" providerId="ADAL" clId="{A7068B8F-F1F6-5F4E-A5E7-539BA6F5BCA8}" dt="2024-04-10T23:23:05.425" v="78" actId="2696"/>
          <pc:sldLayoutMkLst>
            <pc:docMk/>
            <pc:sldMasterMk cId="989236565" sldId="2147484114"/>
            <pc:sldLayoutMk cId="731813472" sldId="2147484121"/>
          </pc:sldLayoutMkLst>
        </pc:sldLayoutChg>
        <pc:sldLayoutChg chg="del">
          <pc:chgData name="Shahzad Ali" userId="ecba8e45-00b4-4f6b-a2f0-4dc2d773ca2c" providerId="ADAL" clId="{A7068B8F-F1F6-5F4E-A5E7-539BA6F5BCA8}" dt="2024-04-10T23:23:05.628" v="79" actId="2696"/>
          <pc:sldLayoutMkLst>
            <pc:docMk/>
            <pc:sldMasterMk cId="989236565" sldId="2147484114"/>
            <pc:sldLayoutMk cId="2365957899" sldId="2147484122"/>
          </pc:sldLayoutMkLst>
        </pc:sldLayoutChg>
        <pc:sldLayoutChg chg="del">
          <pc:chgData name="Shahzad Ali" userId="ecba8e45-00b4-4f6b-a2f0-4dc2d773ca2c" providerId="ADAL" clId="{A7068B8F-F1F6-5F4E-A5E7-539BA6F5BCA8}" dt="2024-04-10T23:23:06.189" v="80" actId="2696"/>
          <pc:sldLayoutMkLst>
            <pc:docMk/>
            <pc:sldMasterMk cId="989236565" sldId="2147484114"/>
            <pc:sldLayoutMk cId="2853704344" sldId="2147484123"/>
          </pc:sldLayoutMkLst>
        </pc:sldLayoutChg>
        <pc:sldLayoutChg chg="del">
          <pc:chgData name="Shahzad Ali" userId="ecba8e45-00b4-4f6b-a2f0-4dc2d773ca2c" providerId="ADAL" clId="{A7068B8F-F1F6-5F4E-A5E7-539BA6F5BCA8}" dt="2024-04-10T23:23:06.553" v="81" actId="2696"/>
          <pc:sldLayoutMkLst>
            <pc:docMk/>
            <pc:sldMasterMk cId="989236565" sldId="2147484114"/>
            <pc:sldLayoutMk cId="3699634108" sldId="2147484124"/>
          </pc:sldLayoutMkLst>
        </pc:sldLayoutChg>
        <pc:sldLayoutChg chg="del">
          <pc:chgData name="Shahzad Ali" userId="ecba8e45-00b4-4f6b-a2f0-4dc2d773ca2c" providerId="ADAL" clId="{A7068B8F-F1F6-5F4E-A5E7-539BA6F5BCA8}" dt="2024-04-10T23:23:06.752" v="82" actId="2696"/>
          <pc:sldLayoutMkLst>
            <pc:docMk/>
            <pc:sldMasterMk cId="989236565" sldId="2147484114"/>
            <pc:sldLayoutMk cId="4121771075" sldId="2147484125"/>
          </pc:sldLayoutMkLst>
        </pc:sldLayoutChg>
        <pc:sldLayoutChg chg="del">
          <pc:chgData name="Shahzad Ali" userId="ecba8e45-00b4-4f6b-a2f0-4dc2d773ca2c" providerId="ADAL" clId="{A7068B8F-F1F6-5F4E-A5E7-539BA6F5BCA8}" dt="2024-04-10T23:23:06.914" v="83" actId="2696"/>
          <pc:sldLayoutMkLst>
            <pc:docMk/>
            <pc:sldMasterMk cId="989236565" sldId="2147484114"/>
            <pc:sldLayoutMk cId="34700190" sldId="2147484126"/>
          </pc:sldLayoutMkLst>
        </pc:sldLayoutChg>
        <pc:sldLayoutChg chg="del">
          <pc:chgData name="Shahzad Ali" userId="ecba8e45-00b4-4f6b-a2f0-4dc2d773ca2c" providerId="ADAL" clId="{A7068B8F-F1F6-5F4E-A5E7-539BA6F5BCA8}" dt="2024-04-10T23:23:07.108" v="84" actId="2696"/>
          <pc:sldLayoutMkLst>
            <pc:docMk/>
            <pc:sldMasterMk cId="989236565" sldId="2147484114"/>
            <pc:sldLayoutMk cId="2170181502" sldId="2147484127"/>
          </pc:sldLayoutMkLst>
        </pc:sldLayoutChg>
        <pc:sldLayoutChg chg="del">
          <pc:chgData name="Shahzad Ali" userId="ecba8e45-00b4-4f6b-a2f0-4dc2d773ca2c" providerId="ADAL" clId="{A7068B8F-F1F6-5F4E-A5E7-539BA6F5BCA8}" dt="2024-04-10T23:23:07.292" v="85" actId="2696"/>
          <pc:sldLayoutMkLst>
            <pc:docMk/>
            <pc:sldMasterMk cId="989236565" sldId="2147484114"/>
            <pc:sldLayoutMk cId="2701336450" sldId="2147484128"/>
          </pc:sldLayoutMkLst>
        </pc:sldLayoutChg>
        <pc:sldLayoutChg chg="del">
          <pc:chgData name="Shahzad Ali" userId="ecba8e45-00b4-4f6b-a2f0-4dc2d773ca2c" providerId="ADAL" clId="{A7068B8F-F1F6-5F4E-A5E7-539BA6F5BCA8}" dt="2024-04-10T23:23:07.472" v="86" actId="2696"/>
          <pc:sldLayoutMkLst>
            <pc:docMk/>
            <pc:sldMasterMk cId="989236565" sldId="2147484114"/>
            <pc:sldLayoutMk cId="2012476730" sldId="2147484129"/>
          </pc:sldLayoutMkLst>
        </pc:sldLayoutChg>
        <pc:sldLayoutChg chg="del">
          <pc:chgData name="Shahzad Ali" userId="ecba8e45-00b4-4f6b-a2f0-4dc2d773ca2c" providerId="ADAL" clId="{A7068B8F-F1F6-5F4E-A5E7-539BA6F5BCA8}" dt="2024-04-10T23:23:07.635" v="87" actId="2696"/>
          <pc:sldLayoutMkLst>
            <pc:docMk/>
            <pc:sldMasterMk cId="989236565" sldId="2147484114"/>
            <pc:sldLayoutMk cId="2091611438" sldId="2147484130"/>
          </pc:sldLayoutMkLst>
        </pc:sldLayoutChg>
        <pc:sldLayoutChg chg="del">
          <pc:chgData name="Shahzad Ali" userId="ecba8e45-00b4-4f6b-a2f0-4dc2d773ca2c" providerId="ADAL" clId="{A7068B8F-F1F6-5F4E-A5E7-539BA6F5BCA8}" dt="2024-04-10T23:23:07.827" v="88" actId="2696"/>
          <pc:sldLayoutMkLst>
            <pc:docMk/>
            <pc:sldMasterMk cId="989236565" sldId="2147484114"/>
            <pc:sldLayoutMk cId="3495660918" sldId="2147484131"/>
          </pc:sldLayoutMkLst>
        </pc:sldLayoutChg>
        <pc:sldLayoutChg chg="del">
          <pc:chgData name="Shahzad Ali" userId="ecba8e45-00b4-4f6b-a2f0-4dc2d773ca2c" providerId="ADAL" clId="{A7068B8F-F1F6-5F4E-A5E7-539BA6F5BCA8}" dt="2024-04-10T23:23:07.999" v="89" actId="2696"/>
          <pc:sldLayoutMkLst>
            <pc:docMk/>
            <pc:sldMasterMk cId="989236565" sldId="2147484114"/>
            <pc:sldLayoutMk cId="3380956068" sldId="2147484132"/>
          </pc:sldLayoutMkLst>
        </pc:sldLayoutChg>
        <pc:sldLayoutChg chg="del">
          <pc:chgData name="Shahzad Ali" userId="ecba8e45-00b4-4f6b-a2f0-4dc2d773ca2c" providerId="ADAL" clId="{A7068B8F-F1F6-5F4E-A5E7-539BA6F5BCA8}" dt="2024-04-10T23:23:08.482" v="90" actId="2696"/>
          <pc:sldLayoutMkLst>
            <pc:docMk/>
            <pc:sldMasterMk cId="989236565" sldId="2147484114"/>
            <pc:sldLayoutMk cId="2901235826" sldId="2147484133"/>
          </pc:sldLayoutMkLst>
        </pc:sldLayoutChg>
        <pc:sldLayoutChg chg="del">
          <pc:chgData name="Shahzad Ali" userId="ecba8e45-00b4-4f6b-a2f0-4dc2d773ca2c" providerId="ADAL" clId="{A7068B8F-F1F6-5F4E-A5E7-539BA6F5BCA8}" dt="2024-04-10T23:23:09.124" v="91" actId="2696"/>
          <pc:sldLayoutMkLst>
            <pc:docMk/>
            <pc:sldMasterMk cId="989236565" sldId="2147484114"/>
            <pc:sldLayoutMk cId="823307545" sldId="2147484134"/>
          </pc:sldLayoutMkLst>
        </pc:sldLayoutChg>
        <pc:sldLayoutChg chg="del">
          <pc:chgData name="Shahzad Ali" userId="ecba8e45-00b4-4f6b-a2f0-4dc2d773ca2c" providerId="ADAL" clId="{A7068B8F-F1F6-5F4E-A5E7-539BA6F5BCA8}" dt="2024-04-10T23:23:09.394" v="92" actId="2696"/>
          <pc:sldLayoutMkLst>
            <pc:docMk/>
            <pc:sldMasterMk cId="989236565" sldId="2147484114"/>
            <pc:sldLayoutMk cId="3463181185" sldId="2147484135"/>
          </pc:sldLayoutMkLst>
        </pc:sldLayoutChg>
        <pc:sldLayoutChg chg="del">
          <pc:chgData name="Shahzad Ali" userId="ecba8e45-00b4-4f6b-a2f0-4dc2d773ca2c" providerId="ADAL" clId="{A7068B8F-F1F6-5F4E-A5E7-539BA6F5BCA8}" dt="2024-04-10T23:23:09.888" v="93" actId="2696"/>
          <pc:sldLayoutMkLst>
            <pc:docMk/>
            <pc:sldMasterMk cId="989236565" sldId="2147484114"/>
            <pc:sldLayoutMk cId="224170489" sldId="2147484136"/>
          </pc:sldLayoutMkLst>
        </pc:sldLayoutChg>
        <pc:sldLayoutChg chg="del">
          <pc:chgData name="Shahzad Ali" userId="ecba8e45-00b4-4f6b-a2f0-4dc2d773ca2c" providerId="ADAL" clId="{A7068B8F-F1F6-5F4E-A5E7-539BA6F5BCA8}" dt="2024-04-10T23:23:10.449" v="94" actId="2696"/>
          <pc:sldLayoutMkLst>
            <pc:docMk/>
            <pc:sldMasterMk cId="989236565" sldId="2147484114"/>
            <pc:sldLayoutMk cId="1773778510" sldId="2147484137"/>
          </pc:sldLayoutMkLst>
        </pc:sldLayoutChg>
        <pc:sldLayoutChg chg="del">
          <pc:chgData name="Shahzad Ali" userId="ecba8e45-00b4-4f6b-a2f0-4dc2d773ca2c" providerId="ADAL" clId="{A7068B8F-F1F6-5F4E-A5E7-539BA6F5BCA8}" dt="2024-04-10T23:23:10.840" v="95" actId="2696"/>
          <pc:sldLayoutMkLst>
            <pc:docMk/>
            <pc:sldMasterMk cId="989236565" sldId="2147484114"/>
            <pc:sldLayoutMk cId="211780268" sldId="2147484138"/>
          </pc:sldLayoutMkLst>
        </pc:sldLayoutChg>
        <pc:sldLayoutChg chg="del">
          <pc:chgData name="Shahzad Ali" userId="ecba8e45-00b4-4f6b-a2f0-4dc2d773ca2c" providerId="ADAL" clId="{A7068B8F-F1F6-5F4E-A5E7-539BA6F5BCA8}" dt="2024-04-10T23:23:11.120" v="96" actId="2696"/>
          <pc:sldLayoutMkLst>
            <pc:docMk/>
            <pc:sldMasterMk cId="989236565" sldId="2147484114"/>
            <pc:sldLayoutMk cId="1625104407" sldId="2147484139"/>
          </pc:sldLayoutMkLst>
        </pc:sldLayoutChg>
        <pc:sldLayoutChg chg="del">
          <pc:chgData name="Shahzad Ali" userId="ecba8e45-00b4-4f6b-a2f0-4dc2d773ca2c" providerId="ADAL" clId="{A7068B8F-F1F6-5F4E-A5E7-539BA6F5BCA8}" dt="2024-04-10T23:23:11.435" v="97" actId="2696"/>
          <pc:sldLayoutMkLst>
            <pc:docMk/>
            <pc:sldMasterMk cId="989236565" sldId="2147484114"/>
            <pc:sldLayoutMk cId="525992592" sldId="2147484140"/>
          </pc:sldLayoutMkLst>
        </pc:sldLayoutChg>
        <pc:sldLayoutChg chg="del">
          <pc:chgData name="Shahzad Ali" userId="ecba8e45-00b4-4f6b-a2f0-4dc2d773ca2c" providerId="ADAL" clId="{A7068B8F-F1F6-5F4E-A5E7-539BA6F5BCA8}" dt="2024-04-10T23:23:12.080" v="98" actId="2696"/>
          <pc:sldLayoutMkLst>
            <pc:docMk/>
            <pc:sldMasterMk cId="989236565" sldId="2147484114"/>
            <pc:sldLayoutMk cId="519437115" sldId="2147484141"/>
          </pc:sldLayoutMkLst>
        </pc:sldLayoutChg>
        <pc:sldLayoutChg chg="del">
          <pc:chgData name="Shahzad Ali" userId="ecba8e45-00b4-4f6b-a2f0-4dc2d773ca2c" providerId="ADAL" clId="{A7068B8F-F1F6-5F4E-A5E7-539BA6F5BCA8}" dt="2024-04-10T23:23:12.516" v="99" actId="2696"/>
          <pc:sldLayoutMkLst>
            <pc:docMk/>
            <pc:sldMasterMk cId="989236565" sldId="2147484114"/>
            <pc:sldLayoutMk cId="3947257295" sldId="2147484148"/>
          </pc:sldLayoutMkLst>
        </pc:sldLayoutChg>
      </pc:sldMasterChg>
    </pc:docChg>
  </pc:docChgLst>
  <pc:docChgLst>
    <pc:chgData name="Giuseppe Amendolara" userId="S::gamendolara@aviatrix.com::3a29c2ed-97b4-4a44-ae32-fd94f310df76" providerId="AD" clId="Web-{D4FA02DE-D74B-CFA1-EE5E-2AD967140D71}"/>
    <pc:docChg chg="modSld">
      <pc:chgData name="Giuseppe Amendolara" userId="S::gamendolara@aviatrix.com::3a29c2ed-97b4-4a44-ae32-fd94f310df76" providerId="AD" clId="Web-{D4FA02DE-D74B-CFA1-EE5E-2AD967140D71}" dt="2024-04-16T05:41:36.869" v="1" actId="1076"/>
      <pc:docMkLst>
        <pc:docMk/>
      </pc:docMkLst>
      <pc:sldChg chg="modSp">
        <pc:chgData name="Giuseppe Amendolara" userId="S::gamendolara@aviatrix.com::3a29c2ed-97b4-4a44-ae32-fd94f310df76" providerId="AD" clId="Web-{D4FA02DE-D74B-CFA1-EE5E-2AD967140D71}" dt="2024-04-16T05:41:36.869" v="1" actId="1076"/>
        <pc:sldMkLst>
          <pc:docMk/>
          <pc:sldMk cId="3687841725" sldId="2132736393"/>
        </pc:sldMkLst>
        <pc:spChg chg="mod">
          <ac:chgData name="Giuseppe Amendolara" userId="S::gamendolara@aviatrix.com::3a29c2ed-97b4-4a44-ae32-fd94f310df76" providerId="AD" clId="Web-{D4FA02DE-D74B-CFA1-EE5E-2AD967140D71}" dt="2024-04-16T05:41:36.869" v="1" actId="1076"/>
          <ac:spMkLst>
            <pc:docMk/>
            <pc:sldMk cId="3687841725" sldId="2132736393"/>
            <ac:spMk id="11" creationId="{2FEA44BA-7C8C-8F5A-DFEA-C536D44549FE}"/>
          </ac:spMkLst>
        </pc:spChg>
        <pc:spChg chg="mod">
          <ac:chgData name="Giuseppe Amendolara" userId="S::gamendolara@aviatrix.com::3a29c2ed-97b4-4a44-ae32-fd94f310df76" providerId="AD" clId="Web-{D4FA02DE-D74B-CFA1-EE5E-2AD967140D71}" dt="2024-04-16T05:41:34.916" v="0" actId="1076"/>
          <ac:spMkLst>
            <pc:docMk/>
            <pc:sldMk cId="3687841725" sldId="2132736393"/>
            <ac:spMk id="13" creationId="{4B98013D-302E-325C-AAD4-47071186E659}"/>
          </ac:spMkLst>
        </pc:spChg>
      </pc:sldChg>
    </pc:docChg>
  </pc:docChgLst>
  <pc:docChgLst>
    <pc:chgData name="Shahzad Ali" userId="ecba8e45-00b4-4f6b-a2f0-4dc2d773ca2c" providerId="ADAL" clId="{0B2BD989-571B-4F47-8EEF-E5B2ABD7EC30}"/>
    <pc:docChg chg="modSld">
      <pc:chgData name="Shahzad Ali" userId="ecba8e45-00b4-4f6b-a2f0-4dc2d773ca2c" providerId="ADAL" clId="{0B2BD989-571B-4F47-8EEF-E5B2ABD7EC30}" dt="2022-12-12T03:03:01.192" v="1" actId="20577"/>
      <pc:docMkLst>
        <pc:docMk/>
      </pc:docMkLst>
      <pc:sldChg chg="modSp mod">
        <pc:chgData name="Shahzad Ali" userId="ecba8e45-00b4-4f6b-a2f0-4dc2d773ca2c" providerId="ADAL" clId="{0B2BD989-571B-4F47-8EEF-E5B2ABD7EC30}" dt="2022-12-12T03:03:01.192" v="1" actId="20577"/>
        <pc:sldMkLst>
          <pc:docMk/>
          <pc:sldMk cId="2545226789" sldId="257"/>
        </pc:sldMkLst>
        <pc:spChg chg="mod">
          <ac:chgData name="Shahzad Ali" userId="ecba8e45-00b4-4f6b-a2f0-4dc2d773ca2c" providerId="ADAL" clId="{0B2BD989-571B-4F47-8EEF-E5B2ABD7EC30}" dt="2022-12-12T03:03:01.192" v="1" actId="20577"/>
          <ac:spMkLst>
            <pc:docMk/>
            <pc:sldMk cId="2545226789" sldId="257"/>
            <ac:spMk id="15" creationId="{D6E59542-2A25-CDF9-534A-E641E53615AA}"/>
          </ac:spMkLst>
        </pc:spChg>
        <pc:spChg chg="mod">
          <ac:chgData name="Shahzad Ali" userId="ecba8e45-00b4-4f6b-a2f0-4dc2d773ca2c" providerId="ADAL" clId="{0B2BD989-571B-4F47-8EEF-E5B2ABD7EC30}" dt="2022-12-12T03:02:53.780" v="0" actId="20577"/>
          <ac:spMkLst>
            <pc:docMk/>
            <pc:sldMk cId="2545226789" sldId="257"/>
            <ac:spMk id="16" creationId="{7C633268-51B2-E5A5-2433-07CF3C42895F}"/>
          </ac:spMkLst>
        </pc:spChg>
      </pc:sldChg>
    </pc:docChg>
  </pc:docChgLst>
  <pc:docChgLst>
    <pc:chgData name="Shahzad Ali" userId="ecba8e45-00b4-4f6b-a2f0-4dc2d773ca2c" providerId="ADAL" clId="{C2645074-432B-DF49-BC55-26EAC569EAF1}"/>
    <pc:docChg chg="undo custSel addSld delSld modSld sldOrd modMainMaster modShowInfo">
      <pc:chgData name="Shahzad Ali" userId="ecba8e45-00b4-4f6b-a2f0-4dc2d773ca2c" providerId="ADAL" clId="{C2645074-432B-DF49-BC55-26EAC569EAF1}" dt="2022-11-09T20:28:11.353" v="609" actId="20577"/>
      <pc:docMkLst>
        <pc:docMk/>
      </pc:docMkLst>
      <pc:sldChg chg="modSp mod">
        <pc:chgData name="Shahzad Ali" userId="ecba8e45-00b4-4f6b-a2f0-4dc2d773ca2c" providerId="ADAL" clId="{C2645074-432B-DF49-BC55-26EAC569EAF1}" dt="2022-11-06T03:11:15.260" v="176" actId="403"/>
        <pc:sldMkLst>
          <pc:docMk/>
          <pc:sldMk cId="109857222" sldId="256"/>
        </pc:sldMkLst>
        <pc:spChg chg="mod">
          <ac:chgData name="Shahzad Ali" userId="ecba8e45-00b4-4f6b-a2f0-4dc2d773ca2c" providerId="ADAL" clId="{C2645074-432B-DF49-BC55-26EAC569EAF1}" dt="2022-11-04T05:22:23.010" v="58" actId="20577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Shahzad Ali" userId="ecba8e45-00b4-4f6b-a2f0-4dc2d773ca2c" providerId="ADAL" clId="{C2645074-432B-DF49-BC55-26EAC569EAF1}" dt="2022-11-06T03:11:10.946" v="172" actId="403"/>
          <ac:spMkLst>
            <pc:docMk/>
            <pc:sldMk cId="109857222" sldId="256"/>
            <ac:spMk id="4" creationId="{00000000-0000-0000-0000-000000000000}"/>
          </ac:spMkLst>
        </pc:spChg>
        <pc:spChg chg="mod">
          <ac:chgData name="Shahzad Ali" userId="ecba8e45-00b4-4f6b-a2f0-4dc2d773ca2c" providerId="ADAL" clId="{C2645074-432B-DF49-BC55-26EAC569EAF1}" dt="2022-11-06T03:11:15.260" v="176" actId="403"/>
          <ac:spMkLst>
            <pc:docMk/>
            <pc:sldMk cId="109857222" sldId="256"/>
            <ac:spMk id="5" creationId="{00000000-0000-0000-0000-000000000000}"/>
          </ac:spMkLst>
        </pc:spChg>
      </pc:sldChg>
      <pc:sldChg chg="del">
        <pc:chgData name="Shahzad Ali" userId="ecba8e45-00b4-4f6b-a2f0-4dc2d773ca2c" providerId="ADAL" clId="{C2645074-432B-DF49-BC55-26EAC569EAF1}" dt="2022-11-06T03:11:31.453" v="178" actId="2696"/>
        <pc:sldMkLst>
          <pc:docMk/>
          <pc:sldMk cId="1844751874" sldId="257"/>
        </pc:sldMkLst>
      </pc:sldChg>
      <pc:sldChg chg="add mod modShow">
        <pc:chgData name="Shahzad Ali" userId="ecba8e45-00b4-4f6b-a2f0-4dc2d773ca2c" providerId="ADAL" clId="{C2645074-432B-DF49-BC55-26EAC569EAF1}" dt="2022-11-06T03:12:52.297" v="180" actId="729"/>
        <pc:sldMkLst>
          <pc:docMk/>
          <pc:sldMk cId="2545226789" sldId="257"/>
        </pc:sldMkLst>
      </pc:sldChg>
      <pc:sldChg chg="del">
        <pc:chgData name="Shahzad Ali" userId="ecba8e45-00b4-4f6b-a2f0-4dc2d773ca2c" providerId="ADAL" clId="{C2645074-432B-DF49-BC55-26EAC569EAF1}" dt="2022-11-06T03:11:31.453" v="178" actId="2696"/>
        <pc:sldMkLst>
          <pc:docMk/>
          <pc:sldMk cId="2650476685" sldId="258"/>
        </pc:sldMkLst>
      </pc:sldChg>
      <pc:sldChg chg="add del mod modShow">
        <pc:chgData name="Shahzad Ali" userId="ecba8e45-00b4-4f6b-a2f0-4dc2d773ca2c" providerId="ADAL" clId="{C2645074-432B-DF49-BC55-26EAC569EAF1}" dt="2022-11-09T07:16:01.028" v="556" actId="2696"/>
        <pc:sldMkLst>
          <pc:docMk/>
          <pc:sldMk cId="2706268681" sldId="258"/>
        </pc:sldMkLst>
      </pc:sldChg>
      <pc:sldChg chg="modSp add mod modClrScheme chgLayout">
        <pc:chgData name="Shahzad Ali" userId="ecba8e45-00b4-4f6b-a2f0-4dc2d773ca2c" providerId="ADAL" clId="{C2645074-432B-DF49-BC55-26EAC569EAF1}" dt="2022-11-09T07:07:10.839" v="454" actId="113"/>
        <pc:sldMkLst>
          <pc:docMk/>
          <pc:sldMk cId="3754589551" sldId="2356"/>
        </pc:sldMkLst>
        <pc:spChg chg="mod ord">
          <ac:chgData name="Shahzad Ali" userId="ecba8e45-00b4-4f6b-a2f0-4dc2d773ca2c" providerId="ADAL" clId="{C2645074-432B-DF49-BC55-26EAC569EAF1}" dt="2022-11-09T07:07:00.530" v="453" actId="700"/>
          <ac:spMkLst>
            <pc:docMk/>
            <pc:sldMk cId="3754589551" sldId="2356"/>
            <ac:spMk id="3" creationId="{57061EAA-DED0-EC41-ACAF-4E0BCECF509D}"/>
          </ac:spMkLst>
        </pc:spChg>
        <pc:spChg chg="mod ord">
          <ac:chgData name="Shahzad Ali" userId="ecba8e45-00b4-4f6b-a2f0-4dc2d773ca2c" providerId="ADAL" clId="{C2645074-432B-DF49-BC55-26EAC569EAF1}" dt="2022-11-09T07:07:00.530" v="453" actId="700"/>
          <ac:spMkLst>
            <pc:docMk/>
            <pc:sldMk cId="3754589551" sldId="2356"/>
            <ac:spMk id="4" creationId="{F1197AAC-A4C1-CB46-96D9-61DFA8F2BA7C}"/>
          </ac:spMkLst>
        </pc:spChg>
        <pc:spChg chg="mod ord">
          <ac:chgData name="Shahzad Ali" userId="ecba8e45-00b4-4f6b-a2f0-4dc2d773ca2c" providerId="ADAL" clId="{C2645074-432B-DF49-BC55-26EAC569EAF1}" dt="2022-11-09T07:07:10.839" v="454" actId="113"/>
          <ac:spMkLst>
            <pc:docMk/>
            <pc:sldMk cId="3754589551" sldId="2356"/>
            <ac:spMk id="5" creationId="{D8A1DE64-1487-8E42-817F-5768412862A1}"/>
          </ac:spMkLst>
        </pc:spChg>
      </pc:sldChg>
      <pc:sldChg chg="modSp add">
        <pc:chgData name="Shahzad Ali" userId="ecba8e45-00b4-4f6b-a2f0-4dc2d773ca2c" providerId="ADAL" clId="{C2645074-432B-DF49-BC55-26EAC569EAF1}" dt="2022-11-09T07:12:18.361" v="554" actId="20577"/>
        <pc:sldMkLst>
          <pc:docMk/>
          <pc:sldMk cId="2641064479" sldId="2359"/>
        </pc:sldMkLst>
        <pc:graphicFrameChg chg="mod">
          <ac:chgData name="Shahzad Ali" userId="ecba8e45-00b4-4f6b-a2f0-4dc2d773ca2c" providerId="ADAL" clId="{C2645074-432B-DF49-BC55-26EAC569EAF1}" dt="2022-11-09T07:12:18.361" v="554" actId="20577"/>
          <ac:graphicFrameMkLst>
            <pc:docMk/>
            <pc:sldMk cId="2641064479" sldId="2359"/>
            <ac:graphicFrameMk id="4" creationId="{B13C8ABA-3295-B544-AD12-ADCDB99C2FA0}"/>
          </ac:graphicFrameMkLst>
        </pc:graphicFrameChg>
      </pc:sldChg>
      <pc:sldChg chg="modSp add mod modClrScheme modAnim chgLayout">
        <pc:chgData name="Shahzad Ali" userId="ecba8e45-00b4-4f6b-a2f0-4dc2d773ca2c" providerId="ADAL" clId="{C2645074-432B-DF49-BC55-26EAC569EAF1}" dt="2022-11-09T07:08:01.012" v="503" actId="20577"/>
        <pc:sldMkLst>
          <pc:docMk/>
          <pc:sldMk cId="2863785540" sldId="2076137219"/>
        </pc:sldMkLst>
        <pc:spChg chg="mod ord">
          <ac:chgData name="Shahzad Ali" userId="ecba8e45-00b4-4f6b-a2f0-4dc2d773ca2c" providerId="ADAL" clId="{C2645074-432B-DF49-BC55-26EAC569EAF1}" dt="2022-11-09T07:08:01.012" v="503" actId="20577"/>
          <ac:spMkLst>
            <pc:docMk/>
            <pc:sldMk cId="2863785540" sldId="2076137219"/>
            <ac:spMk id="3" creationId="{901F4A09-5A21-F189-210E-0998E0D66506}"/>
          </ac:spMkLst>
        </pc:spChg>
        <pc:spChg chg="mod ord">
          <ac:chgData name="Shahzad Ali" userId="ecba8e45-00b4-4f6b-a2f0-4dc2d773ca2c" providerId="ADAL" clId="{C2645074-432B-DF49-BC55-26EAC569EAF1}" dt="2022-11-04T05:24:47.760" v="75" actId="700"/>
          <ac:spMkLst>
            <pc:docMk/>
            <pc:sldMk cId="2863785540" sldId="2076137219"/>
            <ac:spMk id="4" creationId="{3B20501F-072E-5A4A-B836-B4D48E2B3527}"/>
          </ac:spMkLst>
        </pc:spChg>
        <pc:spChg chg="mod">
          <ac:chgData name="Shahzad Ali" userId="ecba8e45-00b4-4f6b-a2f0-4dc2d773ca2c" providerId="ADAL" clId="{C2645074-432B-DF49-BC55-26EAC569EAF1}" dt="2022-11-04T05:26:17.973" v="97" actId="1076"/>
          <ac:spMkLst>
            <pc:docMk/>
            <pc:sldMk cId="2863785540" sldId="2076137219"/>
            <ac:spMk id="7" creationId="{525822C0-C1E7-06A5-4113-56E1DE455DFB}"/>
          </ac:spMkLst>
        </pc:spChg>
        <pc:spChg chg="mod">
          <ac:chgData name="Shahzad Ali" userId="ecba8e45-00b4-4f6b-a2f0-4dc2d773ca2c" providerId="ADAL" clId="{C2645074-432B-DF49-BC55-26EAC569EAF1}" dt="2022-11-04T05:26:17.973" v="97" actId="1076"/>
          <ac:spMkLst>
            <pc:docMk/>
            <pc:sldMk cId="2863785540" sldId="2076137219"/>
            <ac:spMk id="8" creationId="{B1887038-56AD-8E9C-4549-9CB9116EC874}"/>
          </ac:spMkLst>
        </pc:spChg>
        <pc:spChg chg="mod">
          <ac:chgData name="Shahzad Ali" userId="ecba8e45-00b4-4f6b-a2f0-4dc2d773ca2c" providerId="ADAL" clId="{C2645074-432B-DF49-BC55-26EAC569EAF1}" dt="2022-11-04T05:26:17.973" v="97" actId="1076"/>
          <ac:spMkLst>
            <pc:docMk/>
            <pc:sldMk cId="2863785540" sldId="2076137219"/>
            <ac:spMk id="9" creationId="{AE7B808D-7238-24C9-62E8-10F860076024}"/>
          </ac:spMkLst>
        </pc:spChg>
        <pc:spChg chg="mod">
          <ac:chgData name="Shahzad Ali" userId="ecba8e45-00b4-4f6b-a2f0-4dc2d773ca2c" providerId="ADAL" clId="{C2645074-432B-DF49-BC55-26EAC569EAF1}" dt="2022-11-04T05:26:17.973" v="97" actId="1076"/>
          <ac:spMkLst>
            <pc:docMk/>
            <pc:sldMk cId="2863785540" sldId="2076137219"/>
            <ac:spMk id="10" creationId="{4AAEA9F9-173D-3DBC-087B-133F9B558E9C}"/>
          </ac:spMkLst>
        </pc:spChg>
      </pc:sldChg>
      <pc:sldChg chg="add del">
        <pc:chgData name="Shahzad Ali" userId="ecba8e45-00b4-4f6b-a2f0-4dc2d773ca2c" providerId="ADAL" clId="{C2645074-432B-DF49-BC55-26EAC569EAF1}" dt="2022-11-09T06:35:59.898" v="205" actId="2696"/>
        <pc:sldMkLst>
          <pc:docMk/>
          <pc:sldMk cId="1995439473" sldId="2076137222"/>
        </pc:sldMkLst>
      </pc:sldChg>
      <pc:sldChg chg="addSp delSp modSp add mod ord">
        <pc:chgData name="Shahzad Ali" userId="ecba8e45-00b4-4f6b-a2f0-4dc2d773ca2c" providerId="ADAL" clId="{C2645074-432B-DF49-BC55-26EAC569EAF1}" dt="2022-11-09T20:28:11.353" v="609" actId="20577"/>
        <pc:sldMkLst>
          <pc:docMk/>
          <pc:sldMk cId="525523143" sldId="2076137227"/>
        </pc:sldMkLst>
        <pc:spChg chg="del">
          <ac:chgData name="Shahzad Ali" userId="ecba8e45-00b4-4f6b-a2f0-4dc2d773ca2c" providerId="ADAL" clId="{C2645074-432B-DF49-BC55-26EAC569EAF1}" dt="2022-11-04T05:24:24.760" v="74" actId="478"/>
          <ac:spMkLst>
            <pc:docMk/>
            <pc:sldMk cId="525523143" sldId="2076137227"/>
            <ac:spMk id="3" creationId="{9D7A3A43-4BB1-8B43-8CF5-955D970F028D}"/>
          </ac:spMkLst>
        </pc:spChg>
        <pc:spChg chg="mod">
          <ac:chgData name="Shahzad Ali" userId="ecba8e45-00b4-4f6b-a2f0-4dc2d773ca2c" providerId="ADAL" clId="{C2645074-432B-DF49-BC55-26EAC569EAF1}" dt="2022-11-09T20:28:11.353" v="609" actId="20577"/>
          <ac:spMkLst>
            <pc:docMk/>
            <pc:sldMk cId="525523143" sldId="2076137227"/>
            <ac:spMk id="3" creationId="{F94E324D-6C1A-F49C-CEF9-1C87067413BA}"/>
          </ac:spMkLst>
        </pc:spChg>
        <pc:spChg chg="mod">
          <ac:chgData name="Shahzad Ali" userId="ecba8e45-00b4-4f6b-a2f0-4dc2d773ca2c" providerId="ADAL" clId="{C2645074-432B-DF49-BC55-26EAC569EAF1}" dt="2022-11-09T07:09:50.029" v="544" actId="403"/>
          <ac:spMkLst>
            <pc:docMk/>
            <pc:sldMk cId="525523143" sldId="2076137227"/>
            <ac:spMk id="7" creationId="{337FF85C-545D-7240-A98A-26D34C32658A}"/>
          </ac:spMkLst>
        </pc:spChg>
        <pc:graphicFrameChg chg="mod modGraphic">
          <ac:chgData name="Shahzad Ali" userId="ecba8e45-00b4-4f6b-a2f0-4dc2d773ca2c" providerId="ADAL" clId="{C2645074-432B-DF49-BC55-26EAC569EAF1}" dt="2022-11-09T07:13:08.104" v="555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  <pc:picChg chg="add mod">
          <ac:chgData name="Shahzad Ali" userId="ecba8e45-00b4-4f6b-a2f0-4dc2d773ca2c" providerId="ADAL" clId="{C2645074-432B-DF49-BC55-26EAC569EAF1}" dt="2022-11-09T07:09:11.124" v="511" actId="1076"/>
          <ac:picMkLst>
            <pc:docMk/>
            <pc:sldMk cId="525523143" sldId="2076137227"/>
            <ac:picMk id="2" creationId="{07BD4BC0-3DE5-AEF1-4BCF-ED298750B4E4}"/>
          </ac:picMkLst>
        </pc:picChg>
        <pc:picChg chg="add mod">
          <ac:chgData name="Shahzad Ali" userId="ecba8e45-00b4-4f6b-a2f0-4dc2d773ca2c" providerId="ADAL" clId="{C2645074-432B-DF49-BC55-26EAC569EAF1}" dt="2022-11-09T07:09:08.225" v="510" actId="1076"/>
          <ac:picMkLst>
            <pc:docMk/>
            <pc:sldMk cId="525523143" sldId="2076137227"/>
            <ac:picMk id="5" creationId="{0729C3AF-7EF9-283D-683D-057E6E953286}"/>
          </ac:picMkLst>
        </pc:picChg>
        <pc:picChg chg="del">
          <ac:chgData name="Shahzad Ali" userId="ecba8e45-00b4-4f6b-a2f0-4dc2d773ca2c" providerId="ADAL" clId="{C2645074-432B-DF49-BC55-26EAC569EAF1}" dt="2022-11-09T06:55:27.252" v="356" actId="478"/>
          <ac:picMkLst>
            <pc:docMk/>
            <pc:sldMk cId="525523143" sldId="2076137227"/>
            <ac:picMk id="16" creationId="{2D87E19C-448A-AE42-B720-35A204656DD7}"/>
          </ac:picMkLst>
        </pc:picChg>
      </pc:sldChg>
      <pc:sldChg chg="add">
        <pc:chgData name="Shahzad Ali" userId="ecba8e45-00b4-4f6b-a2f0-4dc2d773ca2c" providerId="ADAL" clId="{C2645074-432B-DF49-BC55-26EAC569EAF1}" dt="2022-11-09T06:36:02.913" v="206"/>
        <pc:sldMkLst>
          <pc:docMk/>
          <pc:sldMk cId="1116769962" sldId="2076137258"/>
        </pc:sldMkLst>
      </pc:sldChg>
      <pc:sldChg chg="delSp modSp add mod modClrScheme chgLayout">
        <pc:chgData name="Shahzad Ali" userId="ecba8e45-00b4-4f6b-a2f0-4dc2d773ca2c" providerId="ADAL" clId="{C2645074-432B-DF49-BC55-26EAC569EAF1}" dt="2022-11-09T06:39:22.457" v="234" actId="403"/>
        <pc:sldMkLst>
          <pc:docMk/>
          <pc:sldMk cId="3359752778" sldId="2076137328"/>
        </pc:sldMkLst>
        <pc:spChg chg="mod ord">
          <ac:chgData name="Shahzad Ali" userId="ecba8e45-00b4-4f6b-a2f0-4dc2d773ca2c" providerId="ADAL" clId="{C2645074-432B-DF49-BC55-26EAC569EAF1}" dt="2022-11-09T06:39:22.457" v="234" actId="403"/>
          <ac:spMkLst>
            <pc:docMk/>
            <pc:sldMk cId="3359752778" sldId="2076137328"/>
            <ac:spMk id="2" creationId="{9CA63561-8E66-894D-BA2E-15B2F7A193F5}"/>
          </ac:spMkLst>
        </pc:spChg>
        <pc:spChg chg="del">
          <ac:chgData name="Shahzad Ali" userId="ecba8e45-00b4-4f6b-a2f0-4dc2d773ca2c" providerId="ADAL" clId="{C2645074-432B-DF49-BC55-26EAC569EAF1}" dt="2022-11-09T06:39:16.083" v="232" actId="700"/>
          <ac:spMkLst>
            <pc:docMk/>
            <pc:sldMk cId="3359752778" sldId="2076137328"/>
            <ac:spMk id="3" creationId="{E3BBEBF0-151D-204E-9225-BFA8B031253A}"/>
          </ac:spMkLst>
        </pc:spChg>
        <pc:spChg chg="mod ord">
          <ac:chgData name="Shahzad Ali" userId="ecba8e45-00b4-4f6b-a2f0-4dc2d773ca2c" providerId="ADAL" clId="{C2645074-432B-DF49-BC55-26EAC569EAF1}" dt="2022-11-09T06:39:16.083" v="232" actId="700"/>
          <ac:spMkLst>
            <pc:docMk/>
            <pc:sldMk cId="3359752778" sldId="2076137328"/>
            <ac:spMk id="4" creationId="{34124DCA-18EB-5F4B-B3BF-0C0EA5CA6A17}"/>
          </ac:spMkLst>
        </pc:spChg>
        <pc:spChg chg="del">
          <ac:chgData name="Shahzad Ali" userId="ecba8e45-00b4-4f6b-a2f0-4dc2d773ca2c" providerId="ADAL" clId="{C2645074-432B-DF49-BC55-26EAC569EAF1}" dt="2022-11-09T06:39:16.083" v="232" actId="700"/>
          <ac:spMkLst>
            <pc:docMk/>
            <pc:sldMk cId="3359752778" sldId="2076137328"/>
            <ac:spMk id="5" creationId="{6DCB66BC-2279-A54F-B790-9FCE29BCAD12}"/>
          </ac:spMkLst>
        </pc:spChg>
        <pc:spChg chg="del">
          <ac:chgData name="Shahzad Ali" userId="ecba8e45-00b4-4f6b-a2f0-4dc2d773ca2c" providerId="ADAL" clId="{C2645074-432B-DF49-BC55-26EAC569EAF1}" dt="2022-11-09T06:39:16.083" v="232" actId="700"/>
          <ac:spMkLst>
            <pc:docMk/>
            <pc:sldMk cId="3359752778" sldId="2076137328"/>
            <ac:spMk id="6" creationId="{5B055B34-4093-A946-960C-8DA98DEA6573}"/>
          </ac:spMkLst>
        </pc:spChg>
      </pc:sldChg>
      <pc:sldChg chg="modSp add">
        <pc:chgData name="Shahzad Ali" userId="ecba8e45-00b4-4f6b-a2f0-4dc2d773ca2c" providerId="ADAL" clId="{C2645074-432B-DF49-BC55-26EAC569EAF1}" dt="2022-11-09T07:13:08.104" v="555"/>
        <pc:sldMkLst>
          <pc:docMk/>
          <pc:sldMk cId="1569090124" sldId="2076137356"/>
        </pc:sldMkLst>
        <pc:graphicFrameChg chg="mod">
          <ac:chgData name="Shahzad Ali" userId="ecba8e45-00b4-4f6b-a2f0-4dc2d773ca2c" providerId="ADAL" clId="{C2645074-432B-DF49-BC55-26EAC569EAF1}" dt="2022-11-09T07:13:08.104" v="555"/>
          <ac:graphicFrameMkLst>
            <pc:docMk/>
            <pc:sldMk cId="1569090124" sldId="2076137356"/>
            <ac:graphicFrameMk id="3" creationId="{063F27A3-2DA8-5342-A10E-8FFCCC949F82}"/>
          </ac:graphicFrameMkLst>
        </pc:graphicFrameChg>
      </pc:sldChg>
      <pc:sldChg chg="modSp add del mod">
        <pc:chgData name="Shahzad Ali" userId="ecba8e45-00b4-4f6b-a2f0-4dc2d773ca2c" providerId="ADAL" clId="{C2645074-432B-DF49-BC55-26EAC569EAF1}" dt="2022-11-09T07:10:01.281" v="545" actId="2696"/>
        <pc:sldMkLst>
          <pc:docMk/>
          <pc:sldMk cId="2297546950" sldId="2076137356"/>
        </pc:sldMkLst>
        <pc:graphicFrameChg chg="modGraphic">
          <ac:chgData name="Shahzad Ali" userId="ecba8e45-00b4-4f6b-a2f0-4dc2d773ca2c" providerId="ADAL" clId="{C2645074-432B-DF49-BC55-26EAC569EAF1}" dt="2022-11-09T06:42:55.382" v="250" actId="20577"/>
          <ac:graphicFrameMkLst>
            <pc:docMk/>
            <pc:sldMk cId="2297546950" sldId="2076137356"/>
            <ac:graphicFrameMk id="3" creationId="{063F27A3-2DA8-5342-A10E-8FFCCC949F82}"/>
          </ac:graphicFrameMkLst>
        </pc:graphicFrameChg>
      </pc:sldChg>
      <pc:sldChg chg="modSp add del mod">
        <pc:chgData name="Shahzad Ali" userId="ecba8e45-00b4-4f6b-a2f0-4dc2d773ca2c" providerId="ADAL" clId="{C2645074-432B-DF49-BC55-26EAC569EAF1}" dt="2022-11-09T07:05:57.354" v="450" actId="2696"/>
        <pc:sldMkLst>
          <pc:docMk/>
          <pc:sldMk cId="570439182" sldId="2076137446"/>
        </pc:sldMkLst>
        <pc:spChg chg="mod">
          <ac:chgData name="Shahzad Ali" userId="ecba8e45-00b4-4f6b-a2f0-4dc2d773ca2c" providerId="ADAL" clId="{C2645074-432B-DF49-BC55-26EAC569EAF1}" dt="2022-11-09T06:58:28.183" v="443" actId="20577"/>
          <ac:spMkLst>
            <pc:docMk/>
            <pc:sldMk cId="570439182" sldId="2076137446"/>
            <ac:spMk id="57" creationId="{1262ECDB-5C5F-7140-9885-8EC672047D9A}"/>
          </ac:spMkLst>
        </pc:spChg>
        <pc:picChg chg="mod">
          <ac:chgData name="Shahzad Ali" userId="ecba8e45-00b4-4f6b-a2f0-4dc2d773ca2c" providerId="ADAL" clId="{C2645074-432B-DF49-BC55-26EAC569EAF1}" dt="2022-11-09T06:58:42.476" v="445" actId="1076"/>
          <ac:picMkLst>
            <pc:docMk/>
            <pc:sldMk cId="570439182" sldId="2076137446"/>
            <ac:picMk id="30" creationId="{E0E1A2C1-0DDE-0848-86E8-04CCBE104E9A}"/>
          </ac:picMkLst>
        </pc:picChg>
        <pc:picChg chg="mod">
          <ac:chgData name="Shahzad Ali" userId="ecba8e45-00b4-4f6b-a2f0-4dc2d773ca2c" providerId="ADAL" clId="{C2645074-432B-DF49-BC55-26EAC569EAF1}" dt="2022-11-09T06:58:54.723" v="449" actId="1076"/>
          <ac:picMkLst>
            <pc:docMk/>
            <pc:sldMk cId="570439182" sldId="2076137446"/>
            <ac:picMk id="31" creationId="{4E946831-1A5A-F649-81D3-92A35004E09D}"/>
          </ac:picMkLst>
        </pc:picChg>
        <pc:picChg chg="mod">
          <ac:chgData name="Shahzad Ali" userId="ecba8e45-00b4-4f6b-a2f0-4dc2d773ca2c" providerId="ADAL" clId="{C2645074-432B-DF49-BC55-26EAC569EAF1}" dt="2022-11-09T06:58:52.121" v="448" actId="1076"/>
          <ac:picMkLst>
            <pc:docMk/>
            <pc:sldMk cId="570439182" sldId="2076137446"/>
            <ac:picMk id="61" creationId="{2C4238D8-AA07-6F41-83F2-DC10038DB726}"/>
          </ac:picMkLst>
        </pc:picChg>
      </pc:sldChg>
      <pc:sldChg chg="modSp add del mod">
        <pc:chgData name="Shahzad Ali" userId="ecba8e45-00b4-4f6b-a2f0-4dc2d773ca2c" providerId="ADAL" clId="{C2645074-432B-DF49-BC55-26EAC569EAF1}" dt="2022-11-09T06:50:13.849" v="301" actId="2696"/>
        <pc:sldMkLst>
          <pc:docMk/>
          <pc:sldMk cId="3718647466" sldId="2076137477"/>
        </pc:sldMkLst>
        <pc:spChg chg="mod">
          <ac:chgData name="Shahzad Ali" userId="ecba8e45-00b4-4f6b-a2f0-4dc2d773ca2c" providerId="ADAL" clId="{C2645074-432B-DF49-BC55-26EAC569EAF1}" dt="2022-11-09T06:43:36.367" v="251" actId="6549"/>
          <ac:spMkLst>
            <pc:docMk/>
            <pc:sldMk cId="3718647466" sldId="2076137477"/>
            <ac:spMk id="16" creationId="{871D8770-84CE-D940-9463-4FC638A64894}"/>
          </ac:spMkLst>
        </pc:spChg>
      </pc:sldChg>
      <pc:sldChg chg="add del">
        <pc:chgData name="Shahzad Ali" userId="ecba8e45-00b4-4f6b-a2f0-4dc2d773ca2c" providerId="ADAL" clId="{C2645074-432B-DF49-BC55-26EAC569EAF1}" dt="2022-11-09T07:10:43.325" v="547" actId="2696"/>
        <pc:sldMkLst>
          <pc:docMk/>
          <pc:sldMk cId="85819291" sldId="2076137503"/>
        </pc:sldMkLst>
      </pc:sldChg>
      <pc:sldChg chg="add">
        <pc:chgData name="Shahzad Ali" userId="ecba8e45-00b4-4f6b-a2f0-4dc2d773ca2c" providerId="ADAL" clId="{C2645074-432B-DF49-BC55-26EAC569EAF1}" dt="2022-11-09T07:10:47.058" v="548"/>
        <pc:sldMkLst>
          <pc:docMk/>
          <pc:sldMk cId="2998112092" sldId="2076137503"/>
        </pc:sldMkLst>
      </pc:sldChg>
      <pc:sldChg chg="add">
        <pc:chgData name="Shahzad Ali" userId="ecba8e45-00b4-4f6b-a2f0-4dc2d773ca2c" providerId="ADAL" clId="{C2645074-432B-DF49-BC55-26EAC569EAF1}" dt="2022-11-09T07:06:13.317" v="451"/>
        <pc:sldMkLst>
          <pc:docMk/>
          <pc:sldMk cId="1879690397" sldId="2076137510"/>
        </pc:sldMkLst>
      </pc:sldChg>
      <pc:sldChg chg="addSp delSp modSp add del mod">
        <pc:chgData name="Shahzad Ali" userId="ecba8e45-00b4-4f6b-a2f0-4dc2d773ca2c" providerId="ADAL" clId="{C2645074-432B-DF49-BC55-26EAC569EAF1}" dt="2022-11-09T06:50:07.505" v="300" actId="2696"/>
        <pc:sldMkLst>
          <pc:docMk/>
          <pc:sldMk cId="3250185724" sldId="2132736259"/>
        </pc:sldMkLst>
        <pc:spChg chg="mod">
          <ac:chgData name="Shahzad Ali" userId="ecba8e45-00b4-4f6b-a2f0-4dc2d773ca2c" providerId="ADAL" clId="{C2645074-432B-DF49-BC55-26EAC569EAF1}" dt="2022-11-09T06:47:43.190" v="283" actId="20577"/>
          <ac:spMkLst>
            <pc:docMk/>
            <pc:sldMk cId="3250185724" sldId="2132736259"/>
            <ac:spMk id="3" creationId="{5891D4B4-CF93-973F-7D5E-263B02DBCA5B}"/>
          </ac:spMkLst>
        </pc:spChg>
        <pc:spChg chg="mod">
          <ac:chgData name="Shahzad Ali" userId="ecba8e45-00b4-4f6b-a2f0-4dc2d773ca2c" providerId="ADAL" clId="{C2645074-432B-DF49-BC55-26EAC569EAF1}" dt="2022-11-09T06:47:25.419" v="282" actId="20577"/>
          <ac:spMkLst>
            <pc:docMk/>
            <pc:sldMk cId="3250185724" sldId="2132736259"/>
            <ac:spMk id="4" creationId="{5ECBEA96-8913-A3A1-6A7D-91A1ED2C21B9}"/>
          </ac:spMkLst>
        </pc:spChg>
        <pc:picChg chg="add del mod">
          <ac:chgData name="Shahzad Ali" userId="ecba8e45-00b4-4f6b-a2f0-4dc2d773ca2c" providerId="ADAL" clId="{C2645074-432B-DF49-BC55-26EAC569EAF1}" dt="2022-11-09T06:48:16.109" v="289" actId="478"/>
          <ac:picMkLst>
            <pc:docMk/>
            <pc:sldMk cId="3250185724" sldId="2132736259"/>
            <ac:picMk id="5" creationId="{DC3F4BB7-C3D7-F961-0750-EEBB36A5C4D8}"/>
          </ac:picMkLst>
        </pc:picChg>
        <pc:picChg chg="add del mod">
          <ac:chgData name="Shahzad Ali" userId="ecba8e45-00b4-4f6b-a2f0-4dc2d773ca2c" providerId="ADAL" clId="{C2645074-432B-DF49-BC55-26EAC569EAF1}" dt="2022-11-09T06:48:15.522" v="288" actId="478"/>
          <ac:picMkLst>
            <pc:docMk/>
            <pc:sldMk cId="3250185724" sldId="2132736259"/>
            <ac:picMk id="6" creationId="{747A267D-CEEC-303F-E572-BB190CDB0F3A}"/>
          </ac:picMkLst>
        </pc:picChg>
      </pc:sldChg>
      <pc:sldChg chg="modSp add mod">
        <pc:chgData name="Shahzad Ali" userId="ecba8e45-00b4-4f6b-a2f0-4dc2d773ca2c" providerId="ADAL" clId="{C2645074-432B-DF49-BC55-26EAC569EAF1}" dt="2022-11-09T06:49:54.276" v="299" actId="14100"/>
        <pc:sldMkLst>
          <pc:docMk/>
          <pc:sldMk cId="2600892207" sldId="2132736310"/>
        </pc:sldMkLst>
        <pc:spChg chg="mod">
          <ac:chgData name="Shahzad Ali" userId="ecba8e45-00b4-4f6b-a2f0-4dc2d773ca2c" providerId="ADAL" clId="{C2645074-432B-DF49-BC55-26EAC569EAF1}" dt="2022-11-09T06:47:04.722" v="268" actId="20577"/>
          <ac:spMkLst>
            <pc:docMk/>
            <pc:sldMk cId="2600892207" sldId="2132736310"/>
            <ac:spMk id="4" creationId="{BD8B5598-C810-323C-2901-64684D3BB38D}"/>
          </ac:spMkLst>
        </pc:spChg>
        <pc:spChg chg="mod">
          <ac:chgData name="Shahzad Ali" userId="ecba8e45-00b4-4f6b-a2f0-4dc2d773ca2c" providerId="ADAL" clId="{C2645074-432B-DF49-BC55-26EAC569EAF1}" dt="2022-11-09T06:49:27.713" v="298"/>
          <ac:spMkLst>
            <pc:docMk/>
            <pc:sldMk cId="2600892207" sldId="2132736310"/>
            <ac:spMk id="5" creationId="{CA38791E-5377-2A79-F53F-45B71EBF338F}"/>
          </ac:spMkLst>
        </pc:spChg>
        <pc:spChg chg="mod">
          <ac:chgData name="Shahzad Ali" userId="ecba8e45-00b4-4f6b-a2f0-4dc2d773ca2c" providerId="ADAL" clId="{C2645074-432B-DF49-BC55-26EAC569EAF1}" dt="2022-11-09T06:49:54.276" v="299" actId="14100"/>
          <ac:spMkLst>
            <pc:docMk/>
            <pc:sldMk cId="2600892207" sldId="2132736310"/>
            <ac:spMk id="15" creationId="{70C22373-4422-FC70-F06C-5DF2E24724F8}"/>
          </ac:spMkLst>
        </pc:spChg>
        <pc:picChg chg="mod">
          <ac:chgData name="Shahzad Ali" userId="ecba8e45-00b4-4f6b-a2f0-4dc2d773ca2c" providerId="ADAL" clId="{C2645074-432B-DF49-BC55-26EAC569EAF1}" dt="2022-11-09T06:48:21.758" v="290" actId="1076"/>
          <ac:picMkLst>
            <pc:docMk/>
            <pc:sldMk cId="2600892207" sldId="2132736310"/>
            <ac:picMk id="6" creationId="{50FA77C7-8C11-C671-9FD7-E4A0F9194AE3}"/>
          </ac:picMkLst>
        </pc:picChg>
        <pc:picChg chg="mod">
          <ac:chgData name="Shahzad Ali" userId="ecba8e45-00b4-4f6b-a2f0-4dc2d773ca2c" providerId="ADAL" clId="{C2645074-432B-DF49-BC55-26EAC569EAF1}" dt="2022-11-09T06:48:21.758" v="290" actId="1076"/>
          <ac:picMkLst>
            <pc:docMk/>
            <pc:sldMk cId="2600892207" sldId="2132736310"/>
            <ac:picMk id="13" creationId="{3A5D8DE7-EA1B-36A8-56D2-4ACCCDE77B0A}"/>
          </ac:picMkLst>
        </pc:picChg>
      </pc:sldChg>
      <pc:sldChg chg="modSp add del mod">
        <pc:chgData name="Shahzad Ali" userId="ecba8e45-00b4-4f6b-a2f0-4dc2d773ca2c" providerId="ADAL" clId="{C2645074-432B-DF49-BC55-26EAC569EAF1}" dt="2022-11-09T07:06:23.381" v="452" actId="2696"/>
        <pc:sldMkLst>
          <pc:docMk/>
          <pc:sldMk cId="1066221673" sldId="2142532864"/>
        </pc:sldMkLst>
        <pc:spChg chg="mod">
          <ac:chgData name="Shahzad Ali" userId="ecba8e45-00b4-4f6b-a2f0-4dc2d773ca2c" providerId="ADAL" clId="{C2645074-432B-DF49-BC55-26EAC569EAF1}" dt="2022-11-09T06:57:23.088" v="406" actId="20577"/>
          <ac:spMkLst>
            <pc:docMk/>
            <pc:sldMk cId="1066221673" sldId="2142532864"/>
            <ac:spMk id="17" creationId="{C4F3429A-48C0-A14B-8987-CA2354262087}"/>
          </ac:spMkLst>
        </pc:spChg>
      </pc:sldChg>
      <pc:sldChg chg="addSp delSp modSp mod">
        <pc:chgData name="Shahzad Ali" userId="ecba8e45-00b4-4f6b-a2f0-4dc2d773ca2c" providerId="ADAL" clId="{C2645074-432B-DF49-BC55-26EAC569EAF1}" dt="2022-11-09T07:21:06.066" v="608" actId="1076"/>
        <pc:sldMkLst>
          <pc:docMk/>
          <pc:sldMk cId="3685983892" sldId="2142532865"/>
        </pc:sldMkLst>
        <pc:spChg chg="mod">
          <ac:chgData name="Shahzad Ali" userId="ecba8e45-00b4-4f6b-a2f0-4dc2d773ca2c" providerId="ADAL" clId="{C2645074-432B-DF49-BC55-26EAC569EAF1}" dt="2022-11-09T06:29:09.704" v="182" actId="20577"/>
          <ac:spMkLst>
            <pc:docMk/>
            <pc:sldMk cId="3685983892" sldId="2142532865"/>
            <ac:spMk id="3" creationId="{00000000-0000-0000-0000-000000000000}"/>
          </ac:spMkLst>
        </pc:spChg>
        <pc:spChg chg="mod">
          <ac:chgData name="Shahzad Ali" userId="ecba8e45-00b4-4f6b-a2f0-4dc2d773ca2c" providerId="ADAL" clId="{C2645074-432B-DF49-BC55-26EAC569EAF1}" dt="2022-11-09T06:29:18.965" v="194" actId="20577"/>
          <ac:spMkLst>
            <pc:docMk/>
            <pc:sldMk cId="3685983892" sldId="2142532865"/>
            <ac:spMk id="4" creationId="{00000000-0000-0000-0000-000000000000}"/>
          </ac:spMkLst>
        </pc:spChg>
        <pc:spChg chg="mod">
          <ac:chgData name="Shahzad Ali" userId="ecba8e45-00b4-4f6b-a2f0-4dc2d773ca2c" providerId="ADAL" clId="{C2645074-432B-DF49-BC55-26EAC569EAF1}" dt="2022-11-09T06:32:57.310" v="202" actId="1076"/>
          <ac:spMkLst>
            <pc:docMk/>
            <pc:sldMk cId="3685983892" sldId="2142532865"/>
            <ac:spMk id="7" creationId="{AACE11F7-E018-F4A4-8E98-C7DD267234B6}"/>
          </ac:spMkLst>
        </pc:spChg>
        <pc:spChg chg="mod">
          <ac:chgData name="Shahzad Ali" userId="ecba8e45-00b4-4f6b-a2f0-4dc2d773ca2c" providerId="ADAL" clId="{C2645074-432B-DF49-BC55-26EAC569EAF1}" dt="2022-11-09T06:32:57.310" v="202" actId="1076"/>
          <ac:spMkLst>
            <pc:docMk/>
            <pc:sldMk cId="3685983892" sldId="2142532865"/>
            <ac:spMk id="8" creationId="{C9E5F0E6-7209-09F8-75E4-8E23B73BFA2E}"/>
          </ac:spMkLst>
        </pc:spChg>
        <pc:spChg chg="mod">
          <ac:chgData name="Shahzad Ali" userId="ecba8e45-00b4-4f6b-a2f0-4dc2d773ca2c" providerId="ADAL" clId="{C2645074-432B-DF49-BC55-26EAC569EAF1}" dt="2022-11-09T06:32:57.310" v="202" actId="1076"/>
          <ac:spMkLst>
            <pc:docMk/>
            <pc:sldMk cId="3685983892" sldId="2142532865"/>
            <ac:spMk id="9" creationId="{EDC3233A-63CD-66AE-EF0F-0586259E3F02}"/>
          </ac:spMkLst>
        </pc:spChg>
        <pc:spChg chg="mod">
          <ac:chgData name="Shahzad Ali" userId="ecba8e45-00b4-4f6b-a2f0-4dc2d773ca2c" providerId="ADAL" clId="{C2645074-432B-DF49-BC55-26EAC569EAF1}" dt="2022-11-09T06:32:57.310" v="202" actId="1076"/>
          <ac:spMkLst>
            <pc:docMk/>
            <pc:sldMk cId="3685983892" sldId="2142532865"/>
            <ac:spMk id="10" creationId="{31A2B584-7838-0EED-51DD-F50FF6D15D69}"/>
          </ac:spMkLst>
        </pc:spChg>
        <pc:spChg chg="mod">
          <ac:chgData name="Shahzad Ali" userId="ecba8e45-00b4-4f6b-a2f0-4dc2d773ca2c" providerId="ADAL" clId="{C2645074-432B-DF49-BC55-26EAC569EAF1}" dt="2022-11-09T06:32:57.310" v="202" actId="1076"/>
          <ac:spMkLst>
            <pc:docMk/>
            <pc:sldMk cId="3685983892" sldId="2142532865"/>
            <ac:spMk id="11" creationId="{FDA7250D-E7F7-6833-0269-26CA88F78D64}"/>
          </ac:spMkLst>
        </pc:spChg>
        <pc:spChg chg="mod">
          <ac:chgData name="Shahzad Ali" userId="ecba8e45-00b4-4f6b-a2f0-4dc2d773ca2c" providerId="ADAL" clId="{C2645074-432B-DF49-BC55-26EAC569EAF1}" dt="2022-11-09T06:32:57.310" v="202" actId="1076"/>
          <ac:spMkLst>
            <pc:docMk/>
            <pc:sldMk cId="3685983892" sldId="2142532865"/>
            <ac:spMk id="12" creationId="{F702E348-8BC4-3A21-6467-5C9F843DF786}"/>
          </ac:spMkLst>
        </pc:spChg>
        <pc:spChg chg="mod">
          <ac:chgData name="Shahzad Ali" userId="ecba8e45-00b4-4f6b-a2f0-4dc2d773ca2c" providerId="ADAL" clId="{C2645074-432B-DF49-BC55-26EAC569EAF1}" dt="2022-11-09T06:32:57.310" v="202" actId="1076"/>
          <ac:spMkLst>
            <pc:docMk/>
            <pc:sldMk cId="3685983892" sldId="2142532865"/>
            <ac:spMk id="13" creationId="{656444EB-63ED-6B17-9C77-51AA5210BCC3}"/>
          </ac:spMkLst>
        </pc:spChg>
        <pc:spChg chg="mod">
          <ac:chgData name="Shahzad Ali" userId="ecba8e45-00b4-4f6b-a2f0-4dc2d773ca2c" providerId="ADAL" clId="{C2645074-432B-DF49-BC55-26EAC569EAF1}" dt="2022-11-09T06:32:57.310" v="202" actId="1076"/>
          <ac:spMkLst>
            <pc:docMk/>
            <pc:sldMk cId="3685983892" sldId="2142532865"/>
            <ac:spMk id="14" creationId="{D65E03E5-6A0B-9062-860C-B58123103097}"/>
          </ac:spMkLst>
        </pc:spChg>
        <pc:spChg chg="mod">
          <ac:chgData name="Shahzad Ali" userId="ecba8e45-00b4-4f6b-a2f0-4dc2d773ca2c" providerId="ADAL" clId="{C2645074-432B-DF49-BC55-26EAC569EAF1}" dt="2022-11-09T06:32:57.310" v="202" actId="1076"/>
          <ac:spMkLst>
            <pc:docMk/>
            <pc:sldMk cId="3685983892" sldId="2142532865"/>
            <ac:spMk id="15" creationId="{A63D8C62-63A5-477B-AF72-FA9353408261}"/>
          </ac:spMkLst>
        </pc:spChg>
        <pc:grpChg chg="add del mod">
          <ac:chgData name="Shahzad Ali" userId="ecba8e45-00b4-4f6b-a2f0-4dc2d773ca2c" providerId="ADAL" clId="{C2645074-432B-DF49-BC55-26EAC569EAF1}" dt="2022-11-09T06:32:57.816" v="203"/>
          <ac:grpSpMkLst>
            <pc:docMk/>
            <pc:sldMk cId="3685983892" sldId="2142532865"/>
            <ac:grpSpMk id="2" creationId="{73AB7CA1-2DC1-55DD-3245-6B04A6FC59CE}"/>
          </ac:grpSpMkLst>
        </pc:grpChg>
        <pc:picChg chg="add del mod">
          <ac:chgData name="Shahzad Ali" userId="ecba8e45-00b4-4f6b-a2f0-4dc2d773ca2c" providerId="ADAL" clId="{C2645074-432B-DF49-BC55-26EAC569EAF1}" dt="2022-11-09T07:20:56.763" v="605" actId="1076"/>
          <ac:picMkLst>
            <pc:docMk/>
            <pc:sldMk cId="3685983892" sldId="2142532865"/>
            <ac:picMk id="6" creationId="{756F7E9D-CE01-22DA-9F55-83B5F68D411B}"/>
          </ac:picMkLst>
        </pc:picChg>
        <pc:picChg chg="add mod">
          <ac:chgData name="Shahzad Ali" userId="ecba8e45-00b4-4f6b-a2f0-4dc2d773ca2c" providerId="ADAL" clId="{C2645074-432B-DF49-BC55-26EAC569EAF1}" dt="2022-11-09T07:21:06.066" v="608" actId="1076"/>
          <ac:picMkLst>
            <pc:docMk/>
            <pc:sldMk cId="3685983892" sldId="2142532865"/>
            <ac:picMk id="16" creationId="{196D0036-5806-8D74-A89A-7AAEE76F0643}"/>
          </ac:picMkLst>
        </pc:picChg>
      </pc:sldChg>
      <pc:sldChg chg="add">
        <pc:chgData name="Shahzad Ali" userId="ecba8e45-00b4-4f6b-a2f0-4dc2d773ca2c" providerId="ADAL" clId="{C2645074-432B-DF49-BC55-26EAC569EAF1}" dt="2022-11-09T07:06:13.317" v="451"/>
        <pc:sldMkLst>
          <pc:docMk/>
          <pc:sldMk cId="2144203030" sldId="2142532922"/>
        </pc:sldMkLst>
      </pc:sldChg>
      <pc:sldChg chg="addSp delSp modSp add mod delAnim modAnim modNotes">
        <pc:chgData name="Shahzad Ali" userId="ecba8e45-00b4-4f6b-a2f0-4dc2d773ca2c" providerId="ADAL" clId="{C2645074-432B-DF49-BC55-26EAC569EAF1}" dt="2022-11-09T07:19:13.611" v="603" actId="1076"/>
        <pc:sldMkLst>
          <pc:docMk/>
          <pc:sldMk cId="1052705884" sldId="2142532924"/>
        </pc:sldMkLst>
        <pc:spChg chg="mod">
          <ac:chgData name="Shahzad Ali" userId="ecba8e45-00b4-4f6b-a2f0-4dc2d773ca2c" providerId="ADAL" clId="{C2645074-432B-DF49-BC55-26EAC569EAF1}" dt="2022-11-09T07:19:09.844" v="602" actId="1076"/>
          <ac:spMkLst>
            <pc:docMk/>
            <pc:sldMk cId="1052705884" sldId="2142532924"/>
            <ac:spMk id="5" creationId="{3D37D68B-1408-23FF-5572-1A725854CAF3}"/>
          </ac:spMkLst>
        </pc:spChg>
        <pc:spChg chg="mod">
          <ac:chgData name="Shahzad Ali" userId="ecba8e45-00b4-4f6b-a2f0-4dc2d773ca2c" providerId="ADAL" clId="{C2645074-432B-DF49-BC55-26EAC569EAF1}" dt="2022-11-09T07:18:44.311" v="600" actId="404"/>
          <ac:spMkLst>
            <pc:docMk/>
            <pc:sldMk cId="1052705884" sldId="2142532924"/>
            <ac:spMk id="6" creationId="{E272D3BE-C94C-772C-29E1-446B4C3CC255}"/>
          </ac:spMkLst>
        </pc:spChg>
        <pc:spChg chg="mod">
          <ac:chgData name="Shahzad Ali" userId="ecba8e45-00b4-4f6b-a2f0-4dc2d773ca2c" providerId="ADAL" clId="{C2645074-432B-DF49-BC55-26EAC569EAF1}" dt="2022-11-09T07:18:47.911" v="601" actId="404"/>
          <ac:spMkLst>
            <pc:docMk/>
            <pc:sldMk cId="1052705884" sldId="2142532924"/>
            <ac:spMk id="7" creationId="{DDEE933B-8323-E1DF-9E94-44B2CA73EB5C}"/>
          </ac:spMkLst>
        </pc:spChg>
        <pc:spChg chg="mod">
          <ac:chgData name="Shahzad Ali" userId="ecba8e45-00b4-4f6b-a2f0-4dc2d773ca2c" providerId="ADAL" clId="{C2645074-432B-DF49-BC55-26EAC569EAF1}" dt="2022-11-09T07:18:40.561" v="599" actId="404"/>
          <ac:spMkLst>
            <pc:docMk/>
            <pc:sldMk cId="1052705884" sldId="2142532924"/>
            <ac:spMk id="8" creationId="{B9F27BE0-7E2D-864C-36C5-8470236C577E}"/>
          </ac:spMkLst>
        </pc:spChg>
        <pc:spChg chg="mod">
          <ac:chgData name="Shahzad Ali" userId="ecba8e45-00b4-4f6b-a2f0-4dc2d773ca2c" providerId="ADAL" clId="{C2645074-432B-DF49-BC55-26EAC569EAF1}" dt="2022-11-09T07:18:36.477" v="598" actId="404"/>
          <ac:spMkLst>
            <pc:docMk/>
            <pc:sldMk cId="1052705884" sldId="2142532924"/>
            <ac:spMk id="60" creationId="{BC21545F-200C-7142-B6E2-AF088B577CB3}"/>
          </ac:spMkLst>
        </pc:spChg>
        <pc:grpChg chg="add del">
          <ac:chgData name="Shahzad Ali" userId="ecba8e45-00b4-4f6b-a2f0-4dc2d773ca2c" providerId="ADAL" clId="{C2645074-432B-DF49-BC55-26EAC569EAF1}" dt="2022-11-09T07:17:12.993" v="567" actId="478"/>
          <ac:grpSpMkLst>
            <pc:docMk/>
            <pc:sldMk cId="1052705884" sldId="2142532924"/>
            <ac:grpSpMk id="15" creationId="{CFED84F3-1B80-6D2B-EDED-6051539D16D4}"/>
          </ac:grpSpMkLst>
        </pc:grpChg>
        <pc:picChg chg="mod">
          <ac:chgData name="Shahzad Ali" userId="ecba8e45-00b4-4f6b-a2f0-4dc2d773ca2c" providerId="ADAL" clId="{C2645074-432B-DF49-BC55-26EAC569EAF1}" dt="2022-11-09T07:19:09.844" v="602" actId="1076"/>
          <ac:picMkLst>
            <pc:docMk/>
            <pc:sldMk cId="1052705884" sldId="2142532924"/>
            <ac:picMk id="4" creationId="{C44F4719-23A4-F774-8AAE-5BB2A7D8DA77}"/>
          </ac:picMkLst>
        </pc:picChg>
        <pc:picChg chg="mod">
          <ac:chgData name="Shahzad Ali" userId="ecba8e45-00b4-4f6b-a2f0-4dc2d773ca2c" providerId="ADAL" clId="{C2645074-432B-DF49-BC55-26EAC569EAF1}" dt="2022-11-09T07:19:09.844" v="602" actId="1076"/>
          <ac:picMkLst>
            <pc:docMk/>
            <pc:sldMk cId="1052705884" sldId="2142532924"/>
            <ac:picMk id="9" creationId="{9A8D7895-548B-F83F-A118-D04119EB9AA5}"/>
          </ac:picMkLst>
        </pc:picChg>
        <pc:picChg chg="add mod">
          <ac:chgData name="Shahzad Ali" userId="ecba8e45-00b4-4f6b-a2f0-4dc2d773ca2c" providerId="ADAL" clId="{C2645074-432B-DF49-BC55-26EAC569EAF1}" dt="2022-11-09T07:17:47.182" v="579" actId="1038"/>
          <ac:picMkLst>
            <pc:docMk/>
            <pc:sldMk cId="1052705884" sldId="2142532924"/>
            <ac:picMk id="10" creationId="{FBEB0C3D-4E6C-28EB-83E5-4EB2760BE7DE}"/>
          </ac:picMkLst>
        </pc:picChg>
        <pc:picChg chg="add del mod">
          <ac:chgData name="Shahzad Ali" userId="ecba8e45-00b4-4f6b-a2f0-4dc2d773ca2c" providerId="ADAL" clId="{C2645074-432B-DF49-BC55-26EAC569EAF1}" dt="2022-11-09T07:17:11.424" v="566"/>
          <ac:picMkLst>
            <pc:docMk/>
            <pc:sldMk cId="1052705884" sldId="2142532924"/>
            <ac:picMk id="11" creationId="{D24A493C-E78A-7828-84C3-3FB94E5A7808}"/>
          </ac:picMkLst>
        </pc:picChg>
        <pc:picChg chg="add del mod">
          <ac:chgData name="Shahzad Ali" userId="ecba8e45-00b4-4f6b-a2f0-4dc2d773ca2c" providerId="ADAL" clId="{C2645074-432B-DF49-BC55-26EAC569EAF1}" dt="2022-11-09T07:17:50.081" v="580" actId="478"/>
          <ac:picMkLst>
            <pc:docMk/>
            <pc:sldMk cId="1052705884" sldId="2142532924"/>
            <ac:picMk id="12" creationId="{E8288BAD-46E5-6BD6-5E5D-EF91AC5F9977}"/>
          </ac:picMkLst>
        </pc:picChg>
        <pc:picChg chg="add mod">
          <ac:chgData name="Shahzad Ali" userId="ecba8e45-00b4-4f6b-a2f0-4dc2d773ca2c" providerId="ADAL" clId="{C2645074-432B-DF49-BC55-26EAC569EAF1}" dt="2022-11-09T07:17:54.495" v="582" actId="1076"/>
          <ac:picMkLst>
            <pc:docMk/>
            <pc:sldMk cId="1052705884" sldId="2142532924"/>
            <ac:picMk id="31" creationId="{6022C43E-2BAB-5916-DDF9-2977C080A9D5}"/>
          </ac:picMkLst>
        </pc:picChg>
        <pc:picChg chg="add mod">
          <ac:chgData name="Shahzad Ali" userId="ecba8e45-00b4-4f6b-a2f0-4dc2d773ca2c" providerId="ADAL" clId="{C2645074-432B-DF49-BC55-26EAC569EAF1}" dt="2022-11-09T07:17:59.028" v="588" actId="1076"/>
          <ac:picMkLst>
            <pc:docMk/>
            <pc:sldMk cId="1052705884" sldId="2142532924"/>
            <ac:picMk id="32" creationId="{C900DB7B-F35F-8873-B8F9-A47A8309D2B7}"/>
          </ac:picMkLst>
        </pc:picChg>
        <pc:picChg chg="add mod">
          <ac:chgData name="Shahzad Ali" userId="ecba8e45-00b4-4f6b-a2f0-4dc2d773ca2c" providerId="ADAL" clId="{C2645074-432B-DF49-BC55-26EAC569EAF1}" dt="2022-11-09T07:18:09.756" v="592" actId="1076"/>
          <ac:picMkLst>
            <pc:docMk/>
            <pc:sldMk cId="1052705884" sldId="2142532924"/>
            <ac:picMk id="37" creationId="{13E05DF5-3A0E-3A7F-E507-F976FB68309D}"/>
          </ac:picMkLst>
        </pc:picChg>
        <pc:picChg chg="add mod">
          <ac:chgData name="Shahzad Ali" userId="ecba8e45-00b4-4f6b-a2f0-4dc2d773ca2c" providerId="ADAL" clId="{C2645074-432B-DF49-BC55-26EAC569EAF1}" dt="2022-11-09T07:18:01.244" v="589" actId="1076"/>
          <ac:picMkLst>
            <pc:docMk/>
            <pc:sldMk cId="1052705884" sldId="2142532924"/>
            <ac:picMk id="41" creationId="{1704940D-FAB3-FFCF-0164-FC7600AE549A}"/>
          </ac:picMkLst>
        </pc:picChg>
        <pc:picChg chg="add mod">
          <ac:chgData name="Shahzad Ali" userId="ecba8e45-00b4-4f6b-a2f0-4dc2d773ca2c" providerId="ADAL" clId="{C2645074-432B-DF49-BC55-26EAC569EAF1}" dt="2022-11-09T07:18:04.143" v="590" actId="1076"/>
          <ac:picMkLst>
            <pc:docMk/>
            <pc:sldMk cId="1052705884" sldId="2142532924"/>
            <ac:picMk id="42" creationId="{A315398C-2BB8-6D14-A417-FF4C0C0F9EED}"/>
          </ac:picMkLst>
        </pc:picChg>
        <pc:picChg chg="add mod">
          <ac:chgData name="Shahzad Ali" userId="ecba8e45-00b4-4f6b-a2f0-4dc2d773ca2c" providerId="ADAL" clId="{C2645074-432B-DF49-BC55-26EAC569EAF1}" dt="2022-11-09T07:18:06.645" v="591" actId="1076"/>
          <ac:picMkLst>
            <pc:docMk/>
            <pc:sldMk cId="1052705884" sldId="2142532924"/>
            <ac:picMk id="43" creationId="{D4BAC104-B4BC-A390-A29F-F2E37CB52784}"/>
          </ac:picMkLst>
        </pc:picChg>
        <pc:picChg chg="add mod">
          <ac:chgData name="Shahzad Ali" userId="ecba8e45-00b4-4f6b-a2f0-4dc2d773ca2c" providerId="ADAL" clId="{C2645074-432B-DF49-BC55-26EAC569EAF1}" dt="2022-11-09T07:18:13.063" v="594" actId="1076"/>
          <ac:picMkLst>
            <pc:docMk/>
            <pc:sldMk cId="1052705884" sldId="2142532924"/>
            <ac:picMk id="44" creationId="{D7F1E0E8-3364-94F0-317F-32E1BC968B65}"/>
          </ac:picMkLst>
        </pc:picChg>
        <pc:picChg chg="add mod">
          <ac:chgData name="Shahzad Ali" userId="ecba8e45-00b4-4f6b-a2f0-4dc2d773ca2c" providerId="ADAL" clId="{C2645074-432B-DF49-BC55-26EAC569EAF1}" dt="2022-11-09T07:18:17.280" v="596" actId="1076"/>
          <ac:picMkLst>
            <pc:docMk/>
            <pc:sldMk cId="1052705884" sldId="2142532924"/>
            <ac:picMk id="49" creationId="{C7B5C1BF-B514-555D-17AE-9E59550335A9}"/>
          </ac:picMkLst>
        </pc:picChg>
        <pc:picChg chg="mod">
          <ac:chgData name="Shahzad Ali" userId="ecba8e45-00b4-4f6b-a2f0-4dc2d773ca2c" providerId="ADAL" clId="{C2645074-432B-DF49-BC55-26EAC569EAF1}" dt="2022-11-09T07:19:09.844" v="602" actId="1076"/>
          <ac:picMkLst>
            <pc:docMk/>
            <pc:sldMk cId="1052705884" sldId="2142532924"/>
            <ac:picMk id="52" creationId="{5A02F3EC-EBE2-434D-964A-F94510E474AC}"/>
          </ac:picMkLst>
        </pc:picChg>
        <pc:picChg chg="mod">
          <ac:chgData name="Shahzad Ali" userId="ecba8e45-00b4-4f6b-a2f0-4dc2d773ca2c" providerId="ADAL" clId="{C2645074-432B-DF49-BC55-26EAC569EAF1}" dt="2022-11-09T07:19:09.844" v="602" actId="1076"/>
          <ac:picMkLst>
            <pc:docMk/>
            <pc:sldMk cId="1052705884" sldId="2142532924"/>
            <ac:picMk id="56" creationId="{7A95AF28-EBD1-DA43-89DE-F0D597197F71}"/>
          </ac:picMkLst>
        </pc:picChg>
        <pc:picChg chg="mod">
          <ac:chgData name="Shahzad Ali" userId="ecba8e45-00b4-4f6b-a2f0-4dc2d773ca2c" providerId="ADAL" clId="{C2645074-432B-DF49-BC55-26EAC569EAF1}" dt="2022-11-09T07:19:09.844" v="602" actId="1076"/>
          <ac:picMkLst>
            <pc:docMk/>
            <pc:sldMk cId="1052705884" sldId="2142532924"/>
            <ac:picMk id="57" creationId="{76CB8727-8E42-DF43-9807-2F4F273E8740}"/>
          </ac:picMkLst>
        </pc:picChg>
        <pc:picChg chg="mod">
          <ac:chgData name="Shahzad Ali" userId="ecba8e45-00b4-4f6b-a2f0-4dc2d773ca2c" providerId="ADAL" clId="{C2645074-432B-DF49-BC55-26EAC569EAF1}" dt="2022-11-09T07:19:13.611" v="603" actId="1076"/>
          <ac:picMkLst>
            <pc:docMk/>
            <pc:sldMk cId="1052705884" sldId="2142532924"/>
            <ac:picMk id="62" creationId="{FC2378BC-AE20-C047-8599-E724401DF2E7}"/>
          </ac:picMkLst>
        </pc:picChg>
        <pc:picChg chg="mod">
          <ac:chgData name="Shahzad Ali" userId="ecba8e45-00b4-4f6b-a2f0-4dc2d773ca2c" providerId="ADAL" clId="{C2645074-432B-DF49-BC55-26EAC569EAF1}" dt="2022-11-09T07:19:09.844" v="602" actId="1076"/>
          <ac:picMkLst>
            <pc:docMk/>
            <pc:sldMk cId="1052705884" sldId="2142532924"/>
            <ac:picMk id="63" creationId="{87F7400E-BE89-834E-8DB1-9878CA849BE1}"/>
          </ac:picMkLst>
        </pc:picChg>
      </pc:sldChg>
      <pc:sldMasterChg chg="delSldLayout modSldLayout">
        <pc:chgData name="Shahzad Ali" userId="ecba8e45-00b4-4f6b-a2f0-4dc2d773ca2c" providerId="ADAL" clId="{C2645074-432B-DF49-BC55-26EAC569EAF1}" dt="2022-11-09T07:10:43.325" v="547" actId="2696"/>
        <pc:sldMasterMkLst>
          <pc:docMk/>
          <pc:sldMasterMk cId="2501891632" sldId="2147483783"/>
        </pc:sldMasterMkLst>
        <pc:sldLayoutChg chg="modSp mod">
          <pc:chgData name="Shahzad Ali" userId="ecba8e45-00b4-4f6b-a2f0-4dc2d773ca2c" providerId="ADAL" clId="{C2645074-432B-DF49-BC55-26EAC569EAF1}" dt="2022-11-04T05:19:54.656" v="2" actId="14100"/>
          <pc:sldLayoutMkLst>
            <pc:docMk/>
            <pc:sldMasterMk cId="2501891632" sldId="2147483783"/>
            <pc:sldLayoutMk cId="3130855199" sldId="2147483937"/>
          </pc:sldLayoutMkLst>
          <pc:spChg chg="mod">
            <ac:chgData name="Shahzad Ali" userId="ecba8e45-00b4-4f6b-a2f0-4dc2d773ca2c" providerId="ADAL" clId="{C2645074-432B-DF49-BC55-26EAC569EAF1}" dt="2022-11-04T05:19:54.656" v="2" actId="14100"/>
            <ac:spMkLst>
              <pc:docMk/>
              <pc:sldMasterMk cId="2501891632" sldId="2147483783"/>
              <pc:sldLayoutMk cId="3130855199" sldId="2147483937"/>
              <ac:spMk id="4" creationId="{7AB0B672-BCB2-4225-B99B-5DCF23F80FEF}"/>
            </ac:spMkLst>
          </pc:spChg>
          <pc:spChg chg="mod">
            <ac:chgData name="Shahzad Ali" userId="ecba8e45-00b4-4f6b-a2f0-4dc2d773ca2c" providerId="ADAL" clId="{C2645074-432B-DF49-BC55-26EAC569EAF1}" dt="2022-11-04T05:19:32.207" v="0" actId="14100"/>
            <ac:spMkLst>
              <pc:docMk/>
              <pc:sldMasterMk cId="2501891632" sldId="2147483783"/>
              <pc:sldLayoutMk cId="3130855199" sldId="2147483937"/>
              <ac:spMk id="16" creationId="{00000000-0000-0000-0000-000000000000}"/>
            </ac:spMkLst>
          </pc:spChg>
          <pc:spChg chg="mod">
            <ac:chgData name="Shahzad Ali" userId="ecba8e45-00b4-4f6b-a2f0-4dc2d773ca2c" providerId="ADAL" clId="{C2645074-432B-DF49-BC55-26EAC569EAF1}" dt="2022-11-04T05:19:51.011" v="1" actId="14100"/>
            <ac:spMkLst>
              <pc:docMk/>
              <pc:sldMasterMk cId="2501891632" sldId="2147483783"/>
              <pc:sldLayoutMk cId="3130855199" sldId="2147483937"/>
              <ac:spMk id="18" creationId="{00000000-0000-0000-0000-000000000000}"/>
            </ac:spMkLst>
          </pc:spChg>
        </pc:sldLayoutChg>
        <pc:sldLayoutChg chg="del">
          <pc:chgData name="Shahzad Ali" userId="ecba8e45-00b4-4f6b-a2f0-4dc2d773ca2c" providerId="ADAL" clId="{C2645074-432B-DF49-BC55-26EAC569EAF1}" dt="2022-11-09T06:50:13.849" v="301" actId="2696"/>
          <pc:sldLayoutMkLst>
            <pc:docMk/>
            <pc:sldMasterMk cId="2501891632" sldId="2147483783"/>
            <pc:sldLayoutMk cId="3808028288" sldId="2147484112"/>
          </pc:sldLayoutMkLst>
        </pc:sldLayoutChg>
        <pc:sldLayoutChg chg="del">
          <pc:chgData name="Shahzad Ali" userId="ecba8e45-00b4-4f6b-a2f0-4dc2d773ca2c" providerId="ADAL" clId="{C2645074-432B-DF49-BC55-26EAC569EAF1}" dt="2022-11-09T07:10:43.325" v="547" actId="2696"/>
          <pc:sldLayoutMkLst>
            <pc:docMk/>
            <pc:sldMasterMk cId="2501891632" sldId="2147483783"/>
            <pc:sldLayoutMk cId="2406412544" sldId="2147484144"/>
          </pc:sldLayoutMkLst>
        </pc:sldLayoutChg>
      </pc:sldMasterChg>
    </pc:docChg>
  </pc:docChgLst>
  <pc:docChgLst>
    <pc:chgData name="Karim El Jamali" userId="0a7c8eb8-c4ad-4e01-8ef9-3ece26eb4cac" providerId="ADAL" clId="{D5344A3F-1C75-5548-9E6F-0659ABF41D99}"/>
    <pc:docChg chg="custSel addSld delSld modSld">
      <pc:chgData name="Karim El Jamali" userId="0a7c8eb8-c4ad-4e01-8ef9-3ece26eb4cac" providerId="ADAL" clId="{D5344A3F-1C75-5548-9E6F-0659ABF41D99}" dt="2022-11-08T21:20:04.483" v="446" actId="2696"/>
      <pc:docMkLst>
        <pc:docMk/>
      </pc:docMkLst>
      <pc:sldChg chg="del">
        <pc:chgData name="Karim El Jamali" userId="0a7c8eb8-c4ad-4e01-8ef9-3ece26eb4cac" providerId="ADAL" clId="{D5344A3F-1C75-5548-9E6F-0659ABF41D99}" dt="2022-11-08T21:20:04.483" v="446" actId="2696"/>
        <pc:sldMkLst>
          <pc:docMk/>
          <pc:sldMk cId="109857222" sldId="256"/>
        </pc:sldMkLst>
      </pc:sldChg>
      <pc:sldChg chg="addSp delSp modSp mod">
        <pc:chgData name="Karim El Jamali" userId="0a7c8eb8-c4ad-4e01-8ef9-3ece26eb4cac" providerId="ADAL" clId="{D5344A3F-1C75-5548-9E6F-0659ABF41D99}" dt="2022-11-08T20:46:54.382" v="441" actId="20577"/>
        <pc:sldMkLst>
          <pc:docMk/>
          <pc:sldMk cId="525523143" sldId="2076137227"/>
        </pc:sldMkLst>
        <pc:spChg chg="del">
          <ac:chgData name="Karim El Jamali" userId="0a7c8eb8-c4ad-4e01-8ef9-3ece26eb4cac" providerId="ADAL" clId="{D5344A3F-1C75-5548-9E6F-0659ABF41D99}" dt="2022-11-08T20:20:51.437" v="222" actId="478"/>
          <ac:spMkLst>
            <pc:docMk/>
            <pc:sldMk cId="525523143" sldId="2076137227"/>
            <ac:spMk id="2" creationId="{4CB1BFDC-1B6F-F946-8F33-D9AE50850268}"/>
          </ac:spMkLst>
        </pc:spChg>
        <pc:spChg chg="add mod">
          <ac:chgData name="Karim El Jamali" userId="0a7c8eb8-c4ad-4e01-8ef9-3ece26eb4cac" providerId="ADAL" clId="{D5344A3F-1C75-5548-9E6F-0659ABF41D99}" dt="2022-11-08T20:46:54.382" v="441" actId="20577"/>
          <ac:spMkLst>
            <pc:docMk/>
            <pc:sldMk cId="525523143" sldId="2076137227"/>
            <ac:spMk id="3" creationId="{F94E324D-6C1A-F49C-CEF9-1C87067413BA}"/>
          </ac:spMkLst>
        </pc:spChg>
        <pc:spChg chg="del">
          <ac:chgData name="Karim El Jamali" userId="0a7c8eb8-c4ad-4e01-8ef9-3ece26eb4cac" providerId="ADAL" clId="{D5344A3F-1C75-5548-9E6F-0659ABF41D99}" dt="2022-11-08T20:20:56.532" v="225" actId="478"/>
          <ac:spMkLst>
            <pc:docMk/>
            <pc:sldMk cId="525523143" sldId="2076137227"/>
            <ac:spMk id="8" creationId="{89C5E758-9371-EFAC-7DD9-69B73BED8AEB}"/>
          </ac:spMkLst>
        </pc:spChg>
        <pc:spChg chg="del">
          <ac:chgData name="Karim El Jamali" userId="0a7c8eb8-c4ad-4e01-8ef9-3ece26eb4cac" providerId="ADAL" clId="{D5344A3F-1C75-5548-9E6F-0659ABF41D99}" dt="2022-11-08T20:20:58.467" v="226" actId="478"/>
          <ac:spMkLst>
            <pc:docMk/>
            <pc:sldMk cId="525523143" sldId="2076137227"/>
            <ac:spMk id="13" creationId="{7418CDEB-9558-5021-3CF9-9B6E0A78322F}"/>
          </ac:spMkLst>
        </pc:spChg>
        <pc:graphicFrameChg chg="mod modGraphic">
          <ac:chgData name="Karim El Jamali" userId="0a7c8eb8-c4ad-4e01-8ef9-3ece26eb4cac" providerId="ADAL" clId="{D5344A3F-1C75-5548-9E6F-0659ABF41D99}" dt="2022-11-08T20:37:15.313" v="417" actId="20577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  <pc:picChg chg="del">
          <ac:chgData name="Karim El Jamali" userId="0a7c8eb8-c4ad-4e01-8ef9-3ece26eb4cac" providerId="ADAL" clId="{D5344A3F-1C75-5548-9E6F-0659ABF41D99}" dt="2022-11-08T20:20:52.302" v="223" actId="478"/>
          <ac:picMkLst>
            <pc:docMk/>
            <pc:sldMk cId="525523143" sldId="2076137227"/>
            <ac:picMk id="9" creationId="{72A76E57-7D18-DFA4-6463-B54C03264FAB}"/>
          </ac:picMkLst>
        </pc:picChg>
        <pc:picChg chg="del">
          <ac:chgData name="Karim El Jamali" userId="0a7c8eb8-c4ad-4e01-8ef9-3ece26eb4cac" providerId="ADAL" clId="{D5344A3F-1C75-5548-9E6F-0659ABF41D99}" dt="2022-11-08T20:20:54.195" v="224" actId="478"/>
          <ac:picMkLst>
            <pc:docMk/>
            <pc:sldMk cId="525523143" sldId="2076137227"/>
            <ac:picMk id="10" creationId="{3FFF349C-0DBB-C77A-F4DA-C036D97A3CA5}"/>
          </ac:picMkLst>
        </pc:picChg>
      </pc:sldChg>
      <pc:sldChg chg="modSp mod">
        <pc:chgData name="Karim El Jamali" userId="0a7c8eb8-c4ad-4e01-8ef9-3ece26eb4cac" providerId="ADAL" clId="{D5344A3F-1C75-5548-9E6F-0659ABF41D99}" dt="2022-11-08T20:23:46.418" v="376" actId="20577"/>
        <pc:sldMkLst>
          <pc:docMk/>
          <pc:sldMk cId="570439182" sldId="2076137446"/>
        </pc:sldMkLst>
        <pc:spChg chg="mod">
          <ac:chgData name="Karim El Jamali" userId="0a7c8eb8-c4ad-4e01-8ef9-3ece26eb4cac" providerId="ADAL" clId="{D5344A3F-1C75-5548-9E6F-0659ABF41D99}" dt="2022-11-08T20:23:46.418" v="376" actId="20577"/>
          <ac:spMkLst>
            <pc:docMk/>
            <pc:sldMk cId="570439182" sldId="2076137446"/>
            <ac:spMk id="32" creationId="{11F6B108-EB17-5847-92A4-BBBC1A9FE98A}"/>
          </ac:spMkLst>
        </pc:spChg>
      </pc:sldChg>
      <pc:sldChg chg="add del">
        <pc:chgData name="Karim El Jamali" userId="0a7c8eb8-c4ad-4e01-8ef9-3ece26eb4cac" providerId="ADAL" clId="{D5344A3F-1C75-5548-9E6F-0659ABF41D99}" dt="2022-11-08T21:19:48.334" v="443"/>
        <pc:sldMkLst>
          <pc:docMk/>
          <pc:sldMk cId="324730417" sldId="2142532865"/>
        </pc:sldMkLst>
      </pc:sldChg>
      <pc:sldChg chg="modSp add mod">
        <pc:chgData name="Karim El Jamali" userId="0a7c8eb8-c4ad-4e01-8ef9-3ece26eb4cac" providerId="ADAL" clId="{D5344A3F-1C75-5548-9E6F-0659ABF41D99}" dt="2022-11-08T21:20:00.484" v="445"/>
        <pc:sldMkLst>
          <pc:docMk/>
          <pc:sldMk cId="3685983892" sldId="2142532865"/>
        </pc:sldMkLst>
        <pc:spChg chg="mod">
          <ac:chgData name="Karim El Jamali" userId="0a7c8eb8-c4ad-4e01-8ef9-3ece26eb4cac" providerId="ADAL" clId="{D5344A3F-1C75-5548-9E6F-0659ABF41D99}" dt="2022-11-08T21:20:00.484" v="445"/>
          <ac:spMkLst>
            <pc:docMk/>
            <pc:sldMk cId="3685983892" sldId="2142532865"/>
            <ac:spMk id="3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2939D-790A-D34A-A8AF-F4AD7662E82C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5D560A8-366D-0141-A2DE-03418A46FEC9}">
      <dgm:prSet custT="1"/>
      <dgm:spPr/>
      <dgm:t>
        <a:bodyPr/>
        <a:lstStyle/>
        <a:p>
          <a:r>
            <a:rPr lang="en-US" sz="1800" b="1" i="0">
              <a:latin typeface="+mn-lt"/>
            </a:rPr>
            <a:t>Build</a:t>
          </a:r>
        </a:p>
      </dgm:t>
    </dgm:pt>
    <dgm:pt modelId="{30108A79-874C-2F41-B54C-CB66916D2849}" type="parTrans" cxnId="{48EF8FED-DB3F-7F46-AF0D-2BF3A8DF6648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602FDEA3-39F0-C34F-B506-AE3436384E10}" type="sibTrans" cxnId="{48EF8FED-DB3F-7F46-AF0D-2BF3A8DF6648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97AB837A-052F-7548-AE46-B5F378096B76}">
      <dgm:prSet custT="1"/>
      <dgm:spPr/>
      <dgm:t>
        <a:bodyPr/>
        <a:lstStyle/>
        <a:p>
          <a:r>
            <a:rPr lang="en-US" sz="1800" b="1" i="0" dirty="0">
              <a:latin typeface="+mn-lt"/>
            </a:rPr>
            <a:t>Operate</a:t>
          </a:r>
        </a:p>
      </dgm:t>
    </dgm:pt>
    <dgm:pt modelId="{084BD89A-823E-674A-BB2F-5D947EF56228}" type="parTrans" cxnId="{9066222B-46CE-5F48-9FEB-4101A0E552F1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6A390B25-1D01-1747-99F1-9E891BA9AE56}" type="sibTrans" cxnId="{9066222B-46CE-5F48-9FEB-4101A0E552F1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3CD1923C-9618-DB44-8064-BA97B60D2FC6}">
      <dgm:prSet custT="1"/>
      <dgm:spPr/>
      <dgm:t>
        <a:bodyPr/>
        <a:lstStyle/>
        <a:p>
          <a:r>
            <a:rPr lang="en-US" sz="1400" b="0" i="0" dirty="0">
              <a:latin typeface="+mn-lt"/>
              <a:sym typeface="Arial"/>
            </a:rPr>
            <a:t>Cloud provider is Go-Build mentality</a:t>
          </a:r>
          <a:endParaRPr lang="en-US" sz="1400" b="0" i="0" dirty="0">
            <a:latin typeface="+mn-lt"/>
          </a:endParaRPr>
        </a:p>
      </dgm:t>
    </dgm:pt>
    <dgm:pt modelId="{1A62EE31-0BD9-BA49-8F04-37D7972303D8}" type="parTrans" cxnId="{F23492A8-45EA-1649-BBB0-A120ED9549ED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8C045C67-E405-AF4B-96BA-5BBA287E1130}" type="sibTrans" cxnId="{F23492A8-45EA-1649-BBB0-A120ED9549ED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ED1DF955-7AA7-1243-99C1-4240999973C3}">
      <dgm:prSet custT="1"/>
      <dgm:spPr/>
      <dgm:t>
        <a:bodyPr/>
        <a:lstStyle/>
        <a:p>
          <a:r>
            <a:rPr lang="en-US" sz="1400" b="0" i="0" strike="noStrike" dirty="0">
              <a:latin typeface="+mn-lt"/>
              <a:sym typeface="Arial"/>
            </a:rPr>
            <a:t>Reference architectures doesn’t fit customers expectations</a:t>
          </a:r>
        </a:p>
      </dgm:t>
    </dgm:pt>
    <dgm:pt modelId="{CE44B482-CC4A-9A46-944E-4937D8340BF5}" type="parTrans" cxnId="{A22C2601-F32C-5543-9C9F-B6506F5B5AF4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F1AF6A4A-DAE9-7749-BC1D-D802C5A662AD}" type="sibTrans" cxnId="{A22C2601-F32C-5543-9C9F-B6506F5B5AF4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C270A5EE-C688-3E41-95F7-BCC0E4184B6C}">
      <dgm:prSet custT="1"/>
      <dgm:spPr/>
      <dgm:t>
        <a:bodyPr/>
        <a:lstStyle/>
        <a:p>
          <a:r>
            <a:rPr lang="en-US" sz="1400" b="0" i="0" dirty="0">
              <a:latin typeface="+mn-lt"/>
              <a:sym typeface="Arial"/>
            </a:rPr>
            <a:t>Disconnected Day 2 Operations  </a:t>
          </a:r>
          <a:endParaRPr lang="en-US" sz="1400" b="0" i="0" dirty="0">
            <a:latin typeface="+mn-lt"/>
          </a:endParaRPr>
        </a:p>
      </dgm:t>
    </dgm:pt>
    <dgm:pt modelId="{20E40BAF-2281-C740-9221-144FF1965841}" type="parTrans" cxnId="{E21D9D20-6773-6549-BCA5-4A77DD297949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3F07B546-BC6A-9542-8F46-152545FFDBB2}" type="sibTrans" cxnId="{E21D9D20-6773-6549-BCA5-4A77DD297949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4C5F2F3F-8CCE-DE48-9DE2-AE19C366BBD1}">
      <dgm:prSet custT="1"/>
      <dgm:spPr/>
      <dgm:t>
        <a:bodyPr/>
        <a:lstStyle/>
        <a:p>
          <a:r>
            <a:rPr lang="en-US" sz="1400" b="0" i="0" dirty="0">
              <a:latin typeface="+mn-lt"/>
              <a:sym typeface="Arial"/>
            </a:rPr>
            <a:t>Lack of visibility and troubleshooting</a:t>
          </a:r>
          <a:endParaRPr lang="en-US" sz="1400" b="0" i="0" dirty="0">
            <a:latin typeface="+mn-lt"/>
          </a:endParaRPr>
        </a:p>
      </dgm:t>
    </dgm:pt>
    <dgm:pt modelId="{228F37F1-E6BA-854F-9362-38E94B5A17DE}" type="parTrans" cxnId="{D7C846F0-9D00-FD4C-A330-95D2A49527F0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6B17D99E-96C2-F449-A310-5CCBFCB5B542}" type="sibTrans" cxnId="{D7C846F0-9D00-FD4C-A330-95D2A49527F0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74A3505A-1633-DF42-A0E3-CA4ADA06FDA4}">
      <dgm:prSet custT="1"/>
      <dgm:spPr/>
      <dgm:t>
        <a:bodyPr/>
        <a:lstStyle/>
        <a:p>
          <a:r>
            <a:rPr lang="en-US" sz="1800" b="1" i="0" dirty="0">
              <a:latin typeface="+mn-lt"/>
            </a:rPr>
            <a:t>Cost and </a:t>
          </a:r>
          <a:r>
            <a:rPr lang="en-US" sz="1800" b="1" i="0" dirty="0" err="1">
              <a:latin typeface="+mn-lt"/>
            </a:rPr>
            <a:t>Skillgap</a:t>
          </a:r>
          <a:endParaRPr lang="en-US" sz="1800" b="1" i="0" dirty="0">
            <a:latin typeface="+mn-lt"/>
          </a:endParaRPr>
        </a:p>
      </dgm:t>
    </dgm:pt>
    <dgm:pt modelId="{C0078C95-8F5D-8549-B600-F5DE2B0229F7}" type="parTrans" cxnId="{0B58482D-7D1A-0848-BF9E-5F0FC3DCC7B1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BCC3AD29-DA7A-EE46-BA68-DDC85770C6D5}" type="sibTrans" cxnId="{0B58482D-7D1A-0848-BF9E-5F0FC3DCC7B1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B2676191-5D95-454B-BC35-55B1F0686020}">
      <dgm:prSet custT="1"/>
      <dgm:spPr/>
      <dgm:t>
        <a:bodyPr/>
        <a:lstStyle/>
        <a:p>
          <a:r>
            <a:rPr lang="en-US" sz="1400" b="0" i="0" dirty="0">
              <a:latin typeface="+mn-lt"/>
              <a:sym typeface="Arial"/>
            </a:rPr>
            <a:t>Unknown and unpredictable cost</a:t>
          </a:r>
          <a:endParaRPr lang="en-US" sz="1400" b="0" i="0" dirty="0">
            <a:latin typeface="+mn-lt"/>
          </a:endParaRPr>
        </a:p>
      </dgm:t>
    </dgm:pt>
    <dgm:pt modelId="{AC9302BB-8613-6042-9C58-5B6DC6CD4726}" type="parTrans" cxnId="{53925347-AA9B-3546-B15D-85321ABB8B7E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417DD36D-B3C1-3A4D-A39F-19451499E7DD}" type="sibTrans" cxnId="{53925347-AA9B-3546-B15D-85321ABB8B7E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05CCA971-636E-F446-9CFD-ECB5341C3074}">
      <dgm:prSet custT="1"/>
      <dgm:spPr/>
      <dgm:t>
        <a:bodyPr/>
        <a:lstStyle/>
        <a:p>
          <a:r>
            <a:rPr lang="en-US" sz="1400" b="0" i="0">
              <a:latin typeface="+mn-lt"/>
              <a:sym typeface="Arial"/>
            </a:rPr>
            <a:t>Missing operational data</a:t>
          </a:r>
          <a:endParaRPr lang="en-US" sz="1400" b="0" i="0">
            <a:latin typeface="+mn-lt"/>
          </a:endParaRPr>
        </a:p>
      </dgm:t>
    </dgm:pt>
    <dgm:pt modelId="{0D454FEE-377C-EB43-AF29-1720EA6AA3AB}" type="parTrans" cxnId="{7795F237-D6E4-BA45-9BED-C74B0B004A8E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C20D4D46-98F9-2E48-AB9E-D104A03A9F86}" type="sibTrans" cxnId="{7795F237-D6E4-BA45-9BED-C74B0B004A8E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D995FD1F-59B7-4B42-A951-FB077EFE9886}">
      <dgm:prSet custT="1"/>
      <dgm:spPr/>
      <dgm:t>
        <a:bodyPr/>
        <a:lstStyle/>
        <a:p>
          <a:r>
            <a:rPr lang="en-US" sz="1400" dirty="0">
              <a:sym typeface="Arial"/>
            </a:rPr>
            <a:t>Lack of common architecture in multiple clouds and minimal features when extending to on-premises</a:t>
          </a:r>
          <a:endParaRPr lang="en-US" sz="1400" b="0" i="0" dirty="0">
            <a:latin typeface="+mn-lt"/>
            <a:sym typeface="Arial"/>
          </a:endParaRPr>
        </a:p>
      </dgm:t>
    </dgm:pt>
    <dgm:pt modelId="{3BFFA933-452C-AA41-A5B9-26613A6F9F7D}" type="parTrans" cxnId="{2B49B69C-8AE5-0D4F-A042-2EF3516FDE4C}">
      <dgm:prSet/>
      <dgm:spPr/>
      <dgm:t>
        <a:bodyPr/>
        <a:lstStyle/>
        <a:p>
          <a:endParaRPr lang="en-GB"/>
        </a:p>
      </dgm:t>
    </dgm:pt>
    <dgm:pt modelId="{484BE6A0-1C8F-D24A-8079-4ED4CD48BD17}" type="sibTrans" cxnId="{2B49B69C-8AE5-0D4F-A042-2EF3516FDE4C}">
      <dgm:prSet/>
      <dgm:spPr/>
      <dgm:t>
        <a:bodyPr/>
        <a:lstStyle/>
        <a:p>
          <a:endParaRPr lang="en-GB"/>
        </a:p>
      </dgm:t>
    </dgm:pt>
    <dgm:pt modelId="{6BA184AF-3642-3F4D-ABC2-DEE4B5A267C4}">
      <dgm:prSet custT="1"/>
      <dgm:spPr/>
      <dgm:t>
        <a:bodyPr/>
        <a:lstStyle/>
        <a:p>
          <a:r>
            <a:rPr lang="en-US" sz="1400" b="0" i="0" dirty="0">
              <a:latin typeface="+mn-lt"/>
            </a:rPr>
            <a:t>Heavy data processing charges, including Egress</a:t>
          </a:r>
        </a:p>
      </dgm:t>
    </dgm:pt>
    <dgm:pt modelId="{6561C2D3-E252-6D40-9711-97F4E7BD70EB}" type="parTrans" cxnId="{D48694D4-2013-CB43-9BEC-E00998D021A3}">
      <dgm:prSet/>
      <dgm:spPr/>
      <dgm:t>
        <a:bodyPr/>
        <a:lstStyle/>
        <a:p>
          <a:endParaRPr lang="en-US"/>
        </a:p>
      </dgm:t>
    </dgm:pt>
    <dgm:pt modelId="{12706B80-823E-B54B-9BB7-9C86DB9E3CF9}" type="sibTrans" cxnId="{D48694D4-2013-CB43-9BEC-E00998D021A3}">
      <dgm:prSet/>
      <dgm:spPr/>
      <dgm:t>
        <a:bodyPr/>
        <a:lstStyle/>
        <a:p>
          <a:endParaRPr lang="en-US"/>
        </a:p>
      </dgm:t>
    </dgm:pt>
    <dgm:pt modelId="{3C09C6B2-640C-1944-8F9F-9397DA6F4402}">
      <dgm:prSet custT="1"/>
      <dgm:spPr/>
      <dgm:t>
        <a:bodyPr/>
        <a:lstStyle/>
        <a:p>
          <a:r>
            <a:rPr lang="en-US" sz="1400" b="0" i="0" dirty="0">
              <a:latin typeface="+mn-lt"/>
            </a:rPr>
            <a:t>Expert level skillset needed </a:t>
          </a:r>
        </a:p>
      </dgm:t>
    </dgm:pt>
    <dgm:pt modelId="{48F7FECA-D25E-8246-A1A5-F08CF5F8D331}" type="parTrans" cxnId="{BBE21E8C-37EB-DC4E-B6CF-9726D74EE17A}">
      <dgm:prSet/>
      <dgm:spPr/>
      <dgm:t>
        <a:bodyPr/>
        <a:lstStyle/>
        <a:p>
          <a:endParaRPr lang="en-US"/>
        </a:p>
      </dgm:t>
    </dgm:pt>
    <dgm:pt modelId="{CA9D8ADA-BE29-594A-969F-AD42AB568720}" type="sibTrans" cxnId="{BBE21E8C-37EB-DC4E-B6CF-9726D74EE17A}">
      <dgm:prSet/>
      <dgm:spPr/>
      <dgm:t>
        <a:bodyPr/>
        <a:lstStyle/>
        <a:p>
          <a:endParaRPr lang="en-US"/>
        </a:p>
      </dgm:t>
    </dgm:pt>
    <dgm:pt modelId="{F91CEFC2-B48C-504F-9F79-C24C5CC915EF}" type="pres">
      <dgm:prSet presAssocID="{8E32939D-790A-D34A-A8AF-F4AD7662E82C}" presName="linear" presStyleCnt="0">
        <dgm:presLayoutVars>
          <dgm:animLvl val="lvl"/>
          <dgm:resizeHandles val="exact"/>
        </dgm:presLayoutVars>
      </dgm:prSet>
      <dgm:spPr/>
    </dgm:pt>
    <dgm:pt modelId="{ECB336B1-70B9-4943-9024-DA6FF2C64256}" type="pres">
      <dgm:prSet presAssocID="{25D560A8-366D-0141-A2DE-03418A46FEC9}" presName="parentText" presStyleLbl="node1" presStyleIdx="0" presStyleCnt="3" custScaleY="54294" custLinFactNeighborY="-15532">
        <dgm:presLayoutVars>
          <dgm:chMax val="0"/>
          <dgm:bulletEnabled val="1"/>
        </dgm:presLayoutVars>
      </dgm:prSet>
      <dgm:spPr/>
    </dgm:pt>
    <dgm:pt modelId="{E89ED4A2-2750-824D-913C-CC51D9E2477B}" type="pres">
      <dgm:prSet presAssocID="{25D560A8-366D-0141-A2DE-03418A46FEC9}" presName="childText" presStyleLbl="revTx" presStyleIdx="0" presStyleCnt="3" custLinFactNeighborY="-12302">
        <dgm:presLayoutVars>
          <dgm:bulletEnabled val="1"/>
        </dgm:presLayoutVars>
      </dgm:prSet>
      <dgm:spPr/>
    </dgm:pt>
    <dgm:pt modelId="{7DA8EDF1-0B93-DE4C-93CD-5EADB4D240A6}" type="pres">
      <dgm:prSet presAssocID="{97AB837A-052F-7548-AE46-B5F378096B76}" presName="parentText" presStyleLbl="node1" presStyleIdx="1" presStyleCnt="3" custScaleY="54294" custLinFactNeighborX="-347" custLinFactNeighborY="-9038">
        <dgm:presLayoutVars>
          <dgm:chMax val="0"/>
          <dgm:bulletEnabled val="1"/>
        </dgm:presLayoutVars>
      </dgm:prSet>
      <dgm:spPr/>
    </dgm:pt>
    <dgm:pt modelId="{E4AE75E5-4A3F-DB4F-A048-12DAC867C070}" type="pres">
      <dgm:prSet presAssocID="{97AB837A-052F-7548-AE46-B5F378096B76}" presName="childText" presStyleLbl="revTx" presStyleIdx="1" presStyleCnt="3" custScaleY="70304" custLinFactNeighborY="-2067">
        <dgm:presLayoutVars>
          <dgm:bulletEnabled val="1"/>
        </dgm:presLayoutVars>
      </dgm:prSet>
      <dgm:spPr/>
    </dgm:pt>
    <dgm:pt modelId="{B682C32C-66B7-AE4D-B8A9-CED23B19B101}" type="pres">
      <dgm:prSet presAssocID="{74A3505A-1633-DF42-A0E3-CA4ADA06FDA4}" presName="parentText" presStyleLbl="node1" presStyleIdx="2" presStyleCnt="3" custScaleY="54294" custLinFactNeighborY="3769">
        <dgm:presLayoutVars>
          <dgm:chMax val="0"/>
          <dgm:bulletEnabled val="1"/>
        </dgm:presLayoutVars>
      </dgm:prSet>
      <dgm:spPr/>
    </dgm:pt>
    <dgm:pt modelId="{7A685A73-1F76-F548-B1EC-10199776B7EE}" type="pres">
      <dgm:prSet presAssocID="{74A3505A-1633-DF42-A0E3-CA4ADA06FDA4}" presName="childText" presStyleLbl="revTx" presStyleIdx="2" presStyleCnt="3" custScaleY="26550" custLinFactNeighborY="3517">
        <dgm:presLayoutVars>
          <dgm:bulletEnabled val="1"/>
        </dgm:presLayoutVars>
      </dgm:prSet>
      <dgm:spPr/>
    </dgm:pt>
  </dgm:ptLst>
  <dgm:cxnLst>
    <dgm:cxn modelId="{A22C2601-F32C-5543-9C9F-B6506F5B5AF4}" srcId="{25D560A8-366D-0141-A2DE-03418A46FEC9}" destId="{ED1DF955-7AA7-1243-99C1-4240999973C3}" srcOrd="1" destOrd="0" parTransId="{CE44B482-CC4A-9A46-944E-4937D8340BF5}" sibTransId="{F1AF6A4A-DAE9-7749-BC1D-D802C5A662AD}"/>
    <dgm:cxn modelId="{3EA9C01A-FC54-3947-9B24-FA75897253D6}" type="presOf" srcId="{3C09C6B2-640C-1944-8F9F-9397DA6F4402}" destId="{7A685A73-1F76-F548-B1EC-10199776B7EE}" srcOrd="0" destOrd="2" presId="urn:microsoft.com/office/officeart/2005/8/layout/vList2"/>
    <dgm:cxn modelId="{2254381D-8582-E74E-9448-21D940EB5005}" type="presOf" srcId="{3CD1923C-9618-DB44-8064-BA97B60D2FC6}" destId="{E89ED4A2-2750-824D-913C-CC51D9E2477B}" srcOrd="0" destOrd="0" presId="urn:microsoft.com/office/officeart/2005/8/layout/vList2"/>
    <dgm:cxn modelId="{E21D9D20-6773-6549-BCA5-4A77DD297949}" srcId="{97AB837A-052F-7548-AE46-B5F378096B76}" destId="{C270A5EE-C688-3E41-95F7-BCC0E4184B6C}" srcOrd="0" destOrd="0" parTransId="{20E40BAF-2281-C740-9221-144FF1965841}" sibTransId="{3F07B546-BC6A-9542-8F46-152545FFDBB2}"/>
    <dgm:cxn modelId="{6594BE25-7788-7D4E-B1C9-566DEBE42F2A}" type="presOf" srcId="{8E32939D-790A-D34A-A8AF-F4AD7662E82C}" destId="{F91CEFC2-B48C-504F-9F79-C24C5CC915EF}" srcOrd="0" destOrd="0" presId="urn:microsoft.com/office/officeart/2005/8/layout/vList2"/>
    <dgm:cxn modelId="{9066222B-46CE-5F48-9FEB-4101A0E552F1}" srcId="{8E32939D-790A-D34A-A8AF-F4AD7662E82C}" destId="{97AB837A-052F-7548-AE46-B5F378096B76}" srcOrd="1" destOrd="0" parTransId="{084BD89A-823E-674A-BB2F-5D947EF56228}" sibTransId="{6A390B25-1D01-1747-99F1-9E891BA9AE56}"/>
    <dgm:cxn modelId="{0B58482D-7D1A-0848-BF9E-5F0FC3DCC7B1}" srcId="{8E32939D-790A-D34A-A8AF-F4AD7662E82C}" destId="{74A3505A-1633-DF42-A0E3-CA4ADA06FDA4}" srcOrd="2" destOrd="0" parTransId="{C0078C95-8F5D-8549-B600-F5DE2B0229F7}" sibTransId="{BCC3AD29-DA7A-EE46-BA68-DDC85770C6D5}"/>
    <dgm:cxn modelId="{A9E2512E-2199-A34B-AD5A-AD437D172454}" type="presOf" srcId="{4C5F2F3F-8CCE-DE48-9DE2-AE19C366BBD1}" destId="{E4AE75E5-4A3F-DB4F-A048-12DAC867C070}" srcOrd="0" destOrd="1" presId="urn:microsoft.com/office/officeart/2005/8/layout/vList2"/>
    <dgm:cxn modelId="{7795F237-D6E4-BA45-9BED-C74B0B004A8E}" srcId="{97AB837A-052F-7548-AE46-B5F378096B76}" destId="{05CCA971-636E-F446-9CFD-ECB5341C3074}" srcOrd="2" destOrd="0" parTransId="{0D454FEE-377C-EB43-AF29-1720EA6AA3AB}" sibTransId="{C20D4D46-98F9-2E48-AB9E-D104A03A9F86}"/>
    <dgm:cxn modelId="{1BF60139-5C5D-114C-B4DC-3A2725E61391}" type="presOf" srcId="{ED1DF955-7AA7-1243-99C1-4240999973C3}" destId="{E89ED4A2-2750-824D-913C-CC51D9E2477B}" srcOrd="0" destOrd="1" presId="urn:microsoft.com/office/officeart/2005/8/layout/vList2"/>
    <dgm:cxn modelId="{53925347-AA9B-3546-B15D-85321ABB8B7E}" srcId="{74A3505A-1633-DF42-A0E3-CA4ADA06FDA4}" destId="{B2676191-5D95-454B-BC35-55B1F0686020}" srcOrd="0" destOrd="0" parTransId="{AC9302BB-8613-6042-9C58-5B6DC6CD4726}" sibTransId="{417DD36D-B3C1-3A4D-A39F-19451499E7DD}"/>
    <dgm:cxn modelId="{F565814F-1975-574A-A025-A1C2533D1EE2}" type="presOf" srcId="{D995FD1F-59B7-4B42-A951-FB077EFE9886}" destId="{E89ED4A2-2750-824D-913C-CC51D9E2477B}" srcOrd="0" destOrd="2" presId="urn:microsoft.com/office/officeart/2005/8/layout/vList2"/>
    <dgm:cxn modelId="{347DF452-CB55-E545-8A1C-284D4584EEC9}" type="presOf" srcId="{B2676191-5D95-454B-BC35-55B1F0686020}" destId="{7A685A73-1F76-F548-B1EC-10199776B7EE}" srcOrd="0" destOrd="0" presId="urn:microsoft.com/office/officeart/2005/8/layout/vList2"/>
    <dgm:cxn modelId="{7B8FF969-41ED-7849-B7FE-F2FB9D2E4F85}" type="presOf" srcId="{6BA184AF-3642-3F4D-ABC2-DEE4B5A267C4}" destId="{7A685A73-1F76-F548-B1EC-10199776B7EE}" srcOrd="0" destOrd="1" presId="urn:microsoft.com/office/officeart/2005/8/layout/vList2"/>
    <dgm:cxn modelId="{3E109977-F8C8-3C4F-BACC-3A2E9DD5E369}" type="presOf" srcId="{74A3505A-1633-DF42-A0E3-CA4ADA06FDA4}" destId="{B682C32C-66B7-AE4D-B8A9-CED23B19B101}" srcOrd="0" destOrd="0" presId="urn:microsoft.com/office/officeart/2005/8/layout/vList2"/>
    <dgm:cxn modelId="{1018E781-C0B3-5540-A824-3B99D2B1DD8E}" type="presOf" srcId="{05CCA971-636E-F446-9CFD-ECB5341C3074}" destId="{E4AE75E5-4A3F-DB4F-A048-12DAC867C070}" srcOrd="0" destOrd="2" presId="urn:microsoft.com/office/officeart/2005/8/layout/vList2"/>
    <dgm:cxn modelId="{BBE21E8C-37EB-DC4E-B6CF-9726D74EE17A}" srcId="{74A3505A-1633-DF42-A0E3-CA4ADA06FDA4}" destId="{3C09C6B2-640C-1944-8F9F-9397DA6F4402}" srcOrd="2" destOrd="0" parTransId="{48F7FECA-D25E-8246-A1A5-F08CF5F8D331}" sibTransId="{CA9D8ADA-BE29-594A-969F-AD42AB568720}"/>
    <dgm:cxn modelId="{2B49B69C-8AE5-0D4F-A042-2EF3516FDE4C}" srcId="{25D560A8-366D-0141-A2DE-03418A46FEC9}" destId="{D995FD1F-59B7-4B42-A951-FB077EFE9886}" srcOrd="2" destOrd="0" parTransId="{3BFFA933-452C-AA41-A5B9-26613A6F9F7D}" sibTransId="{484BE6A0-1C8F-D24A-8079-4ED4CD48BD17}"/>
    <dgm:cxn modelId="{F23492A8-45EA-1649-BBB0-A120ED9549ED}" srcId="{25D560A8-366D-0141-A2DE-03418A46FEC9}" destId="{3CD1923C-9618-DB44-8064-BA97B60D2FC6}" srcOrd="0" destOrd="0" parTransId="{1A62EE31-0BD9-BA49-8F04-37D7972303D8}" sibTransId="{8C045C67-E405-AF4B-96BA-5BBA287E1130}"/>
    <dgm:cxn modelId="{6CE665A9-9415-3A42-BE5B-EA19302D6B5A}" type="presOf" srcId="{25D560A8-366D-0141-A2DE-03418A46FEC9}" destId="{ECB336B1-70B9-4943-9024-DA6FF2C64256}" srcOrd="0" destOrd="0" presId="urn:microsoft.com/office/officeart/2005/8/layout/vList2"/>
    <dgm:cxn modelId="{B811D1AA-2DC3-2148-8B4B-D0CF9AA21D6D}" type="presOf" srcId="{C270A5EE-C688-3E41-95F7-BCC0E4184B6C}" destId="{E4AE75E5-4A3F-DB4F-A048-12DAC867C070}" srcOrd="0" destOrd="0" presId="urn:microsoft.com/office/officeart/2005/8/layout/vList2"/>
    <dgm:cxn modelId="{DB3569B1-9FBA-9E49-8E95-7E3B6AF30572}" type="presOf" srcId="{97AB837A-052F-7548-AE46-B5F378096B76}" destId="{7DA8EDF1-0B93-DE4C-93CD-5EADB4D240A6}" srcOrd="0" destOrd="0" presId="urn:microsoft.com/office/officeart/2005/8/layout/vList2"/>
    <dgm:cxn modelId="{D48694D4-2013-CB43-9BEC-E00998D021A3}" srcId="{74A3505A-1633-DF42-A0E3-CA4ADA06FDA4}" destId="{6BA184AF-3642-3F4D-ABC2-DEE4B5A267C4}" srcOrd="1" destOrd="0" parTransId="{6561C2D3-E252-6D40-9711-97F4E7BD70EB}" sibTransId="{12706B80-823E-B54B-9BB7-9C86DB9E3CF9}"/>
    <dgm:cxn modelId="{48EF8FED-DB3F-7F46-AF0D-2BF3A8DF6648}" srcId="{8E32939D-790A-D34A-A8AF-F4AD7662E82C}" destId="{25D560A8-366D-0141-A2DE-03418A46FEC9}" srcOrd="0" destOrd="0" parTransId="{30108A79-874C-2F41-B54C-CB66916D2849}" sibTransId="{602FDEA3-39F0-C34F-B506-AE3436384E10}"/>
    <dgm:cxn modelId="{D7C846F0-9D00-FD4C-A330-95D2A49527F0}" srcId="{97AB837A-052F-7548-AE46-B5F378096B76}" destId="{4C5F2F3F-8CCE-DE48-9DE2-AE19C366BBD1}" srcOrd="1" destOrd="0" parTransId="{228F37F1-E6BA-854F-9362-38E94B5A17DE}" sibTransId="{6B17D99E-96C2-F449-A310-5CCBFCB5B542}"/>
    <dgm:cxn modelId="{294804D2-7310-E646-A250-8D1652788A32}" type="presParOf" srcId="{F91CEFC2-B48C-504F-9F79-C24C5CC915EF}" destId="{ECB336B1-70B9-4943-9024-DA6FF2C64256}" srcOrd="0" destOrd="0" presId="urn:microsoft.com/office/officeart/2005/8/layout/vList2"/>
    <dgm:cxn modelId="{28687347-6C46-DE48-A68D-BA4E03962845}" type="presParOf" srcId="{F91CEFC2-B48C-504F-9F79-C24C5CC915EF}" destId="{E89ED4A2-2750-824D-913C-CC51D9E2477B}" srcOrd="1" destOrd="0" presId="urn:microsoft.com/office/officeart/2005/8/layout/vList2"/>
    <dgm:cxn modelId="{3B4ADE76-9191-F34B-A94D-160400933B76}" type="presParOf" srcId="{F91CEFC2-B48C-504F-9F79-C24C5CC915EF}" destId="{7DA8EDF1-0B93-DE4C-93CD-5EADB4D240A6}" srcOrd="2" destOrd="0" presId="urn:microsoft.com/office/officeart/2005/8/layout/vList2"/>
    <dgm:cxn modelId="{B6C03636-842B-A94F-AAF7-4F83DA84EF45}" type="presParOf" srcId="{F91CEFC2-B48C-504F-9F79-C24C5CC915EF}" destId="{E4AE75E5-4A3F-DB4F-A048-12DAC867C070}" srcOrd="3" destOrd="0" presId="urn:microsoft.com/office/officeart/2005/8/layout/vList2"/>
    <dgm:cxn modelId="{B44D2627-78A0-0A41-971A-B27711FB380B}" type="presParOf" srcId="{F91CEFC2-B48C-504F-9F79-C24C5CC915EF}" destId="{B682C32C-66B7-AE4D-B8A9-CED23B19B101}" srcOrd="4" destOrd="0" presId="urn:microsoft.com/office/officeart/2005/8/layout/vList2"/>
    <dgm:cxn modelId="{62F8F9B8-C4D8-1745-86BB-EAD0610DB50C}" type="presParOf" srcId="{F91CEFC2-B48C-504F-9F79-C24C5CC915EF}" destId="{7A685A73-1F76-F548-B1EC-10199776B7E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B68D0-08B9-4B44-8AB2-441A0AE4DE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8AF9CA-7CA3-4C71-A883-E18C7D93B9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kern="1200">
              <a:solidFill>
                <a:srgbClr val="000000"/>
              </a:solidFill>
              <a:latin typeface="+mn-lt"/>
              <a:ea typeface="Open Sans"/>
              <a:cs typeface="Open Sans"/>
            </a:rPr>
            <a:t>Aviatrix </a:t>
          </a:r>
          <a:r>
            <a:rPr lang="en-US" sz="1600" b="0" i="0" kern="1200">
              <a:solidFill>
                <a:srgbClr val="000000"/>
              </a:solidFill>
              <a:latin typeface="+mn-lt"/>
              <a:ea typeface="Open Sans"/>
              <a:cs typeface="Open Sans"/>
              <a:sym typeface="Arial"/>
            </a:rPr>
            <a:t>helps enterprises build – Fast and Right – Greenfield or Brownfield</a:t>
          </a:r>
          <a:endParaRPr lang="en-US" sz="1600" b="0" i="0" kern="1200">
            <a:solidFill>
              <a:srgbClr val="000000"/>
            </a:solidFill>
            <a:latin typeface="+mn-lt"/>
            <a:ea typeface="Open Sans"/>
            <a:cs typeface="Open Sans"/>
          </a:endParaRPr>
        </a:p>
      </dgm:t>
    </dgm:pt>
    <dgm:pt modelId="{E18FD68E-F5F9-4BF5-8381-8B3190635E68}" type="parTrans" cxnId="{941FCF8A-A6BF-45FF-9FB3-52BAC029C5EB}">
      <dgm:prSet/>
      <dgm:spPr/>
      <dgm:t>
        <a:bodyPr/>
        <a:lstStyle/>
        <a:p>
          <a:endParaRPr lang="en-US" b="0" i="0">
            <a:latin typeface="Metropolis" pitchFamily="2" charset="77"/>
          </a:endParaRPr>
        </a:p>
      </dgm:t>
    </dgm:pt>
    <dgm:pt modelId="{17519AF2-402C-4188-88C2-8D60CD036079}" type="sibTrans" cxnId="{941FCF8A-A6BF-45FF-9FB3-52BAC029C5EB}">
      <dgm:prSet/>
      <dgm:spPr/>
      <dgm:t>
        <a:bodyPr/>
        <a:lstStyle/>
        <a:p>
          <a:endParaRPr lang="en-US" b="0" i="0">
            <a:latin typeface="Metropolis" pitchFamily="2" charset="77"/>
          </a:endParaRPr>
        </a:p>
      </dgm:t>
    </dgm:pt>
    <dgm:pt modelId="{7A6DA452-EF57-4051-95A8-65850FE590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solidFill>
                <a:srgbClr val="000000"/>
              </a:solidFill>
              <a:latin typeface="+mn-lt"/>
              <a:ea typeface="Open Sans"/>
              <a:cs typeface="Open Sans"/>
              <a:sym typeface="Arial"/>
            </a:rPr>
            <a:t>Simple and familiar tools and operationalizing best practices in Public Cloud</a:t>
          </a:r>
          <a:endParaRPr lang="en-US" sz="1600" b="0" i="0" dirty="0">
            <a:latin typeface="+mn-lt"/>
          </a:endParaRPr>
        </a:p>
      </dgm:t>
    </dgm:pt>
    <dgm:pt modelId="{8E531FE5-8AF4-43F1-91EB-753DD234A60C}" type="parTrans" cxnId="{180637B4-59F1-4719-A2F1-EEB30D25209F}">
      <dgm:prSet/>
      <dgm:spPr/>
      <dgm:t>
        <a:bodyPr/>
        <a:lstStyle/>
        <a:p>
          <a:endParaRPr lang="en-US" b="0" i="0">
            <a:latin typeface="Metropolis" pitchFamily="2" charset="77"/>
          </a:endParaRPr>
        </a:p>
      </dgm:t>
    </dgm:pt>
    <dgm:pt modelId="{6CCA0B3D-E14B-4523-A32E-279B2880842F}" type="sibTrans" cxnId="{180637B4-59F1-4719-A2F1-EEB30D25209F}">
      <dgm:prSet/>
      <dgm:spPr/>
      <dgm:t>
        <a:bodyPr/>
        <a:lstStyle/>
        <a:p>
          <a:endParaRPr lang="en-US" b="0" i="0">
            <a:latin typeface="Metropolis" pitchFamily="2" charset="77"/>
          </a:endParaRPr>
        </a:p>
      </dgm:t>
    </dgm:pt>
    <dgm:pt modelId="{0F289AAD-0597-4D0C-AF4E-9FA96A361F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solidFill>
                <a:srgbClr val="000000"/>
              </a:solidFill>
              <a:latin typeface="+mn-lt"/>
              <a:ea typeface="Open Sans"/>
              <a:cs typeface="Open Sans"/>
              <a:sym typeface="Arial"/>
            </a:rPr>
            <a:t>Day 2 Ops ready visibility and tooling</a:t>
          </a:r>
          <a:endParaRPr lang="en-US" sz="1600" b="0" i="0">
            <a:latin typeface="+mn-lt"/>
          </a:endParaRPr>
        </a:p>
      </dgm:t>
    </dgm:pt>
    <dgm:pt modelId="{F034CA9A-A0CA-49F4-A103-2C8369F8B436}" type="parTrans" cxnId="{323CD6E1-54C4-4366-BF8D-0CC6A0751B42}">
      <dgm:prSet/>
      <dgm:spPr/>
      <dgm:t>
        <a:bodyPr/>
        <a:lstStyle/>
        <a:p>
          <a:endParaRPr lang="en-US" b="0" i="0">
            <a:latin typeface="Metropolis" pitchFamily="2" charset="77"/>
          </a:endParaRPr>
        </a:p>
      </dgm:t>
    </dgm:pt>
    <dgm:pt modelId="{2729E231-17B2-43A7-A451-24B65CE2E401}" type="sibTrans" cxnId="{323CD6E1-54C4-4366-BF8D-0CC6A0751B42}">
      <dgm:prSet/>
      <dgm:spPr/>
      <dgm:t>
        <a:bodyPr/>
        <a:lstStyle/>
        <a:p>
          <a:endParaRPr lang="en-US" b="0" i="0">
            <a:latin typeface="Metropolis" pitchFamily="2" charset="77"/>
          </a:endParaRPr>
        </a:p>
      </dgm:t>
    </dgm:pt>
    <dgm:pt modelId="{94257E4F-3500-BD4E-9E98-C414B588BE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solidFill>
                <a:srgbClr val="000000"/>
              </a:solidFill>
              <a:latin typeface="+mn-lt"/>
              <a:ea typeface="Open Sans"/>
              <a:cs typeface="Open Sans"/>
              <a:sym typeface="Arial"/>
            </a:rPr>
            <a:t>Provides Multicloud Networking Software (MCNS) reference Architecture (MCNA)</a:t>
          </a:r>
          <a:endParaRPr lang="en-US" sz="1600" b="0" i="0" dirty="0">
            <a:latin typeface="+mn-lt"/>
          </a:endParaRPr>
        </a:p>
      </dgm:t>
    </dgm:pt>
    <dgm:pt modelId="{3B2FF254-2C96-3542-AEFC-9EB57F6078EA}" type="parTrans" cxnId="{75C9180B-6277-2F4A-AB66-330A19680308}">
      <dgm:prSet/>
      <dgm:spPr/>
      <dgm:t>
        <a:bodyPr/>
        <a:lstStyle/>
        <a:p>
          <a:endParaRPr lang="en-US" b="0" i="0">
            <a:latin typeface="Metropolis" pitchFamily="2" charset="77"/>
          </a:endParaRPr>
        </a:p>
      </dgm:t>
    </dgm:pt>
    <dgm:pt modelId="{117F03C4-DE63-BC4A-B257-A7732D9C09A7}" type="sibTrans" cxnId="{75C9180B-6277-2F4A-AB66-330A19680308}">
      <dgm:prSet/>
      <dgm:spPr/>
      <dgm:t>
        <a:bodyPr/>
        <a:lstStyle/>
        <a:p>
          <a:endParaRPr lang="en-US" b="0" i="0">
            <a:latin typeface="Metropolis" pitchFamily="2" charset="77"/>
          </a:endParaRPr>
        </a:p>
      </dgm:t>
    </dgm:pt>
    <dgm:pt modelId="{C7DD3C0C-41C9-F946-AC5A-0231E4C070A0}">
      <dgm:prSet custT="1"/>
      <dgm:spPr/>
      <dgm:t>
        <a:bodyPr/>
        <a:lstStyle/>
        <a:p>
          <a:pPr>
            <a:lnSpc>
              <a:spcPct val="100000"/>
            </a:lnSpc>
            <a:buClr>
              <a:srgbClr val="000000"/>
            </a:buClr>
            <a:buSzPts val="1800"/>
            <a:buFont typeface="Arial"/>
            <a:buChar char="•"/>
          </a:pPr>
          <a:r>
            <a:rPr lang="en-US" sz="1600" b="0" i="0" dirty="0">
              <a:latin typeface="+mn-lt"/>
            </a:rPr>
            <a:t>Zero data processing charges</a:t>
          </a:r>
        </a:p>
        <a:p>
          <a:pPr>
            <a:lnSpc>
              <a:spcPct val="100000"/>
            </a:lnSpc>
            <a:buClr>
              <a:srgbClr val="000000"/>
            </a:buClr>
            <a:buSzPts val="1800"/>
            <a:buFont typeface="Arial"/>
            <a:buChar char="•"/>
          </a:pPr>
          <a:r>
            <a:rPr lang="en-US" sz="1600" b="0" i="0" dirty="0">
              <a:latin typeface="+mn-lt"/>
            </a:rPr>
            <a:t>Simple design, deploy and run</a:t>
          </a:r>
        </a:p>
      </dgm:t>
    </dgm:pt>
    <dgm:pt modelId="{7C767C57-5F14-0A44-BF7D-D52D5E169198}" type="parTrans" cxnId="{1782C6B4-0730-4048-9095-4F88910C5463}">
      <dgm:prSet/>
      <dgm:spPr/>
      <dgm:t>
        <a:bodyPr/>
        <a:lstStyle/>
        <a:p>
          <a:endParaRPr lang="en-US" b="0" i="0">
            <a:latin typeface="Metropolis" pitchFamily="2" charset="77"/>
          </a:endParaRPr>
        </a:p>
      </dgm:t>
    </dgm:pt>
    <dgm:pt modelId="{5BD71A3C-97F8-C04A-A4CB-C8F62F839CA9}" type="sibTrans" cxnId="{1782C6B4-0730-4048-9095-4F88910C5463}">
      <dgm:prSet/>
      <dgm:spPr/>
      <dgm:t>
        <a:bodyPr/>
        <a:lstStyle/>
        <a:p>
          <a:endParaRPr lang="en-US" b="0" i="0">
            <a:latin typeface="Metropolis" pitchFamily="2" charset="77"/>
          </a:endParaRPr>
        </a:p>
      </dgm:t>
    </dgm:pt>
    <dgm:pt modelId="{141D5DA3-3A34-4866-B37E-810BE058237E}" type="pres">
      <dgm:prSet presAssocID="{C6BB68D0-08B9-4B44-8AB2-441A0AE4DED1}" presName="root" presStyleCnt="0">
        <dgm:presLayoutVars>
          <dgm:dir/>
          <dgm:resizeHandles val="exact"/>
        </dgm:presLayoutVars>
      </dgm:prSet>
      <dgm:spPr/>
    </dgm:pt>
    <dgm:pt modelId="{F2636BEF-0182-4769-BE50-02409C99B1A8}" type="pres">
      <dgm:prSet presAssocID="{808AF9CA-7CA3-4C71-A883-E18C7D93B9CE}" presName="compNode" presStyleCnt="0"/>
      <dgm:spPr/>
    </dgm:pt>
    <dgm:pt modelId="{45BD3D58-3A08-472D-B554-28411CC62EEE}" type="pres">
      <dgm:prSet presAssocID="{808AF9CA-7CA3-4C71-A883-E18C7D93B9CE}" presName="bgRect" presStyleLbl="bgShp" presStyleIdx="0" presStyleCnt="5"/>
      <dgm:spPr/>
    </dgm:pt>
    <dgm:pt modelId="{68010F4C-2017-4367-8A77-397BFE868DB2}" type="pres">
      <dgm:prSet presAssocID="{808AF9CA-7CA3-4C71-A883-E18C7D93B9C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BE5CEBF5-BC5B-461B-961F-138EB689236B}" type="pres">
      <dgm:prSet presAssocID="{808AF9CA-7CA3-4C71-A883-E18C7D93B9CE}" presName="spaceRect" presStyleCnt="0"/>
      <dgm:spPr/>
    </dgm:pt>
    <dgm:pt modelId="{FE19205C-4749-4DB9-B5ED-8DF67E0FE7BD}" type="pres">
      <dgm:prSet presAssocID="{808AF9CA-7CA3-4C71-A883-E18C7D93B9CE}" presName="parTx" presStyleLbl="revTx" presStyleIdx="0" presStyleCnt="5" custLinFactNeighborY="2096">
        <dgm:presLayoutVars>
          <dgm:chMax val="0"/>
          <dgm:chPref val="0"/>
        </dgm:presLayoutVars>
      </dgm:prSet>
      <dgm:spPr/>
    </dgm:pt>
    <dgm:pt modelId="{625229A0-0599-4D0A-898B-240F899795A4}" type="pres">
      <dgm:prSet presAssocID="{17519AF2-402C-4188-88C2-8D60CD036079}" presName="sibTrans" presStyleCnt="0"/>
      <dgm:spPr/>
    </dgm:pt>
    <dgm:pt modelId="{CBCC1131-B048-F047-A7B1-BE0D37DB64C0}" type="pres">
      <dgm:prSet presAssocID="{94257E4F-3500-BD4E-9E98-C414B588BE2F}" presName="compNode" presStyleCnt="0"/>
      <dgm:spPr/>
    </dgm:pt>
    <dgm:pt modelId="{81B8C9A4-EE4F-4E4A-8142-ED7AC1D2F024}" type="pres">
      <dgm:prSet presAssocID="{94257E4F-3500-BD4E-9E98-C414B588BE2F}" presName="bgRect" presStyleLbl="bgShp" presStyleIdx="1" presStyleCnt="5"/>
      <dgm:spPr/>
    </dgm:pt>
    <dgm:pt modelId="{B5B06D0D-9425-324C-B14F-E09E00522613}" type="pres">
      <dgm:prSet presAssocID="{94257E4F-3500-BD4E-9E98-C414B588BE2F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2891593C-C0AB-1343-93C9-81F50F1B65A7}" type="pres">
      <dgm:prSet presAssocID="{94257E4F-3500-BD4E-9E98-C414B588BE2F}" presName="spaceRect" presStyleCnt="0"/>
      <dgm:spPr/>
    </dgm:pt>
    <dgm:pt modelId="{305A3EAB-6E20-3C48-AB8B-5857A10865C6}" type="pres">
      <dgm:prSet presAssocID="{94257E4F-3500-BD4E-9E98-C414B588BE2F}" presName="parTx" presStyleLbl="revTx" presStyleIdx="1" presStyleCnt="5">
        <dgm:presLayoutVars>
          <dgm:chMax val="0"/>
          <dgm:chPref val="0"/>
        </dgm:presLayoutVars>
      </dgm:prSet>
      <dgm:spPr/>
    </dgm:pt>
    <dgm:pt modelId="{8DA2E62A-8467-C74F-8622-4DAA893A2929}" type="pres">
      <dgm:prSet presAssocID="{117F03C4-DE63-BC4A-B257-A7732D9C09A7}" presName="sibTrans" presStyleCnt="0"/>
      <dgm:spPr/>
    </dgm:pt>
    <dgm:pt modelId="{684BE7DC-D7E0-40E1-96C5-4B8681FEA25C}" type="pres">
      <dgm:prSet presAssocID="{7A6DA452-EF57-4051-95A8-65850FE5902C}" presName="compNode" presStyleCnt="0"/>
      <dgm:spPr/>
    </dgm:pt>
    <dgm:pt modelId="{DD396196-9670-402E-84A1-7815651D566B}" type="pres">
      <dgm:prSet presAssocID="{7A6DA452-EF57-4051-95A8-65850FE5902C}" presName="bgRect" presStyleLbl="bgShp" presStyleIdx="2" presStyleCnt="5"/>
      <dgm:spPr/>
    </dgm:pt>
    <dgm:pt modelId="{F54415F0-A384-4EA7-AF07-F1324AB88A69}" type="pres">
      <dgm:prSet presAssocID="{7A6DA452-EF57-4051-95A8-65850FE5902C}" presName="iconRect" presStyleLbl="node1" presStyleIdx="2" presStyleCnt="5"/>
      <dgm:spPr>
        <a:blipFill>
          <a:blip xmlns:r="http://schemas.openxmlformats.org/officeDocument/2006/relationships" r:embed="rId3"/>
          <a:srcRect/>
          <a:stretch>
            <a:fillRect l="-14000" r="-14000"/>
          </a:stretch>
        </a:blipFill>
        <a:ln>
          <a:noFill/>
        </a:ln>
      </dgm:spPr>
    </dgm:pt>
    <dgm:pt modelId="{CF7FAD44-1C8F-427C-A7BB-ED63E5CD9026}" type="pres">
      <dgm:prSet presAssocID="{7A6DA452-EF57-4051-95A8-65850FE5902C}" presName="spaceRect" presStyleCnt="0"/>
      <dgm:spPr/>
    </dgm:pt>
    <dgm:pt modelId="{3671825C-478D-427D-B31E-E402F5ECB9E3}" type="pres">
      <dgm:prSet presAssocID="{7A6DA452-EF57-4051-95A8-65850FE5902C}" presName="parTx" presStyleLbl="revTx" presStyleIdx="2" presStyleCnt="5">
        <dgm:presLayoutVars>
          <dgm:chMax val="0"/>
          <dgm:chPref val="0"/>
        </dgm:presLayoutVars>
      </dgm:prSet>
      <dgm:spPr/>
    </dgm:pt>
    <dgm:pt modelId="{FE23D076-E8AC-4335-A96F-4B536DB16C1C}" type="pres">
      <dgm:prSet presAssocID="{6CCA0B3D-E14B-4523-A32E-279B2880842F}" presName="sibTrans" presStyleCnt="0"/>
      <dgm:spPr/>
    </dgm:pt>
    <dgm:pt modelId="{1A501B11-21A9-4926-B3C3-68E27DDF3BA0}" type="pres">
      <dgm:prSet presAssocID="{0F289AAD-0597-4D0C-AF4E-9FA96A361FED}" presName="compNode" presStyleCnt="0"/>
      <dgm:spPr/>
    </dgm:pt>
    <dgm:pt modelId="{C32FEF74-4763-4EA8-AA4A-401ECCEE99B2}" type="pres">
      <dgm:prSet presAssocID="{0F289AAD-0597-4D0C-AF4E-9FA96A361FED}" presName="bgRect" presStyleLbl="bgShp" presStyleIdx="3" presStyleCnt="5"/>
      <dgm:spPr/>
    </dgm:pt>
    <dgm:pt modelId="{702B412A-615A-4BBE-8D23-2A99D24B823A}" type="pres">
      <dgm:prSet presAssocID="{0F289AAD-0597-4D0C-AF4E-9FA96A361FED}" presName="iconRect" presStyleLbl="node1" presStyleIdx="3" presStyleCnt="5"/>
      <dgm:spPr>
        <a:blipFill>
          <a:blip xmlns:r="http://schemas.openxmlformats.org/officeDocument/2006/relationships" r:embed="rId4"/>
          <a:srcRect/>
          <a:stretch>
            <a:fillRect l="-14000" r="-14000"/>
          </a:stretch>
        </a:blipFill>
        <a:ln>
          <a:noFill/>
        </a:ln>
      </dgm:spPr>
    </dgm:pt>
    <dgm:pt modelId="{2CD6884D-F363-4799-B1B7-0F6A1A0463E2}" type="pres">
      <dgm:prSet presAssocID="{0F289AAD-0597-4D0C-AF4E-9FA96A361FED}" presName="spaceRect" presStyleCnt="0"/>
      <dgm:spPr/>
    </dgm:pt>
    <dgm:pt modelId="{DF0B384E-1062-4BFB-B438-235ED4A17D6E}" type="pres">
      <dgm:prSet presAssocID="{0F289AAD-0597-4D0C-AF4E-9FA96A361FED}" presName="parTx" presStyleLbl="revTx" presStyleIdx="3" presStyleCnt="5">
        <dgm:presLayoutVars>
          <dgm:chMax val="0"/>
          <dgm:chPref val="0"/>
        </dgm:presLayoutVars>
      </dgm:prSet>
      <dgm:spPr/>
    </dgm:pt>
    <dgm:pt modelId="{5E3BDC7B-A993-4B46-AFE9-48E62C5ABA3E}" type="pres">
      <dgm:prSet presAssocID="{2729E231-17B2-43A7-A451-24B65CE2E401}" presName="sibTrans" presStyleCnt="0"/>
      <dgm:spPr/>
    </dgm:pt>
    <dgm:pt modelId="{48937108-BE79-E949-89AF-7C4DBAA35EAB}" type="pres">
      <dgm:prSet presAssocID="{C7DD3C0C-41C9-F946-AC5A-0231E4C070A0}" presName="compNode" presStyleCnt="0"/>
      <dgm:spPr/>
    </dgm:pt>
    <dgm:pt modelId="{99E2295F-4C61-9E49-85AD-12C1D6AAFAE2}" type="pres">
      <dgm:prSet presAssocID="{C7DD3C0C-41C9-F946-AC5A-0231E4C070A0}" presName="bgRect" presStyleLbl="bgShp" presStyleIdx="4" presStyleCnt="5"/>
      <dgm:spPr/>
    </dgm:pt>
    <dgm:pt modelId="{AF5259A1-5B7B-0246-88CF-B5CFF4EE06F4}" type="pres">
      <dgm:prSet presAssocID="{C7DD3C0C-41C9-F946-AC5A-0231E4C070A0}" presName="iconRect" presStyleLbl="node1" presStyleIdx="4" presStyleCnt="5"/>
      <dgm:spPr>
        <a:blipFill>
          <a:blip xmlns:r="http://schemas.openxmlformats.org/officeDocument/2006/relationships" r:embed="rId5"/>
          <a:srcRect/>
          <a:stretch>
            <a:fillRect l="-14000" r="-14000"/>
          </a:stretch>
        </a:blipFill>
      </dgm:spPr>
    </dgm:pt>
    <dgm:pt modelId="{744467B9-2DC7-BC4B-9244-EE54C09CFE30}" type="pres">
      <dgm:prSet presAssocID="{C7DD3C0C-41C9-F946-AC5A-0231E4C070A0}" presName="spaceRect" presStyleCnt="0"/>
      <dgm:spPr/>
    </dgm:pt>
    <dgm:pt modelId="{44BBC492-7474-614E-A51A-8E34434CCEDE}" type="pres">
      <dgm:prSet presAssocID="{C7DD3C0C-41C9-F946-AC5A-0231E4C070A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5C9180B-6277-2F4A-AB66-330A19680308}" srcId="{C6BB68D0-08B9-4B44-8AB2-441A0AE4DED1}" destId="{94257E4F-3500-BD4E-9E98-C414B588BE2F}" srcOrd="1" destOrd="0" parTransId="{3B2FF254-2C96-3542-AEFC-9EB57F6078EA}" sibTransId="{117F03C4-DE63-BC4A-B257-A7732D9C09A7}"/>
    <dgm:cxn modelId="{539FD420-F2E7-EE4D-8773-0AE4992DC829}" type="presOf" srcId="{808AF9CA-7CA3-4C71-A883-E18C7D93B9CE}" destId="{FE19205C-4749-4DB9-B5ED-8DF67E0FE7BD}" srcOrd="0" destOrd="0" presId="urn:microsoft.com/office/officeart/2018/2/layout/IconVerticalSolidList"/>
    <dgm:cxn modelId="{2D038723-E7D4-E745-B315-CB505D0E3217}" type="presOf" srcId="{C6BB68D0-08B9-4B44-8AB2-441A0AE4DED1}" destId="{141D5DA3-3A34-4866-B37E-810BE058237E}" srcOrd="0" destOrd="0" presId="urn:microsoft.com/office/officeart/2018/2/layout/IconVerticalSolidList"/>
    <dgm:cxn modelId="{E7B9F568-3044-B745-9AF4-C44AC90F0EC1}" type="presOf" srcId="{0F289AAD-0597-4D0C-AF4E-9FA96A361FED}" destId="{DF0B384E-1062-4BFB-B438-235ED4A17D6E}" srcOrd="0" destOrd="0" presId="urn:microsoft.com/office/officeart/2018/2/layout/IconVerticalSolidList"/>
    <dgm:cxn modelId="{C5F94C70-17EF-4C43-80B8-531FE94E9B7A}" type="presOf" srcId="{C7DD3C0C-41C9-F946-AC5A-0231E4C070A0}" destId="{44BBC492-7474-614E-A51A-8E34434CCEDE}" srcOrd="0" destOrd="0" presId="urn:microsoft.com/office/officeart/2018/2/layout/IconVerticalSolidList"/>
    <dgm:cxn modelId="{941FCF8A-A6BF-45FF-9FB3-52BAC029C5EB}" srcId="{C6BB68D0-08B9-4B44-8AB2-441A0AE4DED1}" destId="{808AF9CA-7CA3-4C71-A883-E18C7D93B9CE}" srcOrd="0" destOrd="0" parTransId="{E18FD68E-F5F9-4BF5-8381-8B3190635E68}" sibTransId="{17519AF2-402C-4188-88C2-8D60CD036079}"/>
    <dgm:cxn modelId="{4D2065A9-19EF-3145-A6F1-0DC76ECCCB6E}" type="presOf" srcId="{94257E4F-3500-BD4E-9E98-C414B588BE2F}" destId="{305A3EAB-6E20-3C48-AB8B-5857A10865C6}" srcOrd="0" destOrd="0" presId="urn:microsoft.com/office/officeart/2018/2/layout/IconVerticalSolidList"/>
    <dgm:cxn modelId="{180637B4-59F1-4719-A2F1-EEB30D25209F}" srcId="{C6BB68D0-08B9-4B44-8AB2-441A0AE4DED1}" destId="{7A6DA452-EF57-4051-95A8-65850FE5902C}" srcOrd="2" destOrd="0" parTransId="{8E531FE5-8AF4-43F1-91EB-753DD234A60C}" sibTransId="{6CCA0B3D-E14B-4523-A32E-279B2880842F}"/>
    <dgm:cxn modelId="{1782C6B4-0730-4048-9095-4F88910C5463}" srcId="{C6BB68D0-08B9-4B44-8AB2-441A0AE4DED1}" destId="{C7DD3C0C-41C9-F946-AC5A-0231E4C070A0}" srcOrd="4" destOrd="0" parTransId="{7C767C57-5F14-0A44-BF7D-D52D5E169198}" sibTransId="{5BD71A3C-97F8-C04A-A4CB-C8F62F839CA9}"/>
    <dgm:cxn modelId="{8AF04AD2-15B6-C544-8BF5-6913504B49B8}" type="presOf" srcId="{7A6DA452-EF57-4051-95A8-65850FE5902C}" destId="{3671825C-478D-427D-B31E-E402F5ECB9E3}" srcOrd="0" destOrd="0" presId="urn:microsoft.com/office/officeart/2018/2/layout/IconVerticalSolidList"/>
    <dgm:cxn modelId="{323CD6E1-54C4-4366-BF8D-0CC6A0751B42}" srcId="{C6BB68D0-08B9-4B44-8AB2-441A0AE4DED1}" destId="{0F289AAD-0597-4D0C-AF4E-9FA96A361FED}" srcOrd="3" destOrd="0" parTransId="{F034CA9A-A0CA-49F4-A103-2C8369F8B436}" sibTransId="{2729E231-17B2-43A7-A451-24B65CE2E401}"/>
    <dgm:cxn modelId="{12BCD72F-2757-E246-9243-A7DED77A002B}" type="presParOf" srcId="{141D5DA3-3A34-4866-B37E-810BE058237E}" destId="{F2636BEF-0182-4769-BE50-02409C99B1A8}" srcOrd="0" destOrd="0" presId="urn:microsoft.com/office/officeart/2018/2/layout/IconVerticalSolidList"/>
    <dgm:cxn modelId="{8ECD56FB-DFE2-E245-8227-C78844DDC62B}" type="presParOf" srcId="{F2636BEF-0182-4769-BE50-02409C99B1A8}" destId="{45BD3D58-3A08-472D-B554-28411CC62EEE}" srcOrd="0" destOrd="0" presId="urn:microsoft.com/office/officeart/2018/2/layout/IconVerticalSolidList"/>
    <dgm:cxn modelId="{0EE04086-8F0B-0945-8585-AF16A2ADFFE3}" type="presParOf" srcId="{F2636BEF-0182-4769-BE50-02409C99B1A8}" destId="{68010F4C-2017-4367-8A77-397BFE868DB2}" srcOrd="1" destOrd="0" presId="urn:microsoft.com/office/officeart/2018/2/layout/IconVerticalSolidList"/>
    <dgm:cxn modelId="{7CA60D26-B279-F549-A13F-D8F95D70B9A3}" type="presParOf" srcId="{F2636BEF-0182-4769-BE50-02409C99B1A8}" destId="{BE5CEBF5-BC5B-461B-961F-138EB689236B}" srcOrd="2" destOrd="0" presId="urn:microsoft.com/office/officeart/2018/2/layout/IconVerticalSolidList"/>
    <dgm:cxn modelId="{1BF14DC2-70AF-B340-A96C-4AB08F34C950}" type="presParOf" srcId="{F2636BEF-0182-4769-BE50-02409C99B1A8}" destId="{FE19205C-4749-4DB9-B5ED-8DF67E0FE7BD}" srcOrd="3" destOrd="0" presId="urn:microsoft.com/office/officeart/2018/2/layout/IconVerticalSolidList"/>
    <dgm:cxn modelId="{9EAA6515-5D05-1A4B-BB2A-27FC679AB352}" type="presParOf" srcId="{141D5DA3-3A34-4866-B37E-810BE058237E}" destId="{625229A0-0599-4D0A-898B-240F899795A4}" srcOrd="1" destOrd="0" presId="urn:microsoft.com/office/officeart/2018/2/layout/IconVerticalSolidList"/>
    <dgm:cxn modelId="{C18B2B37-D2D4-3640-9B6A-788FDAA204DD}" type="presParOf" srcId="{141D5DA3-3A34-4866-B37E-810BE058237E}" destId="{CBCC1131-B048-F047-A7B1-BE0D37DB64C0}" srcOrd="2" destOrd="0" presId="urn:microsoft.com/office/officeart/2018/2/layout/IconVerticalSolidList"/>
    <dgm:cxn modelId="{4B7C4937-58E8-7747-BDF8-010E53F974EB}" type="presParOf" srcId="{CBCC1131-B048-F047-A7B1-BE0D37DB64C0}" destId="{81B8C9A4-EE4F-4E4A-8142-ED7AC1D2F024}" srcOrd="0" destOrd="0" presId="urn:microsoft.com/office/officeart/2018/2/layout/IconVerticalSolidList"/>
    <dgm:cxn modelId="{9654DB9B-AB80-A84B-83DB-0FAC207220BC}" type="presParOf" srcId="{CBCC1131-B048-F047-A7B1-BE0D37DB64C0}" destId="{B5B06D0D-9425-324C-B14F-E09E00522613}" srcOrd="1" destOrd="0" presId="urn:microsoft.com/office/officeart/2018/2/layout/IconVerticalSolidList"/>
    <dgm:cxn modelId="{21188649-95EF-5D49-998A-C25ABF12F992}" type="presParOf" srcId="{CBCC1131-B048-F047-A7B1-BE0D37DB64C0}" destId="{2891593C-C0AB-1343-93C9-81F50F1B65A7}" srcOrd="2" destOrd="0" presId="urn:microsoft.com/office/officeart/2018/2/layout/IconVerticalSolidList"/>
    <dgm:cxn modelId="{1CA5E4E5-9370-A74D-BBDC-3056D61F9A2A}" type="presParOf" srcId="{CBCC1131-B048-F047-A7B1-BE0D37DB64C0}" destId="{305A3EAB-6E20-3C48-AB8B-5857A10865C6}" srcOrd="3" destOrd="0" presId="urn:microsoft.com/office/officeart/2018/2/layout/IconVerticalSolidList"/>
    <dgm:cxn modelId="{1F7CECBD-897D-984A-B3EC-5DB2EAC5518E}" type="presParOf" srcId="{141D5DA3-3A34-4866-B37E-810BE058237E}" destId="{8DA2E62A-8467-C74F-8622-4DAA893A2929}" srcOrd="3" destOrd="0" presId="urn:microsoft.com/office/officeart/2018/2/layout/IconVerticalSolidList"/>
    <dgm:cxn modelId="{C26A03A8-9444-9740-AC04-B904D7E8142D}" type="presParOf" srcId="{141D5DA3-3A34-4866-B37E-810BE058237E}" destId="{684BE7DC-D7E0-40E1-96C5-4B8681FEA25C}" srcOrd="4" destOrd="0" presId="urn:microsoft.com/office/officeart/2018/2/layout/IconVerticalSolidList"/>
    <dgm:cxn modelId="{DC8DA8E2-9408-BB4B-A33B-ACAF93964217}" type="presParOf" srcId="{684BE7DC-D7E0-40E1-96C5-4B8681FEA25C}" destId="{DD396196-9670-402E-84A1-7815651D566B}" srcOrd="0" destOrd="0" presId="urn:microsoft.com/office/officeart/2018/2/layout/IconVerticalSolidList"/>
    <dgm:cxn modelId="{DB62383A-16EA-4F46-BBF0-ECF5A6B3B88F}" type="presParOf" srcId="{684BE7DC-D7E0-40E1-96C5-4B8681FEA25C}" destId="{F54415F0-A384-4EA7-AF07-F1324AB88A69}" srcOrd="1" destOrd="0" presId="urn:microsoft.com/office/officeart/2018/2/layout/IconVerticalSolidList"/>
    <dgm:cxn modelId="{27B7A124-5CAB-7B4D-B287-09ABC07DC7DA}" type="presParOf" srcId="{684BE7DC-D7E0-40E1-96C5-4B8681FEA25C}" destId="{CF7FAD44-1C8F-427C-A7BB-ED63E5CD9026}" srcOrd="2" destOrd="0" presId="urn:microsoft.com/office/officeart/2018/2/layout/IconVerticalSolidList"/>
    <dgm:cxn modelId="{ED9C5B08-C4E3-FB42-B956-4C6C62D4C528}" type="presParOf" srcId="{684BE7DC-D7E0-40E1-96C5-4B8681FEA25C}" destId="{3671825C-478D-427D-B31E-E402F5ECB9E3}" srcOrd="3" destOrd="0" presId="urn:microsoft.com/office/officeart/2018/2/layout/IconVerticalSolidList"/>
    <dgm:cxn modelId="{7EFC5267-FFB4-8043-961B-AE04ED6A7485}" type="presParOf" srcId="{141D5DA3-3A34-4866-B37E-810BE058237E}" destId="{FE23D076-E8AC-4335-A96F-4B536DB16C1C}" srcOrd="5" destOrd="0" presId="urn:microsoft.com/office/officeart/2018/2/layout/IconVerticalSolidList"/>
    <dgm:cxn modelId="{2A045E9C-6B86-DE43-926E-E72BEC15539E}" type="presParOf" srcId="{141D5DA3-3A34-4866-B37E-810BE058237E}" destId="{1A501B11-21A9-4926-B3C3-68E27DDF3BA0}" srcOrd="6" destOrd="0" presId="urn:microsoft.com/office/officeart/2018/2/layout/IconVerticalSolidList"/>
    <dgm:cxn modelId="{34DFAA28-3B7E-5244-AD24-7FA71998B86F}" type="presParOf" srcId="{1A501B11-21A9-4926-B3C3-68E27DDF3BA0}" destId="{C32FEF74-4763-4EA8-AA4A-401ECCEE99B2}" srcOrd="0" destOrd="0" presId="urn:microsoft.com/office/officeart/2018/2/layout/IconVerticalSolidList"/>
    <dgm:cxn modelId="{EB31531B-9781-3041-92D6-2669398B3E36}" type="presParOf" srcId="{1A501B11-21A9-4926-B3C3-68E27DDF3BA0}" destId="{702B412A-615A-4BBE-8D23-2A99D24B823A}" srcOrd="1" destOrd="0" presId="urn:microsoft.com/office/officeart/2018/2/layout/IconVerticalSolidList"/>
    <dgm:cxn modelId="{D5349479-38C0-8C48-BC1F-3EACD8496858}" type="presParOf" srcId="{1A501B11-21A9-4926-B3C3-68E27DDF3BA0}" destId="{2CD6884D-F363-4799-B1B7-0F6A1A0463E2}" srcOrd="2" destOrd="0" presId="urn:microsoft.com/office/officeart/2018/2/layout/IconVerticalSolidList"/>
    <dgm:cxn modelId="{6DDC9942-711C-E647-9B87-8962658E3A98}" type="presParOf" srcId="{1A501B11-21A9-4926-B3C3-68E27DDF3BA0}" destId="{DF0B384E-1062-4BFB-B438-235ED4A17D6E}" srcOrd="3" destOrd="0" presId="urn:microsoft.com/office/officeart/2018/2/layout/IconVerticalSolidList"/>
    <dgm:cxn modelId="{E3E206F0-A0FC-2C49-9D72-EB75A3435639}" type="presParOf" srcId="{141D5DA3-3A34-4866-B37E-810BE058237E}" destId="{5E3BDC7B-A993-4B46-AFE9-48E62C5ABA3E}" srcOrd="7" destOrd="0" presId="urn:microsoft.com/office/officeart/2018/2/layout/IconVerticalSolidList"/>
    <dgm:cxn modelId="{BA3DB1D2-B14D-A840-BA43-5993CE325E3A}" type="presParOf" srcId="{141D5DA3-3A34-4866-B37E-810BE058237E}" destId="{48937108-BE79-E949-89AF-7C4DBAA35EAB}" srcOrd="8" destOrd="0" presId="urn:microsoft.com/office/officeart/2018/2/layout/IconVerticalSolidList"/>
    <dgm:cxn modelId="{9797C1C8-5348-F440-B813-31D9E24CCE11}" type="presParOf" srcId="{48937108-BE79-E949-89AF-7C4DBAA35EAB}" destId="{99E2295F-4C61-9E49-85AD-12C1D6AAFAE2}" srcOrd="0" destOrd="0" presId="urn:microsoft.com/office/officeart/2018/2/layout/IconVerticalSolidList"/>
    <dgm:cxn modelId="{44C2C0D9-158C-E84D-B139-FB7EE3A90340}" type="presParOf" srcId="{48937108-BE79-E949-89AF-7C4DBAA35EAB}" destId="{AF5259A1-5B7B-0246-88CF-B5CFF4EE06F4}" srcOrd="1" destOrd="0" presId="urn:microsoft.com/office/officeart/2018/2/layout/IconVerticalSolidList"/>
    <dgm:cxn modelId="{3651D3FD-A28A-5643-B607-BE7740A9F64A}" type="presParOf" srcId="{48937108-BE79-E949-89AF-7C4DBAA35EAB}" destId="{744467B9-2DC7-BC4B-9244-EE54C09CFE30}" srcOrd="2" destOrd="0" presId="urn:microsoft.com/office/officeart/2018/2/layout/IconVerticalSolidList"/>
    <dgm:cxn modelId="{90763FE3-02DD-5D42-B30B-1F5018BB431C}" type="presParOf" srcId="{48937108-BE79-E949-89AF-7C4DBAA35EAB}" destId="{44BBC492-7474-614E-A51A-8E34434CC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32939D-790A-D34A-A8AF-F4AD7662E82C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5D560A8-366D-0141-A2DE-03418A46FEC9}">
      <dgm:prSet custT="1"/>
      <dgm:spPr/>
      <dgm:t>
        <a:bodyPr/>
        <a:lstStyle/>
        <a:p>
          <a:r>
            <a:rPr lang="en-US" sz="1800" b="1" i="0">
              <a:latin typeface="+mn-lt"/>
            </a:rPr>
            <a:t>Build</a:t>
          </a:r>
        </a:p>
      </dgm:t>
    </dgm:pt>
    <dgm:pt modelId="{30108A79-874C-2F41-B54C-CB66916D2849}" type="parTrans" cxnId="{48EF8FED-DB3F-7F46-AF0D-2BF3A8DF6648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602FDEA3-39F0-C34F-B506-AE3436384E10}" type="sibTrans" cxnId="{48EF8FED-DB3F-7F46-AF0D-2BF3A8DF6648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97AB837A-052F-7548-AE46-B5F378096B76}">
      <dgm:prSet custT="1"/>
      <dgm:spPr/>
      <dgm:t>
        <a:bodyPr/>
        <a:lstStyle/>
        <a:p>
          <a:r>
            <a:rPr lang="en-US" sz="1800" b="1" i="0" dirty="0">
              <a:latin typeface="+mn-lt"/>
            </a:rPr>
            <a:t>Operate</a:t>
          </a:r>
        </a:p>
      </dgm:t>
    </dgm:pt>
    <dgm:pt modelId="{084BD89A-823E-674A-BB2F-5D947EF56228}" type="parTrans" cxnId="{9066222B-46CE-5F48-9FEB-4101A0E552F1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6A390B25-1D01-1747-99F1-9E891BA9AE56}" type="sibTrans" cxnId="{9066222B-46CE-5F48-9FEB-4101A0E552F1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3CD1923C-9618-DB44-8064-BA97B60D2FC6}">
      <dgm:prSet custT="1"/>
      <dgm:spPr/>
      <dgm:t>
        <a:bodyPr/>
        <a:lstStyle/>
        <a:p>
          <a:r>
            <a:rPr lang="en-US" sz="1400" b="0" i="0" dirty="0">
              <a:latin typeface="+mn-lt"/>
              <a:sym typeface="Arial"/>
            </a:rPr>
            <a:t>Cloud provider is Go-Build mentality</a:t>
          </a:r>
          <a:endParaRPr lang="en-US" sz="1400" b="0" i="0" dirty="0">
            <a:latin typeface="+mn-lt"/>
          </a:endParaRPr>
        </a:p>
      </dgm:t>
    </dgm:pt>
    <dgm:pt modelId="{1A62EE31-0BD9-BA49-8F04-37D7972303D8}" type="parTrans" cxnId="{F23492A8-45EA-1649-BBB0-A120ED9549ED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8C045C67-E405-AF4B-96BA-5BBA287E1130}" type="sibTrans" cxnId="{F23492A8-45EA-1649-BBB0-A120ED9549ED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ED1DF955-7AA7-1243-99C1-4240999973C3}">
      <dgm:prSet custT="1"/>
      <dgm:spPr/>
      <dgm:t>
        <a:bodyPr/>
        <a:lstStyle/>
        <a:p>
          <a:r>
            <a:rPr lang="en-US" sz="1400" b="0" i="0" strike="noStrike" dirty="0">
              <a:latin typeface="+mn-lt"/>
              <a:sym typeface="Arial"/>
            </a:rPr>
            <a:t>Reference architectures doesn’t fit customers expectations</a:t>
          </a:r>
        </a:p>
      </dgm:t>
    </dgm:pt>
    <dgm:pt modelId="{CE44B482-CC4A-9A46-944E-4937D8340BF5}" type="parTrans" cxnId="{A22C2601-F32C-5543-9C9F-B6506F5B5AF4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F1AF6A4A-DAE9-7749-BC1D-D802C5A662AD}" type="sibTrans" cxnId="{A22C2601-F32C-5543-9C9F-B6506F5B5AF4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C270A5EE-C688-3E41-95F7-BCC0E4184B6C}">
      <dgm:prSet custT="1"/>
      <dgm:spPr/>
      <dgm:t>
        <a:bodyPr/>
        <a:lstStyle/>
        <a:p>
          <a:r>
            <a:rPr lang="en-US" sz="1400" b="0" i="0" dirty="0">
              <a:latin typeface="+mn-lt"/>
              <a:sym typeface="Arial"/>
            </a:rPr>
            <a:t>Disconnected Day 2 Operations  </a:t>
          </a:r>
          <a:endParaRPr lang="en-US" sz="1400" b="0" i="0" dirty="0">
            <a:latin typeface="+mn-lt"/>
          </a:endParaRPr>
        </a:p>
      </dgm:t>
    </dgm:pt>
    <dgm:pt modelId="{20E40BAF-2281-C740-9221-144FF1965841}" type="parTrans" cxnId="{E21D9D20-6773-6549-BCA5-4A77DD297949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3F07B546-BC6A-9542-8F46-152545FFDBB2}" type="sibTrans" cxnId="{E21D9D20-6773-6549-BCA5-4A77DD297949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4C5F2F3F-8CCE-DE48-9DE2-AE19C366BBD1}">
      <dgm:prSet custT="1"/>
      <dgm:spPr/>
      <dgm:t>
        <a:bodyPr/>
        <a:lstStyle/>
        <a:p>
          <a:r>
            <a:rPr lang="en-US" sz="1400" b="0" i="0" dirty="0">
              <a:latin typeface="+mn-lt"/>
              <a:sym typeface="Arial"/>
            </a:rPr>
            <a:t>Lack of visibility and troubleshooting</a:t>
          </a:r>
          <a:endParaRPr lang="en-US" sz="1400" b="0" i="0" dirty="0">
            <a:latin typeface="+mn-lt"/>
          </a:endParaRPr>
        </a:p>
      </dgm:t>
    </dgm:pt>
    <dgm:pt modelId="{228F37F1-E6BA-854F-9362-38E94B5A17DE}" type="parTrans" cxnId="{D7C846F0-9D00-FD4C-A330-95D2A49527F0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6B17D99E-96C2-F449-A310-5CCBFCB5B542}" type="sibTrans" cxnId="{D7C846F0-9D00-FD4C-A330-95D2A49527F0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74A3505A-1633-DF42-A0E3-CA4ADA06FDA4}">
      <dgm:prSet custT="1"/>
      <dgm:spPr/>
      <dgm:t>
        <a:bodyPr/>
        <a:lstStyle/>
        <a:p>
          <a:r>
            <a:rPr lang="en-US" sz="1800" b="1" i="0" dirty="0">
              <a:latin typeface="+mn-lt"/>
            </a:rPr>
            <a:t>Cost and </a:t>
          </a:r>
          <a:r>
            <a:rPr lang="en-US" sz="1800" b="1" i="0" dirty="0" err="1">
              <a:latin typeface="+mn-lt"/>
            </a:rPr>
            <a:t>Skillgap</a:t>
          </a:r>
          <a:endParaRPr lang="en-US" sz="1800" b="1" i="0" dirty="0">
            <a:latin typeface="+mn-lt"/>
          </a:endParaRPr>
        </a:p>
      </dgm:t>
    </dgm:pt>
    <dgm:pt modelId="{C0078C95-8F5D-8549-B600-F5DE2B0229F7}" type="parTrans" cxnId="{0B58482D-7D1A-0848-BF9E-5F0FC3DCC7B1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BCC3AD29-DA7A-EE46-BA68-DDC85770C6D5}" type="sibTrans" cxnId="{0B58482D-7D1A-0848-BF9E-5F0FC3DCC7B1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B2676191-5D95-454B-BC35-55B1F0686020}">
      <dgm:prSet custT="1"/>
      <dgm:spPr/>
      <dgm:t>
        <a:bodyPr/>
        <a:lstStyle/>
        <a:p>
          <a:r>
            <a:rPr lang="en-US" sz="1400" b="0" i="0" dirty="0">
              <a:latin typeface="+mn-lt"/>
              <a:sym typeface="Arial"/>
            </a:rPr>
            <a:t>Unknown and unpredictable cost</a:t>
          </a:r>
          <a:endParaRPr lang="en-US" sz="1400" b="0" i="0" dirty="0">
            <a:latin typeface="+mn-lt"/>
          </a:endParaRPr>
        </a:p>
      </dgm:t>
    </dgm:pt>
    <dgm:pt modelId="{AC9302BB-8613-6042-9C58-5B6DC6CD4726}" type="parTrans" cxnId="{53925347-AA9B-3546-B15D-85321ABB8B7E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417DD36D-B3C1-3A4D-A39F-19451499E7DD}" type="sibTrans" cxnId="{53925347-AA9B-3546-B15D-85321ABB8B7E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05CCA971-636E-F446-9CFD-ECB5341C3074}">
      <dgm:prSet custT="1"/>
      <dgm:spPr/>
      <dgm:t>
        <a:bodyPr/>
        <a:lstStyle/>
        <a:p>
          <a:r>
            <a:rPr lang="en-US" sz="1400" b="0" i="0">
              <a:latin typeface="+mn-lt"/>
              <a:sym typeface="Arial"/>
            </a:rPr>
            <a:t>Missing operational data</a:t>
          </a:r>
          <a:endParaRPr lang="en-US" sz="1400" b="0" i="0">
            <a:latin typeface="+mn-lt"/>
          </a:endParaRPr>
        </a:p>
      </dgm:t>
    </dgm:pt>
    <dgm:pt modelId="{0D454FEE-377C-EB43-AF29-1720EA6AA3AB}" type="parTrans" cxnId="{7795F237-D6E4-BA45-9BED-C74B0B004A8E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C20D4D46-98F9-2E48-AB9E-D104A03A9F86}" type="sibTrans" cxnId="{7795F237-D6E4-BA45-9BED-C74B0B004A8E}">
      <dgm:prSet/>
      <dgm:spPr/>
      <dgm:t>
        <a:bodyPr/>
        <a:lstStyle/>
        <a:p>
          <a:endParaRPr lang="en-US" sz="1800" b="0" i="0">
            <a:latin typeface="Metropolis" pitchFamily="2" charset="77"/>
          </a:endParaRPr>
        </a:p>
      </dgm:t>
    </dgm:pt>
    <dgm:pt modelId="{D995FD1F-59B7-4B42-A951-FB077EFE9886}">
      <dgm:prSet custT="1"/>
      <dgm:spPr/>
      <dgm:t>
        <a:bodyPr/>
        <a:lstStyle/>
        <a:p>
          <a:r>
            <a:rPr lang="en-US" sz="1400" dirty="0">
              <a:sym typeface="Arial"/>
            </a:rPr>
            <a:t>Lack of common architecture in multiple clouds and minimal features when extending to on-premises</a:t>
          </a:r>
          <a:endParaRPr lang="en-US" sz="1400" b="0" i="0" dirty="0">
            <a:latin typeface="+mn-lt"/>
            <a:sym typeface="Arial"/>
          </a:endParaRPr>
        </a:p>
      </dgm:t>
    </dgm:pt>
    <dgm:pt modelId="{3BFFA933-452C-AA41-A5B9-26613A6F9F7D}" type="parTrans" cxnId="{2B49B69C-8AE5-0D4F-A042-2EF3516FDE4C}">
      <dgm:prSet/>
      <dgm:spPr/>
      <dgm:t>
        <a:bodyPr/>
        <a:lstStyle/>
        <a:p>
          <a:endParaRPr lang="en-GB"/>
        </a:p>
      </dgm:t>
    </dgm:pt>
    <dgm:pt modelId="{484BE6A0-1C8F-D24A-8079-4ED4CD48BD17}" type="sibTrans" cxnId="{2B49B69C-8AE5-0D4F-A042-2EF3516FDE4C}">
      <dgm:prSet/>
      <dgm:spPr/>
      <dgm:t>
        <a:bodyPr/>
        <a:lstStyle/>
        <a:p>
          <a:endParaRPr lang="en-GB"/>
        </a:p>
      </dgm:t>
    </dgm:pt>
    <dgm:pt modelId="{6BA184AF-3642-3F4D-ABC2-DEE4B5A267C4}">
      <dgm:prSet custT="1"/>
      <dgm:spPr/>
      <dgm:t>
        <a:bodyPr/>
        <a:lstStyle/>
        <a:p>
          <a:r>
            <a:rPr lang="en-US" sz="1400" b="0" i="0" dirty="0">
              <a:latin typeface="+mn-lt"/>
            </a:rPr>
            <a:t>Heavy data processing charges, including Egress</a:t>
          </a:r>
        </a:p>
      </dgm:t>
    </dgm:pt>
    <dgm:pt modelId="{6561C2D3-E252-6D40-9711-97F4E7BD70EB}" type="parTrans" cxnId="{D48694D4-2013-CB43-9BEC-E00998D021A3}">
      <dgm:prSet/>
      <dgm:spPr/>
      <dgm:t>
        <a:bodyPr/>
        <a:lstStyle/>
        <a:p>
          <a:endParaRPr lang="en-US"/>
        </a:p>
      </dgm:t>
    </dgm:pt>
    <dgm:pt modelId="{12706B80-823E-B54B-9BB7-9C86DB9E3CF9}" type="sibTrans" cxnId="{D48694D4-2013-CB43-9BEC-E00998D021A3}">
      <dgm:prSet/>
      <dgm:spPr/>
      <dgm:t>
        <a:bodyPr/>
        <a:lstStyle/>
        <a:p>
          <a:endParaRPr lang="en-US"/>
        </a:p>
      </dgm:t>
    </dgm:pt>
    <dgm:pt modelId="{3C09C6B2-640C-1944-8F9F-9397DA6F4402}">
      <dgm:prSet custT="1"/>
      <dgm:spPr/>
      <dgm:t>
        <a:bodyPr/>
        <a:lstStyle/>
        <a:p>
          <a:r>
            <a:rPr lang="en-US" sz="1400" b="0" i="0" dirty="0">
              <a:latin typeface="+mn-lt"/>
            </a:rPr>
            <a:t>Expert level skillset needed </a:t>
          </a:r>
        </a:p>
      </dgm:t>
    </dgm:pt>
    <dgm:pt modelId="{48F7FECA-D25E-8246-A1A5-F08CF5F8D331}" type="parTrans" cxnId="{BBE21E8C-37EB-DC4E-B6CF-9726D74EE17A}">
      <dgm:prSet/>
      <dgm:spPr/>
      <dgm:t>
        <a:bodyPr/>
        <a:lstStyle/>
        <a:p>
          <a:endParaRPr lang="en-US"/>
        </a:p>
      </dgm:t>
    </dgm:pt>
    <dgm:pt modelId="{CA9D8ADA-BE29-594A-969F-AD42AB568720}" type="sibTrans" cxnId="{BBE21E8C-37EB-DC4E-B6CF-9726D74EE17A}">
      <dgm:prSet/>
      <dgm:spPr/>
      <dgm:t>
        <a:bodyPr/>
        <a:lstStyle/>
        <a:p>
          <a:endParaRPr lang="en-US"/>
        </a:p>
      </dgm:t>
    </dgm:pt>
    <dgm:pt modelId="{F91CEFC2-B48C-504F-9F79-C24C5CC915EF}" type="pres">
      <dgm:prSet presAssocID="{8E32939D-790A-D34A-A8AF-F4AD7662E82C}" presName="linear" presStyleCnt="0">
        <dgm:presLayoutVars>
          <dgm:animLvl val="lvl"/>
          <dgm:resizeHandles val="exact"/>
        </dgm:presLayoutVars>
      </dgm:prSet>
      <dgm:spPr/>
    </dgm:pt>
    <dgm:pt modelId="{ECB336B1-70B9-4943-9024-DA6FF2C64256}" type="pres">
      <dgm:prSet presAssocID="{25D560A8-366D-0141-A2DE-03418A46FEC9}" presName="parentText" presStyleLbl="node1" presStyleIdx="0" presStyleCnt="3" custScaleY="54294" custLinFactNeighborY="-15532">
        <dgm:presLayoutVars>
          <dgm:chMax val="0"/>
          <dgm:bulletEnabled val="1"/>
        </dgm:presLayoutVars>
      </dgm:prSet>
      <dgm:spPr/>
    </dgm:pt>
    <dgm:pt modelId="{E89ED4A2-2750-824D-913C-CC51D9E2477B}" type="pres">
      <dgm:prSet presAssocID="{25D560A8-366D-0141-A2DE-03418A46FEC9}" presName="childText" presStyleLbl="revTx" presStyleIdx="0" presStyleCnt="3" custLinFactNeighborY="-12302">
        <dgm:presLayoutVars>
          <dgm:bulletEnabled val="1"/>
        </dgm:presLayoutVars>
      </dgm:prSet>
      <dgm:spPr/>
    </dgm:pt>
    <dgm:pt modelId="{7DA8EDF1-0B93-DE4C-93CD-5EADB4D240A6}" type="pres">
      <dgm:prSet presAssocID="{97AB837A-052F-7548-AE46-B5F378096B76}" presName="parentText" presStyleLbl="node1" presStyleIdx="1" presStyleCnt="3" custScaleY="54294" custLinFactNeighborX="-347" custLinFactNeighborY="-9038">
        <dgm:presLayoutVars>
          <dgm:chMax val="0"/>
          <dgm:bulletEnabled val="1"/>
        </dgm:presLayoutVars>
      </dgm:prSet>
      <dgm:spPr/>
    </dgm:pt>
    <dgm:pt modelId="{E4AE75E5-4A3F-DB4F-A048-12DAC867C070}" type="pres">
      <dgm:prSet presAssocID="{97AB837A-052F-7548-AE46-B5F378096B76}" presName="childText" presStyleLbl="revTx" presStyleIdx="1" presStyleCnt="3" custScaleY="70304" custLinFactNeighborY="-2067">
        <dgm:presLayoutVars>
          <dgm:bulletEnabled val="1"/>
        </dgm:presLayoutVars>
      </dgm:prSet>
      <dgm:spPr/>
    </dgm:pt>
    <dgm:pt modelId="{B682C32C-66B7-AE4D-B8A9-CED23B19B101}" type="pres">
      <dgm:prSet presAssocID="{74A3505A-1633-DF42-A0E3-CA4ADA06FDA4}" presName="parentText" presStyleLbl="node1" presStyleIdx="2" presStyleCnt="3" custScaleY="54294" custLinFactNeighborY="3769">
        <dgm:presLayoutVars>
          <dgm:chMax val="0"/>
          <dgm:bulletEnabled val="1"/>
        </dgm:presLayoutVars>
      </dgm:prSet>
      <dgm:spPr/>
    </dgm:pt>
    <dgm:pt modelId="{7A685A73-1F76-F548-B1EC-10199776B7EE}" type="pres">
      <dgm:prSet presAssocID="{74A3505A-1633-DF42-A0E3-CA4ADA06FDA4}" presName="childText" presStyleLbl="revTx" presStyleIdx="2" presStyleCnt="3" custScaleY="26550" custLinFactNeighborY="3517">
        <dgm:presLayoutVars>
          <dgm:bulletEnabled val="1"/>
        </dgm:presLayoutVars>
      </dgm:prSet>
      <dgm:spPr/>
    </dgm:pt>
  </dgm:ptLst>
  <dgm:cxnLst>
    <dgm:cxn modelId="{A22C2601-F32C-5543-9C9F-B6506F5B5AF4}" srcId="{25D560A8-366D-0141-A2DE-03418A46FEC9}" destId="{ED1DF955-7AA7-1243-99C1-4240999973C3}" srcOrd="1" destOrd="0" parTransId="{CE44B482-CC4A-9A46-944E-4937D8340BF5}" sibTransId="{F1AF6A4A-DAE9-7749-BC1D-D802C5A662AD}"/>
    <dgm:cxn modelId="{3EA9C01A-FC54-3947-9B24-FA75897253D6}" type="presOf" srcId="{3C09C6B2-640C-1944-8F9F-9397DA6F4402}" destId="{7A685A73-1F76-F548-B1EC-10199776B7EE}" srcOrd="0" destOrd="2" presId="urn:microsoft.com/office/officeart/2005/8/layout/vList2"/>
    <dgm:cxn modelId="{2254381D-8582-E74E-9448-21D940EB5005}" type="presOf" srcId="{3CD1923C-9618-DB44-8064-BA97B60D2FC6}" destId="{E89ED4A2-2750-824D-913C-CC51D9E2477B}" srcOrd="0" destOrd="0" presId="urn:microsoft.com/office/officeart/2005/8/layout/vList2"/>
    <dgm:cxn modelId="{E21D9D20-6773-6549-BCA5-4A77DD297949}" srcId="{97AB837A-052F-7548-AE46-B5F378096B76}" destId="{C270A5EE-C688-3E41-95F7-BCC0E4184B6C}" srcOrd="0" destOrd="0" parTransId="{20E40BAF-2281-C740-9221-144FF1965841}" sibTransId="{3F07B546-BC6A-9542-8F46-152545FFDBB2}"/>
    <dgm:cxn modelId="{6594BE25-7788-7D4E-B1C9-566DEBE42F2A}" type="presOf" srcId="{8E32939D-790A-D34A-A8AF-F4AD7662E82C}" destId="{F91CEFC2-B48C-504F-9F79-C24C5CC915EF}" srcOrd="0" destOrd="0" presId="urn:microsoft.com/office/officeart/2005/8/layout/vList2"/>
    <dgm:cxn modelId="{9066222B-46CE-5F48-9FEB-4101A0E552F1}" srcId="{8E32939D-790A-D34A-A8AF-F4AD7662E82C}" destId="{97AB837A-052F-7548-AE46-B5F378096B76}" srcOrd="1" destOrd="0" parTransId="{084BD89A-823E-674A-BB2F-5D947EF56228}" sibTransId="{6A390B25-1D01-1747-99F1-9E891BA9AE56}"/>
    <dgm:cxn modelId="{0B58482D-7D1A-0848-BF9E-5F0FC3DCC7B1}" srcId="{8E32939D-790A-D34A-A8AF-F4AD7662E82C}" destId="{74A3505A-1633-DF42-A0E3-CA4ADA06FDA4}" srcOrd="2" destOrd="0" parTransId="{C0078C95-8F5D-8549-B600-F5DE2B0229F7}" sibTransId="{BCC3AD29-DA7A-EE46-BA68-DDC85770C6D5}"/>
    <dgm:cxn modelId="{A9E2512E-2199-A34B-AD5A-AD437D172454}" type="presOf" srcId="{4C5F2F3F-8CCE-DE48-9DE2-AE19C366BBD1}" destId="{E4AE75E5-4A3F-DB4F-A048-12DAC867C070}" srcOrd="0" destOrd="1" presId="urn:microsoft.com/office/officeart/2005/8/layout/vList2"/>
    <dgm:cxn modelId="{7795F237-D6E4-BA45-9BED-C74B0B004A8E}" srcId="{97AB837A-052F-7548-AE46-B5F378096B76}" destId="{05CCA971-636E-F446-9CFD-ECB5341C3074}" srcOrd="2" destOrd="0" parTransId="{0D454FEE-377C-EB43-AF29-1720EA6AA3AB}" sibTransId="{C20D4D46-98F9-2E48-AB9E-D104A03A9F86}"/>
    <dgm:cxn modelId="{1BF60139-5C5D-114C-B4DC-3A2725E61391}" type="presOf" srcId="{ED1DF955-7AA7-1243-99C1-4240999973C3}" destId="{E89ED4A2-2750-824D-913C-CC51D9E2477B}" srcOrd="0" destOrd="1" presId="urn:microsoft.com/office/officeart/2005/8/layout/vList2"/>
    <dgm:cxn modelId="{53925347-AA9B-3546-B15D-85321ABB8B7E}" srcId="{74A3505A-1633-DF42-A0E3-CA4ADA06FDA4}" destId="{B2676191-5D95-454B-BC35-55B1F0686020}" srcOrd="0" destOrd="0" parTransId="{AC9302BB-8613-6042-9C58-5B6DC6CD4726}" sibTransId="{417DD36D-B3C1-3A4D-A39F-19451499E7DD}"/>
    <dgm:cxn modelId="{F565814F-1975-574A-A025-A1C2533D1EE2}" type="presOf" srcId="{D995FD1F-59B7-4B42-A951-FB077EFE9886}" destId="{E89ED4A2-2750-824D-913C-CC51D9E2477B}" srcOrd="0" destOrd="2" presId="urn:microsoft.com/office/officeart/2005/8/layout/vList2"/>
    <dgm:cxn modelId="{347DF452-CB55-E545-8A1C-284D4584EEC9}" type="presOf" srcId="{B2676191-5D95-454B-BC35-55B1F0686020}" destId="{7A685A73-1F76-F548-B1EC-10199776B7EE}" srcOrd="0" destOrd="0" presId="urn:microsoft.com/office/officeart/2005/8/layout/vList2"/>
    <dgm:cxn modelId="{7B8FF969-41ED-7849-B7FE-F2FB9D2E4F85}" type="presOf" srcId="{6BA184AF-3642-3F4D-ABC2-DEE4B5A267C4}" destId="{7A685A73-1F76-F548-B1EC-10199776B7EE}" srcOrd="0" destOrd="1" presId="urn:microsoft.com/office/officeart/2005/8/layout/vList2"/>
    <dgm:cxn modelId="{3E109977-F8C8-3C4F-BACC-3A2E9DD5E369}" type="presOf" srcId="{74A3505A-1633-DF42-A0E3-CA4ADA06FDA4}" destId="{B682C32C-66B7-AE4D-B8A9-CED23B19B101}" srcOrd="0" destOrd="0" presId="urn:microsoft.com/office/officeart/2005/8/layout/vList2"/>
    <dgm:cxn modelId="{1018E781-C0B3-5540-A824-3B99D2B1DD8E}" type="presOf" srcId="{05CCA971-636E-F446-9CFD-ECB5341C3074}" destId="{E4AE75E5-4A3F-DB4F-A048-12DAC867C070}" srcOrd="0" destOrd="2" presId="urn:microsoft.com/office/officeart/2005/8/layout/vList2"/>
    <dgm:cxn modelId="{BBE21E8C-37EB-DC4E-B6CF-9726D74EE17A}" srcId="{74A3505A-1633-DF42-A0E3-CA4ADA06FDA4}" destId="{3C09C6B2-640C-1944-8F9F-9397DA6F4402}" srcOrd="2" destOrd="0" parTransId="{48F7FECA-D25E-8246-A1A5-F08CF5F8D331}" sibTransId="{CA9D8ADA-BE29-594A-969F-AD42AB568720}"/>
    <dgm:cxn modelId="{2B49B69C-8AE5-0D4F-A042-2EF3516FDE4C}" srcId="{25D560A8-366D-0141-A2DE-03418A46FEC9}" destId="{D995FD1F-59B7-4B42-A951-FB077EFE9886}" srcOrd="2" destOrd="0" parTransId="{3BFFA933-452C-AA41-A5B9-26613A6F9F7D}" sibTransId="{484BE6A0-1C8F-D24A-8079-4ED4CD48BD17}"/>
    <dgm:cxn modelId="{F23492A8-45EA-1649-BBB0-A120ED9549ED}" srcId="{25D560A8-366D-0141-A2DE-03418A46FEC9}" destId="{3CD1923C-9618-DB44-8064-BA97B60D2FC6}" srcOrd="0" destOrd="0" parTransId="{1A62EE31-0BD9-BA49-8F04-37D7972303D8}" sibTransId="{8C045C67-E405-AF4B-96BA-5BBA287E1130}"/>
    <dgm:cxn modelId="{6CE665A9-9415-3A42-BE5B-EA19302D6B5A}" type="presOf" srcId="{25D560A8-366D-0141-A2DE-03418A46FEC9}" destId="{ECB336B1-70B9-4943-9024-DA6FF2C64256}" srcOrd="0" destOrd="0" presId="urn:microsoft.com/office/officeart/2005/8/layout/vList2"/>
    <dgm:cxn modelId="{B811D1AA-2DC3-2148-8B4B-D0CF9AA21D6D}" type="presOf" srcId="{C270A5EE-C688-3E41-95F7-BCC0E4184B6C}" destId="{E4AE75E5-4A3F-DB4F-A048-12DAC867C070}" srcOrd="0" destOrd="0" presId="urn:microsoft.com/office/officeart/2005/8/layout/vList2"/>
    <dgm:cxn modelId="{DB3569B1-9FBA-9E49-8E95-7E3B6AF30572}" type="presOf" srcId="{97AB837A-052F-7548-AE46-B5F378096B76}" destId="{7DA8EDF1-0B93-DE4C-93CD-5EADB4D240A6}" srcOrd="0" destOrd="0" presId="urn:microsoft.com/office/officeart/2005/8/layout/vList2"/>
    <dgm:cxn modelId="{D48694D4-2013-CB43-9BEC-E00998D021A3}" srcId="{74A3505A-1633-DF42-A0E3-CA4ADA06FDA4}" destId="{6BA184AF-3642-3F4D-ABC2-DEE4B5A267C4}" srcOrd="1" destOrd="0" parTransId="{6561C2D3-E252-6D40-9711-97F4E7BD70EB}" sibTransId="{12706B80-823E-B54B-9BB7-9C86DB9E3CF9}"/>
    <dgm:cxn modelId="{48EF8FED-DB3F-7F46-AF0D-2BF3A8DF6648}" srcId="{8E32939D-790A-D34A-A8AF-F4AD7662E82C}" destId="{25D560A8-366D-0141-A2DE-03418A46FEC9}" srcOrd="0" destOrd="0" parTransId="{30108A79-874C-2F41-B54C-CB66916D2849}" sibTransId="{602FDEA3-39F0-C34F-B506-AE3436384E10}"/>
    <dgm:cxn modelId="{D7C846F0-9D00-FD4C-A330-95D2A49527F0}" srcId="{97AB837A-052F-7548-AE46-B5F378096B76}" destId="{4C5F2F3F-8CCE-DE48-9DE2-AE19C366BBD1}" srcOrd="1" destOrd="0" parTransId="{228F37F1-E6BA-854F-9362-38E94B5A17DE}" sibTransId="{6B17D99E-96C2-F449-A310-5CCBFCB5B542}"/>
    <dgm:cxn modelId="{294804D2-7310-E646-A250-8D1652788A32}" type="presParOf" srcId="{F91CEFC2-B48C-504F-9F79-C24C5CC915EF}" destId="{ECB336B1-70B9-4943-9024-DA6FF2C64256}" srcOrd="0" destOrd="0" presId="urn:microsoft.com/office/officeart/2005/8/layout/vList2"/>
    <dgm:cxn modelId="{28687347-6C46-DE48-A68D-BA4E03962845}" type="presParOf" srcId="{F91CEFC2-B48C-504F-9F79-C24C5CC915EF}" destId="{E89ED4A2-2750-824D-913C-CC51D9E2477B}" srcOrd="1" destOrd="0" presId="urn:microsoft.com/office/officeart/2005/8/layout/vList2"/>
    <dgm:cxn modelId="{3B4ADE76-9191-F34B-A94D-160400933B76}" type="presParOf" srcId="{F91CEFC2-B48C-504F-9F79-C24C5CC915EF}" destId="{7DA8EDF1-0B93-DE4C-93CD-5EADB4D240A6}" srcOrd="2" destOrd="0" presId="urn:microsoft.com/office/officeart/2005/8/layout/vList2"/>
    <dgm:cxn modelId="{B6C03636-842B-A94F-AAF7-4F83DA84EF45}" type="presParOf" srcId="{F91CEFC2-B48C-504F-9F79-C24C5CC915EF}" destId="{E4AE75E5-4A3F-DB4F-A048-12DAC867C070}" srcOrd="3" destOrd="0" presId="urn:microsoft.com/office/officeart/2005/8/layout/vList2"/>
    <dgm:cxn modelId="{B44D2627-78A0-0A41-971A-B27711FB380B}" type="presParOf" srcId="{F91CEFC2-B48C-504F-9F79-C24C5CC915EF}" destId="{B682C32C-66B7-AE4D-B8A9-CED23B19B101}" srcOrd="4" destOrd="0" presId="urn:microsoft.com/office/officeart/2005/8/layout/vList2"/>
    <dgm:cxn modelId="{62F8F9B8-C4D8-1745-86BB-EAD0610DB50C}" type="presParOf" srcId="{F91CEFC2-B48C-504F-9F79-C24C5CC915EF}" destId="{7A685A73-1F76-F548-B1EC-10199776B7E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336B1-70B9-4943-9024-DA6FF2C64256}">
      <dsp:nvSpPr>
        <dsp:cNvPr id="0" name=""/>
        <dsp:cNvSpPr/>
      </dsp:nvSpPr>
      <dsp:spPr>
        <a:xfrm>
          <a:off x="0" y="366307"/>
          <a:ext cx="5692735" cy="64985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+mn-lt"/>
            </a:rPr>
            <a:t>Build</a:t>
          </a:r>
        </a:p>
      </dsp:txBody>
      <dsp:txXfrm>
        <a:off x="31723" y="398030"/>
        <a:ext cx="5629289" cy="586404"/>
      </dsp:txXfrm>
    </dsp:sp>
    <dsp:sp modelId="{E89ED4A2-2750-824D-913C-CC51D9E2477B}">
      <dsp:nvSpPr>
        <dsp:cNvPr id="0" name=""/>
        <dsp:cNvSpPr/>
      </dsp:nvSpPr>
      <dsp:spPr>
        <a:xfrm>
          <a:off x="0" y="1033367"/>
          <a:ext cx="5692735" cy="10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7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>
              <a:latin typeface="+mn-lt"/>
              <a:sym typeface="Arial"/>
            </a:rPr>
            <a:t>Cloud provider is Go-Build mentality</a:t>
          </a:r>
          <a:endParaRPr lang="en-US" sz="1400" b="0" i="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strike="noStrike" kern="1200" dirty="0">
              <a:latin typeface="+mn-lt"/>
              <a:sym typeface="Arial"/>
            </a:rPr>
            <a:t>Reference architectures doesn’t fit customers expectations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ym typeface="Arial"/>
            </a:rPr>
            <a:t>Lack of common architecture in multiple clouds and minimal features when extending to on-premises</a:t>
          </a:r>
          <a:endParaRPr lang="en-US" sz="1400" b="0" i="0" kern="1200" dirty="0">
            <a:latin typeface="+mn-lt"/>
            <a:sym typeface="Arial"/>
          </a:endParaRPr>
        </a:p>
      </dsp:txBody>
      <dsp:txXfrm>
        <a:off x="0" y="1033367"/>
        <a:ext cx="5692735" cy="1058804"/>
      </dsp:txXfrm>
    </dsp:sp>
    <dsp:sp modelId="{7DA8EDF1-0B93-DE4C-93CD-5EADB4D240A6}">
      <dsp:nvSpPr>
        <dsp:cNvPr id="0" name=""/>
        <dsp:cNvSpPr/>
      </dsp:nvSpPr>
      <dsp:spPr>
        <a:xfrm>
          <a:off x="0" y="2143721"/>
          <a:ext cx="5692735" cy="649850"/>
        </a:xfrm>
        <a:prstGeom prst="roundRect">
          <a:avLst/>
        </a:prstGeom>
        <a:solidFill>
          <a:schemeClr val="accent1">
            <a:shade val="50000"/>
            <a:hueOff val="-432509"/>
            <a:satOff val="-19700"/>
            <a:lumOff val="326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n-lt"/>
            </a:rPr>
            <a:t>Operate</a:t>
          </a:r>
        </a:p>
      </dsp:txBody>
      <dsp:txXfrm>
        <a:off x="31723" y="2175444"/>
        <a:ext cx="5629289" cy="586404"/>
      </dsp:txXfrm>
    </dsp:sp>
    <dsp:sp modelId="{E4AE75E5-4A3F-DB4F-A048-12DAC867C070}">
      <dsp:nvSpPr>
        <dsp:cNvPr id="0" name=""/>
        <dsp:cNvSpPr/>
      </dsp:nvSpPr>
      <dsp:spPr>
        <a:xfrm>
          <a:off x="0" y="2864526"/>
          <a:ext cx="5692735" cy="74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7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>
              <a:latin typeface="+mn-lt"/>
              <a:sym typeface="Arial"/>
            </a:rPr>
            <a:t>Disconnected Day 2 Operations  </a:t>
          </a:r>
          <a:endParaRPr lang="en-US" sz="1400" b="0" i="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>
              <a:latin typeface="+mn-lt"/>
              <a:sym typeface="Arial"/>
            </a:rPr>
            <a:t>Lack of visibility and troubleshooting</a:t>
          </a:r>
          <a:endParaRPr lang="en-US" sz="1400" b="0" i="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>
              <a:latin typeface="+mn-lt"/>
              <a:sym typeface="Arial"/>
            </a:rPr>
            <a:t>Missing operational data</a:t>
          </a:r>
          <a:endParaRPr lang="en-US" sz="1400" b="0" i="0" kern="1200">
            <a:latin typeface="+mn-lt"/>
          </a:endParaRPr>
        </a:p>
      </dsp:txBody>
      <dsp:txXfrm>
        <a:off x="0" y="2864526"/>
        <a:ext cx="5692735" cy="744382"/>
      </dsp:txXfrm>
    </dsp:sp>
    <dsp:sp modelId="{B682C32C-66B7-AE4D-B8A9-CED23B19B101}">
      <dsp:nvSpPr>
        <dsp:cNvPr id="0" name=""/>
        <dsp:cNvSpPr/>
      </dsp:nvSpPr>
      <dsp:spPr>
        <a:xfrm>
          <a:off x="0" y="3673555"/>
          <a:ext cx="5692735" cy="649850"/>
        </a:xfrm>
        <a:prstGeom prst="roundRect">
          <a:avLst/>
        </a:prstGeom>
        <a:solidFill>
          <a:schemeClr val="accent1">
            <a:shade val="50000"/>
            <a:hueOff val="-432509"/>
            <a:satOff val="-19700"/>
            <a:lumOff val="326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n-lt"/>
            </a:rPr>
            <a:t>Cost and </a:t>
          </a:r>
          <a:r>
            <a:rPr lang="en-US" sz="1800" b="1" i="0" kern="1200" dirty="0" err="1">
              <a:latin typeface="+mn-lt"/>
            </a:rPr>
            <a:t>Skillgap</a:t>
          </a:r>
          <a:endParaRPr lang="en-US" sz="1800" b="1" i="0" kern="1200" dirty="0">
            <a:latin typeface="+mn-lt"/>
          </a:endParaRPr>
        </a:p>
      </dsp:txBody>
      <dsp:txXfrm>
        <a:off x="31723" y="3705278"/>
        <a:ext cx="5629289" cy="586404"/>
      </dsp:txXfrm>
    </dsp:sp>
    <dsp:sp modelId="{7A685A73-1F76-F548-B1EC-10199776B7EE}">
      <dsp:nvSpPr>
        <dsp:cNvPr id="0" name=""/>
        <dsp:cNvSpPr/>
      </dsp:nvSpPr>
      <dsp:spPr>
        <a:xfrm>
          <a:off x="0" y="4325594"/>
          <a:ext cx="5692735" cy="281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7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>
              <a:latin typeface="+mn-lt"/>
              <a:sym typeface="Arial"/>
            </a:rPr>
            <a:t>Unknown and unpredictable cost</a:t>
          </a:r>
          <a:endParaRPr lang="en-US" sz="1400" b="0" i="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>
              <a:latin typeface="+mn-lt"/>
            </a:rPr>
            <a:t>Heavy data processing charges, including Egress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>
              <a:latin typeface="+mn-lt"/>
            </a:rPr>
            <a:t>Expert level skillset needed </a:t>
          </a:r>
        </a:p>
      </dsp:txBody>
      <dsp:txXfrm>
        <a:off x="0" y="4325594"/>
        <a:ext cx="5692735" cy="281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D3D58-3A08-472D-B554-28411CC62EEE}">
      <dsp:nvSpPr>
        <dsp:cNvPr id="0" name=""/>
        <dsp:cNvSpPr/>
      </dsp:nvSpPr>
      <dsp:spPr>
        <a:xfrm>
          <a:off x="0" y="3664"/>
          <a:ext cx="5610687" cy="7805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10F4C-2017-4367-8A77-397BFE868DB2}">
      <dsp:nvSpPr>
        <dsp:cNvPr id="0" name=""/>
        <dsp:cNvSpPr/>
      </dsp:nvSpPr>
      <dsp:spPr>
        <a:xfrm>
          <a:off x="236128" y="179297"/>
          <a:ext cx="429324" cy="429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9205C-4749-4DB9-B5ED-8DF67E0FE7BD}">
      <dsp:nvSpPr>
        <dsp:cNvPr id="0" name=""/>
        <dsp:cNvSpPr/>
      </dsp:nvSpPr>
      <dsp:spPr>
        <a:xfrm>
          <a:off x="901581" y="20025"/>
          <a:ext cx="4709105" cy="78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12" tIns="82612" rIns="82612" bIns="826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rgbClr val="000000"/>
              </a:solidFill>
              <a:latin typeface="+mn-lt"/>
              <a:ea typeface="Open Sans"/>
              <a:cs typeface="Open Sans"/>
            </a:rPr>
            <a:t>Aviatrix </a:t>
          </a:r>
          <a:r>
            <a:rPr lang="en-US" sz="1600" b="0" i="0" kern="1200">
              <a:solidFill>
                <a:srgbClr val="000000"/>
              </a:solidFill>
              <a:latin typeface="+mn-lt"/>
              <a:ea typeface="Open Sans"/>
              <a:cs typeface="Open Sans"/>
              <a:sym typeface="Arial"/>
            </a:rPr>
            <a:t>helps enterprises build – Fast and Right – Greenfield or Brownfield</a:t>
          </a:r>
          <a:endParaRPr lang="en-US" sz="1600" b="0" i="0" kern="1200">
            <a:solidFill>
              <a:srgbClr val="000000"/>
            </a:solidFill>
            <a:latin typeface="+mn-lt"/>
            <a:ea typeface="Open Sans"/>
            <a:cs typeface="Open Sans"/>
          </a:endParaRPr>
        </a:p>
      </dsp:txBody>
      <dsp:txXfrm>
        <a:off x="901581" y="20025"/>
        <a:ext cx="4709105" cy="780590"/>
      </dsp:txXfrm>
    </dsp:sp>
    <dsp:sp modelId="{81B8C9A4-EE4F-4E4A-8142-ED7AC1D2F024}">
      <dsp:nvSpPr>
        <dsp:cNvPr id="0" name=""/>
        <dsp:cNvSpPr/>
      </dsp:nvSpPr>
      <dsp:spPr>
        <a:xfrm>
          <a:off x="0" y="979402"/>
          <a:ext cx="5610687" cy="7805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06D0D-9425-324C-B14F-E09E00522613}">
      <dsp:nvSpPr>
        <dsp:cNvPr id="0" name=""/>
        <dsp:cNvSpPr/>
      </dsp:nvSpPr>
      <dsp:spPr>
        <a:xfrm>
          <a:off x="236128" y="1155035"/>
          <a:ext cx="429324" cy="42932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3EAB-6E20-3C48-AB8B-5857A10865C6}">
      <dsp:nvSpPr>
        <dsp:cNvPr id="0" name=""/>
        <dsp:cNvSpPr/>
      </dsp:nvSpPr>
      <dsp:spPr>
        <a:xfrm>
          <a:off x="901581" y="979402"/>
          <a:ext cx="4709105" cy="78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12" tIns="82612" rIns="82612" bIns="826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rgbClr val="000000"/>
              </a:solidFill>
              <a:latin typeface="+mn-lt"/>
              <a:ea typeface="Open Sans"/>
              <a:cs typeface="Open Sans"/>
              <a:sym typeface="Arial"/>
            </a:rPr>
            <a:t>Provides Multicloud Networking Software (MCNS) reference Architecture (MCNA)</a:t>
          </a:r>
          <a:endParaRPr lang="en-US" sz="1600" b="0" i="0" kern="1200" dirty="0">
            <a:latin typeface="+mn-lt"/>
          </a:endParaRPr>
        </a:p>
      </dsp:txBody>
      <dsp:txXfrm>
        <a:off x="901581" y="979402"/>
        <a:ext cx="4709105" cy="780590"/>
      </dsp:txXfrm>
    </dsp:sp>
    <dsp:sp modelId="{DD396196-9670-402E-84A1-7815651D566B}">
      <dsp:nvSpPr>
        <dsp:cNvPr id="0" name=""/>
        <dsp:cNvSpPr/>
      </dsp:nvSpPr>
      <dsp:spPr>
        <a:xfrm>
          <a:off x="0" y="1955140"/>
          <a:ext cx="5610687" cy="7805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415F0-A384-4EA7-AF07-F1324AB88A69}">
      <dsp:nvSpPr>
        <dsp:cNvPr id="0" name=""/>
        <dsp:cNvSpPr/>
      </dsp:nvSpPr>
      <dsp:spPr>
        <a:xfrm>
          <a:off x="236128" y="2130773"/>
          <a:ext cx="429324" cy="429324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14000" r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1825C-478D-427D-B31E-E402F5ECB9E3}">
      <dsp:nvSpPr>
        <dsp:cNvPr id="0" name=""/>
        <dsp:cNvSpPr/>
      </dsp:nvSpPr>
      <dsp:spPr>
        <a:xfrm>
          <a:off x="901581" y="1955140"/>
          <a:ext cx="4709105" cy="78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12" tIns="82612" rIns="82612" bIns="826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rgbClr val="000000"/>
              </a:solidFill>
              <a:latin typeface="+mn-lt"/>
              <a:ea typeface="Open Sans"/>
              <a:cs typeface="Open Sans"/>
              <a:sym typeface="Arial"/>
            </a:rPr>
            <a:t>Simple and familiar tools and operationalizing best practices in Public Cloud</a:t>
          </a:r>
          <a:endParaRPr lang="en-US" sz="1600" b="0" i="0" kern="1200" dirty="0">
            <a:latin typeface="+mn-lt"/>
          </a:endParaRPr>
        </a:p>
      </dsp:txBody>
      <dsp:txXfrm>
        <a:off x="901581" y="1955140"/>
        <a:ext cx="4709105" cy="780590"/>
      </dsp:txXfrm>
    </dsp:sp>
    <dsp:sp modelId="{C32FEF74-4763-4EA8-AA4A-401ECCEE99B2}">
      <dsp:nvSpPr>
        <dsp:cNvPr id="0" name=""/>
        <dsp:cNvSpPr/>
      </dsp:nvSpPr>
      <dsp:spPr>
        <a:xfrm>
          <a:off x="0" y="2930878"/>
          <a:ext cx="5610687" cy="7805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B412A-615A-4BBE-8D23-2A99D24B823A}">
      <dsp:nvSpPr>
        <dsp:cNvPr id="0" name=""/>
        <dsp:cNvSpPr/>
      </dsp:nvSpPr>
      <dsp:spPr>
        <a:xfrm>
          <a:off x="236128" y="3106511"/>
          <a:ext cx="429324" cy="429324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14000" r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B384E-1062-4BFB-B438-235ED4A17D6E}">
      <dsp:nvSpPr>
        <dsp:cNvPr id="0" name=""/>
        <dsp:cNvSpPr/>
      </dsp:nvSpPr>
      <dsp:spPr>
        <a:xfrm>
          <a:off x="901581" y="2930878"/>
          <a:ext cx="4709105" cy="78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12" tIns="82612" rIns="82612" bIns="826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rgbClr val="000000"/>
              </a:solidFill>
              <a:latin typeface="+mn-lt"/>
              <a:ea typeface="Open Sans"/>
              <a:cs typeface="Open Sans"/>
              <a:sym typeface="Arial"/>
            </a:rPr>
            <a:t>Day 2 Ops ready visibility and tooling</a:t>
          </a:r>
          <a:endParaRPr lang="en-US" sz="1600" b="0" i="0" kern="1200">
            <a:latin typeface="+mn-lt"/>
          </a:endParaRPr>
        </a:p>
      </dsp:txBody>
      <dsp:txXfrm>
        <a:off x="901581" y="2930878"/>
        <a:ext cx="4709105" cy="780590"/>
      </dsp:txXfrm>
    </dsp:sp>
    <dsp:sp modelId="{99E2295F-4C61-9E49-85AD-12C1D6AAFAE2}">
      <dsp:nvSpPr>
        <dsp:cNvPr id="0" name=""/>
        <dsp:cNvSpPr/>
      </dsp:nvSpPr>
      <dsp:spPr>
        <a:xfrm>
          <a:off x="0" y="3906616"/>
          <a:ext cx="5610687" cy="7805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259A1-5B7B-0246-88CF-B5CFF4EE06F4}">
      <dsp:nvSpPr>
        <dsp:cNvPr id="0" name=""/>
        <dsp:cNvSpPr/>
      </dsp:nvSpPr>
      <dsp:spPr>
        <a:xfrm>
          <a:off x="236128" y="4082249"/>
          <a:ext cx="429324" cy="429324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14000" r="-1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BC492-7474-614E-A51A-8E34434CCEDE}">
      <dsp:nvSpPr>
        <dsp:cNvPr id="0" name=""/>
        <dsp:cNvSpPr/>
      </dsp:nvSpPr>
      <dsp:spPr>
        <a:xfrm>
          <a:off x="901581" y="3906616"/>
          <a:ext cx="4709105" cy="78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12" tIns="82612" rIns="82612" bIns="826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800"/>
            <a:buFont typeface="Arial"/>
            <a:buNone/>
          </a:pPr>
          <a:r>
            <a:rPr lang="en-US" sz="1600" b="0" i="0" kern="1200" dirty="0">
              <a:latin typeface="+mn-lt"/>
            </a:rPr>
            <a:t>Zero data processing charges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800"/>
            <a:buFont typeface="Arial"/>
            <a:buNone/>
          </a:pPr>
          <a:r>
            <a:rPr lang="en-US" sz="1600" b="0" i="0" kern="1200" dirty="0">
              <a:latin typeface="+mn-lt"/>
            </a:rPr>
            <a:t>Simple design, deploy and run</a:t>
          </a:r>
        </a:p>
      </dsp:txBody>
      <dsp:txXfrm>
        <a:off x="901581" y="3906616"/>
        <a:ext cx="4709105" cy="780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336B1-70B9-4943-9024-DA6FF2C64256}">
      <dsp:nvSpPr>
        <dsp:cNvPr id="0" name=""/>
        <dsp:cNvSpPr/>
      </dsp:nvSpPr>
      <dsp:spPr>
        <a:xfrm>
          <a:off x="0" y="366307"/>
          <a:ext cx="5692735" cy="64985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+mn-lt"/>
            </a:rPr>
            <a:t>Build</a:t>
          </a:r>
        </a:p>
      </dsp:txBody>
      <dsp:txXfrm>
        <a:off x="31723" y="398030"/>
        <a:ext cx="5629289" cy="586404"/>
      </dsp:txXfrm>
    </dsp:sp>
    <dsp:sp modelId="{E89ED4A2-2750-824D-913C-CC51D9E2477B}">
      <dsp:nvSpPr>
        <dsp:cNvPr id="0" name=""/>
        <dsp:cNvSpPr/>
      </dsp:nvSpPr>
      <dsp:spPr>
        <a:xfrm>
          <a:off x="0" y="1033367"/>
          <a:ext cx="5692735" cy="10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7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>
              <a:latin typeface="+mn-lt"/>
              <a:sym typeface="Arial"/>
            </a:rPr>
            <a:t>Cloud provider is Go-Build mentality</a:t>
          </a:r>
          <a:endParaRPr lang="en-US" sz="1400" b="0" i="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strike="noStrike" kern="1200" dirty="0">
              <a:latin typeface="+mn-lt"/>
              <a:sym typeface="Arial"/>
            </a:rPr>
            <a:t>Reference architectures doesn’t fit customers expectations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ym typeface="Arial"/>
            </a:rPr>
            <a:t>Lack of common architecture in multiple clouds and minimal features when extending to on-premises</a:t>
          </a:r>
          <a:endParaRPr lang="en-US" sz="1400" b="0" i="0" kern="1200" dirty="0">
            <a:latin typeface="+mn-lt"/>
            <a:sym typeface="Arial"/>
          </a:endParaRPr>
        </a:p>
      </dsp:txBody>
      <dsp:txXfrm>
        <a:off x="0" y="1033367"/>
        <a:ext cx="5692735" cy="1058804"/>
      </dsp:txXfrm>
    </dsp:sp>
    <dsp:sp modelId="{7DA8EDF1-0B93-DE4C-93CD-5EADB4D240A6}">
      <dsp:nvSpPr>
        <dsp:cNvPr id="0" name=""/>
        <dsp:cNvSpPr/>
      </dsp:nvSpPr>
      <dsp:spPr>
        <a:xfrm>
          <a:off x="0" y="2143721"/>
          <a:ext cx="5692735" cy="649850"/>
        </a:xfrm>
        <a:prstGeom prst="roundRect">
          <a:avLst/>
        </a:prstGeom>
        <a:solidFill>
          <a:schemeClr val="accent1">
            <a:shade val="50000"/>
            <a:hueOff val="-432509"/>
            <a:satOff val="-19700"/>
            <a:lumOff val="326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n-lt"/>
            </a:rPr>
            <a:t>Operate</a:t>
          </a:r>
        </a:p>
      </dsp:txBody>
      <dsp:txXfrm>
        <a:off x="31723" y="2175444"/>
        <a:ext cx="5629289" cy="586404"/>
      </dsp:txXfrm>
    </dsp:sp>
    <dsp:sp modelId="{E4AE75E5-4A3F-DB4F-A048-12DAC867C070}">
      <dsp:nvSpPr>
        <dsp:cNvPr id="0" name=""/>
        <dsp:cNvSpPr/>
      </dsp:nvSpPr>
      <dsp:spPr>
        <a:xfrm>
          <a:off x="0" y="2864526"/>
          <a:ext cx="5692735" cy="74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7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>
              <a:latin typeface="+mn-lt"/>
              <a:sym typeface="Arial"/>
            </a:rPr>
            <a:t>Disconnected Day 2 Operations  </a:t>
          </a:r>
          <a:endParaRPr lang="en-US" sz="1400" b="0" i="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>
              <a:latin typeface="+mn-lt"/>
              <a:sym typeface="Arial"/>
            </a:rPr>
            <a:t>Lack of visibility and troubleshooting</a:t>
          </a:r>
          <a:endParaRPr lang="en-US" sz="1400" b="0" i="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>
              <a:latin typeface="+mn-lt"/>
              <a:sym typeface="Arial"/>
            </a:rPr>
            <a:t>Missing operational data</a:t>
          </a:r>
          <a:endParaRPr lang="en-US" sz="1400" b="0" i="0" kern="1200">
            <a:latin typeface="+mn-lt"/>
          </a:endParaRPr>
        </a:p>
      </dsp:txBody>
      <dsp:txXfrm>
        <a:off x="0" y="2864526"/>
        <a:ext cx="5692735" cy="744382"/>
      </dsp:txXfrm>
    </dsp:sp>
    <dsp:sp modelId="{B682C32C-66B7-AE4D-B8A9-CED23B19B101}">
      <dsp:nvSpPr>
        <dsp:cNvPr id="0" name=""/>
        <dsp:cNvSpPr/>
      </dsp:nvSpPr>
      <dsp:spPr>
        <a:xfrm>
          <a:off x="0" y="3673555"/>
          <a:ext cx="5692735" cy="649850"/>
        </a:xfrm>
        <a:prstGeom prst="roundRect">
          <a:avLst/>
        </a:prstGeom>
        <a:solidFill>
          <a:schemeClr val="accent1">
            <a:shade val="50000"/>
            <a:hueOff val="-432509"/>
            <a:satOff val="-19700"/>
            <a:lumOff val="326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n-lt"/>
            </a:rPr>
            <a:t>Cost and </a:t>
          </a:r>
          <a:r>
            <a:rPr lang="en-US" sz="1800" b="1" i="0" kern="1200" dirty="0" err="1">
              <a:latin typeface="+mn-lt"/>
            </a:rPr>
            <a:t>Skillgap</a:t>
          </a:r>
          <a:endParaRPr lang="en-US" sz="1800" b="1" i="0" kern="1200" dirty="0">
            <a:latin typeface="+mn-lt"/>
          </a:endParaRPr>
        </a:p>
      </dsp:txBody>
      <dsp:txXfrm>
        <a:off x="31723" y="3705278"/>
        <a:ext cx="5629289" cy="586404"/>
      </dsp:txXfrm>
    </dsp:sp>
    <dsp:sp modelId="{7A685A73-1F76-F548-B1EC-10199776B7EE}">
      <dsp:nvSpPr>
        <dsp:cNvPr id="0" name=""/>
        <dsp:cNvSpPr/>
      </dsp:nvSpPr>
      <dsp:spPr>
        <a:xfrm>
          <a:off x="0" y="4325594"/>
          <a:ext cx="5692735" cy="281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7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>
              <a:latin typeface="+mn-lt"/>
              <a:sym typeface="Arial"/>
            </a:rPr>
            <a:t>Unknown and unpredictable cost</a:t>
          </a:r>
          <a:endParaRPr lang="en-US" sz="1400" b="0" i="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>
              <a:latin typeface="+mn-lt"/>
            </a:rPr>
            <a:t>Heavy data processing charges, including Egress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>
              <a:latin typeface="+mn-lt"/>
            </a:rPr>
            <a:t>Expert level skillset needed </a:t>
          </a:r>
        </a:p>
      </dsp:txBody>
      <dsp:txXfrm>
        <a:off x="0" y="4325594"/>
        <a:ext cx="5692735" cy="28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76EC-978E-42B8-96B5-27A5D93EF9E4}" type="datetimeFigureOut"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CBDAA-39C4-4953-8B33-EC28350C39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CBDAA-39C4-4953-8B33-EC28350C39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86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74698-6E3C-4B40-B531-038F437A9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50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74698-6E3C-4B40-B531-038F437A9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5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4D4A4E-B394-40DD-B84D-E80EC6F71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367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876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94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 err="1"/>
              <a:t>PresentationGo.com</a:t>
            </a:r>
            <a:r>
              <a:rPr lang="en-US" dirty="0"/>
              <a:t> – The free PowerPoint template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 err="1"/>
              <a:t>PresentationGo.com</a:t>
            </a:r>
            <a:r>
              <a:rPr lang="en-US" dirty="0"/>
              <a:t> – The free PowerPoint template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ea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1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C56F05-4DDA-774E-A360-3D4519934A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29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C56F05-4DDA-774E-A360-3D4519934A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70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8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760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3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05647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62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411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632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03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1364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7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905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8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Shahzad ali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3FD382-DB51-B34D-C2F3-3F29D75626CB}"/>
              </a:ext>
            </a:extLst>
          </p:cNvPr>
          <p:cNvCxnSpPr>
            <a:cxnSpLocks/>
          </p:cNvCxnSpPr>
          <p:nvPr userDrawn="1"/>
        </p:nvCxnSpPr>
        <p:spPr>
          <a:xfrm>
            <a:off x="112992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57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22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dark_Title_Bulle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477000"/>
            <a:ext cx="1609725" cy="2952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349250" y="6529406"/>
            <a:ext cx="1466851" cy="179388"/>
            <a:chOff x="220" y="4113"/>
            <a:chExt cx="924" cy="113"/>
          </a:xfrm>
          <a:solidFill>
            <a:schemeClr val="tx1"/>
          </a:solidFill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Aviatrix®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10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7399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8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  <p:sldLayoutId id="2147484162" r:id="rId13"/>
    <p:sldLayoutId id="2147484163" r:id="rId14"/>
    <p:sldLayoutId id="2147484164" r:id="rId15"/>
    <p:sldLayoutId id="2147484165" r:id="rId16"/>
    <p:sldLayoutId id="2147484166" r:id="rId17"/>
    <p:sldLayoutId id="2147484167" r:id="rId18"/>
    <p:sldLayoutId id="2147484168" r:id="rId19"/>
    <p:sldLayoutId id="2147484169" r:id="rId20"/>
    <p:sldLayoutId id="2147484170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4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18" Type="http://schemas.openxmlformats.org/officeDocument/2006/relationships/image" Target="../media/image32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17" Type="http://schemas.openxmlformats.org/officeDocument/2006/relationships/image" Target="../media/image58.sv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57.png"/><Relationship Id="rId1" Type="http://schemas.openxmlformats.org/officeDocument/2006/relationships/tags" Target="../tags/tag1.xml"/><Relationship Id="rId6" Type="http://schemas.openxmlformats.org/officeDocument/2006/relationships/image" Target="../media/image47.png"/><Relationship Id="rId11" Type="http://schemas.openxmlformats.org/officeDocument/2006/relationships/image" Target="../media/image52.tiff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emf"/><Relationship Id="rId39" Type="http://schemas.openxmlformats.org/officeDocument/2006/relationships/image" Target="../media/image91.png"/><Relationship Id="rId21" Type="http://schemas.openxmlformats.org/officeDocument/2006/relationships/image" Target="../media/image77.svg"/><Relationship Id="rId34" Type="http://schemas.openxmlformats.org/officeDocument/2006/relationships/image" Target="../media/image87.png"/><Relationship Id="rId42" Type="http://schemas.openxmlformats.org/officeDocument/2006/relationships/image" Target="../media/image94.pn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6" Type="http://schemas.openxmlformats.org/officeDocument/2006/relationships/image" Target="../media/image72.svg"/><Relationship Id="rId20" Type="http://schemas.openxmlformats.org/officeDocument/2006/relationships/image" Target="../media/image76.png"/><Relationship Id="rId29" Type="http://schemas.openxmlformats.org/officeDocument/2006/relationships/image" Target="../media/image34.svg"/><Relationship Id="rId41" Type="http://schemas.openxmlformats.org/officeDocument/2006/relationships/image" Target="../media/image9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24" Type="http://schemas.openxmlformats.org/officeDocument/2006/relationships/image" Target="../media/image80.png"/><Relationship Id="rId32" Type="http://schemas.openxmlformats.org/officeDocument/2006/relationships/image" Target="../media/image86.png"/><Relationship Id="rId37" Type="http://schemas.openxmlformats.org/officeDocument/2006/relationships/image" Target="../media/image89.emf"/><Relationship Id="rId40" Type="http://schemas.openxmlformats.org/officeDocument/2006/relationships/image" Target="../media/image92.png"/><Relationship Id="rId5" Type="http://schemas.openxmlformats.org/officeDocument/2006/relationships/image" Target="../media/image62.svg"/><Relationship Id="rId15" Type="http://schemas.openxmlformats.org/officeDocument/2006/relationships/image" Target="../media/image71.png"/><Relationship Id="rId23" Type="http://schemas.openxmlformats.org/officeDocument/2006/relationships/image" Target="../media/image79.svg"/><Relationship Id="rId28" Type="http://schemas.openxmlformats.org/officeDocument/2006/relationships/image" Target="../media/image33.png"/><Relationship Id="rId36" Type="http://schemas.openxmlformats.org/officeDocument/2006/relationships/image" Target="../media/image88.emf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31" Type="http://schemas.openxmlformats.org/officeDocument/2006/relationships/image" Target="../media/image8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svg"/><Relationship Id="rId22" Type="http://schemas.openxmlformats.org/officeDocument/2006/relationships/image" Target="../media/image78.svg"/><Relationship Id="rId27" Type="http://schemas.openxmlformats.org/officeDocument/2006/relationships/image" Target="../media/image83.tiff"/><Relationship Id="rId30" Type="http://schemas.openxmlformats.org/officeDocument/2006/relationships/image" Target="../media/image84.png"/><Relationship Id="rId35" Type="http://schemas.microsoft.com/office/2007/relationships/hdphoto" Target="../media/hdphoto2.wdp"/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12" Type="http://schemas.openxmlformats.org/officeDocument/2006/relationships/image" Target="../media/image31.tiff"/><Relationship Id="rId17" Type="http://schemas.openxmlformats.org/officeDocument/2006/relationships/image" Target="../media/image73.svg"/><Relationship Id="rId25" Type="http://schemas.openxmlformats.org/officeDocument/2006/relationships/image" Target="../media/image81.svg"/><Relationship Id="rId33" Type="http://schemas.microsoft.com/office/2007/relationships/hdphoto" Target="../media/hdphoto1.wdp"/><Relationship Id="rId38" Type="http://schemas.openxmlformats.org/officeDocument/2006/relationships/image" Target="../media/image90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aviatrix.com/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youtube.com/netJoints" TargetMode="External"/><Relationship Id="rId4" Type="http://schemas.openxmlformats.org/officeDocument/2006/relationships/hyperlink" Target="https://linkedin.com/in/shahzadNE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ce.aviatrix.com/ace-associa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youtube.com/c/AviatrixSystems" TargetMode="External"/><Relationship Id="rId4" Type="http://schemas.openxmlformats.org/officeDocument/2006/relationships/hyperlink" Target="https://community.aviatrix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tiff"/><Relationship Id="rId13" Type="http://schemas.openxmlformats.org/officeDocument/2006/relationships/image" Target="../media/image110.png"/><Relationship Id="rId18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90.tiff"/><Relationship Id="rId12" Type="http://schemas.openxmlformats.org/officeDocument/2006/relationships/image" Target="../media/image109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8.svg"/><Relationship Id="rId20" Type="http://schemas.openxmlformats.org/officeDocument/2006/relationships/image" Target="../media/image3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8.emf"/><Relationship Id="rId11" Type="http://schemas.openxmlformats.org/officeDocument/2006/relationships/image" Target="../media/image108.png"/><Relationship Id="rId5" Type="http://schemas.openxmlformats.org/officeDocument/2006/relationships/image" Target="../media/image104.tiff"/><Relationship Id="rId15" Type="http://schemas.openxmlformats.org/officeDocument/2006/relationships/image" Target="../media/image67.png"/><Relationship Id="rId10" Type="http://schemas.openxmlformats.org/officeDocument/2006/relationships/image" Target="../media/image107.png"/><Relationship Id="rId19" Type="http://schemas.openxmlformats.org/officeDocument/2006/relationships/image" Target="../media/image114.svg"/><Relationship Id="rId4" Type="http://schemas.openxmlformats.org/officeDocument/2006/relationships/image" Target="../media/image103.svg"/><Relationship Id="rId9" Type="http://schemas.openxmlformats.org/officeDocument/2006/relationships/image" Target="../media/image106.png"/><Relationship Id="rId14" Type="http://schemas.openxmlformats.org/officeDocument/2006/relationships/image" Target="../media/image11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viatrix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aviatrix.com/a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viatrixlab.com/flightschool/docs/home.html" TargetMode="External"/><Relationship Id="rId2" Type="http://schemas.openxmlformats.org/officeDocument/2006/relationships/hyperlink" Target="https://ace.aviatrix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Aviatrix ACE Associate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946BEA-D641-FB23-D3FC-CCA6D4F372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ACE Solutions Architecture Team</a:t>
            </a:r>
          </a:p>
        </p:txBody>
      </p:sp>
    </p:spTree>
    <p:extLst>
      <p:ext uri="{BB962C8B-B14F-4D97-AF65-F5344CB8AC3E}">
        <p14:creationId xmlns:p14="http://schemas.microsoft.com/office/powerpoint/2010/main" val="36859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4E3-2E27-F343-AC4E-B34A3ABF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50" b="1" dirty="0">
                <a:latin typeface="Century Gothic" panose="020B0502020202020204" pitchFamily="34" charset="0"/>
              </a:rPr>
              <a:t>Enterprises Choose Cloud Networking Experts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5781C6-24A8-EB42-A5BB-8E0DC31B6DF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459548" y="3877245"/>
            <a:ext cx="173393" cy="45719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5176490-FB77-4B48-A6A6-9A7A2600D0B7}"/>
              </a:ext>
            </a:extLst>
          </p:cNvPr>
          <p:cNvGraphicFramePr>
            <a:graphicFrameLocks noGrp="1"/>
          </p:cNvGraphicFramePr>
          <p:nvPr/>
        </p:nvGraphicFramePr>
        <p:xfrm>
          <a:off x="14146174" y="4543314"/>
          <a:ext cx="127614" cy="921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14">
                  <a:extLst>
                    <a:ext uri="{9D8B030D-6E8A-4147-A177-3AD203B41FA5}">
                      <a16:colId xmlns:a16="http://schemas.microsoft.com/office/drawing/2014/main" val="785446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Abbott Laboratories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1562099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AbbVie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1723944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Advance Auto Parts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2135244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Aflac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451381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Assurant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3144722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Avis Budget Group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113390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BT Group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18429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Centene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1600264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CenturyLink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18806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CHS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157040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Constellation Brands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321166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Dell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1021431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Discover Financial Services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318793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DISH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1596119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DXC Technology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294825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E.ON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2873218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First American Financial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46926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Genworth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2518142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Heineken N.V.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397034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Jefferies Group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22398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Johnson Controls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801428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Masco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395949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National Oilwell Varco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294686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NCR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4140889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NetApp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1555637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Netflix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3326105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Nike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319003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PACCAR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753899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Pioneer Natural Resources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89984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Polaris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346778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Reliance Steel and Aluminum Co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1651527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Siemens AG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369379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The Walt Disney Company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3895092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United Airlines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1577497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Volvo Group</a:t>
                      </a:r>
                      <a:endParaRPr lang="en-US" sz="100" b="0" i="0" u="none" strike="noStrike">
                        <a:solidFill>
                          <a:srgbClr val="1D1C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8" marR="358" marT="358" marB="0" anchor="b"/>
                </a:tc>
                <a:extLst>
                  <a:ext uri="{0D108BD9-81ED-4DB2-BD59-A6C34878D82A}">
                    <a16:rowId xmlns:a16="http://schemas.microsoft.com/office/drawing/2014/main" val="3622873822"/>
                  </a:ext>
                </a:extLst>
              </a:tr>
            </a:tbl>
          </a:graphicData>
        </a:graphic>
      </p:graphicFrame>
      <p:pic>
        <p:nvPicPr>
          <p:cNvPr id="70" name="Picture 69">
            <a:extLst>
              <a:ext uri="{FF2B5EF4-FFF2-40B4-BE49-F238E27FC236}">
                <a16:creationId xmlns:a16="http://schemas.microsoft.com/office/drawing/2014/main" id="{3376B0D6-6A18-0C4B-AA77-897A79B609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8662" y="7658482"/>
            <a:ext cx="113559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1CF29C-853A-30B0-D43B-41607DCA8BF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471" y="970720"/>
            <a:ext cx="11669190" cy="55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1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14D992A-E4DF-1140-99B0-DDEF23E30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653644"/>
              </p:ext>
            </p:extLst>
          </p:nvPr>
        </p:nvGraphicFramePr>
        <p:xfrm>
          <a:off x="560147" y="1138717"/>
          <a:ext cx="5692735" cy="5095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D8A1DE64-1487-8E42-817F-57684128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a typeface="Open Sans"/>
                <a:cs typeface="Open Sans"/>
                <a:sym typeface="Open Sans"/>
              </a:rPr>
              <a:t>Why Not Use CSP Native Networking?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97AAC-A4C1-CB46-96D9-61DFA8F2B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 descr="Image result for ikea instructions meme">
            <a:extLst>
              <a:ext uri="{FF2B5EF4-FFF2-40B4-BE49-F238E27FC236}">
                <a16:creationId xmlns:a16="http://schemas.microsoft.com/office/drawing/2014/main" id="{3183EFCC-0D5F-8346-BBE0-2D2700F6C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39" y="1084715"/>
            <a:ext cx="4988511" cy="498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7A726F5-F8F1-414E-8AE7-B5D201C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36763" y="2665418"/>
            <a:ext cx="685111" cy="6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8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CB336B1-70B9-4943-9024-DA6FF2C64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CB336B1-70B9-4943-9024-DA6FF2C64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8EDF1-0B93-DE4C-93CD-5EADB4D24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7DA8EDF1-0B93-DE4C-93CD-5EADB4D240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82C32C-66B7-AE4D-B8A9-CED23B19B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B682C32C-66B7-AE4D-B8A9-CED23B19B1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9ED4A2-2750-824D-913C-CC51D9E24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E89ED4A2-2750-824D-913C-CC51D9E247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4AE75E5-4A3F-DB4F-A048-12DAC867C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E4AE75E5-4A3F-DB4F-A048-12DAC867C0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685A73-1F76-F548-B1EC-10199776B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graphicEl>
                                              <a:dgm id="{7A685A73-1F76-F548-B1EC-10199776B7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B13C8ABA-3295-B544-AD12-ADCDB99C2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603733"/>
              </p:ext>
            </p:extLst>
          </p:nvPr>
        </p:nvGraphicFramePr>
        <p:xfrm>
          <a:off x="6436311" y="1234440"/>
          <a:ext cx="5610687" cy="4690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0AA3BC9-EC63-EC48-BA1E-50EC60A55A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972" t="46819" r="19241" b="4963"/>
          <a:stretch/>
        </p:blipFill>
        <p:spPr>
          <a:xfrm>
            <a:off x="10399381" y="-34892"/>
            <a:ext cx="1555901" cy="1250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8A1DE64-1487-8E42-817F-57684128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>
                <a:ea typeface="Open Sans"/>
                <a:cs typeface="Open Sans"/>
                <a:sym typeface="Open Sans"/>
              </a:rPr>
              <a:t>Aviatrix Solving Challenges for Enterprises in Public Cloud</a:t>
            </a:r>
            <a:endParaRPr lang="en-US" sz="2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04966-CBAF-334D-8E31-E2AE0EC749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2BA401-9C72-AFEC-8945-BF14B4BA8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094828"/>
              </p:ext>
            </p:extLst>
          </p:nvPr>
        </p:nvGraphicFramePr>
        <p:xfrm>
          <a:off x="522047" y="1032189"/>
          <a:ext cx="5692735" cy="5095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6410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BD3D58-3A08-472D-B554-28411CC62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5BD3D58-3A08-472D-B554-28411CC62E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010F4C-2017-4367-8A77-397BFE868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68010F4C-2017-4367-8A77-397BFE868D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19205C-4749-4DB9-B5ED-8DF67E0FE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E19205C-4749-4DB9-B5ED-8DF67E0FE7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B06D0D-9425-324C-B14F-E09E00522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B5B06D0D-9425-324C-B14F-E09E00522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B8C9A4-EE4F-4E4A-8142-ED7AC1D2F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81B8C9A4-EE4F-4E4A-8142-ED7AC1D2F0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5A3EAB-6E20-3C48-AB8B-5857A1086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305A3EAB-6E20-3C48-AB8B-5857A10865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396196-9670-402E-84A1-7815651D5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DD396196-9670-402E-84A1-7815651D56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4415F0-A384-4EA7-AF07-F1324AB88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F54415F0-A384-4EA7-AF07-F1324AB88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71825C-478D-427D-B31E-E402F5ECB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3671825C-478D-427D-B31E-E402F5ECB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2B412A-615A-4BBE-8D23-2A99D24B8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702B412A-615A-4BBE-8D23-2A99D24B8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2FEF74-4763-4EA8-AA4A-401ECCEE9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C32FEF74-4763-4EA8-AA4A-401ECCEE9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0B384E-1062-4BFB-B438-235ED4A17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dgm id="{DF0B384E-1062-4BFB-B438-235ED4A17D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E2295F-4C61-9E49-85AD-12C1D6AAF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99E2295F-4C61-9E49-85AD-12C1D6AAFA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5259A1-5B7B-0246-88CF-B5CFF4EE0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graphicEl>
                                              <a:dgm id="{AF5259A1-5B7B-0246-88CF-B5CFF4EE06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BBC492-7474-614E-A51A-8E34434CC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44BBC492-7474-614E-A51A-8E34434CCE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3561-8E66-894D-BA2E-15B2F7A1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Aviatrix Cloud Networking Platform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4B6F-4C65-0DE4-88CD-13BD1E7B2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3974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B647-1B32-0217-47FF-E9299641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51" y="149424"/>
            <a:ext cx="10867110" cy="583634"/>
          </a:xfrm>
        </p:spPr>
        <p:txBody>
          <a:bodyPr/>
          <a:lstStyle/>
          <a:p>
            <a:pPr algn="ctr"/>
            <a:r>
              <a:rPr lang="en-US" sz="3600" dirty="0"/>
              <a:t>Aviatrix Secure Cloud Networking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78980F-0765-2F0E-06E1-FEDBEA862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C3A7B-22A5-6A2F-E552-8E954937C6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9907" y="1214498"/>
            <a:ext cx="936416" cy="7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9B0B-571D-3835-0B20-79E3B887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25" y="3032461"/>
            <a:ext cx="643380" cy="64338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971C8E-2FEA-7ED9-8886-14DBD57B633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7270" y="4808360"/>
            <a:ext cx="643380" cy="6433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0454DF7-3F41-EF7E-DDE7-ECE4AB50D6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5580" y="4689564"/>
            <a:ext cx="643380" cy="643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BEB540-C642-312D-7A24-1ED98FC7B2BB}"/>
              </a:ext>
            </a:extLst>
          </p:cNvPr>
          <p:cNvSpPr txBox="1"/>
          <p:nvPr/>
        </p:nvSpPr>
        <p:spPr>
          <a:xfrm>
            <a:off x="2760256" y="1272420"/>
            <a:ext cx="452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Operates on your cloud EC2/VM. </a:t>
            </a:r>
          </a:p>
          <a:p>
            <a:r>
              <a:rPr lang="en-US" dirty="0"/>
              <a:t>The Brain. Download from CSP Marketplaces.</a:t>
            </a:r>
          </a:p>
          <a:p>
            <a:r>
              <a:rPr lang="en-US" dirty="0"/>
              <a:t>Never in the data plane.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A44BA-7C8C-8F5A-DFEA-C536D44549FE}"/>
              </a:ext>
            </a:extLst>
          </p:cNvPr>
          <p:cNvSpPr txBox="1"/>
          <p:nvPr/>
        </p:nvSpPr>
        <p:spPr>
          <a:xfrm>
            <a:off x="250905" y="3030988"/>
            <a:ext cx="919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Aviatrix</a:t>
            </a:r>
          </a:p>
          <a:p>
            <a:pPr algn="r"/>
            <a:r>
              <a:rPr lang="en-US" b="1" dirty="0"/>
              <a:t>CoPilot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57832-96B6-06EF-2155-C49750F159A7}"/>
              </a:ext>
            </a:extLst>
          </p:cNvPr>
          <p:cNvSpPr txBox="1"/>
          <p:nvPr/>
        </p:nvSpPr>
        <p:spPr>
          <a:xfrm>
            <a:off x="0" y="4608987"/>
            <a:ext cx="142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Aviatrix</a:t>
            </a:r>
          </a:p>
          <a:p>
            <a:pPr algn="r"/>
            <a:r>
              <a:rPr lang="en-US" b="1" dirty="0"/>
              <a:t>SMART Gateways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8013D-302E-325C-AAD4-47071186E659}"/>
              </a:ext>
            </a:extLst>
          </p:cNvPr>
          <p:cNvSpPr txBox="1"/>
          <p:nvPr/>
        </p:nvSpPr>
        <p:spPr>
          <a:xfrm>
            <a:off x="139380" y="1277534"/>
            <a:ext cx="1143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Aviatrix</a:t>
            </a:r>
          </a:p>
          <a:p>
            <a:pPr algn="r"/>
            <a:r>
              <a:rPr lang="en-US" b="1" dirty="0"/>
              <a:t>Controller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C0545-924F-D274-7485-5845F151ECBA}"/>
              </a:ext>
            </a:extLst>
          </p:cNvPr>
          <p:cNvSpPr txBox="1"/>
          <p:nvPr/>
        </p:nvSpPr>
        <p:spPr>
          <a:xfrm>
            <a:off x="2773147" y="2858561"/>
            <a:ext cx="5288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Operates on your cloud EC2/VM</a:t>
            </a:r>
          </a:p>
          <a:p>
            <a:r>
              <a:rPr lang="en-US" dirty="0"/>
              <a:t>Advanced day2 ops and enterprise-grade visualization.</a:t>
            </a:r>
          </a:p>
          <a:p>
            <a:r>
              <a:rPr lang="en-US" dirty="0"/>
              <a:t>Never in the data plane.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E2BB7-1054-ADBF-F873-CDCE0E07BEE9}"/>
              </a:ext>
            </a:extLst>
          </p:cNvPr>
          <p:cNvSpPr txBox="1"/>
          <p:nvPr/>
        </p:nvSpPr>
        <p:spPr>
          <a:xfrm>
            <a:off x="2773147" y="4747486"/>
            <a:ext cx="633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Operates on your cloud EC2/VM. </a:t>
            </a:r>
          </a:p>
          <a:p>
            <a:r>
              <a:rPr lang="en-US" dirty="0"/>
              <a:t>Advanced networking, security, and policy enforcement.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90F46-1A35-6744-0FC6-3A36605D26ED}"/>
              </a:ext>
            </a:extLst>
          </p:cNvPr>
          <p:cNvSpPr txBox="1"/>
          <p:nvPr/>
        </p:nvSpPr>
        <p:spPr>
          <a:xfrm>
            <a:off x="2331303" y="5809931"/>
            <a:ext cx="6161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SMART: Secure, Multicloud-Aware, Application-Aware, Resilient, and Telemetry Provider  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71B966-B91A-CE27-A23F-8F92AB0A0222}"/>
              </a:ext>
            </a:extLst>
          </p:cNvPr>
          <p:cNvCxnSpPr>
            <a:cxnSpLocks/>
          </p:cNvCxnSpPr>
          <p:nvPr/>
        </p:nvCxnSpPr>
        <p:spPr>
          <a:xfrm>
            <a:off x="9327631" y="1081092"/>
            <a:ext cx="0" cy="4761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09A2FE-EE9C-1A44-61F3-77AD0AFDD081}"/>
              </a:ext>
            </a:extLst>
          </p:cNvPr>
          <p:cNvCxnSpPr>
            <a:cxnSpLocks/>
          </p:cNvCxnSpPr>
          <p:nvPr/>
        </p:nvCxnSpPr>
        <p:spPr>
          <a:xfrm>
            <a:off x="1461350" y="1177146"/>
            <a:ext cx="0" cy="4761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9ECE46-0184-701B-8354-CC0D0B07251A}"/>
              </a:ext>
            </a:extLst>
          </p:cNvPr>
          <p:cNvSpPr txBox="1"/>
          <p:nvPr/>
        </p:nvSpPr>
        <p:spPr>
          <a:xfrm>
            <a:off x="9680304" y="1330342"/>
            <a:ext cx="135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 Plan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CFD587-A35A-E259-6F13-19EBB5C12711}"/>
              </a:ext>
            </a:extLst>
          </p:cNvPr>
          <p:cNvSpPr txBox="1"/>
          <p:nvPr/>
        </p:nvSpPr>
        <p:spPr>
          <a:xfrm>
            <a:off x="9588231" y="3169487"/>
            <a:ext cx="20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Management Plane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CE0EA-CB2A-37CB-22B9-E00FBAF9C459}"/>
              </a:ext>
            </a:extLst>
          </p:cNvPr>
          <p:cNvSpPr txBox="1"/>
          <p:nvPr/>
        </p:nvSpPr>
        <p:spPr>
          <a:xfrm>
            <a:off x="9590187" y="4885986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9F0F09-5216-0E72-D128-6D63FD703820}"/>
              </a:ext>
            </a:extLst>
          </p:cNvPr>
          <p:cNvSpPr txBox="1"/>
          <p:nvPr/>
        </p:nvSpPr>
        <p:spPr>
          <a:xfrm>
            <a:off x="2759249" y="629584"/>
            <a:ext cx="603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2430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Own Your Cloud Network</a:t>
            </a:r>
          </a:p>
        </p:txBody>
      </p:sp>
    </p:spTree>
    <p:extLst>
      <p:ext uri="{BB962C8B-B14F-4D97-AF65-F5344CB8AC3E}">
        <p14:creationId xmlns:p14="http://schemas.microsoft.com/office/powerpoint/2010/main" val="36878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0D3D35E-4883-C29B-D5F8-1B0A2243B1BC}"/>
              </a:ext>
            </a:extLst>
          </p:cNvPr>
          <p:cNvSpPr txBox="1"/>
          <p:nvPr/>
        </p:nvSpPr>
        <p:spPr>
          <a:xfrm>
            <a:off x="8469903" y="2874289"/>
            <a:ext cx="1280160" cy="128392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0897862"/>
              </a:avLst>
            </a:prstTxWarp>
            <a:spAutoFit/>
          </a:bodyPr>
          <a:lstStyle/>
          <a:p>
            <a:r>
              <a:rPr lang="en-US" sz="2800" b="1"/>
              <a:t>Aviatrix Intelligent Gateway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BD124-5891-BA9B-6244-62D94665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Embedding Intelligence in the Aviatrix Data Plane  (SMART GWs)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175BE-4357-1F1F-9245-4C76EAE793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04844-016E-C195-6CAB-176A1FA0378B}"/>
              </a:ext>
            </a:extLst>
          </p:cNvPr>
          <p:cNvSpPr txBox="1"/>
          <p:nvPr/>
        </p:nvSpPr>
        <p:spPr>
          <a:xfrm>
            <a:off x="667433" y="1081202"/>
            <a:ext cx="5548609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Intelligent Routing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 Dynamic Traffic Engineering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Distributed Cloud Firewalling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L4/L7, Zero-Trust Policy Approach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Telemetry</a:t>
            </a:r>
            <a:endParaRPr lang="en-US" b="1" dirty="0">
              <a:solidFill>
                <a:srgbClr val="00B0F0"/>
              </a:solidFill>
              <a:cs typeface="Calibri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Network, Security, and Cost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Load Balancing</a:t>
            </a:r>
            <a:endParaRPr lang="en-US" b="1" dirty="0">
              <a:solidFill>
                <a:srgbClr val="00B0F0"/>
              </a:solidFill>
              <a:cs typeface="Calibri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Intelligent Load Balancing, Bi-Directional Hashing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Additional Security</a:t>
            </a:r>
            <a:endParaRPr lang="en-US" b="1" dirty="0">
              <a:solidFill>
                <a:srgbClr val="00B0F0"/>
              </a:solidFill>
              <a:cs typeface="Calibri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IDS/IPS, URL Filtering, Vulnerability Scanning, Threat Prevention, Anomaly Detection, Geo-Fencing, etc.</a:t>
            </a:r>
            <a:endParaRPr lang="en-US" sz="1600" dirty="0">
              <a:cs typeface="Calibri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Additional Tools</a:t>
            </a:r>
            <a:endParaRPr lang="en-US" b="1" dirty="0">
              <a:solidFill>
                <a:srgbClr val="00B0F0"/>
              </a:solidFill>
              <a:cs typeface="Calibri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Auto-scaling, Packet Capture, Ping Trace-Route</a:t>
            </a:r>
            <a:endParaRPr lang="en-US" sz="1600" dirty="0"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47724F-1A13-6B7B-041C-4DCFDB745F77}"/>
              </a:ext>
            </a:extLst>
          </p:cNvPr>
          <p:cNvGrpSpPr/>
          <p:nvPr/>
        </p:nvGrpSpPr>
        <p:grpSpPr>
          <a:xfrm>
            <a:off x="6836282" y="1433638"/>
            <a:ext cx="4399779" cy="4296008"/>
            <a:chOff x="6836282" y="1433638"/>
            <a:chExt cx="4399779" cy="429600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C405FEB-4061-9290-9027-B3DFC5754C28}"/>
                </a:ext>
              </a:extLst>
            </p:cNvPr>
            <p:cNvGrpSpPr/>
            <p:nvPr/>
          </p:nvGrpSpPr>
          <p:grpSpPr>
            <a:xfrm>
              <a:off x="8648781" y="1433638"/>
              <a:ext cx="763414" cy="888198"/>
              <a:chOff x="8035678" y="1684079"/>
              <a:chExt cx="763414" cy="888198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66761BFB-5326-4824-A8F9-D5B61252B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63726" y="1684079"/>
                <a:ext cx="507319" cy="50731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20CF34-EBDD-0933-FD33-A4B90E9069C7}"/>
                  </a:ext>
                </a:extLst>
              </p:cNvPr>
              <p:cNvSpPr txBox="1"/>
              <p:nvPr/>
            </p:nvSpPr>
            <p:spPr>
              <a:xfrm>
                <a:off x="8035678" y="2264500"/>
                <a:ext cx="7634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Routing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784D703-0C08-AC35-B19D-718B39AE38DE}"/>
                </a:ext>
              </a:extLst>
            </p:cNvPr>
            <p:cNvGrpSpPr/>
            <p:nvPr/>
          </p:nvGrpSpPr>
          <p:grpSpPr>
            <a:xfrm>
              <a:off x="6836282" y="2449660"/>
              <a:ext cx="997389" cy="1097671"/>
              <a:chOff x="6633012" y="2290460"/>
              <a:chExt cx="997389" cy="1097671"/>
            </a:xfrm>
          </p:grpSpPr>
          <p:pic>
            <p:nvPicPr>
              <p:cNvPr id="13" name="Picture 4" descr="brick wall Icon - Free PNG &amp; SVG 18597 - Noun Project">
                <a:extLst>
                  <a:ext uri="{FF2B5EF4-FFF2-40B4-BE49-F238E27FC236}">
                    <a16:creationId xmlns:a16="http://schemas.microsoft.com/office/drawing/2014/main" id="{D1D67C4B-F1B3-50F7-8F74-0B0485F717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6884019" y="2290460"/>
                <a:ext cx="495375" cy="495375"/>
              </a:xfrm>
              <a:prstGeom prst="ellipse">
                <a:avLst/>
              </a:prstGeom>
              <a:pattFill prst="pct5">
                <a:fgClr>
                  <a:schemeClr val="accent1"/>
                </a:fgClr>
                <a:bgClr>
                  <a:schemeClr val="tx1">
                    <a:lumMod val="95000"/>
                  </a:schemeClr>
                </a:bgClr>
              </a:pattFill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960F43-BB20-62BC-503C-158C070F4CE1}"/>
                  </a:ext>
                </a:extLst>
              </p:cNvPr>
              <p:cNvSpPr txBox="1"/>
              <p:nvPr/>
            </p:nvSpPr>
            <p:spPr>
              <a:xfrm>
                <a:off x="6633012" y="2864911"/>
                <a:ext cx="9973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L4/L7 </a:t>
                </a:r>
                <a:br>
                  <a:rPr lang="en-US" sz="1400" b="1" dirty="0"/>
                </a:br>
                <a:r>
                  <a:rPr lang="en-US" sz="1400" b="1" dirty="0"/>
                  <a:t>Firewalling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3A652C8-9F4A-2983-688A-C762749FB880}"/>
                </a:ext>
              </a:extLst>
            </p:cNvPr>
            <p:cNvGrpSpPr/>
            <p:nvPr/>
          </p:nvGrpSpPr>
          <p:grpSpPr>
            <a:xfrm>
              <a:off x="7037938" y="3849306"/>
              <a:ext cx="904415" cy="1115305"/>
              <a:chOff x="6927186" y="3659445"/>
              <a:chExt cx="904415" cy="111530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A59FAE-5235-2181-D74C-12B34A5118B0}"/>
                  </a:ext>
                </a:extLst>
              </p:cNvPr>
              <p:cNvSpPr txBox="1"/>
              <p:nvPr/>
            </p:nvSpPr>
            <p:spPr>
              <a:xfrm>
                <a:off x="6927186" y="4251530"/>
                <a:ext cx="9044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Load</a:t>
                </a:r>
              </a:p>
              <a:p>
                <a:pPr algn="ctr"/>
                <a:r>
                  <a:rPr lang="en-US" sz="1400" b="1"/>
                  <a:t>Balancing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6AC65D6-AA2D-72E0-F6A7-AE8118750708}"/>
                  </a:ext>
                </a:extLst>
              </p:cNvPr>
              <p:cNvGrpSpPr/>
              <p:nvPr/>
            </p:nvGrpSpPr>
            <p:grpSpPr>
              <a:xfrm>
                <a:off x="7058917" y="3659445"/>
                <a:ext cx="625612" cy="625612"/>
                <a:chOff x="9863569" y="1550769"/>
                <a:chExt cx="625612" cy="62561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E6122F3-D6BF-D661-D360-913BC0F72D01}"/>
                    </a:ext>
                  </a:extLst>
                </p:cNvPr>
                <p:cNvSpPr/>
                <p:nvPr/>
              </p:nvSpPr>
              <p:spPr>
                <a:xfrm>
                  <a:off x="9929156" y="1623282"/>
                  <a:ext cx="494437" cy="49800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362" name="Picture 2">
                  <a:extLst>
                    <a:ext uri="{FF2B5EF4-FFF2-40B4-BE49-F238E27FC236}">
                      <a16:creationId xmlns:a16="http://schemas.microsoft.com/office/drawing/2014/main" id="{52551A4C-2C51-1B1C-6F0F-93960EB270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screen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569" y="1550769"/>
                  <a:ext cx="625612" cy="6256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5855067-0C02-209E-81B1-6A9B60BEF904}"/>
                </a:ext>
              </a:extLst>
            </p:cNvPr>
            <p:cNvGrpSpPr/>
            <p:nvPr/>
          </p:nvGrpSpPr>
          <p:grpSpPr>
            <a:xfrm>
              <a:off x="10185367" y="2323707"/>
              <a:ext cx="928524" cy="899579"/>
              <a:chOff x="9311942" y="2222262"/>
              <a:chExt cx="928524" cy="89957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F8011B-1ED0-4DFD-CF3D-7899251C18EA}"/>
                  </a:ext>
                </a:extLst>
              </p:cNvPr>
              <p:cNvSpPr/>
              <p:nvPr/>
            </p:nvSpPr>
            <p:spPr>
              <a:xfrm>
                <a:off x="9528986" y="2277616"/>
                <a:ext cx="494437" cy="49443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02A989-8487-AAC0-A182-6F16AA3E84E0}"/>
                  </a:ext>
                </a:extLst>
              </p:cNvPr>
              <p:cNvSpPr txBox="1"/>
              <p:nvPr/>
            </p:nvSpPr>
            <p:spPr>
              <a:xfrm>
                <a:off x="9311942" y="2814064"/>
                <a:ext cx="928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Telemetry</a:t>
                </a:r>
              </a:p>
            </p:txBody>
          </p:sp>
          <p:pic>
            <p:nvPicPr>
              <p:cNvPr id="32" name="Graphic 31" descr="Speedometer Low with solid fill">
                <a:extLst>
                  <a:ext uri="{FF2B5EF4-FFF2-40B4-BE49-F238E27FC236}">
                    <a16:creationId xmlns:a16="http://schemas.microsoft.com/office/drawing/2014/main" id="{AA8E91CF-49BA-D111-A33F-2620F7C60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545497" y="2222262"/>
                <a:ext cx="448056" cy="448056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6460B68-EDB0-389F-0E7C-0C8CF8C572C5}"/>
                </a:ext>
              </a:extLst>
            </p:cNvPr>
            <p:cNvGrpSpPr/>
            <p:nvPr/>
          </p:nvGrpSpPr>
          <p:grpSpPr>
            <a:xfrm>
              <a:off x="10272336" y="3811599"/>
              <a:ext cx="963725" cy="1176948"/>
              <a:chOff x="9039852" y="3588211"/>
              <a:chExt cx="963725" cy="117694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90D2E9-1860-10CC-3484-0EBB3CD98FFD}"/>
                  </a:ext>
                </a:extLst>
              </p:cNvPr>
              <p:cNvSpPr txBox="1"/>
              <p:nvPr/>
            </p:nvSpPr>
            <p:spPr>
              <a:xfrm>
                <a:off x="9039852" y="4241939"/>
                <a:ext cx="9637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Additional</a:t>
                </a:r>
              </a:p>
              <a:p>
                <a:pPr algn="ctr"/>
                <a:r>
                  <a:rPr lang="en-US" sz="1400" b="1"/>
                  <a:t>Security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AB5F1B1-32E3-EC6C-88EC-D1BE363C4B9C}"/>
                  </a:ext>
                </a:extLst>
              </p:cNvPr>
              <p:cNvGrpSpPr/>
              <p:nvPr/>
            </p:nvGrpSpPr>
            <p:grpSpPr>
              <a:xfrm>
                <a:off x="9230029" y="3588211"/>
                <a:ext cx="630936" cy="630936"/>
                <a:chOff x="10605125" y="3587702"/>
                <a:chExt cx="630936" cy="630936"/>
              </a:xfrm>
            </p:grpSpPr>
            <p:pic>
              <p:nvPicPr>
                <p:cNvPr id="34" name="Graphic 33" descr="Shield with solid fill">
                  <a:extLst>
                    <a:ext uri="{FF2B5EF4-FFF2-40B4-BE49-F238E27FC236}">
                      <a16:creationId xmlns:a16="http://schemas.microsoft.com/office/drawing/2014/main" id="{65226DB4-B2EE-C7A7-D569-172A80447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125" y="3587702"/>
                  <a:ext cx="630936" cy="630936"/>
                </a:xfrm>
                <a:prstGeom prst="rect">
                  <a:avLst/>
                </a:prstGeom>
              </p:spPr>
            </p:pic>
            <p:pic>
              <p:nvPicPr>
                <p:cNvPr id="12" name="Graphic 11" descr="Shield Tick with solid fill">
                  <a:extLst>
                    <a:ext uri="{FF2B5EF4-FFF2-40B4-BE49-F238E27FC236}">
                      <a16:creationId xmlns:a16="http://schemas.microsoft.com/office/drawing/2014/main" id="{C65BB889-B555-6473-89A9-23A17C86A2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7511" y="3587702"/>
                  <a:ext cx="628550" cy="62855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7136EA3-DC0B-1446-E165-C58D9B52CA3B}"/>
                </a:ext>
              </a:extLst>
            </p:cNvPr>
            <p:cNvGrpSpPr/>
            <p:nvPr/>
          </p:nvGrpSpPr>
          <p:grpSpPr>
            <a:xfrm>
              <a:off x="8654613" y="4663429"/>
              <a:ext cx="963725" cy="1066217"/>
              <a:chOff x="7971702" y="4155126"/>
              <a:chExt cx="963725" cy="106621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2920305-FC2A-4455-7F05-C86357F89422}"/>
                  </a:ext>
                </a:extLst>
              </p:cNvPr>
              <p:cNvSpPr/>
              <p:nvPr/>
            </p:nvSpPr>
            <p:spPr>
              <a:xfrm>
                <a:off x="8206346" y="4155126"/>
                <a:ext cx="494437" cy="494437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E3B7B6-A858-3938-DBCD-53DB96008E4D}"/>
                  </a:ext>
                </a:extLst>
              </p:cNvPr>
              <p:cNvSpPr txBox="1"/>
              <p:nvPr/>
            </p:nvSpPr>
            <p:spPr>
              <a:xfrm>
                <a:off x="7971702" y="4698123"/>
                <a:ext cx="9637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Additional</a:t>
                </a:r>
              </a:p>
              <a:p>
                <a:pPr algn="ctr"/>
                <a:r>
                  <a:rPr lang="en-US" sz="1400" b="1"/>
                  <a:t>Tools</a:t>
                </a:r>
              </a:p>
            </p:txBody>
          </p:sp>
          <p:pic>
            <p:nvPicPr>
              <p:cNvPr id="37" name="Graphic 36" descr="Tools with solid fill">
                <a:extLst>
                  <a:ext uri="{FF2B5EF4-FFF2-40B4-BE49-F238E27FC236}">
                    <a16:creationId xmlns:a16="http://schemas.microsoft.com/office/drawing/2014/main" id="{B05AAE13-66FF-57EB-BF5D-87B81640A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216668" y="4173744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4652F24-65BC-0F6D-0872-A1C9B50D6B52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9030488" y="2321836"/>
              <a:ext cx="0" cy="325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C90C02A-3908-8641-FCFA-F226F04A0740}"/>
                </a:ext>
              </a:extLst>
            </p:cNvPr>
            <p:cNvCxnSpPr/>
            <p:nvPr/>
          </p:nvCxnSpPr>
          <p:spPr>
            <a:xfrm flipH="1" flipV="1">
              <a:off x="7729693" y="2995327"/>
              <a:ext cx="553695" cy="227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E3DA52F-724C-A23F-18A5-8D3FF834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5549" y="2881347"/>
              <a:ext cx="553695" cy="227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D64000B-710F-1CA9-B35B-E712DB071F1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9630220" y="3771742"/>
              <a:ext cx="834679" cy="3541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C57EDAB-C5A0-D13E-EDDC-5D36B1ECDC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1694" y="3775739"/>
              <a:ext cx="640080" cy="2753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18E048-E7B7-3524-49C4-0ADA4CEE0E59}"/>
                </a:ext>
              </a:extLst>
            </p:cNvPr>
            <p:cNvCxnSpPr>
              <a:cxnSpLocks/>
            </p:cNvCxnSpPr>
            <p:nvPr/>
          </p:nvCxnSpPr>
          <p:spPr>
            <a:xfrm>
              <a:off x="9095469" y="4007970"/>
              <a:ext cx="0" cy="466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A0EE4FD0-EE51-B0CC-DE07-78804176B7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2783" y="2999026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FE829-81BB-3789-F2BD-293288AE5EE5}"/>
              </a:ext>
            </a:extLst>
          </p:cNvPr>
          <p:cNvSpPr txBox="1"/>
          <p:nvPr/>
        </p:nvSpPr>
        <p:spPr>
          <a:xfrm>
            <a:off x="1297680" y="6032137"/>
            <a:ext cx="1011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SMART: Secure, Multicloud-Aware, Application-Aware, Resilient, and Telemetry Provider  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44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36B96-F85B-ADC7-1863-567A3802A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dirty="0" smtClean="0"/>
              <a:pPr/>
              <a:t>16</a:t>
            </a:fld>
            <a:endParaRPr lang="en-US"/>
          </a:p>
        </p:txBody>
      </p:sp>
      <p:sp>
        <p:nvSpPr>
          <p:cNvPr id="6" name="Freeform 48">
            <a:extLst>
              <a:ext uri="{FF2B5EF4-FFF2-40B4-BE49-F238E27FC236}">
                <a16:creationId xmlns:a16="http://schemas.microsoft.com/office/drawing/2014/main" id="{749A32FF-B1B0-D986-7A6C-F9F6B122A2DD}"/>
              </a:ext>
            </a:extLst>
          </p:cNvPr>
          <p:cNvSpPr>
            <a:spLocks noEditPoints="1"/>
          </p:cNvSpPr>
          <p:nvPr/>
        </p:nvSpPr>
        <p:spPr bwMode="auto">
          <a:xfrm>
            <a:off x="8193761" y="2210716"/>
            <a:ext cx="2841816" cy="1638006"/>
          </a:xfrm>
          <a:custGeom>
            <a:avLst/>
            <a:gdLst>
              <a:gd name="T0" fmla="*/ 264 w 337"/>
              <a:gd name="T1" fmla="*/ 205 h 205"/>
              <a:gd name="T2" fmla="*/ 263 w 337"/>
              <a:gd name="T3" fmla="*/ 205 h 205"/>
              <a:gd name="T4" fmla="*/ 263 w 337"/>
              <a:gd name="T5" fmla="*/ 205 h 205"/>
              <a:gd name="T6" fmla="*/ 264 w 337"/>
              <a:gd name="T7" fmla="*/ 205 h 205"/>
              <a:gd name="T8" fmla="*/ 196 w 337"/>
              <a:gd name="T9" fmla="*/ 0 h 205"/>
              <a:gd name="T10" fmla="*/ 129 w 337"/>
              <a:gd name="T11" fmla="*/ 45 h 205"/>
              <a:gd name="T12" fmla="*/ 98 w 337"/>
              <a:gd name="T13" fmla="*/ 33 h 205"/>
              <a:gd name="T14" fmla="*/ 52 w 337"/>
              <a:gd name="T15" fmla="*/ 78 h 205"/>
              <a:gd name="T16" fmla="*/ 54 w 337"/>
              <a:gd name="T17" fmla="*/ 93 h 205"/>
              <a:gd name="T18" fmla="*/ 0 w 337"/>
              <a:gd name="T19" fmla="*/ 149 h 205"/>
              <a:gd name="T20" fmla="*/ 56 w 337"/>
              <a:gd name="T21" fmla="*/ 205 h 205"/>
              <a:gd name="T22" fmla="*/ 263 w 337"/>
              <a:gd name="T23" fmla="*/ 205 h 205"/>
              <a:gd name="T24" fmla="*/ 263 w 337"/>
              <a:gd name="T25" fmla="*/ 205 h 205"/>
              <a:gd name="T26" fmla="*/ 337 w 337"/>
              <a:gd name="T27" fmla="*/ 131 h 205"/>
              <a:gd name="T28" fmla="*/ 267 w 337"/>
              <a:gd name="T29" fmla="*/ 57 h 205"/>
              <a:gd name="T30" fmla="*/ 196 w 337"/>
              <a:gd name="T3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5">
                <a:moveTo>
                  <a:pt x="264" y="205"/>
                </a:moveTo>
                <a:cubicBezTo>
                  <a:pt x="264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4" y="205"/>
                  <a:pt x="264" y="205"/>
                </a:cubicBezTo>
                <a:moveTo>
                  <a:pt x="196" y="0"/>
                </a:moveTo>
                <a:cubicBezTo>
                  <a:pt x="166" y="0"/>
                  <a:pt x="140" y="19"/>
                  <a:pt x="129" y="45"/>
                </a:cubicBezTo>
                <a:cubicBezTo>
                  <a:pt x="121" y="37"/>
                  <a:pt x="110" y="33"/>
                  <a:pt x="98" y="33"/>
                </a:cubicBezTo>
                <a:cubicBezTo>
                  <a:pt x="72" y="33"/>
                  <a:pt x="52" y="53"/>
                  <a:pt x="52" y="78"/>
                </a:cubicBezTo>
                <a:cubicBezTo>
                  <a:pt x="52" y="83"/>
                  <a:pt x="53" y="89"/>
                  <a:pt x="54" y="93"/>
                </a:cubicBezTo>
                <a:cubicBezTo>
                  <a:pt x="24" y="94"/>
                  <a:pt x="0" y="119"/>
                  <a:pt x="0" y="149"/>
                </a:cubicBezTo>
                <a:cubicBezTo>
                  <a:pt x="0" y="180"/>
                  <a:pt x="25" y="205"/>
                  <a:pt x="56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304" y="205"/>
                  <a:pt x="337" y="172"/>
                  <a:pt x="337" y="131"/>
                </a:cubicBezTo>
                <a:cubicBezTo>
                  <a:pt x="337" y="91"/>
                  <a:pt x="306" y="59"/>
                  <a:pt x="267" y="57"/>
                </a:cubicBezTo>
                <a:cubicBezTo>
                  <a:pt x="260" y="25"/>
                  <a:pt x="231" y="0"/>
                  <a:pt x="196" y="0"/>
                </a:cubicBezTo>
              </a:path>
            </a:pathLst>
          </a:custGeom>
          <a:solidFill>
            <a:srgbClr val="7E7A9E">
              <a:alpha val="252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7" name="Freeform 48">
            <a:extLst>
              <a:ext uri="{FF2B5EF4-FFF2-40B4-BE49-F238E27FC236}">
                <a16:creationId xmlns:a16="http://schemas.microsoft.com/office/drawing/2014/main" id="{207BCCFD-C8D3-D2AE-F68D-151015FD359F}"/>
              </a:ext>
            </a:extLst>
          </p:cNvPr>
          <p:cNvSpPr>
            <a:spLocks noEditPoints="1"/>
          </p:cNvSpPr>
          <p:nvPr/>
        </p:nvSpPr>
        <p:spPr bwMode="auto">
          <a:xfrm>
            <a:off x="4290772" y="1770221"/>
            <a:ext cx="3463426" cy="2071969"/>
          </a:xfrm>
          <a:custGeom>
            <a:avLst/>
            <a:gdLst>
              <a:gd name="T0" fmla="*/ 264 w 337"/>
              <a:gd name="T1" fmla="*/ 205 h 205"/>
              <a:gd name="T2" fmla="*/ 263 w 337"/>
              <a:gd name="T3" fmla="*/ 205 h 205"/>
              <a:gd name="T4" fmla="*/ 263 w 337"/>
              <a:gd name="T5" fmla="*/ 205 h 205"/>
              <a:gd name="T6" fmla="*/ 264 w 337"/>
              <a:gd name="T7" fmla="*/ 205 h 205"/>
              <a:gd name="T8" fmla="*/ 196 w 337"/>
              <a:gd name="T9" fmla="*/ 0 h 205"/>
              <a:gd name="T10" fmla="*/ 129 w 337"/>
              <a:gd name="T11" fmla="*/ 45 h 205"/>
              <a:gd name="T12" fmla="*/ 98 w 337"/>
              <a:gd name="T13" fmla="*/ 33 h 205"/>
              <a:gd name="T14" fmla="*/ 52 w 337"/>
              <a:gd name="T15" fmla="*/ 78 h 205"/>
              <a:gd name="T16" fmla="*/ 54 w 337"/>
              <a:gd name="T17" fmla="*/ 93 h 205"/>
              <a:gd name="T18" fmla="*/ 0 w 337"/>
              <a:gd name="T19" fmla="*/ 149 h 205"/>
              <a:gd name="T20" fmla="*/ 56 w 337"/>
              <a:gd name="T21" fmla="*/ 205 h 205"/>
              <a:gd name="T22" fmla="*/ 263 w 337"/>
              <a:gd name="T23" fmla="*/ 205 h 205"/>
              <a:gd name="T24" fmla="*/ 263 w 337"/>
              <a:gd name="T25" fmla="*/ 205 h 205"/>
              <a:gd name="T26" fmla="*/ 337 w 337"/>
              <a:gd name="T27" fmla="*/ 131 h 205"/>
              <a:gd name="T28" fmla="*/ 267 w 337"/>
              <a:gd name="T29" fmla="*/ 57 h 205"/>
              <a:gd name="T30" fmla="*/ 196 w 337"/>
              <a:gd name="T3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5">
                <a:moveTo>
                  <a:pt x="264" y="205"/>
                </a:moveTo>
                <a:cubicBezTo>
                  <a:pt x="264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4" y="205"/>
                  <a:pt x="264" y="205"/>
                </a:cubicBezTo>
                <a:moveTo>
                  <a:pt x="196" y="0"/>
                </a:moveTo>
                <a:cubicBezTo>
                  <a:pt x="166" y="0"/>
                  <a:pt x="140" y="19"/>
                  <a:pt x="129" y="45"/>
                </a:cubicBezTo>
                <a:cubicBezTo>
                  <a:pt x="121" y="37"/>
                  <a:pt x="110" y="33"/>
                  <a:pt x="98" y="33"/>
                </a:cubicBezTo>
                <a:cubicBezTo>
                  <a:pt x="72" y="33"/>
                  <a:pt x="52" y="53"/>
                  <a:pt x="52" y="78"/>
                </a:cubicBezTo>
                <a:cubicBezTo>
                  <a:pt x="52" y="83"/>
                  <a:pt x="53" y="89"/>
                  <a:pt x="54" y="93"/>
                </a:cubicBezTo>
                <a:cubicBezTo>
                  <a:pt x="24" y="94"/>
                  <a:pt x="0" y="119"/>
                  <a:pt x="0" y="149"/>
                </a:cubicBezTo>
                <a:cubicBezTo>
                  <a:pt x="0" y="180"/>
                  <a:pt x="25" y="205"/>
                  <a:pt x="56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304" y="205"/>
                  <a:pt x="337" y="172"/>
                  <a:pt x="337" y="131"/>
                </a:cubicBezTo>
                <a:cubicBezTo>
                  <a:pt x="337" y="91"/>
                  <a:pt x="306" y="59"/>
                  <a:pt x="267" y="57"/>
                </a:cubicBezTo>
                <a:cubicBezTo>
                  <a:pt x="260" y="25"/>
                  <a:pt x="231" y="0"/>
                  <a:pt x="196" y="0"/>
                </a:cubicBezTo>
              </a:path>
            </a:pathLst>
          </a:custGeom>
          <a:solidFill>
            <a:srgbClr val="7E7A9E">
              <a:alpha val="252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8">
            <a:extLst>
              <a:ext uri="{FF2B5EF4-FFF2-40B4-BE49-F238E27FC236}">
                <a16:creationId xmlns:a16="http://schemas.microsoft.com/office/drawing/2014/main" id="{40E124AE-E912-CD5D-4F87-6791C69BD687}"/>
              </a:ext>
            </a:extLst>
          </p:cNvPr>
          <p:cNvSpPr>
            <a:spLocks noEditPoints="1"/>
          </p:cNvSpPr>
          <p:nvPr/>
        </p:nvSpPr>
        <p:spPr bwMode="auto">
          <a:xfrm>
            <a:off x="1009394" y="2204184"/>
            <a:ext cx="2841816" cy="1638006"/>
          </a:xfrm>
          <a:custGeom>
            <a:avLst/>
            <a:gdLst>
              <a:gd name="T0" fmla="*/ 264 w 337"/>
              <a:gd name="T1" fmla="*/ 205 h 205"/>
              <a:gd name="T2" fmla="*/ 263 w 337"/>
              <a:gd name="T3" fmla="*/ 205 h 205"/>
              <a:gd name="T4" fmla="*/ 263 w 337"/>
              <a:gd name="T5" fmla="*/ 205 h 205"/>
              <a:gd name="T6" fmla="*/ 264 w 337"/>
              <a:gd name="T7" fmla="*/ 205 h 205"/>
              <a:gd name="T8" fmla="*/ 196 w 337"/>
              <a:gd name="T9" fmla="*/ 0 h 205"/>
              <a:gd name="T10" fmla="*/ 129 w 337"/>
              <a:gd name="T11" fmla="*/ 45 h 205"/>
              <a:gd name="T12" fmla="*/ 98 w 337"/>
              <a:gd name="T13" fmla="*/ 33 h 205"/>
              <a:gd name="T14" fmla="*/ 52 w 337"/>
              <a:gd name="T15" fmla="*/ 78 h 205"/>
              <a:gd name="T16" fmla="*/ 54 w 337"/>
              <a:gd name="T17" fmla="*/ 93 h 205"/>
              <a:gd name="T18" fmla="*/ 0 w 337"/>
              <a:gd name="T19" fmla="*/ 149 h 205"/>
              <a:gd name="T20" fmla="*/ 56 w 337"/>
              <a:gd name="T21" fmla="*/ 205 h 205"/>
              <a:gd name="T22" fmla="*/ 263 w 337"/>
              <a:gd name="T23" fmla="*/ 205 h 205"/>
              <a:gd name="T24" fmla="*/ 263 w 337"/>
              <a:gd name="T25" fmla="*/ 205 h 205"/>
              <a:gd name="T26" fmla="*/ 337 w 337"/>
              <a:gd name="T27" fmla="*/ 131 h 205"/>
              <a:gd name="T28" fmla="*/ 267 w 337"/>
              <a:gd name="T29" fmla="*/ 57 h 205"/>
              <a:gd name="T30" fmla="*/ 196 w 337"/>
              <a:gd name="T3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5">
                <a:moveTo>
                  <a:pt x="264" y="205"/>
                </a:moveTo>
                <a:cubicBezTo>
                  <a:pt x="264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4" y="205"/>
                  <a:pt x="264" y="205"/>
                </a:cubicBezTo>
                <a:moveTo>
                  <a:pt x="196" y="0"/>
                </a:moveTo>
                <a:cubicBezTo>
                  <a:pt x="166" y="0"/>
                  <a:pt x="140" y="19"/>
                  <a:pt x="129" y="45"/>
                </a:cubicBezTo>
                <a:cubicBezTo>
                  <a:pt x="121" y="37"/>
                  <a:pt x="110" y="33"/>
                  <a:pt x="98" y="33"/>
                </a:cubicBezTo>
                <a:cubicBezTo>
                  <a:pt x="72" y="33"/>
                  <a:pt x="52" y="53"/>
                  <a:pt x="52" y="78"/>
                </a:cubicBezTo>
                <a:cubicBezTo>
                  <a:pt x="52" y="83"/>
                  <a:pt x="53" y="89"/>
                  <a:pt x="54" y="93"/>
                </a:cubicBezTo>
                <a:cubicBezTo>
                  <a:pt x="24" y="94"/>
                  <a:pt x="0" y="119"/>
                  <a:pt x="0" y="149"/>
                </a:cubicBezTo>
                <a:cubicBezTo>
                  <a:pt x="0" y="180"/>
                  <a:pt x="25" y="205"/>
                  <a:pt x="56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304" y="205"/>
                  <a:pt x="337" y="172"/>
                  <a:pt x="337" y="131"/>
                </a:cubicBezTo>
                <a:cubicBezTo>
                  <a:pt x="337" y="91"/>
                  <a:pt x="306" y="59"/>
                  <a:pt x="267" y="57"/>
                </a:cubicBezTo>
                <a:cubicBezTo>
                  <a:pt x="260" y="25"/>
                  <a:pt x="231" y="0"/>
                  <a:pt x="196" y="0"/>
                </a:cubicBezTo>
              </a:path>
            </a:pathLst>
          </a:custGeom>
          <a:solidFill>
            <a:srgbClr val="7E7A9E">
              <a:alpha val="252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DF1F72-A7D4-D986-39C1-DA45A3E81EB5}"/>
              </a:ext>
            </a:extLst>
          </p:cNvPr>
          <p:cNvSpPr/>
          <p:nvPr/>
        </p:nvSpPr>
        <p:spPr>
          <a:xfrm>
            <a:off x="2335067" y="3352800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F432525-01C6-A090-0D4A-B0FAC365E269}"/>
              </a:ext>
            </a:extLst>
          </p:cNvPr>
          <p:cNvSpPr/>
          <p:nvPr/>
        </p:nvSpPr>
        <p:spPr>
          <a:xfrm>
            <a:off x="6136320" y="3349107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784B6A-86BE-8AB6-AEF2-F2D3EBE23692}"/>
              </a:ext>
            </a:extLst>
          </p:cNvPr>
          <p:cNvSpPr/>
          <p:nvPr/>
        </p:nvSpPr>
        <p:spPr>
          <a:xfrm>
            <a:off x="9600394" y="3352800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E57B267-79DA-D00B-ECC6-481C02220472}"/>
              </a:ext>
            </a:extLst>
          </p:cNvPr>
          <p:cNvSpPr txBox="1"/>
          <p:nvPr/>
        </p:nvSpPr>
        <p:spPr>
          <a:xfrm>
            <a:off x="631171" y="209872"/>
            <a:ext cx="10937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Aviatrix Secure Cloud Networking is a </a:t>
            </a:r>
            <a:r>
              <a:rPr lang="en-US" sz="2800" b="1">
                <a:solidFill>
                  <a:srgbClr val="00DBFF"/>
                </a:solidFill>
              </a:rPr>
              <a:t>Programmable</a:t>
            </a:r>
            <a:r>
              <a:rPr lang="en-US" sz="2800" b="1"/>
              <a:t> </a:t>
            </a:r>
            <a:r>
              <a:rPr lang="en-US" sz="2800" b="1">
                <a:solidFill>
                  <a:srgbClr val="00DBFF"/>
                </a:solidFill>
              </a:rPr>
              <a:t>Distributed System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B72512-45DE-9AF2-DBAC-A9E5FC8A1F12}"/>
              </a:ext>
            </a:extLst>
          </p:cNvPr>
          <p:cNvSpPr/>
          <p:nvPr/>
        </p:nvSpPr>
        <p:spPr>
          <a:xfrm>
            <a:off x="1616926" y="2344579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194ED7-F187-ABE5-2AB0-02A760C1242C}"/>
              </a:ext>
            </a:extLst>
          </p:cNvPr>
          <p:cNvSpPr/>
          <p:nvPr/>
        </p:nvSpPr>
        <p:spPr>
          <a:xfrm>
            <a:off x="2610794" y="2344579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AE2A8B-CC89-0E1C-F39A-606D4B11C270}"/>
              </a:ext>
            </a:extLst>
          </p:cNvPr>
          <p:cNvSpPr/>
          <p:nvPr/>
        </p:nvSpPr>
        <p:spPr>
          <a:xfrm>
            <a:off x="4755006" y="2344579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8A83F-2B4C-1ECC-5A0C-34180081FE0A}"/>
              </a:ext>
            </a:extLst>
          </p:cNvPr>
          <p:cNvSpPr/>
          <p:nvPr/>
        </p:nvSpPr>
        <p:spPr>
          <a:xfrm>
            <a:off x="5934623" y="2324934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904702-BCA0-A38A-B5D9-195BA6CEB348}"/>
              </a:ext>
            </a:extLst>
          </p:cNvPr>
          <p:cNvSpPr/>
          <p:nvPr/>
        </p:nvSpPr>
        <p:spPr>
          <a:xfrm>
            <a:off x="7114240" y="2305289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DF8AF52-E6D3-E2AC-6E3F-C0D3B92501B8}"/>
              </a:ext>
            </a:extLst>
          </p:cNvPr>
          <p:cNvSpPr/>
          <p:nvPr/>
        </p:nvSpPr>
        <p:spPr>
          <a:xfrm>
            <a:off x="8818182" y="2315946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85E0B8A-36CB-4DB0-3262-077E5E522527}"/>
              </a:ext>
            </a:extLst>
          </p:cNvPr>
          <p:cNvSpPr/>
          <p:nvPr/>
        </p:nvSpPr>
        <p:spPr>
          <a:xfrm>
            <a:off x="9989345" y="2324934"/>
            <a:ext cx="553045" cy="5530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C2F823-D3DA-EDD4-8F18-C76962314EB3}"/>
              </a:ext>
            </a:extLst>
          </p:cNvPr>
          <p:cNvSpPr/>
          <p:nvPr/>
        </p:nvSpPr>
        <p:spPr>
          <a:xfrm>
            <a:off x="1809155" y="2804160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85EA2D-A968-090D-9A78-7A4F941C5F19}"/>
              </a:ext>
            </a:extLst>
          </p:cNvPr>
          <p:cNvSpPr/>
          <p:nvPr/>
        </p:nvSpPr>
        <p:spPr>
          <a:xfrm>
            <a:off x="2805400" y="2817731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48A9EC9-B17F-3FE0-5BB6-BD7C02E99808}"/>
              </a:ext>
            </a:extLst>
          </p:cNvPr>
          <p:cNvSpPr/>
          <p:nvPr/>
        </p:nvSpPr>
        <p:spPr>
          <a:xfrm>
            <a:off x="4956311" y="2819302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BD9ACD1-CBBB-BED9-3DB9-61064EB4C1AC}"/>
              </a:ext>
            </a:extLst>
          </p:cNvPr>
          <p:cNvSpPr/>
          <p:nvPr/>
        </p:nvSpPr>
        <p:spPr>
          <a:xfrm>
            <a:off x="6131252" y="2798087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A17708E-6BAE-C660-4BF9-DFB659F0F994}"/>
              </a:ext>
            </a:extLst>
          </p:cNvPr>
          <p:cNvSpPr/>
          <p:nvPr/>
        </p:nvSpPr>
        <p:spPr>
          <a:xfrm>
            <a:off x="9003892" y="2804160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120D9A0-A709-D3A0-F35C-AFA356D1A137}"/>
              </a:ext>
            </a:extLst>
          </p:cNvPr>
          <p:cNvSpPr/>
          <p:nvPr/>
        </p:nvSpPr>
        <p:spPr>
          <a:xfrm>
            <a:off x="10176586" y="2796119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683744-AD13-5C99-25F4-638793A7D1C8}"/>
              </a:ext>
            </a:extLst>
          </p:cNvPr>
          <p:cNvSpPr txBox="1"/>
          <p:nvPr/>
        </p:nvSpPr>
        <p:spPr>
          <a:xfrm>
            <a:off x="3244257" y="5861177"/>
            <a:ext cx="1413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Manufacturing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D310CE6-AD65-A563-386A-FC6A53EB21C5}"/>
              </a:ext>
            </a:extLst>
          </p:cNvPr>
          <p:cNvGrpSpPr/>
          <p:nvPr/>
        </p:nvGrpSpPr>
        <p:grpSpPr>
          <a:xfrm>
            <a:off x="5480900" y="5416115"/>
            <a:ext cx="1402756" cy="787126"/>
            <a:chOff x="3459452" y="4953414"/>
            <a:chExt cx="1402756" cy="787126"/>
          </a:xfrm>
        </p:grpSpPr>
        <p:pic>
          <p:nvPicPr>
            <p:cNvPr id="43" name="Graphic 42" descr="Register outline">
              <a:extLst>
                <a:ext uri="{FF2B5EF4-FFF2-40B4-BE49-F238E27FC236}">
                  <a16:creationId xmlns:a16="http://schemas.microsoft.com/office/drawing/2014/main" id="{D6B243AA-773E-B5F5-357E-D5F5A3451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33" y="4953414"/>
              <a:ext cx="551036" cy="55103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5D4B96-768A-C80A-8846-E3A145F88E79}"/>
                </a:ext>
              </a:extLst>
            </p:cNvPr>
            <p:cNvSpPr txBox="1"/>
            <p:nvPr/>
          </p:nvSpPr>
          <p:spPr>
            <a:xfrm>
              <a:off x="3459452" y="5401986"/>
              <a:ext cx="14027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Retail / Branch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5" name="Graphic 44" descr="Production outline">
            <a:extLst>
              <a:ext uri="{FF2B5EF4-FFF2-40B4-BE49-F238E27FC236}">
                <a16:creationId xmlns:a16="http://schemas.microsoft.com/office/drawing/2014/main" id="{293960D0-B28B-FF34-E73E-FF0A06705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5133" y="5224460"/>
            <a:ext cx="854069" cy="71263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284D4F4-0612-8C00-AD43-6A4D0B3116D3}"/>
              </a:ext>
            </a:extLst>
          </p:cNvPr>
          <p:cNvGrpSpPr/>
          <p:nvPr/>
        </p:nvGrpSpPr>
        <p:grpSpPr>
          <a:xfrm>
            <a:off x="1992170" y="4007848"/>
            <a:ext cx="745736" cy="1174514"/>
            <a:chOff x="2319744" y="3720504"/>
            <a:chExt cx="745736" cy="1174514"/>
          </a:xfrm>
        </p:grpSpPr>
        <p:pic>
          <p:nvPicPr>
            <p:cNvPr id="52" name="Graphic 51" descr="Building outline">
              <a:extLst>
                <a:ext uri="{FF2B5EF4-FFF2-40B4-BE49-F238E27FC236}">
                  <a16:creationId xmlns:a16="http://schemas.microsoft.com/office/drawing/2014/main" id="{30D49CD6-F1ED-62A7-73BD-C6DD63D24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94030" y="3720504"/>
              <a:ext cx="671450" cy="67145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45E996-5BAA-64A9-5EDA-4CB97097FB64}"/>
                </a:ext>
              </a:extLst>
            </p:cNvPr>
            <p:cNvSpPr txBox="1"/>
            <p:nvPr/>
          </p:nvSpPr>
          <p:spPr>
            <a:xfrm>
              <a:off x="2319744" y="4310243"/>
              <a:ext cx="7432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Center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385A87-4757-5DED-1404-80C305CCDFD8}"/>
              </a:ext>
            </a:extLst>
          </p:cNvPr>
          <p:cNvGrpSpPr/>
          <p:nvPr/>
        </p:nvGrpSpPr>
        <p:grpSpPr>
          <a:xfrm>
            <a:off x="7565275" y="3946447"/>
            <a:ext cx="785984" cy="926869"/>
            <a:chOff x="7143818" y="3659103"/>
            <a:chExt cx="785984" cy="926869"/>
          </a:xfrm>
        </p:grpSpPr>
        <p:pic>
          <p:nvPicPr>
            <p:cNvPr id="50" name="Graphic 49" descr="Building outline">
              <a:extLst>
                <a:ext uri="{FF2B5EF4-FFF2-40B4-BE49-F238E27FC236}">
                  <a16:creationId xmlns:a16="http://schemas.microsoft.com/office/drawing/2014/main" id="{C1208F09-0B96-5B8E-D8A6-FF64986D2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3708" y="3659103"/>
              <a:ext cx="671450" cy="67145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CC4F6D-711F-DD73-E089-4EFFBD18336A}"/>
                </a:ext>
              </a:extLst>
            </p:cNvPr>
            <p:cNvSpPr txBox="1"/>
            <p:nvPr/>
          </p:nvSpPr>
          <p:spPr>
            <a:xfrm>
              <a:off x="7143818" y="4247418"/>
              <a:ext cx="7859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Equinix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4D2CFD-5B1D-567F-D974-50B36ECF97AC}"/>
              </a:ext>
            </a:extLst>
          </p:cNvPr>
          <p:cNvCxnSpPr>
            <a:cxnSpLocks/>
          </p:cNvCxnSpPr>
          <p:nvPr/>
        </p:nvCxnSpPr>
        <p:spPr>
          <a:xfrm>
            <a:off x="2307653" y="4226632"/>
            <a:ext cx="5513645" cy="0"/>
          </a:xfrm>
          <a:prstGeom prst="line">
            <a:avLst/>
          </a:prstGeom>
          <a:ln w="63500" cap="rnd">
            <a:solidFill>
              <a:schemeClr val="tx1">
                <a:lumMod val="6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8868DA8-19D2-D747-2660-A9CFBBDDA22A}"/>
              </a:ext>
            </a:extLst>
          </p:cNvPr>
          <p:cNvSpPr/>
          <p:nvPr/>
        </p:nvSpPr>
        <p:spPr>
          <a:xfrm>
            <a:off x="2317445" y="4012251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E0059C1-D116-F79E-835B-58D0B8278B15}"/>
              </a:ext>
            </a:extLst>
          </p:cNvPr>
          <p:cNvSpPr/>
          <p:nvPr/>
        </p:nvSpPr>
        <p:spPr>
          <a:xfrm>
            <a:off x="7291538" y="2778441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F7BEBEC-3823-0AE9-E79E-63C4D1B0C8C9}"/>
              </a:ext>
            </a:extLst>
          </p:cNvPr>
          <p:cNvSpPr/>
          <p:nvPr/>
        </p:nvSpPr>
        <p:spPr>
          <a:xfrm>
            <a:off x="7324362" y="3369785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6A43FBD-0F0F-FF5C-0930-9F44C9FEF07C}"/>
              </a:ext>
            </a:extLst>
          </p:cNvPr>
          <p:cNvSpPr/>
          <p:nvPr/>
        </p:nvSpPr>
        <p:spPr>
          <a:xfrm>
            <a:off x="8370023" y="3373827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DEFCFD-0F4E-0566-904A-9F12B9267CDA}"/>
              </a:ext>
            </a:extLst>
          </p:cNvPr>
          <p:cNvSpPr/>
          <p:nvPr/>
        </p:nvSpPr>
        <p:spPr>
          <a:xfrm>
            <a:off x="7741406" y="3989114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0EB24E-BF8D-3864-7A18-DE9D1D4C395A}"/>
              </a:ext>
            </a:extLst>
          </p:cNvPr>
          <p:cNvSpPr/>
          <p:nvPr/>
        </p:nvSpPr>
        <p:spPr>
          <a:xfrm>
            <a:off x="7975448" y="3972132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C394546-E33B-AE24-FC22-738766D508BC}"/>
              </a:ext>
            </a:extLst>
          </p:cNvPr>
          <p:cNvSpPr/>
          <p:nvPr/>
        </p:nvSpPr>
        <p:spPr>
          <a:xfrm>
            <a:off x="6119578" y="5383742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A993D2-30F0-B77C-1385-4E155E193981}"/>
              </a:ext>
            </a:extLst>
          </p:cNvPr>
          <p:cNvGrpSpPr/>
          <p:nvPr/>
        </p:nvGrpSpPr>
        <p:grpSpPr>
          <a:xfrm>
            <a:off x="1891116" y="2858334"/>
            <a:ext cx="8355296" cy="2646476"/>
            <a:chOff x="1891116" y="2858334"/>
            <a:chExt cx="8355296" cy="264647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F93783-5108-F396-E577-19B31D8C7FB0}"/>
                </a:ext>
              </a:extLst>
            </p:cNvPr>
            <p:cNvCxnSpPr>
              <a:cxnSpLocks/>
            </p:cNvCxnSpPr>
            <p:nvPr/>
          </p:nvCxnSpPr>
          <p:spPr>
            <a:xfrm>
              <a:off x="1891116" y="2884053"/>
              <a:ext cx="525912" cy="548640"/>
            </a:xfrm>
            <a:prstGeom prst="line">
              <a:avLst/>
            </a:prstGeom>
            <a:ln w="127000" cap="rnd">
              <a:solidFill>
                <a:srgbClr val="00B0F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73AE48-13D7-4B7A-6B43-81BCB2702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075" y="2867999"/>
              <a:ext cx="525912" cy="548640"/>
            </a:xfrm>
            <a:prstGeom prst="line">
              <a:avLst/>
            </a:prstGeom>
            <a:ln w="127000" cap="rnd">
              <a:solidFill>
                <a:srgbClr val="00B0F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ADF14C-1D25-2862-B3DA-6ACA3746B256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6242815" y="2858334"/>
              <a:ext cx="1147948" cy="535506"/>
            </a:xfrm>
            <a:prstGeom prst="line">
              <a:avLst/>
            </a:prstGeom>
            <a:ln w="127000" cap="rnd">
              <a:solidFill>
                <a:srgbClr val="00B0F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0AD2AC-9122-CC00-D6DC-000128F04C3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031529" y="2897624"/>
              <a:ext cx="1188860" cy="515078"/>
            </a:xfrm>
            <a:prstGeom prst="line">
              <a:avLst/>
            </a:prstGeom>
            <a:ln w="127000" cap="rnd">
              <a:solidFill>
                <a:srgbClr val="00B0F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F7E36F-6935-652B-2BB8-752881CD888A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207901" y="2877979"/>
              <a:ext cx="3245" cy="544803"/>
            </a:xfrm>
            <a:prstGeom prst="line">
              <a:avLst/>
            </a:prstGeom>
            <a:ln w="127000" cap="rnd">
              <a:solidFill>
                <a:srgbClr val="00B0F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618E60A-4034-F027-B363-5F5A312CF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5243" y="2877979"/>
              <a:ext cx="571169" cy="550777"/>
            </a:xfrm>
            <a:prstGeom prst="line">
              <a:avLst/>
            </a:prstGeom>
            <a:ln w="127000" cap="rnd">
              <a:solidFill>
                <a:srgbClr val="00B0F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3D6001-790F-E7E7-C2A9-4A6FBB3A34A5}"/>
                </a:ext>
              </a:extLst>
            </p:cNvPr>
            <p:cNvCxnSpPr>
              <a:cxnSpLocks/>
            </p:cNvCxnSpPr>
            <p:nvPr/>
          </p:nvCxnSpPr>
          <p:spPr>
            <a:xfrm>
              <a:off x="9075249" y="2868991"/>
              <a:ext cx="606041" cy="543711"/>
            </a:xfrm>
            <a:prstGeom prst="line">
              <a:avLst/>
            </a:prstGeom>
            <a:ln w="127000" cap="rnd">
              <a:solidFill>
                <a:srgbClr val="00B0F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1C8293-814E-4150-406E-5431CCB8538C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H="1" flipV="1">
              <a:off x="2399263" y="3521841"/>
              <a:ext cx="2918" cy="486007"/>
            </a:xfrm>
            <a:prstGeom prst="line">
              <a:avLst/>
            </a:prstGeom>
            <a:ln w="127000" cap="rnd">
              <a:solidFill>
                <a:srgbClr val="00B0F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3FCBF2E-4C7C-E582-2E28-611B9D6C9DF4}"/>
                </a:ext>
              </a:extLst>
            </p:cNvPr>
            <p:cNvGrpSpPr/>
            <p:nvPr/>
          </p:nvGrpSpPr>
          <p:grpSpPr>
            <a:xfrm>
              <a:off x="7444373" y="3521841"/>
              <a:ext cx="993034" cy="520928"/>
              <a:chOff x="7444373" y="3521841"/>
              <a:chExt cx="993034" cy="52092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E1DBA99-A475-CEFB-62BC-8BC3B5044F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341" y="3521841"/>
                <a:ext cx="382066" cy="520928"/>
              </a:xfrm>
              <a:prstGeom prst="line">
                <a:avLst/>
              </a:prstGeom>
              <a:ln w="127000" cap="rnd">
                <a:solidFill>
                  <a:srgbClr val="00B0F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B176D9B-8BED-107E-BC9B-CB2DC9B94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44373" y="3527116"/>
                <a:ext cx="336807" cy="515653"/>
              </a:xfrm>
              <a:prstGeom prst="line">
                <a:avLst/>
              </a:prstGeom>
              <a:ln w="127000" cap="rnd">
                <a:solidFill>
                  <a:srgbClr val="00B0F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A4AB4E-FF44-F88B-C9BE-9472CD98D9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7901" y="3463093"/>
              <a:ext cx="0" cy="1940097"/>
            </a:xfrm>
            <a:prstGeom prst="line">
              <a:avLst/>
            </a:prstGeom>
            <a:ln w="127000" cap="rnd">
              <a:solidFill>
                <a:srgbClr val="00B0F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E6064C-324A-91E5-5A65-A7FC79E3A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390" y="3432693"/>
              <a:ext cx="0" cy="2072117"/>
            </a:xfrm>
            <a:prstGeom prst="line">
              <a:avLst/>
            </a:prstGeom>
            <a:ln w="127000" cap="rnd">
              <a:solidFill>
                <a:srgbClr val="00B0F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368137F-723C-A537-F97E-E10D935D03D8}"/>
              </a:ext>
            </a:extLst>
          </p:cNvPr>
          <p:cNvSpPr/>
          <p:nvPr/>
        </p:nvSpPr>
        <p:spPr>
          <a:xfrm>
            <a:off x="3947067" y="5485362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F71A2B-79E2-8D00-5894-9AEF5D2D53F1}"/>
              </a:ext>
            </a:extLst>
          </p:cNvPr>
          <p:cNvSpPr/>
          <p:nvPr/>
        </p:nvSpPr>
        <p:spPr>
          <a:xfrm>
            <a:off x="3962773" y="3349107"/>
            <a:ext cx="159785" cy="1597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1F68E2-4204-7076-2059-698F0CA26A29}"/>
              </a:ext>
            </a:extLst>
          </p:cNvPr>
          <p:cNvCxnSpPr/>
          <p:nvPr/>
        </p:nvCxnSpPr>
        <p:spPr>
          <a:xfrm>
            <a:off x="2437265" y="3427674"/>
            <a:ext cx="7269480" cy="0"/>
          </a:xfrm>
          <a:prstGeom prst="line">
            <a:avLst/>
          </a:prstGeom>
          <a:ln w="127000" cap="rnd">
            <a:solidFill>
              <a:srgbClr val="00B0F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77F1552-A427-AED8-AE35-8D5C28D85D7A}"/>
              </a:ext>
            </a:extLst>
          </p:cNvPr>
          <p:cNvSpPr txBox="1"/>
          <p:nvPr/>
        </p:nvSpPr>
        <p:spPr>
          <a:xfrm>
            <a:off x="1662601" y="245396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VPC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D0E5E9-EB8E-F7DA-D462-D5EB6C411079}"/>
              </a:ext>
            </a:extLst>
          </p:cNvPr>
          <p:cNvSpPr txBox="1"/>
          <p:nvPr/>
        </p:nvSpPr>
        <p:spPr>
          <a:xfrm>
            <a:off x="2659555" y="245015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VPC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CB3149-1E87-6CA3-E675-6184793D5335}"/>
              </a:ext>
            </a:extLst>
          </p:cNvPr>
          <p:cNvSpPr txBox="1"/>
          <p:nvPr/>
        </p:nvSpPr>
        <p:spPr>
          <a:xfrm>
            <a:off x="4750296" y="245007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VNET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89A433-0DB8-96F3-1043-1BD2A4AE15D5}"/>
              </a:ext>
            </a:extLst>
          </p:cNvPr>
          <p:cNvSpPr txBox="1"/>
          <p:nvPr/>
        </p:nvSpPr>
        <p:spPr>
          <a:xfrm>
            <a:off x="5943245" y="245007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VNET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C4847D-2529-93B6-D08C-22CC3F137638}"/>
              </a:ext>
            </a:extLst>
          </p:cNvPr>
          <p:cNvSpPr txBox="1"/>
          <p:nvPr/>
        </p:nvSpPr>
        <p:spPr>
          <a:xfrm>
            <a:off x="7136194" y="245007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VNET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3E8389-C86B-51D0-0318-890EA05A29CC}"/>
              </a:ext>
            </a:extLst>
          </p:cNvPr>
          <p:cNvSpPr txBox="1"/>
          <p:nvPr/>
        </p:nvSpPr>
        <p:spPr>
          <a:xfrm>
            <a:off x="8854394" y="244058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VNC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8E1FB4-C821-261B-2E11-E61425B4247C}"/>
              </a:ext>
            </a:extLst>
          </p:cNvPr>
          <p:cNvSpPr txBox="1"/>
          <p:nvPr/>
        </p:nvSpPr>
        <p:spPr>
          <a:xfrm>
            <a:off x="10036478" y="246155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VNC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98A734-7F04-4D69-4A70-E086BF2287E5}"/>
              </a:ext>
            </a:extLst>
          </p:cNvPr>
          <p:cNvGrpSpPr/>
          <p:nvPr/>
        </p:nvGrpSpPr>
        <p:grpSpPr>
          <a:xfrm>
            <a:off x="8423829" y="3529570"/>
            <a:ext cx="3645165" cy="2891726"/>
            <a:chOff x="8423829" y="3529570"/>
            <a:chExt cx="3645165" cy="289172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0CA0636-04E2-9B5B-50EB-6B70A45F0A90}"/>
                </a:ext>
              </a:extLst>
            </p:cNvPr>
            <p:cNvSpPr txBox="1"/>
            <p:nvPr/>
          </p:nvSpPr>
          <p:spPr>
            <a:xfrm>
              <a:off x="8423829" y="4636192"/>
              <a:ext cx="3645165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/>
                <a:t>Adv Networking &amp; Telemetry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/>
                <a:t>Embedded Security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/>
                <a:t>Consistency Across Environments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/>
                <a:t>Cloud Operating Model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/>
                <a:t>Proven at Scale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2189DBB-6F1A-30B6-A49D-215F390F6680}"/>
                </a:ext>
              </a:extLst>
            </p:cNvPr>
            <p:cNvCxnSpPr/>
            <p:nvPr/>
          </p:nvCxnSpPr>
          <p:spPr>
            <a:xfrm>
              <a:off x="8529808" y="3529570"/>
              <a:ext cx="633869" cy="1005192"/>
            </a:xfrm>
            <a:prstGeom prst="straightConnector1">
              <a:avLst/>
            </a:prstGeom>
            <a:ln w="63500" cap="rnd">
              <a:solidFill>
                <a:srgbClr val="00DB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6" descr="HashiCorp Terraform - Provision &amp; Manage any Infrastructure">
            <a:extLst>
              <a:ext uri="{FF2B5EF4-FFF2-40B4-BE49-F238E27FC236}">
                <a16:creationId xmlns:a16="http://schemas.microsoft.com/office/drawing/2014/main" id="{8687898B-F328-EE0B-40E3-7E57B5248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9" t="29484" r="19566" b="40160"/>
          <a:stretch/>
        </p:blipFill>
        <p:spPr bwMode="auto">
          <a:xfrm>
            <a:off x="8344669" y="1094148"/>
            <a:ext cx="2053116" cy="54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DDBE962-8AA6-F4A6-1CBB-86796C1549DA}"/>
              </a:ext>
            </a:extLst>
          </p:cNvPr>
          <p:cNvGrpSpPr/>
          <p:nvPr/>
        </p:nvGrpSpPr>
        <p:grpSpPr>
          <a:xfrm>
            <a:off x="437260" y="1849660"/>
            <a:ext cx="10377398" cy="3933213"/>
            <a:chOff x="437260" y="1849660"/>
            <a:chExt cx="10377398" cy="393321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5B8145-B965-7011-3EBD-7DEB083FEAEF}"/>
                </a:ext>
              </a:extLst>
            </p:cNvPr>
            <p:cNvSpPr/>
            <p:nvPr/>
          </p:nvSpPr>
          <p:spPr>
            <a:xfrm>
              <a:off x="437260" y="1849660"/>
              <a:ext cx="10377398" cy="2455639"/>
            </a:xfrm>
            <a:prstGeom prst="ellipse">
              <a:avLst/>
            </a:prstGeom>
            <a:gradFill>
              <a:gsLst>
                <a:gs pos="0">
                  <a:srgbClr val="FFC000">
                    <a:alpha val="55907"/>
                  </a:srgbClr>
                </a:gs>
                <a:gs pos="37000">
                  <a:srgbClr val="FFC000">
                    <a:alpha val="0"/>
                  </a:srgbClr>
                </a:gs>
              </a:gsLst>
              <a:lin ang="5400000" scaled="1"/>
            </a:gradFill>
            <a:ln w="38100">
              <a:gradFill>
                <a:gsLst>
                  <a:gs pos="0">
                    <a:srgbClr val="FFC000"/>
                  </a:gs>
                  <a:gs pos="56000">
                    <a:srgbClr val="FFC00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0564775-2A7E-E478-D58B-57300B6E7566}"/>
                </a:ext>
              </a:extLst>
            </p:cNvPr>
            <p:cNvGrpSpPr/>
            <p:nvPr/>
          </p:nvGrpSpPr>
          <p:grpSpPr>
            <a:xfrm>
              <a:off x="1659872" y="2628518"/>
              <a:ext cx="8830881" cy="3154355"/>
              <a:chOff x="1659872" y="2628518"/>
              <a:chExt cx="8830881" cy="3154355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115D0FE-E6F0-02D7-9A8A-33AEC0CEB2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9872" y="2662608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337D8BC-7DF0-2D84-F61F-1442A9ACFF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4096" y="2684381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9295885-17A9-03D2-AD47-DBD88211B8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7778" y="3196336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421550B-E68B-32FA-6F2F-C51B85F4BD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63490" y="3872976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6C0F60A-4F7D-3E51-DBC5-0E52A44E6A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4282" y="3204092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61A02E2-36D5-669B-8C7C-99375BF53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12094" y="2659202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AFE242E-5A99-9785-7D36-B1F9D5E620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0829" y="2653485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34ECD67-87BE-9F1E-3AE2-9EC22116FF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39939" y="2628518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76DAB81-1313-2A85-9BF4-2DAF5E99BF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9149" y="3218825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7D2D97E-F984-1363-7A06-774808D390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0442" y="3225119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E08CD2A-5DBA-72EC-BD16-84DA7AA26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27334" y="3233828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4842D56-72FC-ADE5-D7C6-9291C382E9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9230" y="2666300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978A750-9360-CF69-47B2-C010C88ED8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2556" y="2648209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81B9CFF-E19C-93B5-F3BF-DAE88A1D3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59746" y="3196336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9C5C247-9FD4-B3B1-F2CB-C814516132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3648" y="3831565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8453E93-4D66-B9C5-29B8-AE07EE85DF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0371" y="5237106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A1A1F7D-DC0E-5D3E-952E-19A6BB464E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1102" y="5325673"/>
                <a:ext cx="458197" cy="457200"/>
              </a:xfrm>
              <a:prstGeom prst="ellipse">
                <a:avLst/>
              </a:prstGeom>
              <a:noFill/>
              <a:ln w="63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6E052E-B171-77EB-1E87-CFC7360FD720}"/>
              </a:ext>
            </a:extLst>
          </p:cNvPr>
          <p:cNvCxnSpPr/>
          <p:nvPr/>
        </p:nvCxnSpPr>
        <p:spPr>
          <a:xfrm flipH="1">
            <a:off x="6936064" y="1470286"/>
            <a:ext cx="1257697" cy="0"/>
          </a:xfrm>
          <a:prstGeom prst="straightConnector1">
            <a:avLst/>
          </a:prstGeom>
          <a:ln w="6350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C16B023-C738-D37F-8A2A-9DE72B445576}"/>
              </a:ext>
            </a:extLst>
          </p:cNvPr>
          <p:cNvSpPr/>
          <p:nvPr/>
        </p:nvSpPr>
        <p:spPr>
          <a:xfrm>
            <a:off x="4755237" y="904772"/>
            <a:ext cx="2035767" cy="1175485"/>
          </a:xfrm>
          <a:prstGeom prst="roundRect">
            <a:avLst/>
          </a:prstGeom>
          <a:solidFill>
            <a:srgbClr val="302E4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2617E63B-3D98-ED1B-7DAA-540593E2CEC7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304" y="1250655"/>
            <a:ext cx="813581" cy="662196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F126C29-B6BA-B953-FA24-123217D0A58A}"/>
              </a:ext>
            </a:extLst>
          </p:cNvPr>
          <p:cNvSpPr txBox="1"/>
          <p:nvPr/>
        </p:nvSpPr>
        <p:spPr>
          <a:xfrm>
            <a:off x="5750250" y="1117795"/>
            <a:ext cx="758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Aviatrix</a:t>
            </a:r>
          </a:p>
          <a:p>
            <a:r>
              <a:rPr lang="en-US" sz="1400" b="1"/>
              <a:t>Control</a:t>
            </a:r>
          </a:p>
          <a:p>
            <a:r>
              <a:rPr lang="en-US" sz="1400" b="1"/>
              <a:t>Plane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28BD7B-C149-C052-BD3F-FDF68B6F23A1}"/>
              </a:ext>
            </a:extLst>
          </p:cNvPr>
          <p:cNvSpPr txBox="1"/>
          <p:nvPr/>
        </p:nvSpPr>
        <p:spPr>
          <a:xfrm>
            <a:off x="874055" y="3581580"/>
            <a:ext cx="129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Native Services</a:t>
            </a:r>
          </a:p>
        </p:txBody>
      </p:sp>
      <p:pic>
        <p:nvPicPr>
          <p:cNvPr id="84" name="Graphic 83" descr="Network outline">
            <a:extLst>
              <a:ext uri="{FF2B5EF4-FFF2-40B4-BE49-F238E27FC236}">
                <a16:creationId xmlns:a16="http://schemas.microsoft.com/office/drawing/2014/main" id="{DD9220A1-F8F5-25A7-EEE5-20BCA2C704F9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8908" y="3200400"/>
            <a:ext cx="457200" cy="4572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BE090D1-22C8-EECA-0B45-36F586A5C834}"/>
              </a:ext>
            </a:extLst>
          </p:cNvPr>
          <p:cNvSpPr txBox="1"/>
          <p:nvPr/>
        </p:nvSpPr>
        <p:spPr>
          <a:xfrm>
            <a:off x="4336904" y="3624155"/>
            <a:ext cx="129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Native Services</a:t>
            </a:r>
          </a:p>
        </p:txBody>
      </p:sp>
      <p:pic>
        <p:nvPicPr>
          <p:cNvPr id="92" name="Graphic 91" descr="Network diagram outline">
            <a:extLst>
              <a:ext uri="{FF2B5EF4-FFF2-40B4-BE49-F238E27FC236}">
                <a16:creationId xmlns:a16="http://schemas.microsoft.com/office/drawing/2014/main" id="{2C637451-FAD1-DCAB-FEE0-3152A38322EA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4680360" y="3237408"/>
            <a:ext cx="457200" cy="4572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8280483-C7E9-F538-F0BB-A12994E7080F}"/>
              </a:ext>
            </a:extLst>
          </p:cNvPr>
          <p:cNvSpPr txBox="1"/>
          <p:nvPr/>
        </p:nvSpPr>
        <p:spPr>
          <a:xfrm>
            <a:off x="9871596" y="3731214"/>
            <a:ext cx="129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Native Services</a:t>
            </a:r>
          </a:p>
        </p:txBody>
      </p:sp>
      <p:pic>
        <p:nvPicPr>
          <p:cNvPr id="95" name="Graphic 94" descr="Network diagram outline">
            <a:extLst>
              <a:ext uri="{FF2B5EF4-FFF2-40B4-BE49-F238E27FC236}">
                <a16:creationId xmlns:a16="http://schemas.microsoft.com/office/drawing/2014/main" id="{F33CBBEA-D336-0521-638C-154D5A47DB1E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10297646" y="3324596"/>
            <a:ext cx="457200" cy="4572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45684A9-8652-DD9E-6E20-F2E50AA7A36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65974" y="1127971"/>
            <a:ext cx="643380" cy="64338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BBC81AA-1C69-A501-FF81-098E82284AA2}"/>
              </a:ext>
            </a:extLst>
          </p:cNvPr>
          <p:cNvSpPr txBox="1"/>
          <p:nvPr/>
        </p:nvSpPr>
        <p:spPr>
          <a:xfrm>
            <a:off x="2238579" y="1107383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Aviatrix</a:t>
            </a:r>
          </a:p>
          <a:p>
            <a:pPr algn="ctr"/>
            <a:r>
              <a:rPr lang="en-US" b="1" dirty="0"/>
              <a:t>CoPilot UI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870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660">
        <p159:morph option="byObject"/>
      </p:transition>
    </mc:Choice>
    <mc:Fallback xmlns="">
      <p:transition spd="slow" advTm="406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ECBA248-1ABB-FAAE-82E8-61FCCC71C89D}"/>
              </a:ext>
            </a:extLst>
          </p:cNvPr>
          <p:cNvSpPr/>
          <p:nvPr/>
        </p:nvSpPr>
        <p:spPr>
          <a:xfrm rot="16200000">
            <a:off x="5931918" y="-1446290"/>
            <a:ext cx="235985" cy="9555761"/>
          </a:xfrm>
          <a:prstGeom prst="can">
            <a:avLst>
              <a:gd name="adj" fmla="val 6082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7F1DCD3-CC53-2247-A5A9-F34616E9D3EA}"/>
              </a:ext>
            </a:extLst>
          </p:cNvPr>
          <p:cNvCxnSpPr>
            <a:cxnSpLocks/>
          </p:cNvCxnSpPr>
          <p:nvPr/>
        </p:nvCxnSpPr>
        <p:spPr>
          <a:xfrm rot="5400000">
            <a:off x="4777455" y="1173944"/>
            <a:ext cx="77032" cy="6675120"/>
          </a:xfrm>
          <a:prstGeom prst="bentConnector3">
            <a:avLst>
              <a:gd name="adj1" fmla="val 271073"/>
            </a:avLst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B6CEF12-99C2-4541-B82F-B2F359C2FE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06" y="2455673"/>
            <a:ext cx="1940871" cy="13143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6933A9C-9DFC-D441-97A9-17B8BF0854B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6236" y="2443087"/>
            <a:ext cx="1940871" cy="13143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D771F42-3B7E-A94F-A983-868EF022D3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944" y="2443087"/>
            <a:ext cx="1940871" cy="131430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76C33F5-07ED-0145-804A-E73263712F3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4992" y="2443087"/>
            <a:ext cx="2334843" cy="131430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8EC89CF-C255-7245-8AB7-77C188EE8C7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5282" y="2454703"/>
            <a:ext cx="2156281" cy="131430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291C31-DEFE-024B-B6B7-760B1C3643BA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1478411" y="2871998"/>
            <a:ext cx="424863" cy="512110"/>
          </a:xfrm>
          <a:prstGeom prst="line">
            <a:avLst/>
          </a:prstGeom>
          <a:ln w="44450" cmpd="sng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DD59FF-9ABC-7C4C-8350-6483BF21F109}"/>
              </a:ext>
            </a:extLst>
          </p:cNvPr>
          <p:cNvCxnSpPr>
            <a:cxnSpLocks/>
          </p:cNvCxnSpPr>
          <p:nvPr/>
        </p:nvCxnSpPr>
        <p:spPr>
          <a:xfrm flipH="1" flipV="1">
            <a:off x="1517703" y="3356975"/>
            <a:ext cx="377478" cy="311906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E37363-4FBA-9A4A-B791-F63EAA3850E8}"/>
              </a:ext>
            </a:extLst>
          </p:cNvPr>
          <p:cNvCxnSpPr>
            <a:cxnSpLocks/>
          </p:cNvCxnSpPr>
          <p:nvPr/>
        </p:nvCxnSpPr>
        <p:spPr>
          <a:xfrm flipH="1" flipV="1">
            <a:off x="5832952" y="3352787"/>
            <a:ext cx="377478" cy="311906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>
            <a:extLst>
              <a:ext uri="{FF2B5EF4-FFF2-40B4-BE49-F238E27FC236}">
                <a16:creationId xmlns:a16="http://schemas.microsoft.com/office/drawing/2014/main" id="{20794D05-4AF6-AC4A-8D66-15B3F620D7B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2390" y="3529176"/>
            <a:ext cx="237715" cy="205242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D5E999-2062-6F4A-9E13-F8628C7D9A4A}"/>
              </a:ext>
            </a:extLst>
          </p:cNvPr>
          <p:cNvCxnSpPr>
            <a:cxnSpLocks/>
          </p:cNvCxnSpPr>
          <p:nvPr/>
        </p:nvCxnSpPr>
        <p:spPr>
          <a:xfrm flipH="1" flipV="1">
            <a:off x="10450313" y="3385215"/>
            <a:ext cx="377478" cy="311906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7322F-78F2-634F-A7CF-37B2AE85311A}"/>
              </a:ext>
            </a:extLst>
          </p:cNvPr>
          <p:cNvGrpSpPr/>
          <p:nvPr/>
        </p:nvGrpSpPr>
        <p:grpSpPr>
          <a:xfrm>
            <a:off x="840114" y="2239885"/>
            <a:ext cx="10327607" cy="591714"/>
            <a:chOff x="840114" y="2568647"/>
            <a:chExt cx="10327607" cy="591714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E0D06782-E557-4041-94DF-9DEBE1E7FFF4}"/>
                </a:ext>
              </a:extLst>
            </p:cNvPr>
            <p:cNvSpPr/>
            <p:nvPr/>
          </p:nvSpPr>
          <p:spPr>
            <a:xfrm>
              <a:off x="840114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4D9856A7-46FA-4F4A-9024-15A6EFB19DF1}"/>
                </a:ext>
              </a:extLst>
            </p:cNvPr>
            <p:cNvSpPr/>
            <p:nvPr/>
          </p:nvSpPr>
          <p:spPr>
            <a:xfrm>
              <a:off x="1599003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E54CB0-58FE-9D4C-80E4-5319A2DF9DED}"/>
                </a:ext>
              </a:extLst>
            </p:cNvPr>
            <p:cNvSpPr txBox="1"/>
            <p:nvPr/>
          </p:nvSpPr>
          <p:spPr>
            <a:xfrm>
              <a:off x="931875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F1B574-68E6-5549-BA38-5E602CB7D08A}"/>
                </a:ext>
              </a:extLst>
            </p:cNvPr>
            <p:cNvSpPr txBox="1"/>
            <p:nvPr/>
          </p:nvSpPr>
          <p:spPr>
            <a:xfrm>
              <a:off x="1686539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67C4898B-8010-3743-A20D-6D81B4E29DBD}"/>
                </a:ext>
              </a:extLst>
            </p:cNvPr>
            <p:cNvSpPr/>
            <p:nvPr/>
          </p:nvSpPr>
          <p:spPr>
            <a:xfrm>
              <a:off x="9801820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7D1ADFC9-3ACF-974F-AF5E-0C1B77E62D5A}"/>
                </a:ext>
              </a:extLst>
            </p:cNvPr>
            <p:cNvSpPr/>
            <p:nvPr/>
          </p:nvSpPr>
          <p:spPr>
            <a:xfrm>
              <a:off x="10560709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78E6781-3BFB-A245-8A6F-1C238764BA6E}"/>
                </a:ext>
              </a:extLst>
            </p:cNvPr>
            <p:cNvSpPr txBox="1"/>
            <p:nvPr/>
          </p:nvSpPr>
          <p:spPr>
            <a:xfrm>
              <a:off x="9864235" y="2568647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alibri" panose="020F0502020204030204" pitchFamily="34" charset="0"/>
                  <a:cs typeface="Calibri" panose="020F0502020204030204" pitchFamily="34" charset="0"/>
                </a:rPr>
                <a:t>VPC/</a:t>
              </a:r>
              <a:br>
                <a:rPr lang="en-US" sz="90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900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BA15D2-819B-6740-BF87-414F30B489A8}"/>
                </a:ext>
              </a:extLst>
            </p:cNvPr>
            <p:cNvSpPr txBox="1"/>
            <p:nvPr/>
          </p:nvSpPr>
          <p:spPr>
            <a:xfrm>
              <a:off x="10652706" y="258960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alibri" panose="020F0502020204030204" pitchFamily="34" charset="0"/>
                  <a:cs typeface="Calibri" panose="020F0502020204030204" pitchFamily="34" charset="0"/>
                </a:rPr>
                <a:t>VPC/</a:t>
              </a:r>
              <a:br>
                <a:rPr lang="en-US" sz="90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900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93468D0-1201-6846-BE06-01006ED9F771}"/>
                </a:ext>
              </a:extLst>
            </p:cNvPr>
            <p:cNvSpPr/>
            <p:nvPr/>
          </p:nvSpPr>
          <p:spPr>
            <a:xfrm>
              <a:off x="7544382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F125DFF6-DFE3-5945-854E-D7DE7247C9DA}"/>
                </a:ext>
              </a:extLst>
            </p:cNvPr>
            <p:cNvSpPr/>
            <p:nvPr/>
          </p:nvSpPr>
          <p:spPr>
            <a:xfrm>
              <a:off x="8303271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F23E4B-5ED7-614A-8BB2-FD079E2661C4}"/>
                </a:ext>
              </a:extLst>
            </p:cNvPr>
            <p:cNvSpPr txBox="1"/>
            <p:nvPr/>
          </p:nvSpPr>
          <p:spPr>
            <a:xfrm>
              <a:off x="7631292" y="2586719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C4AE180-FC3B-0A41-A7BD-210197A9E821}"/>
                </a:ext>
              </a:extLst>
            </p:cNvPr>
            <p:cNvSpPr txBox="1"/>
            <p:nvPr/>
          </p:nvSpPr>
          <p:spPr>
            <a:xfrm>
              <a:off x="8413072" y="2586719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EFB6023-5A45-C844-9B0B-8346F69DDE75}"/>
                </a:ext>
              </a:extLst>
            </p:cNvPr>
            <p:cNvSpPr/>
            <p:nvPr/>
          </p:nvSpPr>
          <p:spPr>
            <a:xfrm>
              <a:off x="5185336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CFB371D6-EA3B-9E4A-8FAB-E3D900A42A32}"/>
                </a:ext>
              </a:extLst>
            </p:cNvPr>
            <p:cNvSpPr/>
            <p:nvPr/>
          </p:nvSpPr>
          <p:spPr>
            <a:xfrm>
              <a:off x="5944225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9D77705-785C-624B-95AD-EB72E6A86743}"/>
                </a:ext>
              </a:extLst>
            </p:cNvPr>
            <p:cNvSpPr txBox="1"/>
            <p:nvPr/>
          </p:nvSpPr>
          <p:spPr>
            <a:xfrm>
              <a:off x="5265417" y="2586719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F3068EF-1E43-F244-B33F-46E99D4CD232}"/>
                </a:ext>
              </a:extLst>
            </p:cNvPr>
            <p:cNvSpPr txBox="1"/>
            <p:nvPr/>
          </p:nvSpPr>
          <p:spPr>
            <a:xfrm>
              <a:off x="6031431" y="2586719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9417F2D5-8B5C-574B-918D-15828690547C}"/>
                </a:ext>
              </a:extLst>
            </p:cNvPr>
            <p:cNvSpPr/>
            <p:nvPr/>
          </p:nvSpPr>
          <p:spPr>
            <a:xfrm>
              <a:off x="3254450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4087893-916D-D247-AF27-90F677745561}"/>
                </a:ext>
              </a:extLst>
            </p:cNvPr>
            <p:cNvSpPr/>
            <p:nvPr/>
          </p:nvSpPr>
          <p:spPr>
            <a:xfrm>
              <a:off x="4013339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A3B03DB-E3B6-C543-BCC3-FFC929F82FA0}"/>
                </a:ext>
              </a:extLst>
            </p:cNvPr>
            <p:cNvSpPr txBox="1"/>
            <p:nvPr/>
          </p:nvSpPr>
          <p:spPr>
            <a:xfrm>
              <a:off x="3327335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3C3107B-F31F-D54E-8F57-A86B86FDA7C8}"/>
                </a:ext>
              </a:extLst>
            </p:cNvPr>
            <p:cNvSpPr txBox="1"/>
            <p:nvPr/>
          </p:nvSpPr>
          <p:spPr>
            <a:xfrm>
              <a:off x="4098613" y="2579565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C56B3A-88FE-C349-B450-548FF8309689}"/>
              </a:ext>
            </a:extLst>
          </p:cNvPr>
          <p:cNvCxnSpPr>
            <a:cxnSpLocks/>
          </p:cNvCxnSpPr>
          <p:nvPr/>
        </p:nvCxnSpPr>
        <p:spPr>
          <a:xfrm flipH="1" flipV="1">
            <a:off x="8187420" y="3375703"/>
            <a:ext cx="377478" cy="311906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0BC0081-17EF-FB4E-B968-7854BCDA538F}"/>
              </a:ext>
            </a:extLst>
          </p:cNvPr>
          <p:cNvCxnSpPr>
            <a:cxnSpLocks/>
          </p:cNvCxnSpPr>
          <p:nvPr/>
        </p:nvCxnSpPr>
        <p:spPr>
          <a:xfrm flipH="1" flipV="1">
            <a:off x="10138637" y="2825900"/>
            <a:ext cx="331521" cy="562676"/>
          </a:xfrm>
          <a:prstGeom prst="line">
            <a:avLst/>
          </a:prstGeom>
          <a:ln w="44450" cmpd="sng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C457D78-D2FF-4940-9F87-C93BD2937E95}"/>
              </a:ext>
            </a:extLst>
          </p:cNvPr>
          <p:cNvSpPr txBox="1"/>
          <p:nvPr/>
        </p:nvSpPr>
        <p:spPr>
          <a:xfrm>
            <a:off x="1870849" y="298405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521A17-807F-D04E-948F-F90726AD063F}"/>
              </a:ext>
            </a:extLst>
          </p:cNvPr>
          <p:cNvSpPr txBox="1"/>
          <p:nvPr/>
        </p:nvSpPr>
        <p:spPr>
          <a:xfrm>
            <a:off x="2997352" y="2961868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AECEFAB7-F599-6244-8B34-57EEDDBA5542}"/>
              </a:ext>
            </a:extLst>
          </p:cNvPr>
          <p:cNvSpPr/>
          <p:nvPr/>
        </p:nvSpPr>
        <p:spPr>
          <a:xfrm>
            <a:off x="1891288" y="2880333"/>
            <a:ext cx="853029" cy="882373"/>
          </a:xfrm>
          <a:prstGeom prst="arc">
            <a:avLst>
              <a:gd name="adj1" fmla="val 17286468"/>
              <a:gd name="adj2" fmla="val 4286919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2DA302-E462-9141-9292-EBAAB6F984F2}"/>
              </a:ext>
            </a:extLst>
          </p:cNvPr>
          <p:cNvCxnSpPr>
            <a:cxnSpLocks/>
          </p:cNvCxnSpPr>
          <p:nvPr/>
        </p:nvCxnSpPr>
        <p:spPr>
          <a:xfrm flipH="1" flipV="1">
            <a:off x="7881199" y="2825900"/>
            <a:ext cx="320644" cy="562523"/>
          </a:xfrm>
          <a:prstGeom prst="line">
            <a:avLst/>
          </a:prstGeom>
          <a:ln w="44450" cmpd="sng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6C4D6E-944A-7042-AB6F-A58C6143AF6A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3926367" y="2879309"/>
            <a:ext cx="430724" cy="488471"/>
          </a:xfrm>
          <a:prstGeom prst="line">
            <a:avLst/>
          </a:prstGeom>
          <a:ln w="44450" cmpd="sng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08344D4-9FC1-2B4A-A0C9-FB32ECE50264}"/>
              </a:ext>
            </a:extLst>
          </p:cNvPr>
          <p:cNvSpPr txBox="1"/>
          <p:nvPr/>
        </p:nvSpPr>
        <p:spPr>
          <a:xfrm>
            <a:off x="5210689" y="4550021"/>
            <a:ext cx="1856598" cy="25391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t>DCI / MPLS / Equinix / Colo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92686E9-1EDC-B64B-BE3A-69F7A7426251}"/>
              </a:ext>
            </a:extLst>
          </p:cNvPr>
          <p:cNvSpPr txBox="1"/>
          <p:nvPr/>
        </p:nvSpPr>
        <p:spPr>
          <a:xfrm>
            <a:off x="951632" y="947926"/>
            <a:ext cx="81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Aviatrix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Controller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8E6E95B-73D3-8A49-8853-30B1E2AD4330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6442" y="857556"/>
            <a:ext cx="815068" cy="663406"/>
          </a:xfrm>
          <a:prstGeom prst="rect">
            <a:avLst/>
          </a:prstGeom>
        </p:spPr>
      </p:pic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6141E402-8F08-9C48-A90D-E84307FAFDE9}"/>
              </a:ext>
            </a:extLst>
          </p:cNvPr>
          <p:cNvSpPr/>
          <p:nvPr/>
        </p:nvSpPr>
        <p:spPr>
          <a:xfrm>
            <a:off x="726834" y="1661146"/>
            <a:ext cx="10738331" cy="432242"/>
          </a:xfrm>
          <a:prstGeom prst="leftRightArrow">
            <a:avLst>
              <a:gd name="adj1" fmla="val 50000"/>
              <a:gd name="adj2" fmla="val 9057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387C24-E03D-9149-8E4C-676B137480EA}"/>
              </a:ext>
            </a:extLst>
          </p:cNvPr>
          <p:cNvSpPr txBox="1"/>
          <p:nvPr/>
        </p:nvSpPr>
        <p:spPr>
          <a:xfrm>
            <a:off x="3688209" y="1740401"/>
            <a:ext cx="4394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Global Architecture Providing Unified Security, Visibility and Control</a:t>
            </a:r>
          </a:p>
        </p:txBody>
      </p:sp>
      <p:pic>
        <p:nvPicPr>
          <p:cNvPr id="17" name="Graphic 16" descr="Lock with solid fill">
            <a:extLst>
              <a:ext uri="{FF2B5EF4-FFF2-40B4-BE49-F238E27FC236}">
                <a16:creationId xmlns:a16="http://schemas.microsoft.com/office/drawing/2014/main" id="{1991A45E-11BE-EC4F-92D6-69D872477205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78648" y="2272449"/>
            <a:ext cx="185707" cy="185707"/>
          </a:xfrm>
          <a:prstGeom prst="rect">
            <a:avLst/>
          </a:prstGeom>
        </p:spPr>
      </p:pic>
      <p:pic>
        <p:nvPicPr>
          <p:cNvPr id="127" name="Graphic 126" descr="Lock with solid fill">
            <a:extLst>
              <a:ext uri="{FF2B5EF4-FFF2-40B4-BE49-F238E27FC236}">
                <a16:creationId xmlns:a16="http://schemas.microsoft.com/office/drawing/2014/main" id="{A6767D3D-3272-8B4B-91F8-9F095870F7DB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34326" y="2282988"/>
            <a:ext cx="185707" cy="185707"/>
          </a:xfrm>
          <a:prstGeom prst="rect">
            <a:avLst/>
          </a:prstGeom>
        </p:spPr>
      </p:pic>
      <p:pic>
        <p:nvPicPr>
          <p:cNvPr id="129" name="Graphic 128" descr="Lock with solid fill">
            <a:extLst>
              <a:ext uri="{FF2B5EF4-FFF2-40B4-BE49-F238E27FC236}">
                <a16:creationId xmlns:a16="http://schemas.microsoft.com/office/drawing/2014/main" id="{93C923F4-3497-8945-8F08-8BA333C7C246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94829" y="2282988"/>
            <a:ext cx="185707" cy="185707"/>
          </a:xfrm>
          <a:prstGeom prst="rect">
            <a:avLst/>
          </a:prstGeom>
        </p:spPr>
      </p:pic>
      <p:pic>
        <p:nvPicPr>
          <p:cNvPr id="138" name="Graphic 137" descr="Lock with solid fill">
            <a:extLst>
              <a:ext uri="{FF2B5EF4-FFF2-40B4-BE49-F238E27FC236}">
                <a16:creationId xmlns:a16="http://schemas.microsoft.com/office/drawing/2014/main" id="{1D57DCBC-047D-9846-9D3C-4B08B0231302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57496" y="2267165"/>
            <a:ext cx="185707" cy="185707"/>
          </a:xfrm>
          <a:prstGeom prst="rect">
            <a:avLst/>
          </a:prstGeom>
        </p:spPr>
      </p:pic>
      <p:pic>
        <p:nvPicPr>
          <p:cNvPr id="139" name="Graphic 138" descr="Lock with solid fill">
            <a:extLst>
              <a:ext uri="{FF2B5EF4-FFF2-40B4-BE49-F238E27FC236}">
                <a16:creationId xmlns:a16="http://schemas.microsoft.com/office/drawing/2014/main" id="{5BCFFB08-EB13-6245-9CF4-2F6EB3F705A3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87219" y="2272447"/>
            <a:ext cx="185707" cy="185707"/>
          </a:xfrm>
          <a:prstGeom prst="rect">
            <a:avLst/>
          </a:prstGeom>
        </p:spPr>
      </p:pic>
      <p:pic>
        <p:nvPicPr>
          <p:cNvPr id="140" name="Graphic 139" descr="Lock with solid fill">
            <a:extLst>
              <a:ext uri="{FF2B5EF4-FFF2-40B4-BE49-F238E27FC236}">
                <a16:creationId xmlns:a16="http://schemas.microsoft.com/office/drawing/2014/main" id="{A5052FBC-5071-204F-BB40-CF7F8375D52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9323" y="2266010"/>
            <a:ext cx="185707" cy="185707"/>
          </a:xfrm>
          <a:prstGeom prst="rect">
            <a:avLst/>
          </a:prstGeom>
        </p:spPr>
      </p:pic>
      <p:pic>
        <p:nvPicPr>
          <p:cNvPr id="141" name="Graphic 140" descr="Lock with solid fill">
            <a:extLst>
              <a:ext uri="{FF2B5EF4-FFF2-40B4-BE49-F238E27FC236}">
                <a16:creationId xmlns:a16="http://schemas.microsoft.com/office/drawing/2014/main" id="{C945713A-6C06-7A41-8535-F85B31B6E7A8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80216" y="2272448"/>
            <a:ext cx="185707" cy="185707"/>
          </a:xfrm>
          <a:prstGeom prst="rect">
            <a:avLst/>
          </a:prstGeom>
        </p:spPr>
      </p:pic>
      <p:pic>
        <p:nvPicPr>
          <p:cNvPr id="142" name="Graphic 141" descr="Lock with solid fill">
            <a:extLst>
              <a:ext uri="{FF2B5EF4-FFF2-40B4-BE49-F238E27FC236}">
                <a16:creationId xmlns:a16="http://schemas.microsoft.com/office/drawing/2014/main" id="{85ED0701-B50B-4C47-AE93-0045BAA12BC1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35206" y="2273259"/>
            <a:ext cx="192237" cy="192237"/>
          </a:xfrm>
          <a:prstGeom prst="rect">
            <a:avLst/>
          </a:prstGeom>
        </p:spPr>
      </p:pic>
      <p:pic>
        <p:nvPicPr>
          <p:cNvPr id="143" name="Graphic 142" descr="Lock with solid fill">
            <a:extLst>
              <a:ext uri="{FF2B5EF4-FFF2-40B4-BE49-F238E27FC236}">
                <a16:creationId xmlns:a16="http://schemas.microsoft.com/office/drawing/2014/main" id="{3C791FF1-696E-D443-98D8-0B78884FA138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964408" y="2271651"/>
            <a:ext cx="185707" cy="185707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22383B5-98BA-F543-B4F4-E1C0B9D0F1F1}"/>
              </a:ext>
            </a:extLst>
          </p:cNvPr>
          <p:cNvCxnSpPr>
            <a:cxnSpLocks/>
          </p:cNvCxnSpPr>
          <p:nvPr/>
        </p:nvCxnSpPr>
        <p:spPr>
          <a:xfrm flipV="1">
            <a:off x="1499563" y="3383221"/>
            <a:ext cx="0" cy="955275"/>
          </a:xfrm>
          <a:prstGeom prst="line">
            <a:avLst/>
          </a:prstGeom>
          <a:ln w="63500" cmpd="dbl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D0398C0-BA32-0546-8B28-B5915E8C52DF}"/>
              </a:ext>
            </a:extLst>
          </p:cNvPr>
          <p:cNvCxnSpPr>
            <a:cxnSpLocks/>
          </p:cNvCxnSpPr>
          <p:nvPr/>
        </p:nvCxnSpPr>
        <p:spPr>
          <a:xfrm flipH="1" flipV="1">
            <a:off x="8199307" y="3429491"/>
            <a:ext cx="3946" cy="867743"/>
          </a:xfrm>
          <a:prstGeom prst="line">
            <a:avLst/>
          </a:prstGeom>
          <a:ln w="63500" cmpd="dbl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816B275-774F-734F-846D-9D63397997A2}"/>
              </a:ext>
            </a:extLst>
          </p:cNvPr>
          <p:cNvCxnSpPr>
            <a:cxnSpLocks/>
            <a:endCxn id="74" idx="2"/>
          </p:cNvCxnSpPr>
          <p:nvPr/>
        </p:nvCxnSpPr>
        <p:spPr>
          <a:xfrm flipH="1" flipV="1">
            <a:off x="1174724" y="2863033"/>
            <a:ext cx="339918" cy="512670"/>
          </a:xfrm>
          <a:prstGeom prst="line">
            <a:avLst/>
          </a:prstGeom>
          <a:ln w="44450" cmpd="sng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CBC2BB4-E0AF-124B-AC02-47EECC8223F7}"/>
              </a:ext>
            </a:extLst>
          </p:cNvPr>
          <p:cNvCxnSpPr>
            <a:cxnSpLocks/>
            <a:endCxn id="102" idx="2"/>
          </p:cNvCxnSpPr>
          <p:nvPr/>
        </p:nvCxnSpPr>
        <p:spPr>
          <a:xfrm flipH="1" flipV="1">
            <a:off x="3576546" y="2860265"/>
            <a:ext cx="349399" cy="522956"/>
          </a:xfrm>
          <a:prstGeom prst="line">
            <a:avLst/>
          </a:prstGeom>
          <a:ln w="44450" cmpd="sng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226A059-C347-4048-A424-C631F6007A92}"/>
              </a:ext>
            </a:extLst>
          </p:cNvPr>
          <p:cNvCxnSpPr>
            <a:cxnSpLocks/>
          </p:cNvCxnSpPr>
          <p:nvPr/>
        </p:nvCxnSpPr>
        <p:spPr>
          <a:xfrm flipH="1" flipV="1">
            <a:off x="5522153" y="2825900"/>
            <a:ext cx="323422" cy="539682"/>
          </a:xfrm>
          <a:prstGeom prst="line">
            <a:avLst/>
          </a:prstGeom>
          <a:ln w="44450" cmpd="sng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9769DC2-E739-B248-95A4-4A9C6EBC2BD0}"/>
              </a:ext>
            </a:extLst>
          </p:cNvPr>
          <p:cNvCxnSpPr>
            <a:cxnSpLocks/>
          </p:cNvCxnSpPr>
          <p:nvPr/>
        </p:nvCxnSpPr>
        <p:spPr>
          <a:xfrm flipV="1">
            <a:off x="5814939" y="2769364"/>
            <a:ext cx="425080" cy="567405"/>
          </a:xfrm>
          <a:prstGeom prst="line">
            <a:avLst/>
          </a:prstGeom>
          <a:ln w="44450" cmpd="sng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DDE86EA-1D91-A643-A6DE-1C5BFE47427D}"/>
              </a:ext>
            </a:extLst>
          </p:cNvPr>
          <p:cNvCxnSpPr>
            <a:cxnSpLocks/>
          </p:cNvCxnSpPr>
          <p:nvPr/>
        </p:nvCxnSpPr>
        <p:spPr>
          <a:xfrm flipV="1">
            <a:off x="8175686" y="2769364"/>
            <a:ext cx="423379" cy="613857"/>
          </a:xfrm>
          <a:prstGeom prst="line">
            <a:avLst/>
          </a:prstGeom>
          <a:ln w="44450" cmpd="sng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137AC9-5A20-AB48-9CBB-6E4E615AB93B}"/>
              </a:ext>
            </a:extLst>
          </p:cNvPr>
          <p:cNvCxnSpPr>
            <a:cxnSpLocks/>
          </p:cNvCxnSpPr>
          <p:nvPr/>
        </p:nvCxnSpPr>
        <p:spPr>
          <a:xfrm flipV="1">
            <a:off x="10446980" y="2778410"/>
            <a:ext cx="425938" cy="596218"/>
          </a:xfrm>
          <a:prstGeom prst="line">
            <a:avLst/>
          </a:prstGeom>
          <a:ln w="44450" cmpd="sng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13938DBF-20E3-4F41-9F8D-2162F4EC7FF7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5455" y="4150171"/>
            <a:ext cx="398633" cy="382420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44A2512C-9477-9E4E-A3CE-44016DFD57D2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46155" y="4147092"/>
            <a:ext cx="398633" cy="38242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E37812A3-0A51-CAF0-5C1C-E63C2E1E3E0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6075" y="742502"/>
            <a:ext cx="580309" cy="580309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1428F30A-C63E-C184-2983-EB986FC32CF4}"/>
              </a:ext>
            </a:extLst>
          </p:cNvPr>
          <p:cNvSpPr txBox="1"/>
          <p:nvPr/>
        </p:nvSpPr>
        <p:spPr>
          <a:xfrm>
            <a:off x="10652588" y="791430"/>
            <a:ext cx="74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tropolis" pitchFamily="2" charset="77"/>
                <a:ea typeface="Open Sans" panose="020B0606030504020204" pitchFamily="34" charset="0"/>
                <a:cs typeface="Calibri" panose="020F0502020204030204" pitchFamily="34" charset="0"/>
              </a:rPr>
              <a:t>Aviatrix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tropolis" pitchFamily="2" charset="77"/>
                <a:ea typeface="Open Sans" panose="020B0606030504020204" pitchFamily="34" charset="0"/>
                <a:cs typeface="Calibri" panose="020F0502020204030204" pitchFamily="34" charset="0"/>
              </a:rPr>
              <a:t>CoPilot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C0AD0C7D-0DC5-D53C-B978-E53F981D6FB5}"/>
              </a:ext>
            </a:extLst>
          </p:cNvPr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529" y="3667423"/>
            <a:ext cx="546917" cy="524672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FFF26D4F-D056-FD46-8EC1-6F3755402AA4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5471" y="2684528"/>
            <a:ext cx="178505" cy="178505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EDC54196-E67A-354E-BCA0-D6E2C786B9A5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38763" y="2642433"/>
            <a:ext cx="203099" cy="203099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45FC18D4-3544-814B-A45B-504E1829B42C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758500" y="2651591"/>
            <a:ext cx="203099" cy="203099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308F42A0-05C1-2D4B-99AA-FB116B87EC57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14021" y="2693493"/>
            <a:ext cx="178505" cy="178505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CE666FC3-FD3E-2A40-940D-410B50507F98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79649" y="2657166"/>
            <a:ext cx="203099" cy="203099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04E2F084-6EF7-BF44-8B52-7A5FA7230AA1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486517" y="2642433"/>
            <a:ext cx="203099" cy="203099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015AAC3B-F1BB-144C-90EF-50554E21E888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432119" y="2650796"/>
            <a:ext cx="203099" cy="203099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0A4894C5-D5E4-4E49-85B1-C7C85774CBDE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122861" y="2657166"/>
            <a:ext cx="203099" cy="203099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8B01CAAC-5456-4E40-B017-7E47945E8AF5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74996" y="2657166"/>
            <a:ext cx="203099" cy="203099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CA40F367-FD8B-F249-9D00-4FE5DEB58A0B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255541" y="2676210"/>
            <a:ext cx="203099" cy="203099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497A1D01-7A84-C1BA-063A-5E26C26344E3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29427" y="3201009"/>
            <a:ext cx="241019" cy="241019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A06AD764-CA2D-D034-3431-C3C5545016B3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792377" y="3213789"/>
            <a:ext cx="241019" cy="241019"/>
          </a:xfrm>
          <a:prstGeom prst="rect">
            <a:avLst/>
          </a:prstGeom>
        </p:spPr>
      </p:pic>
      <p:pic>
        <p:nvPicPr>
          <p:cNvPr id="163" name="Graphic 162">
            <a:extLst>
              <a:ext uri="{FF2B5EF4-FFF2-40B4-BE49-F238E27FC236}">
                <a16:creationId xmlns:a16="http://schemas.microsoft.com/office/drawing/2014/main" id="{E6C8C62B-4947-EBA1-03E7-089739045632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74921" y="3206709"/>
            <a:ext cx="241019" cy="241019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88270961-A1DE-E485-78A8-177072CD3FC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2701" y="3537462"/>
            <a:ext cx="237715" cy="205242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CA996CD6-F1F4-3303-F1F3-B8F96048E18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1779" y="3529176"/>
            <a:ext cx="237715" cy="205242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46E7F0E8-A274-E494-8E47-93822AD7424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3124" y="3527678"/>
            <a:ext cx="237715" cy="20524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7C4C649C-D0FE-7C6A-61C1-0DD8CB591D2C}"/>
              </a:ext>
            </a:extLst>
          </p:cNvPr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73" y="3706598"/>
            <a:ext cx="546917" cy="524672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5270755-52A4-5E2E-49C9-E6A08007C16F}"/>
              </a:ext>
            </a:extLst>
          </p:cNvPr>
          <p:cNvCxnSpPr>
            <a:cxnSpLocks/>
            <a:stCxn id="171" idx="3"/>
          </p:cNvCxnSpPr>
          <p:nvPr/>
        </p:nvCxnSpPr>
        <p:spPr>
          <a:xfrm flipV="1">
            <a:off x="3642062" y="3341076"/>
            <a:ext cx="268174" cy="300063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Graphic 170">
            <a:extLst>
              <a:ext uri="{FF2B5EF4-FFF2-40B4-BE49-F238E27FC236}">
                <a16:creationId xmlns:a16="http://schemas.microsoft.com/office/drawing/2014/main" id="{B4109165-39BF-F47F-2B70-E53CF07BA2D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4347" y="3538518"/>
            <a:ext cx="237715" cy="205242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7FA52A83-9CB6-CA25-21A3-E98720712BB9}"/>
              </a:ext>
            </a:extLst>
          </p:cNvPr>
          <p:cNvSpPr txBox="1"/>
          <p:nvPr/>
        </p:nvSpPr>
        <p:spPr>
          <a:xfrm>
            <a:off x="1549004" y="3808427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"/>
                <a:ea typeface="+mn-ea"/>
                <a:cs typeface="+mn-cs"/>
              </a:rPr>
              <a:t>DX</a:t>
            </a: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DB785F5-0406-FBC4-719F-7EAFF698461E}"/>
              </a:ext>
            </a:extLst>
          </p:cNvPr>
          <p:cNvCxnSpPr>
            <a:cxnSpLocks/>
            <a:stCxn id="174" idx="2"/>
            <a:endCxn id="98" idx="2"/>
          </p:cNvCxnSpPr>
          <p:nvPr/>
        </p:nvCxnSpPr>
        <p:spPr>
          <a:xfrm rot="5400000">
            <a:off x="9251865" y="3410246"/>
            <a:ext cx="12873" cy="2225658"/>
          </a:xfrm>
          <a:prstGeom prst="bentConnector3">
            <a:avLst>
              <a:gd name="adj1" fmla="val 1341148"/>
            </a:avLst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E2487EF-B004-8D45-1CC0-C7DF6795456B}"/>
              </a:ext>
            </a:extLst>
          </p:cNvPr>
          <p:cNvCxnSpPr>
            <a:cxnSpLocks/>
          </p:cNvCxnSpPr>
          <p:nvPr/>
        </p:nvCxnSpPr>
        <p:spPr>
          <a:xfrm flipH="1" flipV="1">
            <a:off x="10450494" y="3376251"/>
            <a:ext cx="3946" cy="867743"/>
          </a:xfrm>
          <a:prstGeom prst="line">
            <a:avLst/>
          </a:prstGeom>
          <a:ln w="63500" cmpd="dbl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173">
            <a:extLst>
              <a:ext uri="{FF2B5EF4-FFF2-40B4-BE49-F238E27FC236}">
                <a16:creationId xmlns:a16="http://schemas.microsoft.com/office/drawing/2014/main" id="{B3285F87-95A6-7FC0-7DBC-13AE65218623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171813" y="4134219"/>
            <a:ext cx="398633" cy="38242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58CD4F5B-2D38-7F96-EF54-2FF7F07B31FA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703206" y="3199997"/>
            <a:ext cx="241019" cy="241019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879507A0-8090-50B4-E21A-61587719947B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53878" y="3216787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988DE975-E578-4A1E-F157-5582253EF62F}"/>
              </a:ext>
            </a:extLst>
          </p:cNvPr>
          <p:cNvSpPr txBox="1"/>
          <p:nvPr/>
        </p:nvSpPr>
        <p:spPr>
          <a:xfrm>
            <a:off x="601195" y="5630780"/>
            <a:ext cx="3349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cs typeface="Futura Medium" panose="020B0602020204020303" pitchFamily="34" charset="-79"/>
              </a:rPr>
              <a:t>High-Performance Encryption</a:t>
            </a:r>
          </a:p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Futura Medium" panose="020B0602020204020303" pitchFamily="34" charset="-79"/>
              </a:rPr>
              <a:t>Repeatable Design</a:t>
            </a:r>
          </a:p>
          <a:p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cs typeface="Futura Medium" panose="020B0602020204020303" pitchFamily="34" charset="-79"/>
              </a:rPr>
              <a:t>Enterprise Operational Visibility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cs typeface="Futura Medium" panose="020B0602020204020303" pitchFamily="34" charset="-79"/>
            </a:endParaRP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8A557CF4-B18F-0350-712B-BFC2781CD410}"/>
              </a:ext>
            </a:extLst>
          </p:cNvPr>
          <p:cNvPicPr>
            <a:picLocks noChangeAspect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35890" y="3996489"/>
            <a:ext cx="311734" cy="238684"/>
          </a:xfrm>
          <a:prstGeom prst="rect">
            <a:avLst/>
          </a:prstGeom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0E1BE99-009B-4AA7-1969-B7C37D114163}"/>
              </a:ext>
            </a:extLst>
          </p:cNvPr>
          <p:cNvCxnSpPr>
            <a:cxnSpLocks/>
            <a:stCxn id="177" idx="0"/>
          </p:cNvCxnSpPr>
          <p:nvPr/>
        </p:nvCxnSpPr>
        <p:spPr>
          <a:xfrm flipH="1" flipV="1">
            <a:off x="3827003" y="3334298"/>
            <a:ext cx="164754" cy="66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5477B2A2-A252-EEF9-DCA5-85C3C2A9BE4D}"/>
              </a:ext>
            </a:extLst>
          </p:cNvPr>
          <p:cNvSpPr/>
          <p:nvPr/>
        </p:nvSpPr>
        <p:spPr>
          <a:xfrm>
            <a:off x="3873369" y="3822135"/>
            <a:ext cx="188076" cy="186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77100B8-7577-9243-B40A-9012F668685D}"/>
              </a:ext>
            </a:extLst>
          </p:cNvPr>
          <p:cNvSpPr/>
          <p:nvPr/>
        </p:nvSpPr>
        <p:spPr>
          <a:xfrm>
            <a:off x="1345179" y="4258879"/>
            <a:ext cx="188076" cy="1867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9" name="Graphic 188" descr="Lock with solid fill">
            <a:extLst>
              <a:ext uri="{FF2B5EF4-FFF2-40B4-BE49-F238E27FC236}">
                <a16:creationId xmlns:a16="http://schemas.microsoft.com/office/drawing/2014/main" id="{4AAC9247-14F2-F7CF-ED5A-7527B73F46BD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25284" y="2287612"/>
            <a:ext cx="185707" cy="18570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7DD3CED1-A5D3-6861-D0F8-7D2229482D83}"/>
              </a:ext>
            </a:extLst>
          </p:cNvPr>
          <p:cNvSpPr txBox="1"/>
          <p:nvPr/>
        </p:nvSpPr>
        <p:spPr>
          <a:xfrm>
            <a:off x="4103839" y="5600674"/>
            <a:ext cx="396630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cs typeface="Futura Medium"/>
              </a:rPr>
              <a:t>Consistent and Granular Security</a:t>
            </a:r>
          </a:p>
          <a:p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cs typeface="Futura Medium"/>
              </a:rPr>
              <a:t>NAT-GW Cost Savings</a:t>
            </a:r>
          </a:p>
          <a:p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cs typeface="Futura Medium"/>
              </a:rPr>
              <a:t>Anomaly and Threat Prevention</a:t>
            </a:r>
          </a:p>
          <a:p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cs typeface="Futura Medium"/>
              </a:rPr>
              <a:t>Secure Egress and Distributed Cloud Firewall (L4/L7)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cs typeface="Futura Medium" panose="020B0602020204020303" pitchFamily="34" charset="-79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62E51F3-BB8D-2D6A-E1E5-9F4BF074A08A}"/>
              </a:ext>
            </a:extLst>
          </p:cNvPr>
          <p:cNvSpPr txBox="1"/>
          <p:nvPr/>
        </p:nvSpPr>
        <p:spPr>
          <a:xfrm>
            <a:off x="8461220" y="5630721"/>
            <a:ext cx="3250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Futura Medium" panose="020B0602020204020303" pitchFamily="34" charset="-79"/>
              </a:rPr>
              <a:t>Hybrid Connectivity to On-Prem</a:t>
            </a:r>
            <a:b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Futura Medium" panose="020B0602020204020303" pitchFamily="34" charset="-79"/>
              </a:rPr>
            </a:b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cs typeface="Futura Medium" panose="020B0602020204020303" pitchFamily="34" charset="-79"/>
              </a:rPr>
              <a:t>Overlapping IP Support</a:t>
            </a:r>
          </a:p>
          <a:p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cs typeface="Futura Medium" panose="020B0602020204020303" pitchFamily="34" charset="-79"/>
              </a:rPr>
              <a:t>High-Performance IPSec Encryption to DC/COLO/Equinix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cs typeface="Futura Medium" panose="020B0602020204020303" pitchFamily="34" charset="-79"/>
            </a:endParaRPr>
          </a:p>
        </p:txBody>
      </p:sp>
      <p:sp>
        <p:nvSpPr>
          <p:cNvPr id="144" name="Title 1">
            <a:extLst>
              <a:ext uri="{FF2B5EF4-FFF2-40B4-BE49-F238E27FC236}">
                <a16:creationId xmlns:a16="http://schemas.microsoft.com/office/drawing/2014/main" id="{80B9A867-6F38-2425-482B-C7FD0422E8D9}"/>
              </a:ext>
            </a:extLst>
          </p:cNvPr>
          <p:cNvSpPr txBox="1">
            <a:spLocks/>
          </p:cNvSpPr>
          <p:nvPr/>
        </p:nvSpPr>
        <p:spPr>
          <a:xfrm>
            <a:off x="574074" y="4836453"/>
            <a:ext cx="10622422" cy="33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ysClr val="windowText" lastClr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</a:rPr>
              <a:t>ENTERPRISE PAIN POINTS</a:t>
            </a:r>
          </a:p>
        </p:txBody>
      </p:sp>
      <p:pic>
        <p:nvPicPr>
          <p:cNvPr id="155" name="Google Shape;466;p34">
            <a:extLst>
              <a:ext uri="{FF2B5EF4-FFF2-40B4-BE49-F238E27FC236}">
                <a16:creationId xmlns:a16="http://schemas.microsoft.com/office/drawing/2014/main" id="{EE87A106-CC15-85F6-BD2C-39F418BD41FC}"/>
              </a:ext>
            </a:extLst>
          </p:cNvPr>
          <p:cNvPicPr preferRelativeResize="0"/>
          <p:nvPr/>
        </p:nvPicPr>
        <p:blipFill rotWithShape="1">
          <a:blip r:embed="rId3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2341" y="3854590"/>
            <a:ext cx="480136" cy="4001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EFCEC62F-18C5-4A9C-CA20-E303B480FF66}"/>
              </a:ext>
            </a:extLst>
          </p:cNvPr>
          <p:cNvCxnSpPr>
            <a:cxnSpLocks/>
            <a:stCxn id="155" idx="0"/>
          </p:cNvCxnSpPr>
          <p:nvPr/>
        </p:nvCxnSpPr>
        <p:spPr>
          <a:xfrm rot="16200000" flipV="1">
            <a:off x="4004565" y="3306745"/>
            <a:ext cx="379171" cy="716519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9601A80A-2FF2-D3E1-FC1F-8C5F641244DB}"/>
              </a:ext>
            </a:extLst>
          </p:cNvPr>
          <p:cNvSpPr/>
          <p:nvPr/>
        </p:nvSpPr>
        <p:spPr>
          <a:xfrm>
            <a:off x="4470259" y="3792226"/>
            <a:ext cx="188076" cy="1867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Google Shape;467;p34">
            <a:extLst>
              <a:ext uri="{FF2B5EF4-FFF2-40B4-BE49-F238E27FC236}">
                <a16:creationId xmlns:a16="http://schemas.microsoft.com/office/drawing/2014/main" id="{F2C9DF15-DAAE-0334-AB6F-A3D694201054}"/>
              </a:ext>
            </a:extLst>
          </p:cNvPr>
          <p:cNvSpPr txBox="1"/>
          <p:nvPr/>
        </p:nvSpPr>
        <p:spPr>
          <a:xfrm>
            <a:off x="4255541" y="4267181"/>
            <a:ext cx="772756" cy="20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1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etropolis" pitchFamily="2" charset="77"/>
                <a:ea typeface="Calibri"/>
                <a:cs typeface="Calibri"/>
                <a:sym typeface="Calibri"/>
              </a:rPr>
              <a:t>BRANCHES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Metropolis" pitchFamily="2" charset="77"/>
            </a:endParaRP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809E1E02-3C96-427D-C2C7-6E22ADBC530E}"/>
              </a:ext>
            </a:extLst>
          </p:cNvPr>
          <p:cNvPicPr>
            <a:picLocks noChangeAspect="1"/>
          </p:cNvPicPr>
          <p:nvPr/>
        </p:nvPicPr>
        <p:blipFill>
          <a:blip r:embed="rId3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colorTemperature colorTemp="11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3468" y="548260"/>
            <a:ext cx="1172188" cy="284011"/>
          </a:xfrm>
          <a:prstGeom prst="rect">
            <a:avLst/>
          </a:prstGeom>
        </p:spPr>
      </p:pic>
      <p:sp>
        <p:nvSpPr>
          <p:cNvPr id="128" name="Google Shape;467;p34">
            <a:extLst>
              <a:ext uri="{FF2B5EF4-FFF2-40B4-BE49-F238E27FC236}">
                <a16:creationId xmlns:a16="http://schemas.microsoft.com/office/drawing/2014/main" id="{DA119AA4-F714-3CE1-7200-E7EDD82C9DAF}"/>
              </a:ext>
            </a:extLst>
          </p:cNvPr>
          <p:cNvSpPr txBox="1"/>
          <p:nvPr/>
        </p:nvSpPr>
        <p:spPr>
          <a:xfrm>
            <a:off x="3584334" y="4264189"/>
            <a:ext cx="772756" cy="20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1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etropolis" pitchFamily="2" charset="77"/>
                <a:ea typeface="Calibri"/>
                <a:cs typeface="Calibri"/>
                <a:sym typeface="Calibri"/>
              </a:rPr>
              <a:t>Dev/QA/IT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Metropolis" pitchFamily="2" charset="77"/>
            </a:endParaRP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B7683DE4-7394-FFBB-3D5D-DEB8FE02A9B3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787268" y="3193312"/>
            <a:ext cx="274320" cy="27432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0F5AF1ED-1713-C077-A30F-ECB0EE71CA0F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76584" y="3187558"/>
            <a:ext cx="274320" cy="27432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B3C4DD0B-1978-9410-A5A5-0246AFE5ABD5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64575" y="3192728"/>
            <a:ext cx="274320" cy="274320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A37F4D15-A359-FFFC-7840-F4B63C4DAA9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440105" y="3786119"/>
            <a:ext cx="339544" cy="290835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67D5C8C6-804F-2D83-DFCA-B48678C27BBD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061890" y="3804184"/>
            <a:ext cx="351053" cy="272011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816613F6-7488-7A0F-91F1-0F2E10B266B2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8379" y="3861215"/>
            <a:ext cx="1104998" cy="1225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177DA15-C1AE-22DE-2D06-FB2A91D6CC96}"/>
              </a:ext>
            </a:extLst>
          </p:cNvPr>
          <p:cNvSpPr txBox="1">
            <a:spLocks/>
          </p:cNvSpPr>
          <p:nvPr/>
        </p:nvSpPr>
        <p:spPr>
          <a:xfrm>
            <a:off x="574959" y="5232707"/>
            <a:ext cx="3349539" cy="33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ysClr val="windowText" lastClr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1800" b="0" dirty="0">
                <a:solidFill>
                  <a:schemeClr val="tx1"/>
                </a:solidFill>
              </a:rPr>
              <a:t>SECURE CLOUD NETWORKING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BEB3C8-32B4-BD07-9D76-6B38D3C2F035}"/>
              </a:ext>
            </a:extLst>
          </p:cNvPr>
          <p:cNvSpPr txBox="1">
            <a:spLocks/>
          </p:cNvSpPr>
          <p:nvPr/>
        </p:nvSpPr>
        <p:spPr>
          <a:xfrm>
            <a:off x="4149909" y="5219670"/>
            <a:ext cx="3394473" cy="33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ysClr val="windowText" lastClr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1800" b="0" dirty="0">
                <a:solidFill>
                  <a:schemeClr val="tx1"/>
                </a:solidFill>
              </a:rPr>
              <a:t>EMBEDDED SECURITY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F1E195-753F-FAFF-0A62-2C30B4248ECF}"/>
              </a:ext>
            </a:extLst>
          </p:cNvPr>
          <p:cNvSpPr txBox="1">
            <a:spLocks/>
          </p:cNvSpPr>
          <p:nvPr/>
        </p:nvSpPr>
        <p:spPr>
          <a:xfrm>
            <a:off x="8480334" y="5216458"/>
            <a:ext cx="2506919" cy="33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ysClr val="windowText" lastClr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1800" b="0" dirty="0">
                <a:solidFill>
                  <a:schemeClr val="tx1"/>
                </a:solidFill>
              </a:rPr>
              <a:t>SECURE CLOUDE DGE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D98107-6D84-D984-D59D-C13DBE77B57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884610" y="264076"/>
            <a:ext cx="1531403" cy="13349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F3C776-14AB-3FD4-3E66-29061889E72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552410" y="282193"/>
            <a:ext cx="1499269" cy="13168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1FBA05-7DB5-0E61-84CA-F5BE3B9CE536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237949" y="264076"/>
            <a:ext cx="1541700" cy="13541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8D941F-FC99-B658-7587-74F5CCC109DA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980216" y="241022"/>
            <a:ext cx="1485351" cy="13748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2671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2AD985-CAF8-C44D-B823-4097C1F8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/>
              <a:t>Next: Introduction to Public Cloud Networking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44D7D8-65E9-712D-0072-82F26A434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7D67503E-A09D-F84A-864D-67CBA6228E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8613" y="6381750"/>
            <a:ext cx="433387" cy="287338"/>
          </a:xfrm>
        </p:spPr>
        <p:txBody>
          <a:bodyPr/>
          <a:lstStyle/>
          <a:p>
            <a:pPr>
              <a:spcAft>
                <a:spcPts val="800"/>
              </a:spcAft>
            </a:pPr>
            <a:fld id="{4A70B06D-F489-48FF-A885-ABB74CD5C952}" type="slidenum">
              <a:rPr lang="en-US" smtClean="0"/>
              <a:pPr>
                <a:spcAft>
                  <a:spcPts val="8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7FF85C-545D-7240-A98A-26D34C32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Aviatrix Certified Engineer Associate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0627-68D5-604F-87CF-9F4B83ECF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174EA-FE86-D306-9906-51F23CAF3DEE}"/>
              </a:ext>
            </a:extLst>
          </p:cNvPr>
          <p:cNvSpPr txBox="1"/>
          <p:nvPr/>
        </p:nvSpPr>
        <p:spPr>
          <a:xfrm>
            <a:off x="12922446" y="2221242"/>
            <a:ext cx="552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Metropolis Light" pitchFamily="2" charset="77"/>
                <a:cs typeface="Calibri Light"/>
              </a:rPr>
              <a:t>Meet the Presenters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B1E59D-DDC2-9962-8D93-17AEBE8897AC}"/>
              </a:ext>
            </a:extLst>
          </p:cNvPr>
          <p:cNvGraphicFramePr>
            <a:graphicFrameLocks noGrp="1"/>
          </p:cNvGraphicFramePr>
          <p:nvPr/>
        </p:nvGraphicFramePr>
        <p:xfrm>
          <a:off x="403697" y="797681"/>
          <a:ext cx="7360518" cy="5658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43">
                  <a:extLst>
                    <a:ext uri="{9D8B030D-6E8A-4147-A177-3AD203B41FA5}">
                      <a16:colId xmlns:a16="http://schemas.microsoft.com/office/drawing/2014/main" val="2769845173"/>
                    </a:ext>
                  </a:extLst>
                </a:gridCol>
                <a:gridCol w="1972125">
                  <a:extLst>
                    <a:ext uri="{9D8B030D-6E8A-4147-A177-3AD203B41FA5}">
                      <a16:colId xmlns:a16="http://schemas.microsoft.com/office/drawing/2014/main" val="869100888"/>
                    </a:ext>
                  </a:extLst>
                </a:gridCol>
                <a:gridCol w="1344750">
                  <a:extLst>
                    <a:ext uri="{9D8B030D-6E8A-4147-A177-3AD203B41FA5}">
                      <a16:colId xmlns:a16="http://schemas.microsoft.com/office/drawing/2014/main" val="529134868"/>
                    </a:ext>
                  </a:extLst>
                </a:gridCol>
              </a:tblGrid>
              <a:tr h="5912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u="none" strike="noStrike">
                          <a:effectLst/>
                        </a:rPr>
                        <a:t>Topics </a:t>
                      </a:r>
                      <a:endParaRPr lang="en-CA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Approx. Duration</a:t>
                      </a:r>
                      <a:endParaRPr lang="en-CA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Start time CET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98784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About ACE Associate and Certification Logisitics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0:15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9:00 AM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9955185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About Aviatrix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0:10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9:15 AM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3511614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Public Cloud Networking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0:10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9:25 AM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85219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AWS Networking 101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0:30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9:35 AM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744897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>
                          <a:effectLst/>
                        </a:rPr>
                        <a:t>Break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effectLst/>
                        </a:rPr>
                        <a:t>0:15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>
                          <a:effectLst/>
                        </a:rPr>
                        <a:t>10:05 AM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7750277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Azure Networking 101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0:25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10:20 AM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809483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GCP Networking 101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0:20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10:45 AM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925754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OCI Networking 101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0:15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11:05 AM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5761171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err="1">
                          <a:effectLst/>
                        </a:rPr>
                        <a:t>MultiCloud</a:t>
                      </a:r>
                      <a:r>
                        <a:rPr lang="en-CA" sz="1600" u="none" strike="noStrike">
                          <a:effectLst/>
                        </a:rPr>
                        <a:t> Network Architecture (MCNA)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0:15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11:20 AM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161255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>
                          <a:effectLst/>
                        </a:rPr>
                        <a:t>Break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effectLst/>
                        </a:rPr>
                        <a:t>0:15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>
                          <a:effectLst/>
                        </a:rPr>
                        <a:t>11:35 AM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392556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Aviatrix Platform Overview - Part 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0:45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11:50 PM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4090338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 Break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effectLst/>
                        </a:rPr>
                        <a:t>1:00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>
                          <a:effectLst/>
                        </a:rPr>
                        <a:t>12:35 PM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6552552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Aviatrix Platform Overview - Part 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0:45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1:35 PM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6254659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</a:rPr>
                        <a:t>0:30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u="none" strike="noStrike">
                          <a:effectLst/>
                        </a:rPr>
                        <a:t>2:20 PM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7494242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effectLst/>
                        </a:rPr>
                        <a:t>0:10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>
                          <a:effectLst/>
                        </a:rPr>
                        <a:t>2:50 PM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766279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UI Walkthrough [Tour]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0:45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3:00 PM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258164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u="none" strike="noStrike">
                          <a:effectLst/>
                        </a:rPr>
                        <a:t>Survey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</a:rPr>
                        <a:t>0:05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u="none" strike="noStrike">
                          <a:effectLst/>
                        </a:rPr>
                        <a:t>3:45 PM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847202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u="none" strike="noStrike">
                          <a:effectLst/>
                        </a:rPr>
                        <a:t>0:10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u="none" strike="noStrike">
                          <a:effectLst/>
                        </a:rPr>
                        <a:t>3:50 PM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0267461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Labs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1:00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4:00 PM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4183036"/>
                  </a:ext>
                </a:extLst>
              </a:tr>
              <a:tr h="24164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>
                          <a:effectLst/>
                        </a:rPr>
                        <a:t>End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effectLst/>
                        </a:rPr>
                        <a:t>8:00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 dirty="0">
                          <a:effectLst/>
                        </a:rPr>
                        <a:t>5:00 PM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72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3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123C8B-1AB7-EF25-1979-6357C2F0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1709"/>
            <a:ext cx="3932237" cy="1186873"/>
          </a:xfrm>
        </p:spPr>
        <p:txBody>
          <a:bodyPr/>
          <a:lstStyle/>
          <a:p>
            <a:r>
              <a:rPr lang="en-US" dirty="0"/>
              <a:t>Shahzad Ali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91EF64-4F52-8829-B776-5CBC69D7C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44432"/>
            <a:ext cx="6572231" cy="4726547"/>
          </a:xfrm>
        </p:spPr>
        <p:txBody>
          <a:bodyPr>
            <a:normAutofit/>
          </a:bodyPr>
          <a:lstStyle/>
          <a:p>
            <a:pPr marL="0" marR="0" fontAlgn="base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Shahzad Ali is Vice President of Solutions Architecture at </a:t>
            </a:r>
            <a:r>
              <a:rPr lang="en-US" sz="180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Aviatrix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He is an expert on private and public cloud networking and coinvented the Multicloud Network Architecture (MCNA). </a:t>
            </a:r>
          </a:p>
          <a:p>
            <a:pPr marL="0" marR="0" fontAlgn="base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fontAlgn="base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is also a co-founder and content lead for the Aviatrix Certified Engineer (ACE) Program, the industry’s first multicloud networking certification. 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 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fontAlgn="base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fontAlgn="base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Shahzad previously led the Solutions Architecture team at VMware, where his team played a crucial role in growing VMware’s NSX business. </a:t>
            </a:r>
          </a:p>
          <a:p>
            <a:pPr marL="0" marR="0" fontAlgn="base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fontAlgn="base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Before that, he spent over a decade in technical and leadership roles at Cisco Systems.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C55E19-B4CB-A7EB-B483-52A0E3A4C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809019" y="2107663"/>
            <a:ext cx="2393284" cy="26426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1E01B0-4430-7A1C-798E-D3BB373665B4}"/>
              </a:ext>
            </a:extLst>
          </p:cNvPr>
          <p:cNvSpPr txBox="1"/>
          <p:nvPr/>
        </p:nvSpPr>
        <p:spPr>
          <a:xfrm>
            <a:off x="7103485" y="48904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https://linkedin.com/in/shahzadNET/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rgbClr val="0070C0"/>
              </a:solidFill>
              <a:cs typeface="Calibri Light"/>
            </a:endParaRPr>
          </a:p>
          <a:p>
            <a:pPr algn="ctr"/>
            <a:r>
              <a:rPr lang="en-US" sz="1800" dirty="0">
                <a:solidFill>
                  <a:srgbClr val="0070C0"/>
                </a:solidFill>
                <a:hlinkClick r:id="rId5"/>
              </a:rPr>
              <a:t>https://youtube.com/netJoints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rgbClr val="0070C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987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0501F-072E-5A4A-B836-B4D48E2B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500"/>
              <a:t>Expectations from 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4A09-5A21-F189-210E-0998E0D665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3654" y="984250"/>
            <a:ext cx="9909746" cy="5181600"/>
          </a:xfrm>
        </p:spPr>
        <p:txBody>
          <a:bodyPr>
            <a:noAutofit/>
          </a:bodyPr>
          <a:lstStyle/>
          <a:p>
            <a:r>
              <a:rPr lang="en-US" sz="2000" b="1" dirty="0"/>
              <a:t>Overview</a:t>
            </a:r>
          </a:p>
          <a:p>
            <a:pPr lvl="1"/>
            <a:r>
              <a:rPr lang="en-US" sz="1800" dirty="0"/>
              <a:t>High-level discussion on public cloud challenges Aviatrix addresses</a:t>
            </a:r>
          </a:p>
          <a:p>
            <a:pPr lvl="1"/>
            <a:r>
              <a:rPr lang="en-US" sz="1800" u="sng" dirty="0"/>
              <a:t>No deployment or configuration-related discussion </a:t>
            </a:r>
            <a:r>
              <a:rPr lang="en-US" sz="1800" dirty="0"/>
              <a:t>–&gt; (ACE PRO training…)</a:t>
            </a:r>
            <a:endParaRPr lang="en-US" sz="1800" u="sng" dirty="0"/>
          </a:p>
          <a:p>
            <a:r>
              <a:rPr lang="en-US" sz="2000" b="1" dirty="0"/>
              <a:t>Public Cloud Networking 101</a:t>
            </a:r>
          </a:p>
          <a:p>
            <a:pPr lvl="1"/>
            <a:r>
              <a:rPr lang="en-US" sz="1800" dirty="0"/>
              <a:t>Basics of networking in AWS, Azure, GCP and OCI</a:t>
            </a:r>
          </a:p>
          <a:p>
            <a:pPr lvl="1"/>
            <a:r>
              <a:rPr lang="en-US" sz="1800" dirty="0"/>
              <a:t>Bring all on the same page for public cloud networking 101</a:t>
            </a:r>
          </a:p>
          <a:p>
            <a:r>
              <a:rPr lang="en-US" sz="2000" b="1" dirty="0"/>
              <a:t>Fast Paced &amp; Focused</a:t>
            </a:r>
          </a:p>
          <a:p>
            <a:pPr lvl="1"/>
            <a:r>
              <a:rPr lang="en-US" sz="1800" dirty="0"/>
              <a:t>Aviatrix terminology</a:t>
            </a:r>
          </a:p>
          <a:p>
            <a:pPr lvl="1"/>
            <a:r>
              <a:rPr lang="en-US" sz="1800" dirty="0"/>
              <a:t>Features at-a-glance</a:t>
            </a:r>
            <a:endParaRPr lang="en-US" sz="2000" dirty="0"/>
          </a:p>
          <a:p>
            <a:r>
              <a:rPr lang="en-US" sz="2000" b="1" dirty="0"/>
              <a:t>How to get Certified</a:t>
            </a:r>
          </a:p>
          <a:p>
            <a:pPr lvl="1"/>
            <a:r>
              <a:rPr lang="en-US" sz="1600" u="sng" dirty="0"/>
              <a:t>Attend the entire course + complete the final lab + complete the survey</a:t>
            </a:r>
            <a:endParaRPr lang="en-US" sz="2000" u="sng" dirty="0"/>
          </a:p>
          <a:p>
            <a:r>
              <a:rPr lang="en-US" sz="2000" b="1" dirty="0"/>
              <a:t>Slides and Recordings are not distributed</a:t>
            </a:r>
          </a:p>
          <a:p>
            <a:pPr lvl="1"/>
            <a:r>
              <a:rPr lang="en-US" sz="1800" dirty="0"/>
              <a:t>The self-paced course at </a:t>
            </a:r>
            <a:r>
              <a:rPr lang="en-GB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https://ace.aviatrix.com/ace-associate </a:t>
            </a:r>
            <a:r>
              <a:rPr lang="en-US" sz="1800" dirty="0"/>
              <a:t>(use coupon code </a:t>
            </a:r>
            <a:r>
              <a:rPr lang="en-US" sz="1800" b="1" dirty="0" err="1"/>
              <a:t>acemulticloud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Aviatrix Community page: </a:t>
            </a:r>
            <a:r>
              <a:rPr lang="en-US" sz="1800" dirty="0">
                <a:hlinkClick r:id="rId4"/>
              </a:rPr>
              <a:t>https://community.aviatrix.com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Aviatrix YouTube page: </a:t>
            </a:r>
            <a:r>
              <a:rPr lang="en-US" sz="1800" dirty="0">
                <a:hlinkClick r:id="rId5"/>
              </a:rPr>
              <a:t>https://www.youtube.com/c/AviatrixSystems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43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C22373-4422-FC70-F06C-5DF2E24724F8}"/>
              </a:ext>
            </a:extLst>
          </p:cNvPr>
          <p:cNvSpPr/>
          <p:nvPr/>
        </p:nvSpPr>
        <p:spPr>
          <a:xfrm>
            <a:off x="24885" y="830522"/>
            <a:ext cx="6230949" cy="56257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8B5598-C810-323C-2901-64684D3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About Aviatrix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60854-91BB-61D5-7CA2-3C4A58D5E6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2430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24307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8791E-5377-2A79-F53F-45B71EBF338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4311" y="993775"/>
            <a:ext cx="5511014" cy="5462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rgbClr val="E34D14"/>
                </a:solidFill>
                <a:latin typeface="Arial"/>
                <a:cs typeface="Arial"/>
              </a:rPr>
              <a:t>What Do We Do? </a:t>
            </a:r>
          </a:p>
          <a:p>
            <a:pPr lvl="1"/>
            <a:r>
              <a:rPr lang="en-US" b="0" i="0" dirty="0">
                <a:effectLst/>
              </a:rPr>
              <a:t>Secure Cloud Networking</a:t>
            </a:r>
          </a:p>
          <a:p>
            <a:pPr lvl="1"/>
            <a:endParaRPr lang="en-US" b="1" dirty="0"/>
          </a:p>
          <a:p>
            <a:r>
              <a:rPr lang="en-US" sz="2000" b="1" dirty="0">
                <a:solidFill>
                  <a:srgbClr val="E34D14"/>
                </a:solidFill>
                <a:latin typeface="Arial"/>
                <a:cs typeface="Arial"/>
              </a:rPr>
              <a:t>Why Does It Matter?</a:t>
            </a:r>
          </a:p>
          <a:p>
            <a:pPr lvl="1"/>
            <a:r>
              <a:rPr lang="en-US" b="1" dirty="0"/>
              <a:t>Optimize business-critical application availability, performance, security, and cost</a:t>
            </a:r>
          </a:p>
          <a:p>
            <a:pPr lvl="1"/>
            <a:endParaRPr lang="en-US" b="1" dirty="0"/>
          </a:p>
          <a:p>
            <a:r>
              <a:rPr lang="en-US" sz="2000" b="1" dirty="0">
                <a:solidFill>
                  <a:srgbClr val="E34D14"/>
                </a:solidFill>
                <a:latin typeface="Arial"/>
                <a:cs typeface="Arial"/>
              </a:rPr>
              <a:t>Why Are We Better? 	</a:t>
            </a:r>
          </a:p>
          <a:p>
            <a:pPr lvl="1"/>
            <a:r>
              <a:rPr lang="en-US" dirty="0">
                <a:latin typeface="Arial"/>
                <a:cs typeface="Arial"/>
              </a:rPr>
              <a:t>Our platform delivers cloud simplicity and agility with enterprise-grade visibility and control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E34D14"/>
                </a:solidFill>
                <a:latin typeface="Arial"/>
                <a:cs typeface="Arial"/>
              </a:rPr>
              <a:t>What’s Our Market Category?  </a:t>
            </a:r>
          </a:p>
          <a:p>
            <a:pPr lvl="1"/>
            <a:r>
              <a:rPr lang="en-US" dirty="0"/>
              <a:t>Multicloud Networking Software (MCNS)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A49B0-D91E-5998-63B0-A1CEC02B4DE3}"/>
              </a:ext>
            </a:extLst>
          </p:cNvPr>
          <p:cNvSpPr txBox="1"/>
          <p:nvPr/>
        </p:nvSpPr>
        <p:spPr>
          <a:xfrm>
            <a:off x="6616788" y="6247539"/>
            <a:ext cx="1965179" cy="35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695CA8BC-3E4E-0590-6F57-1414ED2E3D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9101" y="2934123"/>
            <a:ext cx="1329401" cy="838253"/>
          </a:xfrm>
          <a:prstGeom prst="rect">
            <a:avLst/>
          </a:prstGeom>
        </p:spPr>
      </p:pic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0E96A872-07CD-1955-1546-A464B7FD763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3642" y="2863094"/>
            <a:ext cx="790006" cy="498138"/>
          </a:xfrm>
          <a:prstGeom prst="rect">
            <a:avLst/>
          </a:prstGeom>
        </p:spPr>
      </p:pic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AE09BF8F-59E1-8B96-1F99-9BBB5ABD292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9343" y="3929217"/>
            <a:ext cx="1519346" cy="958023"/>
          </a:xfrm>
          <a:prstGeom prst="rect">
            <a:avLst/>
          </a:prstGeom>
        </p:spPr>
      </p:pic>
      <p:pic>
        <p:nvPicPr>
          <p:cNvPr id="8" name="Picture 2" descr="Making AI Securely Available to the Masses with HAProxy - HAProxy  Technologies">
            <a:extLst>
              <a:ext uri="{FF2B5EF4-FFF2-40B4-BE49-F238E27FC236}">
                <a16:creationId xmlns:a16="http://schemas.microsoft.com/office/drawing/2014/main" id="{0D68D3D6-90EF-0C07-DB0E-1382CF544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29" t="7930" r="8947" b="9346"/>
          <a:stretch/>
        </p:blipFill>
        <p:spPr bwMode="auto">
          <a:xfrm>
            <a:off x="2494995" y="4060108"/>
            <a:ext cx="1238805" cy="1238805"/>
          </a:xfrm>
          <a:prstGeom prst="ellipse">
            <a:avLst/>
          </a:prstGeom>
          <a:noFill/>
          <a:ln w="1016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A72902F-12C8-8F11-134B-4DC7817711D6}"/>
              </a:ext>
            </a:extLst>
          </p:cNvPr>
          <p:cNvGrpSpPr/>
          <p:nvPr/>
        </p:nvGrpSpPr>
        <p:grpSpPr>
          <a:xfrm>
            <a:off x="2492376" y="2203621"/>
            <a:ext cx="1291988" cy="1291988"/>
            <a:chOff x="3326844" y="3605569"/>
            <a:chExt cx="1291988" cy="129198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586C4E-BEEC-FB92-31EC-322C691E5D9E}"/>
                </a:ext>
              </a:extLst>
            </p:cNvPr>
            <p:cNvSpPr/>
            <p:nvPr/>
          </p:nvSpPr>
          <p:spPr>
            <a:xfrm>
              <a:off x="3326844" y="3605569"/>
              <a:ext cx="1291988" cy="1291988"/>
            </a:xfrm>
            <a:prstGeom prst="ellipse">
              <a:avLst/>
            </a:prstGeom>
            <a:solidFill>
              <a:srgbClr val="FCE76B"/>
            </a:solidFill>
            <a:ln w="1016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4" descr="Coding icon PNG and SVG Vector Free Download">
              <a:extLst>
                <a:ext uri="{FF2B5EF4-FFF2-40B4-BE49-F238E27FC236}">
                  <a16:creationId xmlns:a16="http://schemas.microsoft.com/office/drawing/2014/main" id="{5A95422E-E50C-55CC-BA14-B6FF3D276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743" y="3953774"/>
              <a:ext cx="782191" cy="583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01CD3382-A198-A102-74D1-FC8E4727DE28}"/>
              </a:ext>
            </a:extLst>
          </p:cNvPr>
          <p:cNvSpPr/>
          <p:nvPr/>
        </p:nvSpPr>
        <p:spPr>
          <a:xfrm flipV="1">
            <a:off x="1525414" y="2580061"/>
            <a:ext cx="4572000" cy="2116705"/>
          </a:xfrm>
          <a:prstGeom prst="arc">
            <a:avLst>
              <a:gd name="adj1" fmla="val 1068580"/>
              <a:gd name="adj2" fmla="val 4976871"/>
            </a:avLst>
          </a:prstGeom>
          <a:ln w="127000" cap="rnd">
            <a:solidFill>
              <a:srgbClr val="FFC000">
                <a:alpha val="50279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856DE3B-30B3-4652-0252-53142FC248BF}"/>
              </a:ext>
            </a:extLst>
          </p:cNvPr>
          <p:cNvSpPr/>
          <p:nvPr/>
        </p:nvSpPr>
        <p:spPr>
          <a:xfrm flipV="1">
            <a:off x="1718588" y="2823175"/>
            <a:ext cx="3842339" cy="1759318"/>
          </a:xfrm>
          <a:prstGeom prst="arc">
            <a:avLst>
              <a:gd name="adj1" fmla="val 9366005"/>
              <a:gd name="adj2" fmla="val 12234472"/>
            </a:avLst>
          </a:prstGeom>
          <a:ln w="127000" cap="rnd">
            <a:solidFill>
              <a:srgbClr val="FFC000">
                <a:alpha val="50279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48E452B-78CA-DFF7-710A-57E64E0311F7}"/>
              </a:ext>
            </a:extLst>
          </p:cNvPr>
          <p:cNvSpPr/>
          <p:nvPr/>
        </p:nvSpPr>
        <p:spPr>
          <a:xfrm rot="9736325" flipH="1">
            <a:off x="1262062" y="3291329"/>
            <a:ext cx="4777783" cy="1680737"/>
          </a:xfrm>
          <a:prstGeom prst="arc">
            <a:avLst>
              <a:gd name="adj1" fmla="val 16540714"/>
              <a:gd name="adj2" fmla="val 20448562"/>
            </a:avLst>
          </a:prstGeom>
          <a:ln w="127000" cap="rnd">
            <a:solidFill>
              <a:srgbClr val="FFC000">
                <a:alpha val="50279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C6C304-4766-E686-A96F-4AFE857A8D4B}"/>
              </a:ext>
            </a:extLst>
          </p:cNvPr>
          <p:cNvSpPr/>
          <p:nvPr/>
        </p:nvSpPr>
        <p:spPr>
          <a:xfrm>
            <a:off x="1331202" y="1070315"/>
            <a:ext cx="9529596" cy="5248598"/>
          </a:xfrm>
          <a:prstGeom prst="roundRect">
            <a:avLst>
              <a:gd name="adj" fmla="val 8750"/>
            </a:avLst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4B9410-B785-407C-02FA-420B8CE18534}"/>
              </a:ext>
            </a:extLst>
          </p:cNvPr>
          <p:cNvSpPr txBox="1"/>
          <p:nvPr/>
        </p:nvSpPr>
        <p:spPr>
          <a:xfrm>
            <a:off x="6570374" y="1120841"/>
            <a:ext cx="204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>
                <a:solidFill>
                  <a:schemeClr val="accent1"/>
                </a:solidFill>
              </a:rPr>
              <a:t>Cloud Fabric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E3984-25FE-DF72-DD54-37EE75149A54}"/>
              </a:ext>
            </a:extLst>
          </p:cNvPr>
          <p:cNvSpPr txBox="1"/>
          <p:nvPr/>
        </p:nvSpPr>
        <p:spPr>
          <a:xfrm>
            <a:off x="2492376" y="1120841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err="1">
                <a:solidFill>
                  <a:schemeClr val="accent1"/>
                </a:solidFill>
              </a:rPr>
              <a:t>CoPilot</a:t>
            </a:r>
            <a:endParaRPr lang="en-US" sz="2800" b="1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3C383-8179-5A02-880D-FDEBFCB838FD}"/>
              </a:ext>
            </a:extLst>
          </p:cNvPr>
          <p:cNvSpPr txBox="1"/>
          <p:nvPr/>
        </p:nvSpPr>
        <p:spPr>
          <a:xfrm>
            <a:off x="2128197" y="5479908"/>
            <a:ext cx="197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OPERATIONAL VISIBILITY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DADC9A-DDA7-161E-CA6F-3F84E8B42428}"/>
              </a:ext>
            </a:extLst>
          </p:cNvPr>
          <p:cNvSpPr txBox="1"/>
          <p:nvPr/>
        </p:nvSpPr>
        <p:spPr>
          <a:xfrm>
            <a:off x="2209914" y="3561930"/>
            <a:ext cx="206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PROGRAMMABLE INTENT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A1D410-5DDF-E44C-141F-97F03975BA82}"/>
              </a:ext>
            </a:extLst>
          </p:cNvPr>
          <p:cNvGrpSpPr/>
          <p:nvPr/>
        </p:nvGrpSpPr>
        <p:grpSpPr>
          <a:xfrm>
            <a:off x="5531709" y="2433380"/>
            <a:ext cx="5329089" cy="3016328"/>
            <a:chOff x="6002505" y="2279176"/>
            <a:chExt cx="5329089" cy="301632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DFC121-E700-26FF-B40A-85648A1800B5}"/>
                </a:ext>
              </a:extLst>
            </p:cNvPr>
            <p:cNvSpPr/>
            <p:nvPr/>
          </p:nvSpPr>
          <p:spPr>
            <a:xfrm>
              <a:off x="6718595" y="2279176"/>
              <a:ext cx="259307" cy="2593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5F5BC33-7075-5A53-D3F3-127BABB43878}"/>
                </a:ext>
              </a:extLst>
            </p:cNvPr>
            <p:cNvSpPr/>
            <p:nvPr/>
          </p:nvSpPr>
          <p:spPr>
            <a:xfrm>
              <a:off x="7569587" y="2657931"/>
              <a:ext cx="259307" cy="2593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BAA226-E730-994A-EFAA-55C14D9606C5}"/>
                </a:ext>
              </a:extLst>
            </p:cNvPr>
            <p:cNvSpPr/>
            <p:nvPr/>
          </p:nvSpPr>
          <p:spPr>
            <a:xfrm>
              <a:off x="8420579" y="2279176"/>
              <a:ext cx="259307" cy="2593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D2DB95-B852-0A57-C768-60AE8747A820}"/>
                </a:ext>
              </a:extLst>
            </p:cNvPr>
            <p:cNvSpPr/>
            <p:nvPr/>
          </p:nvSpPr>
          <p:spPr>
            <a:xfrm>
              <a:off x="8825109" y="2657930"/>
              <a:ext cx="259307" cy="2593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E6AAF5E-E76D-FFE8-A85F-8DD80AD9B747}"/>
                </a:ext>
              </a:extLst>
            </p:cNvPr>
            <p:cNvSpPr/>
            <p:nvPr/>
          </p:nvSpPr>
          <p:spPr>
            <a:xfrm>
              <a:off x="6002505" y="3403836"/>
              <a:ext cx="259307" cy="2593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447201-FCE6-75B1-3874-66A4CCB7E4F8}"/>
                </a:ext>
              </a:extLst>
            </p:cNvPr>
            <p:cNvSpPr/>
            <p:nvPr/>
          </p:nvSpPr>
          <p:spPr>
            <a:xfrm>
              <a:off x="6987223" y="3341405"/>
              <a:ext cx="259307" cy="2593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C5FBCF8-EC9C-9138-E647-8DA01B848986}"/>
                </a:ext>
              </a:extLst>
            </p:cNvPr>
            <p:cNvSpPr/>
            <p:nvPr/>
          </p:nvSpPr>
          <p:spPr>
            <a:xfrm>
              <a:off x="8343352" y="3677218"/>
              <a:ext cx="259307" cy="2593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2FA186-D120-451E-9B45-59393545B721}"/>
                </a:ext>
              </a:extLst>
            </p:cNvPr>
            <p:cNvSpPr/>
            <p:nvPr/>
          </p:nvSpPr>
          <p:spPr>
            <a:xfrm>
              <a:off x="6727916" y="4897557"/>
              <a:ext cx="259307" cy="2593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5A38FE-22A6-B14D-4A0F-783565596087}"/>
                </a:ext>
              </a:extLst>
            </p:cNvPr>
            <p:cNvSpPr/>
            <p:nvPr/>
          </p:nvSpPr>
          <p:spPr>
            <a:xfrm>
              <a:off x="8473005" y="4886266"/>
              <a:ext cx="259307" cy="2593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771D69-D500-1EFD-EA7A-6F3952D79446}"/>
                </a:ext>
              </a:extLst>
            </p:cNvPr>
            <p:cNvSpPr txBox="1"/>
            <p:nvPr/>
          </p:nvSpPr>
          <p:spPr>
            <a:xfrm>
              <a:off x="9501795" y="2535926"/>
              <a:ext cx="1122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INTELLIGENT</a:t>
              </a:r>
            </a:p>
            <a:p>
              <a:r>
                <a:rPr lang="en-US" sz="1400"/>
                <a:t>TELEMETRY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AA98C6-0760-D8A4-200D-9D6E03AA55C0}"/>
                </a:ext>
              </a:extLst>
            </p:cNvPr>
            <p:cNvSpPr txBox="1"/>
            <p:nvPr/>
          </p:nvSpPr>
          <p:spPr>
            <a:xfrm>
              <a:off x="9305598" y="4772284"/>
              <a:ext cx="119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DISTRIBUTED </a:t>
              </a:r>
            </a:p>
            <a:p>
              <a:r>
                <a:rPr lang="en-US" sz="1400"/>
                <a:t>CONTROL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BB26BE1-E2D9-B437-B007-ECD3EC3BF4EA}"/>
                </a:ext>
              </a:extLst>
            </p:cNvPr>
            <p:cNvCxnSpPr>
              <a:endCxn id="33" idx="1"/>
            </p:cNvCxnSpPr>
            <p:nvPr/>
          </p:nvCxnSpPr>
          <p:spPr>
            <a:xfrm flipV="1">
              <a:off x="9197735" y="2797536"/>
              <a:ext cx="3040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7BCD2-F146-ECE2-EFFF-42786195225D}"/>
                </a:ext>
              </a:extLst>
            </p:cNvPr>
            <p:cNvCxnSpPr>
              <a:cxnSpLocks/>
            </p:cNvCxnSpPr>
            <p:nvPr/>
          </p:nvCxnSpPr>
          <p:spPr>
            <a:xfrm>
              <a:off x="8917351" y="5027210"/>
              <a:ext cx="33972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759E84-36C5-EC62-86C1-DBE8C2FB7587}"/>
                </a:ext>
              </a:extLst>
            </p:cNvPr>
            <p:cNvSpPr txBox="1"/>
            <p:nvPr/>
          </p:nvSpPr>
          <p:spPr>
            <a:xfrm>
              <a:off x="9714429" y="3371494"/>
              <a:ext cx="161716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err="1">
                  <a:latin typeface="+mj-lt"/>
                  <a:ea typeface="Hiragino Kaku Gothic StdN W8" panose="020B0800000000000000" pitchFamily="34" charset="-128"/>
                  <a:cs typeface="Calibri Light" panose="020F0302020204030204" pitchFamily="34" charset="0"/>
                </a:rPr>
                <a:t>Multicloud</a:t>
              </a:r>
              <a:r>
                <a:rPr lang="en-US" sz="1800" b="1">
                  <a:latin typeface="+mj-lt"/>
                  <a:ea typeface="Hiragino Kaku Gothic StdN W8" panose="020B0800000000000000" pitchFamily="34" charset="-128"/>
                  <a:cs typeface="Calibri Light" panose="020F0302020204030204" pitchFamily="34" charset="0"/>
                </a:rPr>
                <a:t> </a:t>
              </a:r>
            </a:p>
            <a:p>
              <a:r>
                <a:rPr lang="en-US" sz="1800" b="1">
                  <a:latin typeface="+mj-lt"/>
                  <a:ea typeface="Hiragino Kaku Gothic StdN W8" panose="020B0800000000000000" pitchFamily="34" charset="-128"/>
                  <a:cs typeface="Calibri Light" panose="020F0302020204030204" pitchFamily="34" charset="0"/>
                </a:rPr>
                <a:t>Distributed</a:t>
              </a:r>
            </a:p>
            <a:p>
              <a:r>
                <a:rPr lang="en-US" sz="1800" b="1">
                  <a:latin typeface="+mj-lt"/>
                  <a:ea typeface="Hiragino Kaku Gothic StdN W8" panose="020B0800000000000000" pitchFamily="34" charset="-128"/>
                  <a:cs typeface="Calibri Light" panose="020F0302020204030204" pitchFamily="34" charset="0"/>
                </a:rPr>
                <a:t>Network </a:t>
              </a:r>
            </a:p>
            <a:p>
              <a:r>
                <a:rPr lang="en-US" sz="1800" b="1">
                  <a:latin typeface="+mj-lt"/>
                  <a:ea typeface="Hiragino Kaku Gothic StdN W8" panose="020B0800000000000000" pitchFamily="34" charset="-128"/>
                  <a:cs typeface="Calibri Light" panose="020F0302020204030204" pitchFamily="34" charset="0"/>
                </a:rPr>
                <a:t>Data Plane</a:t>
              </a:r>
            </a:p>
          </p:txBody>
        </p:sp>
      </p:grp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B9F1D5F8-F5EF-C144-B134-594E9B420ED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8065" y="2265738"/>
            <a:ext cx="3370241" cy="3235431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77B0B3F2-6BED-C174-B516-EF9107DB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Secure Cloud Networking Platform Attributes</a:t>
            </a:r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7F90A6-BBB1-E122-92EF-F8E9958F497A}"/>
              </a:ext>
            </a:extLst>
          </p:cNvPr>
          <p:cNvSpPr txBox="1"/>
          <p:nvPr/>
        </p:nvSpPr>
        <p:spPr>
          <a:xfrm>
            <a:off x="1775305" y="1544279"/>
            <a:ext cx="2944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err="1">
                <a:latin typeface="+mj-lt"/>
                <a:ea typeface="Hiragino Kaku Gothic StdN W8" panose="020B0800000000000000" pitchFamily="34" charset="-128"/>
                <a:cs typeface="Calibri Light" panose="020F0302020204030204" pitchFamily="34" charset="0"/>
              </a:rPr>
              <a:t>Multicloud</a:t>
            </a:r>
            <a:r>
              <a:rPr lang="en-US" sz="1800" b="1">
                <a:latin typeface="+mj-lt"/>
                <a:ea typeface="Hiragino Kaku Gothic StdN W8" panose="020B0800000000000000" pitchFamily="34" charset="-128"/>
                <a:cs typeface="Calibri Light" panose="020F0302020204030204" pitchFamily="34" charset="0"/>
              </a:rPr>
              <a:t> Observability Dashboard</a:t>
            </a:r>
          </a:p>
        </p:txBody>
      </p:sp>
      <p:pic>
        <p:nvPicPr>
          <p:cNvPr id="2" name="Picture 1" descr="A picture containing clock&#10;&#10;Description automatically generated">
            <a:extLst>
              <a:ext uri="{FF2B5EF4-FFF2-40B4-BE49-F238E27FC236}">
                <a16:creationId xmlns:a16="http://schemas.microsoft.com/office/drawing/2014/main" id="{1B34E70E-256E-8B42-6F5A-9D21127C4FDF}"/>
              </a:ext>
            </a:extLst>
          </p:cNvPr>
          <p:cNvPicPr>
            <a:picLocks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7308" y="1157459"/>
            <a:ext cx="505068" cy="43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43F3-D39C-7C49-8B0F-EE083D8C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Aviatrix Secure Cloud Networking Platform 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50F53B-DE1A-7942-8204-D2B06E828018}"/>
              </a:ext>
            </a:extLst>
          </p:cNvPr>
          <p:cNvCxnSpPr>
            <a:cxnSpLocks/>
          </p:cNvCxnSpPr>
          <p:nvPr/>
        </p:nvCxnSpPr>
        <p:spPr>
          <a:xfrm flipV="1">
            <a:off x="3049658" y="3327863"/>
            <a:ext cx="4968651" cy="180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8B1285-6CE1-2045-B1A9-2C8D132254B0}"/>
              </a:ext>
            </a:extLst>
          </p:cNvPr>
          <p:cNvCxnSpPr>
            <a:cxnSpLocks/>
          </p:cNvCxnSpPr>
          <p:nvPr/>
        </p:nvCxnSpPr>
        <p:spPr>
          <a:xfrm>
            <a:off x="3019930" y="5182545"/>
            <a:ext cx="500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52AF537-3D85-9149-BE41-331060D3C4D2}"/>
              </a:ext>
            </a:extLst>
          </p:cNvPr>
          <p:cNvSpPr/>
          <p:nvPr/>
        </p:nvSpPr>
        <p:spPr>
          <a:xfrm>
            <a:off x="2239678" y="5318828"/>
            <a:ext cx="6399497" cy="366848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Cloud Networking Abstraction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9B6A2-36A4-9845-8899-27D84F78D7A0}"/>
              </a:ext>
            </a:extLst>
          </p:cNvPr>
          <p:cNvSpPr txBox="1"/>
          <p:nvPr/>
        </p:nvSpPr>
        <p:spPr>
          <a:xfrm>
            <a:off x="4730263" y="8894030"/>
            <a:ext cx="3024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Third Party Controls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Service Insertion and Chaining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245C69-38EF-D24C-996E-4C3FD2921B52}"/>
              </a:ext>
            </a:extLst>
          </p:cNvPr>
          <p:cNvCxnSpPr>
            <a:cxnSpLocks/>
          </p:cNvCxnSpPr>
          <p:nvPr/>
        </p:nvCxnSpPr>
        <p:spPr>
          <a:xfrm flipV="1">
            <a:off x="5615131" y="2699079"/>
            <a:ext cx="1424014" cy="12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7A95AF28-EBD1-DA43-89DE-F0D597197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7896" y="5762987"/>
            <a:ext cx="464800" cy="4344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6CB8727-8E42-DF43-9807-2F4F273E874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4840" y="5760868"/>
            <a:ext cx="445538" cy="44553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C2378BC-AE20-C047-8599-E724401DF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870" y="5788297"/>
            <a:ext cx="468282" cy="41810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7F7400E-BE89-834E-8DB1-9878CA849BE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0423" y="5867770"/>
            <a:ext cx="2000827" cy="2219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19DF63B-18E8-7044-A81B-092AFD347C9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9745" y="1709042"/>
            <a:ext cx="1456966" cy="353010"/>
          </a:xfrm>
          <a:prstGeom prst="rect">
            <a:avLst/>
          </a:prstGeom>
        </p:spPr>
      </p:pic>
      <p:pic>
        <p:nvPicPr>
          <p:cNvPr id="52" name="Picture 2" descr="Alibaba Cloud | Nexusgroup">
            <a:extLst>
              <a:ext uri="{FF2B5EF4-FFF2-40B4-BE49-F238E27FC236}">
                <a16:creationId xmlns:a16="http://schemas.microsoft.com/office/drawing/2014/main" id="{5A02F3EC-EBE2-434D-964A-F94510E4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5267" y="5732875"/>
            <a:ext cx="744666" cy="44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C21545F-200C-7142-B6E2-AF088B577CB3}"/>
              </a:ext>
            </a:extLst>
          </p:cNvPr>
          <p:cNvSpPr txBox="1"/>
          <p:nvPr/>
        </p:nvSpPr>
        <p:spPr>
          <a:xfrm>
            <a:off x="2744503" y="738160"/>
            <a:ext cx="603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2430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Own Your Cloud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10CDD-871D-E298-539F-3D2E76422CD9}"/>
              </a:ext>
            </a:extLst>
          </p:cNvPr>
          <p:cNvSpPr txBox="1"/>
          <p:nvPr/>
        </p:nvSpPr>
        <p:spPr>
          <a:xfrm>
            <a:off x="6172296" y="3849964"/>
            <a:ext cx="2658304" cy="123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Embedded</a:t>
            </a:r>
            <a:r>
              <a:rPr lang="en-US" sz="1400" dirty="0">
                <a:solidFill>
                  <a:srgbClr val="FFB700"/>
                </a:solidFill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Telemetry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See Everything</a:t>
            </a:r>
          </a:p>
          <a:p>
            <a:pPr marR="0" indent="15875">
              <a:spcBef>
                <a:spcPts val="0"/>
              </a:spcBef>
              <a:spcAft>
                <a:spcPts val="0"/>
              </a:spcAft>
            </a:pPr>
            <a:endParaRPr lang="en-US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Distributed</a:t>
            </a:r>
            <a:r>
              <a:rPr lang="en-US" sz="1400" dirty="0">
                <a:solidFill>
                  <a:srgbClr val="FFB700"/>
                </a:solidFill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Control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Control Everything</a:t>
            </a:r>
          </a:p>
          <a:p>
            <a:pPr marL="15875" marR="0">
              <a:spcBef>
                <a:spcPts val="0"/>
              </a:spcBef>
              <a:spcAft>
                <a:spcPts val="0"/>
              </a:spcAft>
            </a:pPr>
            <a:endParaRPr lang="en-US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2D3BE-C94C-772C-29E1-446B4C3CC255}"/>
              </a:ext>
            </a:extLst>
          </p:cNvPr>
          <p:cNvSpPr txBox="1"/>
          <p:nvPr/>
        </p:nvSpPr>
        <p:spPr>
          <a:xfrm>
            <a:off x="8935800" y="1544273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>
                <a:solidFill>
                  <a:schemeClr val="accent1"/>
                </a:solidFill>
              </a:rPr>
              <a:t>CoPilot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E933B-8323-E1DF-9E94-44B2CA73EB5C}"/>
              </a:ext>
            </a:extLst>
          </p:cNvPr>
          <p:cNvSpPr txBox="1"/>
          <p:nvPr/>
        </p:nvSpPr>
        <p:spPr>
          <a:xfrm>
            <a:off x="6203935" y="3437037"/>
            <a:ext cx="17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sz="2400">
                <a:solidFill>
                  <a:schemeClr val="accent1"/>
                </a:solidFill>
              </a:rPr>
              <a:t>Cloud Fabric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27BE0-7E2D-864C-36C5-8470236C577E}"/>
              </a:ext>
            </a:extLst>
          </p:cNvPr>
          <p:cNvSpPr txBox="1"/>
          <p:nvPr/>
        </p:nvSpPr>
        <p:spPr>
          <a:xfrm>
            <a:off x="1872037" y="1860815"/>
            <a:ext cx="1468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Controller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F947F-07C4-F03E-5D58-BEE32B6A6DFC}"/>
              </a:ext>
            </a:extLst>
          </p:cNvPr>
          <p:cNvSpPr txBox="1"/>
          <p:nvPr/>
        </p:nvSpPr>
        <p:spPr>
          <a:xfrm>
            <a:off x="8935801" y="2528077"/>
            <a:ext cx="3681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15875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56F79-FF5F-5B81-F835-125A334166A6}"/>
              </a:ext>
            </a:extLst>
          </p:cNvPr>
          <p:cNvSpPr txBox="1"/>
          <p:nvPr/>
        </p:nvSpPr>
        <p:spPr>
          <a:xfrm>
            <a:off x="8938170" y="3091360"/>
            <a:ext cx="2972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15875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Control Actions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247D9-E44B-40C3-1E15-F78C49685528}"/>
              </a:ext>
            </a:extLst>
          </p:cNvPr>
          <p:cNvSpPr txBox="1"/>
          <p:nvPr/>
        </p:nvSpPr>
        <p:spPr>
          <a:xfrm>
            <a:off x="8982660" y="2838042"/>
            <a:ext cx="2649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Secure Everything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5DE265-5F59-2A8C-815D-909444806119}"/>
              </a:ext>
            </a:extLst>
          </p:cNvPr>
          <p:cNvSpPr txBox="1"/>
          <p:nvPr/>
        </p:nvSpPr>
        <p:spPr>
          <a:xfrm>
            <a:off x="8995702" y="3408873"/>
            <a:ext cx="2649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Operational</a:t>
            </a:r>
            <a:r>
              <a:rPr lang="en-US" sz="1200" dirty="0"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Visibility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E18137-2C0F-3F2D-4205-6470DA6C3B90}"/>
              </a:ext>
            </a:extLst>
          </p:cNvPr>
          <p:cNvSpPr txBox="1"/>
          <p:nvPr/>
        </p:nvSpPr>
        <p:spPr>
          <a:xfrm>
            <a:off x="8935801" y="1969526"/>
            <a:ext cx="31100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Hiragino Kaku Gothic StdN W8" panose="020B0800000000000000" pitchFamily="34" charset="-128"/>
                <a:cs typeface="Calibri" panose="020F0502020204030204" pitchFamily="34" charset="0"/>
              </a:rPr>
              <a:t>Embedded Observability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1D6B1-64DC-5A57-EC01-98C6B90C57F1}"/>
              </a:ext>
            </a:extLst>
          </p:cNvPr>
          <p:cNvSpPr txBox="1"/>
          <p:nvPr/>
        </p:nvSpPr>
        <p:spPr>
          <a:xfrm>
            <a:off x="8935802" y="2293405"/>
            <a:ext cx="27434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Reports Everything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ED84F3-1B80-6D2B-EDED-6051539D16D4}"/>
              </a:ext>
            </a:extLst>
          </p:cNvPr>
          <p:cNvGrpSpPr>
            <a:grpSpLocks noChangeAspect="1"/>
          </p:cNvGrpSpPr>
          <p:nvPr/>
        </p:nvGrpSpPr>
        <p:grpSpPr>
          <a:xfrm>
            <a:off x="4335954" y="3381375"/>
            <a:ext cx="1809749" cy="1737360"/>
            <a:chOff x="5478065" y="2265738"/>
            <a:chExt cx="3361135" cy="3226689"/>
          </a:xfrm>
        </p:grpSpPr>
        <p:pic>
          <p:nvPicPr>
            <p:cNvPr id="18" name="Picture 1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A8CDF493-14AE-4262-7622-CCB0267D7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89101" y="2934123"/>
              <a:ext cx="1329401" cy="838253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5249B5F6-1175-CC5E-A28A-F8FFF8D6A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23642" y="2863094"/>
              <a:ext cx="790006" cy="498138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8ACB5CA-D336-9BE4-EF56-1CE54DCC9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9343" y="3929217"/>
              <a:ext cx="1519346" cy="958023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2051047-BEF1-B15F-0D27-FF57E912041D}"/>
                </a:ext>
              </a:extLst>
            </p:cNvPr>
            <p:cNvGrpSpPr/>
            <p:nvPr/>
          </p:nvGrpSpPr>
          <p:grpSpPr>
            <a:xfrm>
              <a:off x="5531709" y="2433380"/>
              <a:ext cx="3081911" cy="2877688"/>
              <a:chOff x="6002505" y="2279176"/>
              <a:chExt cx="3081911" cy="287768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F86884C-E089-FBB5-FECC-3B0C36D90301}"/>
                  </a:ext>
                </a:extLst>
              </p:cNvPr>
              <p:cNvSpPr/>
              <p:nvPr/>
            </p:nvSpPr>
            <p:spPr>
              <a:xfrm>
                <a:off x="6718595" y="2279176"/>
                <a:ext cx="259307" cy="25930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F5D570-A7E5-8317-9833-2D15F4026F69}"/>
                  </a:ext>
                </a:extLst>
              </p:cNvPr>
              <p:cNvSpPr/>
              <p:nvPr/>
            </p:nvSpPr>
            <p:spPr>
              <a:xfrm>
                <a:off x="7569587" y="2657931"/>
                <a:ext cx="259307" cy="25930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BD92856-04A5-B702-71BF-B91C79F69917}"/>
                  </a:ext>
                </a:extLst>
              </p:cNvPr>
              <p:cNvSpPr/>
              <p:nvPr/>
            </p:nvSpPr>
            <p:spPr>
              <a:xfrm>
                <a:off x="8420579" y="2279176"/>
                <a:ext cx="259307" cy="25930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8767E51-1FB8-B5DC-8E3D-AC54CF60E286}"/>
                  </a:ext>
                </a:extLst>
              </p:cNvPr>
              <p:cNvSpPr/>
              <p:nvPr/>
            </p:nvSpPr>
            <p:spPr>
              <a:xfrm>
                <a:off x="8825109" y="2657930"/>
                <a:ext cx="259307" cy="25930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024B953-17AB-D2E4-C5AE-F98DDAE554CB}"/>
                  </a:ext>
                </a:extLst>
              </p:cNvPr>
              <p:cNvSpPr/>
              <p:nvPr/>
            </p:nvSpPr>
            <p:spPr>
              <a:xfrm>
                <a:off x="6002505" y="3403836"/>
                <a:ext cx="259307" cy="25930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8BAD57F-C130-12AB-3F9A-1E75505FC21A}"/>
                  </a:ext>
                </a:extLst>
              </p:cNvPr>
              <p:cNvSpPr/>
              <p:nvPr/>
            </p:nvSpPr>
            <p:spPr>
              <a:xfrm>
                <a:off x="6987223" y="3341405"/>
                <a:ext cx="259307" cy="25930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120ED98-AB45-CC68-F7D6-9A2552AEFF5F}"/>
                  </a:ext>
                </a:extLst>
              </p:cNvPr>
              <p:cNvSpPr/>
              <p:nvPr/>
            </p:nvSpPr>
            <p:spPr>
              <a:xfrm>
                <a:off x="8343352" y="3677218"/>
                <a:ext cx="259307" cy="25930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3DDB052-FB31-A7FE-4DCB-A1F929B19C14}"/>
                  </a:ext>
                </a:extLst>
              </p:cNvPr>
              <p:cNvSpPr/>
              <p:nvPr/>
            </p:nvSpPr>
            <p:spPr>
              <a:xfrm>
                <a:off x="6727916" y="4897557"/>
                <a:ext cx="259307" cy="25930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41C8F19-40B9-1A0C-0469-AECBB507C12E}"/>
                  </a:ext>
                </a:extLst>
              </p:cNvPr>
              <p:cNvSpPr/>
              <p:nvPr/>
            </p:nvSpPr>
            <p:spPr>
              <a:xfrm>
                <a:off x="8473005" y="4886266"/>
                <a:ext cx="259307" cy="25930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931D59FE-C7AC-B1F0-1F01-66C74CFA5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78065" y="2265738"/>
              <a:ext cx="3361135" cy="3226689"/>
            </a:xfrm>
            <a:prstGeom prst="rect">
              <a:avLst/>
            </a:prstGeom>
          </p:spPr>
        </p:pic>
      </p:grpSp>
      <p:pic>
        <p:nvPicPr>
          <p:cNvPr id="50" name="Picture 49">
            <a:hlinkClick r:id="" action="ppaction://noaction"/>
            <a:extLst>
              <a:ext uri="{FF2B5EF4-FFF2-40B4-BE49-F238E27FC236}">
                <a16:creationId xmlns:a16="http://schemas.microsoft.com/office/drawing/2014/main" id="{DA3F91DB-9DD2-1FE1-B3CA-37ECAA2245AC}"/>
              </a:ext>
            </a:extLst>
          </p:cNvPr>
          <p:cNvPicPr>
            <a:picLocks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9198" y="2293140"/>
            <a:ext cx="1002149" cy="796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37D68B-1408-23FF-5572-1A725854CAF3}"/>
              </a:ext>
            </a:extLst>
          </p:cNvPr>
          <p:cNvSpPr txBox="1"/>
          <p:nvPr/>
        </p:nvSpPr>
        <p:spPr>
          <a:xfrm>
            <a:off x="7533414" y="6059386"/>
            <a:ext cx="117852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imes New Roman" panose="02020603050405020304" pitchFamily="18" charset="0"/>
              </a:rPr>
              <a:t>Bring Your Own NGFW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44F4719-23A4-F774-8AAE-5BB2A7D8DA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16687" y="5732875"/>
            <a:ext cx="346954" cy="299558"/>
          </a:xfrm>
          <a:prstGeom prst="rect">
            <a:avLst/>
          </a:prstGeom>
        </p:spPr>
      </p:pic>
      <p:pic>
        <p:nvPicPr>
          <p:cNvPr id="9" name="Picture 2" descr="Data Center Company &amp; Enterprise Network Technologies | Equinix">
            <a:extLst>
              <a:ext uri="{FF2B5EF4-FFF2-40B4-BE49-F238E27FC236}">
                <a16:creationId xmlns:a16="http://schemas.microsoft.com/office/drawing/2014/main" id="{9A8D7895-548B-F83F-A118-D04119EB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29" y="5856467"/>
            <a:ext cx="1451885" cy="21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BEB0C3D-4E6C-28EB-83E5-4EB2760BE7DE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31631" y="3475860"/>
            <a:ext cx="154312" cy="15492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022C43E-2BAB-5916-DDF9-2977C080A9D5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93208" y="3671490"/>
            <a:ext cx="154312" cy="15492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900DB7B-F35F-8873-B8F9-A47A8309D2B7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64838" y="4061886"/>
            <a:ext cx="154312" cy="15492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3E05DF5-3A0E-3A7F-E507-F976FB68309D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59465" y="3471015"/>
            <a:ext cx="154312" cy="154929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1704940D-FAB3-FFCF-0164-FC7600AE549A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95043" y="4021833"/>
            <a:ext cx="154312" cy="154929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315398C-2BB8-6D14-A417-FF4C0C0F9EED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31631" y="4875386"/>
            <a:ext cx="154312" cy="15492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4BAC104-B4BC-A390-A29F-F2E37CB52784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16175" y="4224913"/>
            <a:ext cx="154312" cy="154929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D7F1E0E8-3364-94F0-317F-32E1BC968B65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75889" y="3664274"/>
            <a:ext cx="154312" cy="15492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7B5C1BF-B514-555D-17AE-9E59550335A9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79089" y="4873446"/>
            <a:ext cx="154312" cy="15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04930E-4642-30F4-7EF0-C352F0F4FD3E}"/>
              </a:ext>
            </a:extLst>
          </p:cNvPr>
          <p:cNvSpPr txBox="1"/>
          <p:nvPr/>
        </p:nvSpPr>
        <p:spPr>
          <a:xfrm>
            <a:off x="1920702" y="2236369"/>
            <a:ext cx="2472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Hiragino Kaku Gothic StdN W8" panose="020B0800000000000000" pitchFamily="34" charset="-128"/>
                <a:cs typeface="Calibri" panose="020F0502020204030204" pitchFamily="34" charset="0"/>
              </a:rPr>
              <a:t>Contro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Hiragino Kaku Gothic StdN W8" panose="020B0800000000000000" pitchFamily="34" charset="-128"/>
                <a:cs typeface="Calibri" panose="020F0502020204030204" pitchFamily="34" charset="0"/>
              </a:rPr>
              <a:t>l Plane</a:t>
            </a:r>
            <a:endParaRPr lang="en-US" sz="2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Hiragino Kaku Gothic StdN W8" panose="020B08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EB457-2CD4-B044-B5C6-1457CB1CE986}"/>
              </a:ext>
            </a:extLst>
          </p:cNvPr>
          <p:cNvSpPr txBox="1"/>
          <p:nvPr/>
        </p:nvSpPr>
        <p:spPr>
          <a:xfrm>
            <a:off x="1920702" y="2567644"/>
            <a:ext cx="31100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Hiragino Kaku Gothic StdN W8" panose="020B0800000000000000" pitchFamily="34" charset="-128"/>
                <a:cs typeface="Calibri" panose="020F0502020204030204" pitchFamily="34" charset="0"/>
              </a:rPr>
              <a:t>Orchestration Plane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88117C-6F9D-A9F7-3030-64BC2859F4CC}"/>
              </a:ext>
            </a:extLst>
          </p:cNvPr>
          <p:cNvSpPr txBox="1"/>
          <p:nvPr/>
        </p:nvSpPr>
        <p:spPr>
          <a:xfrm>
            <a:off x="1920700" y="2857718"/>
            <a:ext cx="31100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effectLst/>
                <a:latin typeface="Calibri" panose="020F0502020204030204" pitchFamily="34" charset="0"/>
                <a:ea typeface="Hiragino Kaku Gothic StdN W8" panose="020B0800000000000000" pitchFamily="34" charset="-128"/>
                <a:cs typeface="Calibri" panose="020F0502020204030204" pitchFamily="34" charset="0"/>
              </a:rPr>
              <a:t>Automation Plane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91F0313-E006-C41B-0BDF-7BC997A81C2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22787" y="2296142"/>
            <a:ext cx="793900" cy="7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00E34B-3177-FE4C-E65E-3B88DBD4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Program and ACE Associate Introduction</a:t>
            </a:r>
          </a:p>
        </p:txBody>
      </p:sp>
      <p:grpSp>
        <p:nvGrpSpPr>
          <p:cNvPr id="7" name="Graphic 2" descr="Fingerprint">
            <a:extLst>
              <a:ext uri="{FF2B5EF4-FFF2-40B4-BE49-F238E27FC236}">
                <a16:creationId xmlns:a16="http://schemas.microsoft.com/office/drawing/2014/main" id="{D948DC26-7836-5499-B906-1816ED1957C0}"/>
              </a:ext>
            </a:extLst>
          </p:cNvPr>
          <p:cNvGrpSpPr/>
          <p:nvPr/>
        </p:nvGrpSpPr>
        <p:grpSpPr>
          <a:xfrm>
            <a:off x="3467878" y="979520"/>
            <a:ext cx="5256245" cy="5256245"/>
            <a:chOff x="5638800" y="2971800"/>
            <a:chExt cx="914400" cy="914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Freeform: Shape 33">
              <a:extLst>
                <a:ext uri="{FF2B5EF4-FFF2-40B4-BE49-F238E27FC236}">
                  <a16:creationId xmlns:a16="http://schemas.microsoft.com/office/drawing/2014/main" id="{4EE1D11C-1EC9-1103-CFFF-7D560E161966}"/>
                </a:ext>
              </a:extLst>
            </p:cNvPr>
            <p:cNvSpPr/>
            <p:nvPr/>
          </p:nvSpPr>
          <p:spPr>
            <a:xfrm>
              <a:off x="6105492" y="3438482"/>
              <a:ext cx="161925" cy="295275"/>
            </a:xfrm>
            <a:custGeom>
              <a:avLst/>
              <a:gdLst>
                <a:gd name="connsiteX0" fmla="*/ 152433 w 161925"/>
                <a:gd name="connsiteY0" fmla="*/ 298366 h 295275"/>
                <a:gd name="connsiteX1" fmla="*/ 139098 w 161925"/>
                <a:gd name="connsiteY1" fmla="*/ 292937 h 295275"/>
                <a:gd name="connsiteX2" fmla="*/ 40705 w 161925"/>
                <a:gd name="connsiteY2" fmla="*/ 171493 h 295275"/>
                <a:gd name="connsiteX3" fmla="*/ 33 w 161925"/>
                <a:gd name="connsiteY3" fmla="*/ 17855 h 295275"/>
                <a:gd name="connsiteX4" fmla="*/ 20242 w 161925"/>
                <a:gd name="connsiteY4" fmla="*/ 38 h 295275"/>
                <a:gd name="connsiteX5" fmla="*/ 20322 w 161925"/>
                <a:gd name="connsiteY5" fmla="*/ 43 h 295275"/>
                <a:gd name="connsiteX6" fmla="*/ 38138 w 161925"/>
                <a:gd name="connsiteY6" fmla="*/ 20251 h 295275"/>
                <a:gd name="connsiteX7" fmla="*/ 38133 w 161925"/>
                <a:gd name="connsiteY7" fmla="*/ 20331 h 295275"/>
                <a:gd name="connsiteX8" fmla="*/ 73662 w 161925"/>
                <a:gd name="connsiteY8" fmla="*/ 152443 h 295275"/>
                <a:gd name="connsiteX9" fmla="*/ 165483 w 161925"/>
                <a:gd name="connsiteY9" fmla="*/ 265695 h 295275"/>
                <a:gd name="connsiteX10" fmla="*/ 165788 w 161925"/>
                <a:gd name="connsiteY10" fmla="*/ 292634 h 295275"/>
                <a:gd name="connsiteX11" fmla="*/ 152433 w 161925"/>
                <a:gd name="connsiteY11" fmla="*/ 298366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" h="295275">
                  <a:moveTo>
                    <a:pt x="152433" y="298366"/>
                  </a:moveTo>
                  <a:cubicBezTo>
                    <a:pt x="147449" y="298371"/>
                    <a:pt x="142662" y="296421"/>
                    <a:pt x="139098" y="292937"/>
                  </a:cubicBezTo>
                  <a:cubicBezTo>
                    <a:pt x="101199" y="256869"/>
                    <a:pt x="68128" y="216049"/>
                    <a:pt x="40705" y="171493"/>
                  </a:cubicBezTo>
                  <a:cubicBezTo>
                    <a:pt x="13293" y="124988"/>
                    <a:pt x="-779" y="71831"/>
                    <a:pt x="33" y="17855"/>
                  </a:cubicBezTo>
                  <a:cubicBezTo>
                    <a:pt x="693" y="7354"/>
                    <a:pt x="9741" y="-623"/>
                    <a:pt x="20242" y="38"/>
                  </a:cubicBezTo>
                  <a:cubicBezTo>
                    <a:pt x="20268" y="39"/>
                    <a:pt x="20295" y="41"/>
                    <a:pt x="20322" y="43"/>
                  </a:cubicBezTo>
                  <a:cubicBezTo>
                    <a:pt x="30822" y="703"/>
                    <a:pt x="38799" y="9751"/>
                    <a:pt x="38138" y="20251"/>
                  </a:cubicBezTo>
                  <a:cubicBezTo>
                    <a:pt x="38137" y="20278"/>
                    <a:pt x="38135" y="20305"/>
                    <a:pt x="38133" y="20331"/>
                  </a:cubicBezTo>
                  <a:cubicBezTo>
                    <a:pt x="37953" y="66752"/>
                    <a:pt x="50221" y="112373"/>
                    <a:pt x="73662" y="152443"/>
                  </a:cubicBezTo>
                  <a:cubicBezTo>
                    <a:pt x="99255" y="193997"/>
                    <a:pt x="130118" y="232063"/>
                    <a:pt x="165483" y="265695"/>
                  </a:cubicBezTo>
                  <a:cubicBezTo>
                    <a:pt x="173006" y="273050"/>
                    <a:pt x="173144" y="285111"/>
                    <a:pt x="165788" y="292634"/>
                  </a:cubicBezTo>
                  <a:cubicBezTo>
                    <a:pt x="162269" y="296234"/>
                    <a:pt x="157467" y="298296"/>
                    <a:pt x="152433" y="298366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34">
              <a:extLst>
                <a:ext uri="{FF2B5EF4-FFF2-40B4-BE49-F238E27FC236}">
                  <a16:creationId xmlns:a16="http://schemas.microsoft.com/office/drawing/2014/main" id="{E3BC9A73-2214-407A-D377-3F09D482D272}"/>
                </a:ext>
              </a:extLst>
            </p:cNvPr>
            <p:cNvSpPr/>
            <p:nvPr/>
          </p:nvSpPr>
          <p:spPr>
            <a:xfrm>
              <a:off x="6038733" y="3371644"/>
              <a:ext cx="276225" cy="409575"/>
            </a:xfrm>
            <a:custGeom>
              <a:avLst/>
              <a:gdLst>
                <a:gd name="connsiteX0" fmla="*/ 170139 w 276225"/>
                <a:gd name="connsiteY0" fmla="*/ 410829 h 409575"/>
                <a:gd name="connsiteX1" fmla="*/ 156708 w 276225"/>
                <a:gd name="connsiteY1" fmla="*/ 405304 h 409575"/>
                <a:gd name="connsiteX2" fmla="*/ 49743 w 276225"/>
                <a:gd name="connsiteY2" fmla="*/ 271954 h 409575"/>
                <a:gd name="connsiteX3" fmla="*/ 117 w 276225"/>
                <a:gd name="connsiteY3" fmla="*/ 80216 h 409575"/>
                <a:gd name="connsiteX4" fmla="*/ 91177 w 276225"/>
                <a:gd name="connsiteY4" fmla="*/ 180 h 409575"/>
                <a:gd name="connsiteX5" fmla="*/ 91557 w 276225"/>
                <a:gd name="connsiteY5" fmla="*/ 206 h 409575"/>
                <a:gd name="connsiteX6" fmla="*/ 171567 w 276225"/>
                <a:gd name="connsiteY6" fmla="*/ 90884 h 409575"/>
                <a:gd name="connsiteX7" fmla="*/ 198237 w 276225"/>
                <a:gd name="connsiteY7" fmla="*/ 186134 h 409575"/>
                <a:gd name="connsiteX8" fmla="*/ 270913 w 276225"/>
                <a:gd name="connsiteY8" fmla="*/ 277193 h 409575"/>
                <a:gd name="connsiteX9" fmla="*/ 270818 w 276225"/>
                <a:gd name="connsiteY9" fmla="*/ 304149 h 409575"/>
                <a:gd name="connsiteX10" fmla="*/ 243862 w 276225"/>
                <a:gd name="connsiteY10" fmla="*/ 304054 h 409575"/>
                <a:gd name="connsiteX11" fmla="*/ 165281 w 276225"/>
                <a:gd name="connsiteY11" fmla="*/ 205184 h 409575"/>
                <a:gd name="connsiteX12" fmla="*/ 133467 w 276225"/>
                <a:gd name="connsiteY12" fmla="*/ 89074 h 409575"/>
                <a:gd name="connsiteX13" fmla="*/ 89151 w 276225"/>
                <a:gd name="connsiteY13" fmla="*/ 38357 h 409575"/>
                <a:gd name="connsiteX14" fmla="*/ 54600 w 276225"/>
                <a:gd name="connsiteY14" fmla="*/ 50022 h 409575"/>
                <a:gd name="connsiteX15" fmla="*/ 38217 w 276225"/>
                <a:gd name="connsiteY15" fmla="*/ 82788 h 409575"/>
                <a:gd name="connsiteX16" fmla="*/ 82604 w 276225"/>
                <a:gd name="connsiteY16" fmla="*/ 252714 h 409575"/>
                <a:gd name="connsiteX17" fmla="*/ 183474 w 276225"/>
                <a:gd name="connsiteY17" fmla="*/ 378158 h 409575"/>
                <a:gd name="connsiteX18" fmla="*/ 183489 w 276225"/>
                <a:gd name="connsiteY18" fmla="*/ 405099 h 409575"/>
                <a:gd name="connsiteX19" fmla="*/ 183474 w 276225"/>
                <a:gd name="connsiteY19" fmla="*/ 405114 h 409575"/>
                <a:gd name="connsiteX20" fmla="*/ 170139 w 276225"/>
                <a:gd name="connsiteY20" fmla="*/ 41082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409575">
                  <a:moveTo>
                    <a:pt x="170139" y="410829"/>
                  </a:moveTo>
                  <a:cubicBezTo>
                    <a:pt x="165108" y="410833"/>
                    <a:pt x="160280" y="408847"/>
                    <a:pt x="156708" y="405304"/>
                  </a:cubicBezTo>
                  <a:cubicBezTo>
                    <a:pt x="115541" y="365571"/>
                    <a:pt x="79598" y="320761"/>
                    <a:pt x="49743" y="271954"/>
                  </a:cubicBezTo>
                  <a:cubicBezTo>
                    <a:pt x="15592" y="213941"/>
                    <a:pt x="-1601" y="147512"/>
                    <a:pt x="117" y="80216"/>
                  </a:cubicBezTo>
                  <a:cubicBezTo>
                    <a:pt x="3161" y="32969"/>
                    <a:pt x="43930" y="-2864"/>
                    <a:pt x="91177" y="180"/>
                  </a:cubicBezTo>
                  <a:cubicBezTo>
                    <a:pt x="91304" y="189"/>
                    <a:pt x="91431" y="198"/>
                    <a:pt x="91557" y="206"/>
                  </a:cubicBezTo>
                  <a:cubicBezTo>
                    <a:pt x="138636" y="3267"/>
                    <a:pt x="174392" y="43792"/>
                    <a:pt x="171567" y="90884"/>
                  </a:cubicBezTo>
                  <a:cubicBezTo>
                    <a:pt x="172232" y="124383"/>
                    <a:pt x="181410" y="157161"/>
                    <a:pt x="198237" y="186134"/>
                  </a:cubicBezTo>
                  <a:cubicBezTo>
                    <a:pt x="218690" y="219315"/>
                    <a:pt x="243094" y="249892"/>
                    <a:pt x="270913" y="277193"/>
                  </a:cubicBezTo>
                  <a:cubicBezTo>
                    <a:pt x="278330" y="284663"/>
                    <a:pt x="278287" y="296732"/>
                    <a:pt x="270818" y="304149"/>
                  </a:cubicBezTo>
                  <a:cubicBezTo>
                    <a:pt x="263348" y="311566"/>
                    <a:pt x="251279" y="311523"/>
                    <a:pt x="243862" y="304054"/>
                  </a:cubicBezTo>
                  <a:cubicBezTo>
                    <a:pt x="213628" y="274521"/>
                    <a:pt x="187226" y="241304"/>
                    <a:pt x="165281" y="205184"/>
                  </a:cubicBezTo>
                  <a:cubicBezTo>
                    <a:pt x="144625" y="169963"/>
                    <a:pt x="133649" y="129905"/>
                    <a:pt x="133467" y="89074"/>
                  </a:cubicBezTo>
                  <a:cubicBezTo>
                    <a:pt x="135235" y="62831"/>
                    <a:pt x="115394" y="40124"/>
                    <a:pt x="89151" y="38357"/>
                  </a:cubicBezTo>
                  <a:cubicBezTo>
                    <a:pt x="76542" y="37507"/>
                    <a:pt x="64113" y="41704"/>
                    <a:pt x="54600" y="50022"/>
                  </a:cubicBezTo>
                  <a:cubicBezTo>
                    <a:pt x="44989" y="58323"/>
                    <a:pt x="39091" y="70119"/>
                    <a:pt x="38217" y="82788"/>
                  </a:cubicBezTo>
                  <a:cubicBezTo>
                    <a:pt x="36857" y="142463"/>
                    <a:pt x="52233" y="201328"/>
                    <a:pt x="82604" y="252714"/>
                  </a:cubicBezTo>
                  <a:cubicBezTo>
                    <a:pt x="110798" y="298619"/>
                    <a:pt x="144691" y="340769"/>
                    <a:pt x="183474" y="378158"/>
                  </a:cubicBezTo>
                  <a:cubicBezTo>
                    <a:pt x="190917" y="385593"/>
                    <a:pt x="190924" y="397655"/>
                    <a:pt x="183489" y="405099"/>
                  </a:cubicBezTo>
                  <a:cubicBezTo>
                    <a:pt x="183483" y="405104"/>
                    <a:pt x="183478" y="405109"/>
                    <a:pt x="183474" y="405114"/>
                  </a:cubicBezTo>
                  <a:cubicBezTo>
                    <a:pt x="179956" y="408703"/>
                    <a:pt x="175163" y="410758"/>
                    <a:pt x="170139" y="410829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35">
              <a:extLst>
                <a:ext uri="{FF2B5EF4-FFF2-40B4-BE49-F238E27FC236}">
                  <a16:creationId xmlns:a16="http://schemas.microsoft.com/office/drawing/2014/main" id="{B92AEC20-3615-9B4A-C3EC-0CC42777E21A}"/>
                </a:ext>
              </a:extLst>
            </p:cNvPr>
            <p:cNvSpPr/>
            <p:nvPr/>
          </p:nvSpPr>
          <p:spPr>
            <a:xfrm>
              <a:off x="6004766" y="3731990"/>
              <a:ext cx="152400" cy="85725"/>
            </a:xfrm>
            <a:custGeom>
              <a:avLst/>
              <a:gdLst>
                <a:gd name="connsiteX0" fmla="*/ 19034 w 152400"/>
                <a:gd name="connsiteY0" fmla="*/ 90106 h 85725"/>
                <a:gd name="connsiteX1" fmla="*/ 12653 w 152400"/>
                <a:gd name="connsiteY1" fmla="*/ 88964 h 85725"/>
                <a:gd name="connsiteX2" fmla="*/ 1113 w 152400"/>
                <a:gd name="connsiteY2" fmla="*/ 64620 h 85725"/>
                <a:gd name="connsiteX3" fmla="*/ 1127 w 152400"/>
                <a:gd name="connsiteY3" fmla="*/ 64579 h 85725"/>
                <a:gd name="connsiteX4" fmla="*/ 78185 w 152400"/>
                <a:gd name="connsiteY4" fmla="*/ 0 h 85725"/>
                <a:gd name="connsiteX5" fmla="*/ 154385 w 152400"/>
                <a:gd name="connsiteY5" fmla="*/ 62389 h 85725"/>
                <a:gd name="connsiteX6" fmla="*/ 143340 w 152400"/>
                <a:gd name="connsiteY6" fmla="*/ 86961 h 85725"/>
                <a:gd name="connsiteX7" fmla="*/ 143336 w 152400"/>
                <a:gd name="connsiteY7" fmla="*/ 86963 h 85725"/>
                <a:gd name="connsiteX8" fmla="*/ 118763 w 152400"/>
                <a:gd name="connsiteY8" fmla="*/ 75919 h 85725"/>
                <a:gd name="connsiteX9" fmla="*/ 118761 w 152400"/>
                <a:gd name="connsiteY9" fmla="*/ 75914 h 85725"/>
                <a:gd name="connsiteX10" fmla="*/ 78280 w 152400"/>
                <a:gd name="connsiteY10" fmla="*/ 37814 h 85725"/>
                <a:gd name="connsiteX11" fmla="*/ 37037 w 152400"/>
                <a:gd name="connsiteY11" fmla="*/ 78010 h 85725"/>
                <a:gd name="connsiteX12" fmla="*/ 19034 w 152400"/>
                <a:gd name="connsiteY12" fmla="*/ 9010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85725">
                  <a:moveTo>
                    <a:pt x="19034" y="90106"/>
                  </a:moveTo>
                  <a:cubicBezTo>
                    <a:pt x="16857" y="90093"/>
                    <a:pt x="14699" y="89706"/>
                    <a:pt x="12653" y="88964"/>
                  </a:cubicBezTo>
                  <a:cubicBezTo>
                    <a:pt x="2744" y="85428"/>
                    <a:pt x="-2423" y="74528"/>
                    <a:pt x="1113" y="64620"/>
                  </a:cubicBezTo>
                  <a:cubicBezTo>
                    <a:pt x="1118" y="64606"/>
                    <a:pt x="1123" y="64593"/>
                    <a:pt x="1127" y="64579"/>
                  </a:cubicBezTo>
                  <a:cubicBezTo>
                    <a:pt x="15510" y="24765"/>
                    <a:pt x="45038" y="0"/>
                    <a:pt x="78185" y="0"/>
                  </a:cubicBezTo>
                  <a:cubicBezTo>
                    <a:pt x="111332" y="0"/>
                    <a:pt x="139621" y="23908"/>
                    <a:pt x="154385" y="62389"/>
                  </a:cubicBezTo>
                  <a:cubicBezTo>
                    <a:pt x="158120" y="72224"/>
                    <a:pt x="153176" y="83226"/>
                    <a:pt x="143340" y="86961"/>
                  </a:cubicBezTo>
                  <a:cubicBezTo>
                    <a:pt x="143339" y="86962"/>
                    <a:pt x="143338" y="86962"/>
                    <a:pt x="143336" y="86963"/>
                  </a:cubicBezTo>
                  <a:cubicBezTo>
                    <a:pt x="133500" y="90699"/>
                    <a:pt x="122499" y="85755"/>
                    <a:pt x="118763" y="75919"/>
                  </a:cubicBezTo>
                  <a:cubicBezTo>
                    <a:pt x="118762" y="75917"/>
                    <a:pt x="118762" y="75916"/>
                    <a:pt x="118761" y="75914"/>
                  </a:cubicBezTo>
                  <a:cubicBezTo>
                    <a:pt x="109903" y="52578"/>
                    <a:pt x="94377" y="37814"/>
                    <a:pt x="78280" y="37814"/>
                  </a:cubicBezTo>
                  <a:cubicBezTo>
                    <a:pt x="62183" y="37814"/>
                    <a:pt x="45609" y="53626"/>
                    <a:pt x="37037" y="78010"/>
                  </a:cubicBezTo>
                  <a:cubicBezTo>
                    <a:pt x="34141" y="85398"/>
                    <a:pt x="26969" y="90217"/>
                    <a:pt x="19034" y="9010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36">
              <a:extLst>
                <a:ext uri="{FF2B5EF4-FFF2-40B4-BE49-F238E27FC236}">
                  <a16:creationId xmlns:a16="http://schemas.microsoft.com/office/drawing/2014/main" id="{2936A471-6EEE-A552-913F-82CB948205E0}"/>
                </a:ext>
              </a:extLst>
            </p:cNvPr>
            <p:cNvSpPr/>
            <p:nvPr/>
          </p:nvSpPr>
          <p:spPr>
            <a:xfrm>
              <a:off x="5937819" y="3304807"/>
              <a:ext cx="409575" cy="476250"/>
            </a:xfrm>
            <a:custGeom>
              <a:avLst/>
              <a:gdLst>
                <a:gd name="connsiteX0" fmla="*/ 19211 w 409575"/>
                <a:gd name="connsiteY0" fmla="*/ 481286 h 476250"/>
                <a:gd name="connsiteX1" fmla="*/ 5781 w 409575"/>
                <a:gd name="connsiteY1" fmla="*/ 475380 h 476250"/>
                <a:gd name="connsiteX2" fmla="*/ 5381 w 409575"/>
                <a:gd name="connsiteY2" fmla="*/ 448443 h 476250"/>
                <a:gd name="connsiteX3" fmla="*/ 5781 w 409575"/>
                <a:gd name="connsiteY3" fmla="*/ 448043 h 476250"/>
                <a:gd name="connsiteX4" fmla="*/ 52453 w 409575"/>
                <a:gd name="connsiteY4" fmla="*/ 288214 h 476250"/>
                <a:gd name="connsiteX5" fmla="*/ 34356 w 409575"/>
                <a:gd name="connsiteY5" fmla="*/ 144196 h 476250"/>
                <a:gd name="connsiteX6" fmla="*/ 34356 w 409575"/>
                <a:gd name="connsiteY6" fmla="*/ 142577 h 476250"/>
                <a:gd name="connsiteX7" fmla="*/ 196267 w 409575"/>
                <a:gd name="connsiteY7" fmla="*/ 323 h 476250"/>
                <a:gd name="connsiteX8" fmla="*/ 196947 w 409575"/>
                <a:gd name="connsiteY8" fmla="*/ 368 h 476250"/>
                <a:gd name="connsiteX9" fmla="*/ 339156 w 409575"/>
                <a:gd name="connsiteY9" fmla="*/ 160007 h 476250"/>
                <a:gd name="connsiteX10" fmla="*/ 319201 w 409575"/>
                <a:gd name="connsiteY10" fmla="*/ 178153 h 476250"/>
                <a:gd name="connsiteX11" fmla="*/ 301056 w 409575"/>
                <a:gd name="connsiteY11" fmla="*/ 158198 h 476250"/>
                <a:gd name="connsiteX12" fmla="*/ 193280 w 409575"/>
                <a:gd name="connsiteY12" fmla="*/ 37373 h 476250"/>
                <a:gd name="connsiteX13" fmla="*/ 72456 w 409575"/>
                <a:gd name="connsiteY13" fmla="*/ 145148 h 476250"/>
                <a:gd name="connsiteX14" fmla="*/ 72456 w 409575"/>
                <a:gd name="connsiteY14" fmla="*/ 146863 h 476250"/>
                <a:gd name="connsiteX15" fmla="*/ 88934 w 409575"/>
                <a:gd name="connsiteY15" fmla="*/ 276593 h 476250"/>
                <a:gd name="connsiteX16" fmla="*/ 32355 w 409575"/>
                <a:gd name="connsiteY16" fmla="*/ 476142 h 476250"/>
                <a:gd name="connsiteX17" fmla="*/ 19211 w 409575"/>
                <a:gd name="connsiteY17" fmla="*/ 481286 h 476250"/>
                <a:gd name="connsiteX18" fmla="*/ 390686 w 409575"/>
                <a:gd name="connsiteY18" fmla="*/ 314122 h 476250"/>
                <a:gd name="connsiteX19" fmla="*/ 377256 w 409575"/>
                <a:gd name="connsiteY19" fmla="*/ 308026 h 476250"/>
                <a:gd name="connsiteX20" fmla="*/ 323725 w 409575"/>
                <a:gd name="connsiteY20" fmla="*/ 238493 h 476250"/>
                <a:gd name="connsiteX21" fmla="*/ 329582 w 409575"/>
                <a:gd name="connsiteY21" fmla="*/ 212197 h 476250"/>
                <a:gd name="connsiteX22" fmla="*/ 355879 w 409575"/>
                <a:gd name="connsiteY22" fmla="*/ 218054 h 476250"/>
                <a:gd name="connsiteX23" fmla="*/ 356682 w 409575"/>
                <a:gd name="connsiteY23" fmla="*/ 219443 h 476250"/>
                <a:gd name="connsiteX24" fmla="*/ 404973 w 409575"/>
                <a:gd name="connsiteY24" fmla="*/ 282308 h 476250"/>
                <a:gd name="connsiteX25" fmla="*/ 403962 w 409575"/>
                <a:gd name="connsiteY25" fmla="*/ 309230 h 476250"/>
                <a:gd name="connsiteX26" fmla="*/ 403926 w 409575"/>
                <a:gd name="connsiteY26" fmla="*/ 309264 h 476250"/>
                <a:gd name="connsiteX27" fmla="*/ 390972 w 409575"/>
                <a:gd name="connsiteY27" fmla="*/ 31412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9575" h="476250">
                  <a:moveTo>
                    <a:pt x="19211" y="481286"/>
                  </a:moveTo>
                  <a:cubicBezTo>
                    <a:pt x="14125" y="481190"/>
                    <a:pt x="9290" y="479063"/>
                    <a:pt x="5781" y="475380"/>
                  </a:cubicBezTo>
                  <a:cubicBezTo>
                    <a:pt x="-1768" y="468052"/>
                    <a:pt x="-1947" y="455991"/>
                    <a:pt x="5381" y="448443"/>
                  </a:cubicBezTo>
                  <a:cubicBezTo>
                    <a:pt x="5513" y="448307"/>
                    <a:pt x="5645" y="448174"/>
                    <a:pt x="5781" y="448043"/>
                  </a:cubicBezTo>
                  <a:cubicBezTo>
                    <a:pt x="34356" y="421088"/>
                    <a:pt x="77885" y="364509"/>
                    <a:pt x="52453" y="288214"/>
                  </a:cubicBezTo>
                  <a:cubicBezTo>
                    <a:pt x="37036" y="241859"/>
                    <a:pt x="30887" y="192924"/>
                    <a:pt x="34356" y="144196"/>
                  </a:cubicBezTo>
                  <a:lnTo>
                    <a:pt x="34356" y="142577"/>
                  </a:lnTo>
                  <a:cubicBezTo>
                    <a:pt x="39784" y="58583"/>
                    <a:pt x="112274" y="-5106"/>
                    <a:pt x="196267" y="323"/>
                  </a:cubicBezTo>
                  <a:cubicBezTo>
                    <a:pt x="196494" y="338"/>
                    <a:pt x="196721" y="353"/>
                    <a:pt x="196947" y="368"/>
                  </a:cubicBezTo>
                  <a:cubicBezTo>
                    <a:pt x="279840" y="6127"/>
                    <a:pt x="342977" y="77003"/>
                    <a:pt x="339156" y="160007"/>
                  </a:cubicBezTo>
                  <a:cubicBezTo>
                    <a:pt x="338656" y="170529"/>
                    <a:pt x="329722" y="178653"/>
                    <a:pt x="319201" y="178153"/>
                  </a:cubicBezTo>
                  <a:cubicBezTo>
                    <a:pt x="308679" y="177653"/>
                    <a:pt x="300556" y="168719"/>
                    <a:pt x="301056" y="158198"/>
                  </a:cubicBezTo>
                  <a:cubicBezTo>
                    <a:pt x="304659" y="95072"/>
                    <a:pt x="256406" y="40976"/>
                    <a:pt x="193280" y="37373"/>
                  </a:cubicBezTo>
                  <a:cubicBezTo>
                    <a:pt x="130154" y="33770"/>
                    <a:pt x="76059" y="82023"/>
                    <a:pt x="72456" y="145148"/>
                  </a:cubicBezTo>
                  <a:lnTo>
                    <a:pt x="72456" y="146863"/>
                  </a:lnTo>
                  <a:cubicBezTo>
                    <a:pt x="69390" y="190768"/>
                    <a:pt x="74989" y="234848"/>
                    <a:pt x="88934" y="276593"/>
                  </a:cubicBezTo>
                  <a:cubicBezTo>
                    <a:pt x="121033" y="372987"/>
                    <a:pt x="67312" y="442995"/>
                    <a:pt x="32355" y="476142"/>
                  </a:cubicBezTo>
                  <a:cubicBezTo>
                    <a:pt x="28794" y="479477"/>
                    <a:pt x="24090" y="481317"/>
                    <a:pt x="19211" y="481286"/>
                  </a:cubicBezTo>
                  <a:close/>
                  <a:moveTo>
                    <a:pt x="390686" y="314122"/>
                  </a:moveTo>
                  <a:cubicBezTo>
                    <a:pt x="385572" y="313975"/>
                    <a:pt x="380732" y="311779"/>
                    <a:pt x="377256" y="308026"/>
                  </a:cubicBezTo>
                  <a:cubicBezTo>
                    <a:pt x="356974" y="286833"/>
                    <a:pt x="339027" y="263521"/>
                    <a:pt x="323725" y="238493"/>
                  </a:cubicBezTo>
                  <a:cubicBezTo>
                    <a:pt x="318081" y="229614"/>
                    <a:pt x="320703" y="217841"/>
                    <a:pt x="329582" y="212197"/>
                  </a:cubicBezTo>
                  <a:cubicBezTo>
                    <a:pt x="338460" y="206552"/>
                    <a:pt x="350234" y="209175"/>
                    <a:pt x="355879" y="218054"/>
                  </a:cubicBezTo>
                  <a:cubicBezTo>
                    <a:pt x="356165" y="218505"/>
                    <a:pt x="356433" y="218969"/>
                    <a:pt x="356682" y="219443"/>
                  </a:cubicBezTo>
                  <a:cubicBezTo>
                    <a:pt x="370459" y="242083"/>
                    <a:pt x="386651" y="263160"/>
                    <a:pt x="404973" y="282308"/>
                  </a:cubicBezTo>
                  <a:cubicBezTo>
                    <a:pt x="412129" y="290022"/>
                    <a:pt x="411676" y="302075"/>
                    <a:pt x="403962" y="309230"/>
                  </a:cubicBezTo>
                  <a:cubicBezTo>
                    <a:pt x="403950" y="309241"/>
                    <a:pt x="403938" y="309253"/>
                    <a:pt x="403926" y="309264"/>
                  </a:cubicBezTo>
                  <a:cubicBezTo>
                    <a:pt x="400369" y="312449"/>
                    <a:pt x="395746" y="314183"/>
                    <a:pt x="390972" y="3141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37">
              <a:extLst>
                <a:ext uri="{FF2B5EF4-FFF2-40B4-BE49-F238E27FC236}">
                  <a16:creationId xmlns:a16="http://schemas.microsoft.com/office/drawing/2014/main" id="{63E74515-7A7E-C05D-51A7-962A4B7C2901}"/>
                </a:ext>
              </a:extLst>
            </p:cNvPr>
            <p:cNvSpPr/>
            <p:nvPr/>
          </p:nvSpPr>
          <p:spPr>
            <a:xfrm>
              <a:off x="5869622" y="3238462"/>
              <a:ext cx="495300" cy="476250"/>
            </a:xfrm>
            <a:custGeom>
              <a:avLst/>
              <a:gdLst>
                <a:gd name="connsiteX0" fmla="*/ 19114 w 495300"/>
                <a:gd name="connsiteY0" fmla="*/ 485242 h 476250"/>
                <a:gd name="connsiteX1" fmla="*/ 4826 w 495300"/>
                <a:gd name="connsiteY1" fmla="*/ 478860 h 476250"/>
                <a:gd name="connsiteX2" fmla="*/ 6378 w 495300"/>
                <a:gd name="connsiteY2" fmla="*/ 451964 h 476250"/>
                <a:gd name="connsiteX3" fmla="*/ 6446 w 495300"/>
                <a:gd name="connsiteY3" fmla="*/ 451904 h 476250"/>
                <a:gd name="connsiteX4" fmla="*/ 48927 w 495300"/>
                <a:gd name="connsiteY4" fmla="*/ 345510 h 476250"/>
                <a:gd name="connsiteX5" fmla="*/ 45689 w 495300"/>
                <a:gd name="connsiteY5" fmla="*/ 324840 h 476250"/>
                <a:gd name="connsiteX6" fmla="*/ 36164 w 495300"/>
                <a:gd name="connsiteY6" fmla="*/ 205778 h 476250"/>
                <a:gd name="connsiteX7" fmla="*/ 36164 w 495300"/>
                <a:gd name="connsiteY7" fmla="*/ 204444 h 476250"/>
                <a:gd name="connsiteX8" fmla="*/ 269388 w 495300"/>
                <a:gd name="connsiteY8" fmla="*/ 498 h 476250"/>
                <a:gd name="connsiteX9" fmla="*/ 269621 w 495300"/>
                <a:gd name="connsiteY9" fmla="*/ 514 h 476250"/>
                <a:gd name="connsiteX10" fmla="*/ 474028 w 495300"/>
                <a:gd name="connsiteY10" fmla="*/ 204444 h 476250"/>
                <a:gd name="connsiteX11" fmla="*/ 497840 w 495300"/>
                <a:gd name="connsiteY11" fmla="*/ 253974 h 476250"/>
                <a:gd name="connsiteX12" fmla="*/ 498412 w 495300"/>
                <a:gd name="connsiteY12" fmla="*/ 280835 h 476250"/>
                <a:gd name="connsiteX13" fmla="*/ 471480 w 495300"/>
                <a:gd name="connsiteY13" fmla="*/ 281525 h 476250"/>
                <a:gd name="connsiteX14" fmla="*/ 471456 w 495300"/>
                <a:gd name="connsiteY14" fmla="*/ 281502 h 476250"/>
                <a:gd name="connsiteX15" fmla="*/ 435928 w 495300"/>
                <a:gd name="connsiteY15" fmla="*/ 205302 h 476250"/>
                <a:gd name="connsiteX16" fmla="*/ 267526 w 495300"/>
                <a:gd name="connsiteY16" fmla="*/ 38995 h 476250"/>
                <a:gd name="connsiteX17" fmla="*/ 74014 w 495300"/>
                <a:gd name="connsiteY17" fmla="*/ 206498 h 476250"/>
                <a:gd name="connsiteX18" fmla="*/ 73978 w 495300"/>
                <a:gd name="connsiteY18" fmla="*/ 207016 h 476250"/>
                <a:gd name="connsiteX19" fmla="*/ 73978 w 495300"/>
                <a:gd name="connsiteY19" fmla="*/ 208350 h 476250"/>
                <a:gd name="connsiteX20" fmla="*/ 83503 w 495300"/>
                <a:gd name="connsiteY20" fmla="*/ 318935 h 476250"/>
                <a:gd name="connsiteX21" fmla="*/ 86741 w 495300"/>
                <a:gd name="connsiteY21" fmla="*/ 339890 h 476250"/>
                <a:gd name="connsiteX22" fmla="*/ 31877 w 495300"/>
                <a:gd name="connsiteY22" fmla="*/ 480384 h 476250"/>
                <a:gd name="connsiteX23" fmla="*/ 19114 w 495300"/>
                <a:gd name="connsiteY23" fmla="*/ 48524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5300" h="476250">
                  <a:moveTo>
                    <a:pt x="19114" y="485242"/>
                  </a:moveTo>
                  <a:cubicBezTo>
                    <a:pt x="13657" y="485259"/>
                    <a:pt x="8455" y="482935"/>
                    <a:pt x="4826" y="478860"/>
                  </a:cubicBezTo>
                  <a:cubicBezTo>
                    <a:pt x="-2173" y="471004"/>
                    <a:pt x="-1477" y="458962"/>
                    <a:pt x="6378" y="451964"/>
                  </a:cubicBezTo>
                  <a:cubicBezTo>
                    <a:pt x="6401" y="451944"/>
                    <a:pt x="6423" y="451924"/>
                    <a:pt x="6446" y="451904"/>
                  </a:cubicBezTo>
                  <a:cubicBezTo>
                    <a:pt x="29972" y="431044"/>
                    <a:pt x="56357" y="395707"/>
                    <a:pt x="48927" y="345510"/>
                  </a:cubicBezTo>
                  <a:cubicBezTo>
                    <a:pt x="47879" y="338652"/>
                    <a:pt x="46736" y="331698"/>
                    <a:pt x="45689" y="324840"/>
                  </a:cubicBezTo>
                  <a:cubicBezTo>
                    <a:pt x="37970" y="285648"/>
                    <a:pt x="34773" y="245699"/>
                    <a:pt x="36164" y="205778"/>
                  </a:cubicBezTo>
                  <a:lnTo>
                    <a:pt x="36164" y="204444"/>
                  </a:lnTo>
                  <a:cubicBezTo>
                    <a:pt x="44248" y="83723"/>
                    <a:pt x="148667" y="-7587"/>
                    <a:pt x="269388" y="498"/>
                  </a:cubicBezTo>
                  <a:cubicBezTo>
                    <a:pt x="269466" y="504"/>
                    <a:pt x="269543" y="509"/>
                    <a:pt x="269621" y="514"/>
                  </a:cubicBezTo>
                  <a:cubicBezTo>
                    <a:pt x="380969" y="7944"/>
                    <a:pt x="472409" y="99479"/>
                    <a:pt x="474028" y="204444"/>
                  </a:cubicBezTo>
                  <a:cubicBezTo>
                    <a:pt x="474714" y="223552"/>
                    <a:pt x="483345" y="241505"/>
                    <a:pt x="497840" y="253974"/>
                  </a:cubicBezTo>
                  <a:cubicBezTo>
                    <a:pt x="505387" y="261247"/>
                    <a:pt x="505642" y="273248"/>
                    <a:pt x="498412" y="280835"/>
                  </a:cubicBezTo>
                  <a:cubicBezTo>
                    <a:pt x="491165" y="288463"/>
                    <a:pt x="479108" y="288771"/>
                    <a:pt x="471480" y="281525"/>
                  </a:cubicBezTo>
                  <a:cubicBezTo>
                    <a:pt x="471472" y="281517"/>
                    <a:pt x="471464" y="281509"/>
                    <a:pt x="471456" y="281502"/>
                  </a:cubicBezTo>
                  <a:cubicBezTo>
                    <a:pt x="449709" y="262015"/>
                    <a:pt x="436874" y="234486"/>
                    <a:pt x="435928" y="205302"/>
                  </a:cubicBezTo>
                  <a:cubicBezTo>
                    <a:pt x="434975" y="119577"/>
                    <a:pt x="359728" y="45186"/>
                    <a:pt x="267526" y="38995"/>
                  </a:cubicBezTo>
                  <a:cubicBezTo>
                    <a:pt x="167834" y="31813"/>
                    <a:pt x="81197" y="106807"/>
                    <a:pt x="74014" y="206498"/>
                  </a:cubicBezTo>
                  <a:cubicBezTo>
                    <a:pt x="74002" y="206670"/>
                    <a:pt x="73990" y="206844"/>
                    <a:pt x="73978" y="207016"/>
                  </a:cubicBezTo>
                  <a:lnTo>
                    <a:pt x="73978" y="208350"/>
                  </a:lnTo>
                  <a:cubicBezTo>
                    <a:pt x="72924" y="245454"/>
                    <a:pt x="76121" y="282557"/>
                    <a:pt x="83503" y="318935"/>
                  </a:cubicBezTo>
                  <a:cubicBezTo>
                    <a:pt x="84646" y="325888"/>
                    <a:pt x="85694" y="332841"/>
                    <a:pt x="86741" y="339890"/>
                  </a:cubicBezTo>
                  <a:cubicBezTo>
                    <a:pt x="97314" y="410470"/>
                    <a:pt x="56928" y="458190"/>
                    <a:pt x="31877" y="480384"/>
                  </a:cubicBezTo>
                  <a:cubicBezTo>
                    <a:pt x="28369" y="483525"/>
                    <a:pt x="23822" y="485256"/>
                    <a:pt x="19114" y="48524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B645EF0B-4AF7-B78C-8C82-37F071C8A833}"/>
                </a:ext>
              </a:extLst>
            </p:cNvPr>
            <p:cNvSpPr/>
            <p:nvPr/>
          </p:nvSpPr>
          <p:spPr>
            <a:xfrm>
              <a:off x="5935376" y="3171813"/>
              <a:ext cx="419100" cy="142875"/>
            </a:xfrm>
            <a:custGeom>
              <a:avLst/>
              <a:gdLst>
                <a:gd name="connsiteX0" fmla="*/ 406846 w 419100"/>
                <a:gd name="connsiteY0" fmla="*/ 146792 h 142875"/>
                <a:gd name="connsiteX1" fmla="*/ 391510 w 419100"/>
                <a:gd name="connsiteY1" fmla="*/ 139077 h 142875"/>
                <a:gd name="connsiteX2" fmla="*/ 205773 w 419100"/>
                <a:gd name="connsiteY2" fmla="*/ 38683 h 142875"/>
                <a:gd name="connsiteX3" fmla="*/ 32227 w 419100"/>
                <a:gd name="connsiteY3" fmla="*/ 94119 h 142875"/>
                <a:gd name="connsiteX4" fmla="*/ 5293 w 419100"/>
                <a:gd name="connsiteY4" fmla="*/ 93539 h 142875"/>
                <a:gd name="connsiteX5" fmla="*/ 5873 w 419100"/>
                <a:gd name="connsiteY5" fmla="*/ 66604 h 142875"/>
                <a:gd name="connsiteX6" fmla="*/ 8224 w 419100"/>
                <a:gd name="connsiteY6" fmla="*/ 64687 h 142875"/>
                <a:gd name="connsiteX7" fmla="*/ 208249 w 419100"/>
                <a:gd name="connsiteY7" fmla="*/ 679 h 142875"/>
                <a:gd name="connsiteX8" fmla="*/ 422181 w 419100"/>
                <a:gd name="connsiteY8" fmla="*/ 116407 h 142875"/>
                <a:gd name="connsiteX9" fmla="*/ 417799 w 419100"/>
                <a:gd name="connsiteY9" fmla="*/ 142887 h 142875"/>
                <a:gd name="connsiteX10" fmla="*/ 406846 w 419100"/>
                <a:gd name="connsiteY10" fmla="*/ 146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100" h="142875">
                  <a:moveTo>
                    <a:pt x="406846" y="146792"/>
                  </a:moveTo>
                  <a:cubicBezTo>
                    <a:pt x="400799" y="146800"/>
                    <a:pt x="395108" y="143936"/>
                    <a:pt x="391510" y="139077"/>
                  </a:cubicBezTo>
                  <a:cubicBezTo>
                    <a:pt x="347421" y="79871"/>
                    <a:pt x="279456" y="43135"/>
                    <a:pt x="205773" y="38683"/>
                  </a:cubicBezTo>
                  <a:cubicBezTo>
                    <a:pt x="142973" y="34362"/>
                    <a:pt x="80893" y="54192"/>
                    <a:pt x="32227" y="94119"/>
                  </a:cubicBezTo>
                  <a:cubicBezTo>
                    <a:pt x="24629" y="101397"/>
                    <a:pt x="12571" y="101137"/>
                    <a:pt x="5293" y="93539"/>
                  </a:cubicBezTo>
                  <a:cubicBezTo>
                    <a:pt x="-1985" y="85941"/>
                    <a:pt x="-1725" y="73882"/>
                    <a:pt x="5873" y="66604"/>
                  </a:cubicBezTo>
                  <a:cubicBezTo>
                    <a:pt x="6604" y="65904"/>
                    <a:pt x="7391" y="65262"/>
                    <a:pt x="8224" y="64687"/>
                  </a:cubicBezTo>
                  <a:cubicBezTo>
                    <a:pt x="64269" y="18570"/>
                    <a:pt x="135844" y="-4334"/>
                    <a:pt x="208249" y="679"/>
                  </a:cubicBezTo>
                  <a:cubicBezTo>
                    <a:pt x="293116" y="5894"/>
                    <a:pt x="371375" y="48228"/>
                    <a:pt x="422181" y="116407"/>
                  </a:cubicBezTo>
                  <a:cubicBezTo>
                    <a:pt x="428242" y="124939"/>
                    <a:pt x="426285" y="136762"/>
                    <a:pt x="417799" y="142887"/>
                  </a:cubicBezTo>
                  <a:cubicBezTo>
                    <a:pt x="414645" y="145299"/>
                    <a:pt x="410815" y="146663"/>
                    <a:pt x="406846" y="14679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39">
              <a:extLst>
                <a:ext uri="{FF2B5EF4-FFF2-40B4-BE49-F238E27FC236}">
                  <a16:creationId xmlns:a16="http://schemas.microsoft.com/office/drawing/2014/main" id="{B727F8CB-594C-D346-0E8E-ACF69408879A}"/>
                </a:ext>
              </a:extLst>
            </p:cNvPr>
            <p:cNvSpPr/>
            <p:nvPr/>
          </p:nvSpPr>
          <p:spPr>
            <a:xfrm>
              <a:off x="5797054" y="3105151"/>
              <a:ext cx="476250" cy="238125"/>
            </a:xfrm>
            <a:custGeom>
              <a:avLst/>
              <a:gdLst>
                <a:gd name="connsiteX0" fmla="*/ 18911 w 476250"/>
                <a:gd name="connsiteY0" fmla="*/ 244982 h 238125"/>
                <a:gd name="connsiteX1" fmla="*/ 11767 w 476250"/>
                <a:gd name="connsiteY1" fmla="*/ 243553 h 238125"/>
                <a:gd name="connsiteX2" fmla="*/ 1290 w 476250"/>
                <a:gd name="connsiteY2" fmla="*/ 219074 h 238125"/>
                <a:gd name="connsiteX3" fmla="*/ 351048 w 476250"/>
                <a:gd name="connsiteY3" fmla="*/ 761 h 238125"/>
                <a:gd name="connsiteX4" fmla="*/ 466872 w 476250"/>
                <a:gd name="connsiteY4" fmla="*/ 28574 h 238125"/>
                <a:gd name="connsiteX5" fmla="*/ 477935 w 476250"/>
                <a:gd name="connsiteY5" fmla="*/ 53138 h 238125"/>
                <a:gd name="connsiteX6" fmla="*/ 453371 w 476250"/>
                <a:gd name="connsiteY6" fmla="*/ 64202 h 238125"/>
                <a:gd name="connsiteX7" fmla="*/ 452013 w 476250"/>
                <a:gd name="connsiteY7" fmla="*/ 63626 h 238125"/>
                <a:gd name="connsiteX8" fmla="*/ 348571 w 476250"/>
                <a:gd name="connsiteY8" fmla="*/ 39146 h 238125"/>
                <a:gd name="connsiteX9" fmla="*/ 36532 w 476250"/>
                <a:gd name="connsiteY9" fmla="*/ 233456 h 238125"/>
                <a:gd name="connsiteX10" fmla="*/ 18911 w 476250"/>
                <a:gd name="connsiteY10" fmla="*/ 24498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250" h="238125">
                  <a:moveTo>
                    <a:pt x="18911" y="244982"/>
                  </a:moveTo>
                  <a:cubicBezTo>
                    <a:pt x="16460" y="244969"/>
                    <a:pt x="14034" y="244485"/>
                    <a:pt x="11767" y="243553"/>
                  </a:cubicBezTo>
                  <a:cubicBezTo>
                    <a:pt x="2205" y="239594"/>
                    <a:pt x="-2447" y="228724"/>
                    <a:pt x="1290" y="219074"/>
                  </a:cubicBezTo>
                  <a:cubicBezTo>
                    <a:pt x="58872" y="78723"/>
                    <a:pt x="199669" y="-9160"/>
                    <a:pt x="351048" y="761"/>
                  </a:cubicBezTo>
                  <a:cubicBezTo>
                    <a:pt x="390936" y="3512"/>
                    <a:pt x="430083" y="12913"/>
                    <a:pt x="466872" y="28574"/>
                  </a:cubicBezTo>
                  <a:cubicBezTo>
                    <a:pt x="476710" y="32302"/>
                    <a:pt x="481663" y="43299"/>
                    <a:pt x="477935" y="53138"/>
                  </a:cubicBezTo>
                  <a:cubicBezTo>
                    <a:pt x="474208" y="62976"/>
                    <a:pt x="463209" y="67930"/>
                    <a:pt x="453371" y="64202"/>
                  </a:cubicBezTo>
                  <a:cubicBezTo>
                    <a:pt x="452911" y="64028"/>
                    <a:pt x="452458" y="63835"/>
                    <a:pt x="452013" y="63626"/>
                  </a:cubicBezTo>
                  <a:cubicBezTo>
                    <a:pt x="419131" y="49780"/>
                    <a:pt x="384172" y="41508"/>
                    <a:pt x="348571" y="39146"/>
                  </a:cubicBezTo>
                  <a:cubicBezTo>
                    <a:pt x="213578" y="30007"/>
                    <a:pt x="87883" y="108278"/>
                    <a:pt x="36532" y="233456"/>
                  </a:cubicBezTo>
                  <a:cubicBezTo>
                    <a:pt x="33508" y="240490"/>
                    <a:pt x="26567" y="245030"/>
                    <a:pt x="18911" y="244982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40">
              <a:extLst>
                <a:ext uri="{FF2B5EF4-FFF2-40B4-BE49-F238E27FC236}">
                  <a16:creationId xmlns:a16="http://schemas.microsoft.com/office/drawing/2014/main" id="{5C185F11-76C7-38AC-3150-BD2B1A1BFB18}"/>
                </a:ext>
              </a:extLst>
            </p:cNvPr>
            <p:cNvSpPr/>
            <p:nvPr/>
          </p:nvSpPr>
          <p:spPr>
            <a:xfrm>
              <a:off x="5897091" y="3038475"/>
              <a:ext cx="266700" cy="95250"/>
            </a:xfrm>
            <a:custGeom>
              <a:avLst/>
              <a:gdLst>
                <a:gd name="connsiteX0" fmla="*/ 19172 w 266700"/>
                <a:gd name="connsiteY0" fmla="*/ 96488 h 95250"/>
                <a:gd name="connsiteX1" fmla="*/ 0 w 266700"/>
                <a:gd name="connsiteY1" fmla="*/ 77561 h 95250"/>
                <a:gd name="connsiteX2" fmla="*/ 9171 w 266700"/>
                <a:gd name="connsiteY2" fmla="*/ 61151 h 95250"/>
                <a:gd name="connsiteX3" fmla="*/ 223769 w 266700"/>
                <a:gd name="connsiteY3" fmla="*/ 0 h 95250"/>
                <a:gd name="connsiteX4" fmla="*/ 255488 w 266700"/>
                <a:gd name="connsiteY4" fmla="*/ 952 h 95250"/>
                <a:gd name="connsiteX5" fmla="*/ 273252 w 266700"/>
                <a:gd name="connsiteY5" fmla="*/ 21288 h 95250"/>
                <a:gd name="connsiteX6" fmla="*/ 252916 w 266700"/>
                <a:gd name="connsiteY6" fmla="*/ 39053 h 95250"/>
                <a:gd name="connsiteX7" fmla="*/ 224341 w 266700"/>
                <a:gd name="connsiteY7" fmla="*/ 38195 h 95250"/>
                <a:gd name="connsiteX8" fmla="*/ 29364 w 266700"/>
                <a:gd name="connsiteY8" fmla="*/ 93726 h 95250"/>
                <a:gd name="connsiteX9" fmla="*/ 19172 w 266700"/>
                <a:gd name="connsiteY9" fmla="*/ 96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700" h="95250">
                  <a:moveTo>
                    <a:pt x="19172" y="96488"/>
                  </a:moveTo>
                  <a:cubicBezTo>
                    <a:pt x="8652" y="96556"/>
                    <a:pt x="68" y="88081"/>
                    <a:pt x="0" y="77561"/>
                  </a:cubicBezTo>
                  <a:cubicBezTo>
                    <a:pt x="-42" y="70858"/>
                    <a:pt x="3440" y="64626"/>
                    <a:pt x="9171" y="61151"/>
                  </a:cubicBezTo>
                  <a:cubicBezTo>
                    <a:pt x="73827" y="21665"/>
                    <a:pt x="148012" y="525"/>
                    <a:pt x="223769" y="0"/>
                  </a:cubicBezTo>
                  <a:cubicBezTo>
                    <a:pt x="234152" y="0"/>
                    <a:pt x="244915" y="0"/>
                    <a:pt x="255488" y="952"/>
                  </a:cubicBezTo>
                  <a:cubicBezTo>
                    <a:pt x="266009" y="1663"/>
                    <a:pt x="273962" y="10767"/>
                    <a:pt x="273252" y="21288"/>
                  </a:cubicBezTo>
                  <a:cubicBezTo>
                    <a:pt x="272541" y="31810"/>
                    <a:pt x="263437" y="39763"/>
                    <a:pt x="252916" y="39053"/>
                  </a:cubicBezTo>
                  <a:cubicBezTo>
                    <a:pt x="243391" y="38386"/>
                    <a:pt x="233866" y="38100"/>
                    <a:pt x="224341" y="38195"/>
                  </a:cubicBezTo>
                  <a:cubicBezTo>
                    <a:pt x="155511" y="38652"/>
                    <a:pt x="88106" y="57850"/>
                    <a:pt x="29364" y="93726"/>
                  </a:cubicBezTo>
                  <a:cubicBezTo>
                    <a:pt x="26324" y="95656"/>
                    <a:pt x="22771" y="96619"/>
                    <a:pt x="19172" y="96488"/>
                  </a:cubicBezTo>
                  <a:close/>
                </a:path>
              </a:pathLst>
            </a:custGeom>
            <a:solidFill>
              <a:schemeClr val="accent2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41">
              <a:extLst>
                <a:ext uri="{FF2B5EF4-FFF2-40B4-BE49-F238E27FC236}">
                  <a16:creationId xmlns:a16="http://schemas.microsoft.com/office/drawing/2014/main" id="{CDDF386E-0CC8-6A45-6BE2-0A91BD5A53CC}"/>
                </a:ext>
              </a:extLst>
            </p:cNvPr>
            <p:cNvSpPr/>
            <p:nvPr/>
          </p:nvSpPr>
          <p:spPr>
            <a:xfrm>
              <a:off x="5808443" y="3276337"/>
              <a:ext cx="114300" cy="381000"/>
            </a:xfrm>
            <a:custGeom>
              <a:avLst/>
              <a:gdLst>
                <a:gd name="connsiteX0" fmla="*/ 19047 w 114300"/>
                <a:gd name="connsiteY0" fmla="*/ 382501 h 381000"/>
                <a:gd name="connsiteX1" fmla="*/ 0 w 114300"/>
                <a:gd name="connsiteY1" fmla="*/ 363448 h 381000"/>
                <a:gd name="connsiteX2" fmla="*/ 8284 w 114300"/>
                <a:gd name="connsiteY2" fmla="*/ 347735 h 381000"/>
                <a:gd name="connsiteX3" fmla="*/ 38573 w 114300"/>
                <a:gd name="connsiteY3" fmla="*/ 281917 h 381000"/>
                <a:gd name="connsiteX4" fmla="*/ 36002 w 114300"/>
                <a:gd name="connsiteY4" fmla="*/ 259915 h 381000"/>
                <a:gd name="connsiteX5" fmla="*/ 30953 w 114300"/>
                <a:gd name="connsiteY5" fmla="*/ 163236 h 381000"/>
                <a:gd name="connsiteX6" fmla="*/ 30953 w 114300"/>
                <a:gd name="connsiteY6" fmla="*/ 162188 h 381000"/>
                <a:gd name="connsiteX7" fmla="*/ 88103 w 114300"/>
                <a:gd name="connsiteY7" fmla="*/ 8645 h 381000"/>
                <a:gd name="connsiteX8" fmla="*/ 114467 w 114300"/>
                <a:gd name="connsiteY8" fmla="*/ 3097 h 381000"/>
                <a:gd name="connsiteX9" fmla="*/ 120015 w 114300"/>
                <a:gd name="connsiteY9" fmla="*/ 29460 h 381000"/>
                <a:gd name="connsiteX10" fmla="*/ 118393 w 114300"/>
                <a:gd name="connsiteY10" fmla="*/ 31600 h 381000"/>
                <a:gd name="connsiteX11" fmla="*/ 68958 w 114300"/>
                <a:gd name="connsiteY11" fmla="*/ 164950 h 381000"/>
                <a:gd name="connsiteX12" fmla="*/ 68958 w 114300"/>
                <a:gd name="connsiteY12" fmla="*/ 165903 h 381000"/>
                <a:gd name="connsiteX13" fmla="*/ 73816 w 114300"/>
                <a:gd name="connsiteY13" fmla="*/ 255628 h 381000"/>
                <a:gd name="connsiteX14" fmla="*/ 76388 w 114300"/>
                <a:gd name="connsiteY14" fmla="*/ 278107 h 381000"/>
                <a:gd name="connsiteX15" fmla="*/ 29810 w 114300"/>
                <a:gd name="connsiteY15" fmla="*/ 379263 h 381000"/>
                <a:gd name="connsiteX16" fmla="*/ 19047 w 114300"/>
                <a:gd name="connsiteY16" fmla="*/ 38250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381000">
                  <a:moveTo>
                    <a:pt x="19047" y="382501"/>
                  </a:moveTo>
                  <a:cubicBezTo>
                    <a:pt x="8526" y="382500"/>
                    <a:pt x="-2" y="373970"/>
                    <a:pt x="0" y="363448"/>
                  </a:cubicBezTo>
                  <a:cubicBezTo>
                    <a:pt x="1" y="357165"/>
                    <a:pt x="3099" y="351286"/>
                    <a:pt x="8284" y="347735"/>
                  </a:cubicBezTo>
                  <a:cubicBezTo>
                    <a:pt x="29239" y="333257"/>
                    <a:pt x="42669" y="320970"/>
                    <a:pt x="38573" y="281917"/>
                  </a:cubicBezTo>
                  <a:cubicBezTo>
                    <a:pt x="37811" y="274678"/>
                    <a:pt x="36859" y="267344"/>
                    <a:pt x="36002" y="259915"/>
                  </a:cubicBezTo>
                  <a:cubicBezTo>
                    <a:pt x="31127" y="227934"/>
                    <a:pt x="29435" y="195549"/>
                    <a:pt x="30953" y="163236"/>
                  </a:cubicBezTo>
                  <a:lnTo>
                    <a:pt x="30953" y="162188"/>
                  </a:lnTo>
                  <a:cubicBezTo>
                    <a:pt x="34525" y="106509"/>
                    <a:pt x="54401" y="53110"/>
                    <a:pt x="88103" y="8645"/>
                  </a:cubicBezTo>
                  <a:cubicBezTo>
                    <a:pt x="93851" y="-168"/>
                    <a:pt x="105654" y="-2652"/>
                    <a:pt x="114467" y="3097"/>
                  </a:cubicBezTo>
                  <a:cubicBezTo>
                    <a:pt x="123279" y="8844"/>
                    <a:pt x="125763" y="20647"/>
                    <a:pt x="120015" y="29460"/>
                  </a:cubicBezTo>
                  <a:cubicBezTo>
                    <a:pt x="119525" y="30211"/>
                    <a:pt x="118983" y="30926"/>
                    <a:pt x="118393" y="31600"/>
                  </a:cubicBezTo>
                  <a:cubicBezTo>
                    <a:pt x="89182" y="70234"/>
                    <a:pt x="71989" y="116611"/>
                    <a:pt x="68958" y="164950"/>
                  </a:cubicBezTo>
                  <a:lnTo>
                    <a:pt x="68958" y="165903"/>
                  </a:lnTo>
                  <a:cubicBezTo>
                    <a:pt x="67709" y="195898"/>
                    <a:pt x="69336" y="225944"/>
                    <a:pt x="73816" y="255628"/>
                  </a:cubicBezTo>
                  <a:cubicBezTo>
                    <a:pt x="74768" y="263153"/>
                    <a:pt x="75626" y="270678"/>
                    <a:pt x="76388" y="278107"/>
                  </a:cubicBezTo>
                  <a:cubicBezTo>
                    <a:pt x="82769" y="337639"/>
                    <a:pt x="55718" y="361546"/>
                    <a:pt x="29810" y="379263"/>
                  </a:cubicBezTo>
                  <a:cubicBezTo>
                    <a:pt x="26630" y="381400"/>
                    <a:pt x="22879" y="382529"/>
                    <a:pt x="19047" y="38250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ACE3CC-783B-898F-C2FD-B10D379FA920}"/>
              </a:ext>
            </a:extLst>
          </p:cNvPr>
          <p:cNvGrpSpPr/>
          <p:nvPr/>
        </p:nvGrpSpPr>
        <p:grpSpPr>
          <a:xfrm>
            <a:off x="8906461" y="1660390"/>
            <a:ext cx="2947100" cy="1105487"/>
            <a:chOff x="8900957" y="1242150"/>
            <a:chExt cx="2947100" cy="11054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387D27-CE52-EF15-D698-83E7E62B396B}"/>
                </a:ext>
              </a:extLst>
            </p:cNvPr>
            <p:cNvSpPr txBox="1"/>
            <p:nvPr/>
          </p:nvSpPr>
          <p:spPr>
            <a:xfrm>
              <a:off x="8900957" y="124215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ACE-Associate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E4C439-8383-A60B-F187-4262F0B5E0C2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dirty="0"/>
                <a:t>Cloud networking introduction. Usually, it is a 4 to 5 hours.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860C8A-3CEA-B6DB-DE01-2BD47723FC02}"/>
              </a:ext>
            </a:extLst>
          </p:cNvPr>
          <p:cNvGrpSpPr/>
          <p:nvPr/>
        </p:nvGrpSpPr>
        <p:grpSpPr>
          <a:xfrm>
            <a:off x="8427720" y="3198036"/>
            <a:ext cx="3284296" cy="828488"/>
            <a:chOff x="8921977" y="2947244"/>
            <a:chExt cx="3284296" cy="8284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982B5D-1AA6-905D-239E-59E3F2558B24}"/>
                </a:ext>
              </a:extLst>
            </p:cNvPr>
            <p:cNvSpPr txBox="1"/>
            <p:nvPr/>
          </p:nvSpPr>
          <p:spPr>
            <a:xfrm>
              <a:off x="8921977" y="294724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High Level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94F30D-DE19-0842-306A-3BB72569F8A2}"/>
                </a:ext>
              </a:extLst>
            </p:cNvPr>
            <p:cNvSpPr txBox="1"/>
            <p:nvPr/>
          </p:nvSpPr>
          <p:spPr>
            <a:xfrm>
              <a:off x="8921977" y="3406400"/>
              <a:ext cx="3284296" cy="36933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dirty="0"/>
                <a:t>Covering topics at a high level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6498E8-7937-7548-DBF8-4BD68BD4278F}"/>
              </a:ext>
            </a:extLst>
          </p:cNvPr>
          <p:cNvGrpSpPr/>
          <p:nvPr/>
        </p:nvGrpSpPr>
        <p:grpSpPr>
          <a:xfrm>
            <a:off x="8927480" y="4652338"/>
            <a:ext cx="3138395" cy="1382486"/>
            <a:chOff x="8921976" y="4652338"/>
            <a:chExt cx="3138395" cy="13824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AE8B36-F531-C887-BA36-C2DBBFC8FF09}"/>
                </a:ext>
              </a:extLst>
            </p:cNvPr>
            <p:cNvSpPr txBox="1"/>
            <p:nvPr/>
          </p:nvSpPr>
          <p:spPr>
            <a:xfrm>
              <a:off x="8921977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Fast Paced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70E62A-A916-B938-3886-FB885623A678}"/>
                </a:ext>
              </a:extLst>
            </p:cNvPr>
            <p:cNvSpPr txBox="1"/>
            <p:nvPr/>
          </p:nvSpPr>
          <p:spPr>
            <a:xfrm>
              <a:off x="8921976" y="5111494"/>
              <a:ext cx="3138395" cy="92333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Focused with a lot of concepts – can be overwhelming!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dirty="0">
                  <a:hlinkClick r:id="rId3"/>
                </a:rPr>
                <a:t>https://community.aviatrix.com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E569C4-C04E-5B57-6848-C419DDD72D42}"/>
              </a:ext>
            </a:extLst>
          </p:cNvPr>
          <p:cNvGrpSpPr/>
          <p:nvPr/>
        </p:nvGrpSpPr>
        <p:grpSpPr>
          <a:xfrm>
            <a:off x="542257" y="2947244"/>
            <a:ext cx="3339720" cy="1382486"/>
            <a:chOff x="78682" y="2947244"/>
            <a:chExt cx="3339720" cy="13824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183F3B-88C2-8C73-65ED-1CE23DDCF3E4}"/>
                </a:ext>
              </a:extLst>
            </p:cNvPr>
            <p:cNvSpPr txBox="1"/>
            <p:nvPr/>
          </p:nvSpPr>
          <p:spPr>
            <a:xfrm>
              <a:off x="332936" y="294724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Networking Focused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D5F78E-1AEE-BAAF-2659-D3BB5BBEAFC0}"/>
                </a:ext>
              </a:extLst>
            </p:cNvPr>
            <p:cNvSpPr txBox="1"/>
            <p:nvPr/>
          </p:nvSpPr>
          <p:spPr>
            <a:xfrm>
              <a:off x="78682" y="3406400"/>
              <a:ext cx="3339720" cy="92333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b="0" dirty="0">
                  <a:effectLst/>
                </a:rPr>
                <a:t>Develop advanced networking security, and operational competencies in the public cloud.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7D1CD4-A423-821E-3C1E-B7095CB4BF2A}"/>
              </a:ext>
            </a:extLst>
          </p:cNvPr>
          <p:cNvGrpSpPr/>
          <p:nvPr/>
        </p:nvGrpSpPr>
        <p:grpSpPr>
          <a:xfrm>
            <a:off x="338439" y="4808539"/>
            <a:ext cx="3754801" cy="1382486"/>
            <a:chOff x="332935" y="4652338"/>
            <a:chExt cx="3754801" cy="13824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8E40DC-3FF0-F207-FB4D-E1A3F1BF0F92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Learning Tracks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3A4C9C-58A6-729D-5E10-ACDDC07904B5}"/>
                </a:ext>
              </a:extLst>
            </p:cNvPr>
            <p:cNvSpPr txBox="1"/>
            <p:nvPr/>
          </p:nvSpPr>
          <p:spPr>
            <a:xfrm>
              <a:off x="332935" y="5111494"/>
              <a:ext cx="3754801" cy="92333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dirty="0"/>
                <a:t>Associate, Professional, Design, Specialties (Security, Backbone, Automation, etc.)</a:t>
              </a:r>
              <a:endParaRPr lang="en-US" b="0" dirty="0">
                <a:effectLst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34C614-0989-A0D0-B867-F2155716DE93}"/>
              </a:ext>
            </a:extLst>
          </p:cNvPr>
          <p:cNvGrpSpPr/>
          <p:nvPr/>
        </p:nvGrpSpPr>
        <p:grpSpPr>
          <a:xfrm>
            <a:off x="338439" y="1242150"/>
            <a:ext cx="3613238" cy="1382486"/>
            <a:chOff x="332936" y="1242150"/>
            <a:chExt cx="3494240" cy="13824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1CD900-0E5B-CEAC-D66B-3906101A5EFE}"/>
                </a:ext>
              </a:extLst>
            </p:cNvPr>
            <p:cNvSpPr txBox="1"/>
            <p:nvPr/>
          </p:nvSpPr>
          <p:spPr>
            <a:xfrm>
              <a:off x="332936" y="124215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Industry’s First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1652C-7325-DB09-35E4-9DC8C79784F0}"/>
                </a:ext>
              </a:extLst>
            </p:cNvPr>
            <p:cNvSpPr txBox="1"/>
            <p:nvPr/>
          </p:nvSpPr>
          <p:spPr>
            <a:xfrm>
              <a:off x="843326" y="1701306"/>
              <a:ext cx="2983850" cy="92333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b="0" dirty="0">
                  <a:effectLst/>
                </a:rPr>
                <a:t>Industry’s first multi-cloud networking education &amp; certification.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0047CB-8153-85AF-C8B9-1515EA9FD451}"/>
              </a:ext>
            </a:extLst>
          </p:cNvPr>
          <p:cNvGrpSpPr/>
          <p:nvPr/>
        </p:nvGrpSpPr>
        <p:grpSpPr>
          <a:xfrm>
            <a:off x="6630955" y="1843137"/>
            <a:ext cx="2172334" cy="125795"/>
            <a:chOff x="6630955" y="1843137"/>
            <a:chExt cx="2172334" cy="12579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2EE2562-49C0-0E11-BD0E-F82C020C8B8D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>
              <a:off x="6756750" y="1906035"/>
              <a:ext cx="2046539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4AF86B7-6E9F-6504-0DB4-E4420C0C181A}"/>
                </a:ext>
              </a:extLst>
            </p:cNvPr>
            <p:cNvSpPr/>
            <p:nvPr/>
          </p:nvSpPr>
          <p:spPr>
            <a:xfrm>
              <a:off x="6630955" y="1843137"/>
              <a:ext cx="125795" cy="12579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6A1477-FD24-B544-A4C2-3488FC5057A3}"/>
              </a:ext>
            </a:extLst>
          </p:cNvPr>
          <p:cNvGrpSpPr/>
          <p:nvPr/>
        </p:nvGrpSpPr>
        <p:grpSpPr>
          <a:xfrm>
            <a:off x="6096000" y="3365970"/>
            <a:ext cx="2172334" cy="125795"/>
            <a:chOff x="6630955" y="1843137"/>
            <a:chExt cx="2172334" cy="12579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D33452-29B4-99C6-E71F-096C2FFFB0C5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6756750" y="1906035"/>
              <a:ext cx="2046539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9FA7FC1-8647-D985-48AD-E4822C6CC957}"/>
                </a:ext>
              </a:extLst>
            </p:cNvPr>
            <p:cNvSpPr/>
            <p:nvPr/>
          </p:nvSpPr>
          <p:spPr>
            <a:xfrm>
              <a:off x="6630955" y="1843137"/>
              <a:ext cx="125795" cy="1257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21FF02-05DE-D367-6BD8-924B2EBAEBD3}"/>
              </a:ext>
            </a:extLst>
          </p:cNvPr>
          <p:cNvGrpSpPr/>
          <p:nvPr/>
        </p:nvGrpSpPr>
        <p:grpSpPr>
          <a:xfrm>
            <a:off x="6630955" y="4815589"/>
            <a:ext cx="2172334" cy="125795"/>
            <a:chOff x="6630955" y="1843137"/>
            <a:chExt cx="2172334" cy="12579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730E939-A243-6AF3-A229-CA53F4821AC4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6756750" y="1906035"/>
              <a:ext cx="2046539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41C9FA-CD5C-0E72-0DC4-42FFAFEFFEBB}"/>
                </a:ext>
              </a:extLst>
            </p:cNvPr>
            <p:cNvSpPr/>
            <p:nvPr/>
          </p:nvSpPr>
          <p:spPr>
            <a:xfrm>
              <a:off x="6630955" y="1843137"/>
              <a:ext cx="125795" cy="12579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BCB22-8B7A-D260-C945-EF91ECB5D219}"/>
              </a:ext>
            </a:extLst>
          </p:cNvPr>
          <p:cNvGrpSpPr/>
          <p:nvPr/>
        </p:nvGrpSpPr>
        <p:grpSpPr>
          <a:xfrm rot="10800000">
            <a:off x="3436787" y="1416553"/>
            <a:ext cx="2172334" cy="125795"/>
            <a:chOff x="6630955" y="1843137"/>
            <a:chExt cx="2172334" cy="12579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A776659-C4F0-0AF0-CA99-7B8FF55345F5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6756750" y="1906035"/>
              <a:ext cx="2046539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EFFA5A-3681-781A-BCC4-CA5BA8A420CA}"/>
                </a:ext>
              </a:extLst>
            </p:cNvPr>
            <p:cNvSpPr/>
            <p:nvPr/>
          </p:nvSpPr>
          <p:spPr>
            <a:xfrm>
              <a:off x="6630955" y="1843137"/>
              <a:ext cx="125795" cy="12579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D322BE-B017-0496-FAC0-534C1FAC1427}"/>
              </a:ext>
            </a:extLst>
          </p:cNvPr>
          <p:cNvGrpSpPr/>
          <p:nvPr/>
        </p:nvGrpSpPr>
        <p:grpSpPr>
          <a:xfrm rot="10800000">
            <a:off x="3886200" y="3131122"/>
            <a:ext cx="1425592" cy="125795"/>
            <a:chOff x="6630955" y="1843137"/>
            <a:chExt cx="1425592" cy="12579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1E51868-C028-CBF5-8202-B64A4F7BFB01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 rot="10800000" flipH="1">
              <a:off x="6756750" y="1906035"/>
              <a:ext cx="1299797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2871DEA-390F-8EEE-B23A-6B052270F447}"/>
                </a:ext>
              </a:extLst>
            </p:cNvPr>
            <p:cNvSpPr/>
            <p:nvPr/>
          </p:nvSpPr>
          <p:spPr>
            <a:xfrm>
              <a:off x="6630955" y="1843137"/>
              <a:ext cx="125795" cy="12579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5E5508-5C90-B282-2904-820C1141DF30}"/>
              </a:ext>
            </a:extLst>
          </p:cNvPr>
          <p:cNvGrpSpPr/>
          <p:nvPr/>
        </p:nvGrpSpPr>
        <p:grpSpPr>
          <a:xfrm rot="10800000">
            <a:off x="3388712" y="5009187"/>
            <a:ext cx="2172334" cy="125795"/>
            <a:chOff x="6630955" y="1843137"/>
            <a:chExt cx="2172334" cy="12579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DD13E4-3E70-BCD6-EA0D-C7DDEABFD2EC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>
              <a:off x="6756750" y="1906035"/>
              <a:ext cx="2046539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98D93F2-FAAF-AEF4-1509-577B70BF9F54}"/>
                </a:ext>
              </a:extLst>
            </p:cNvPr>
            <p:cNvSpPr/>
            <p:nvPr/>
          </p:nvSpPr>
          <p:spPr>
            <a:xfrm>
              <a:off x="6630955" y="1843137"/>
              <a:ext cx="125795" cy="12579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Graphic 3" descr="Magnifying glass">
            <a:extLst>
              <a:ext uri="{FF2B5EF4-FFF2-40B4-BE49-F238E27FC236}">
                <a16:creationId xmlns:a16="http://schemas.microsoft.com/office/drawing/2014/main" id="{95C7FB86-7583-9868-A4CA-26522BF8710B}"/>
              </a:ext>
            </a:extLst>
          </p:cNvPr>
          <p:cNvSpPr/>
          <p:nvPr/>
        </p:nvSpPr>
        <p:spPr>
          <a:xfrm flipH="1">
            <a:off x="868866" y="1173453"/>
            <a:ext cx="461665" cy="461665"/>
          </a:xfrm>
          <a:custGeom>
            <a:avLst/>
            <a:gdLst>
              <a:gd name="connsiteX0" fmla="*/ 732473 w 742950"/>
              <a:gd name="connsiteY0" fmla="*/ 638175 h 742950"/>
              <a:gd name="connsiteX1" fmla="*/ 613410 w 742950"/>
              <a:gd name="connsiteY1" fmla="*/ 519112 h 742950"/>
              <a:gd name="connsiteX2" fmla="*/ 554355 w 742950"/>
              <a:gd name="connsiteY2" fmla="*/ 501015 h 742950"/>
              <a:gd name="connsiteX3" fmla="*/ 512445 w 742950"/>
              <a:gd name="connsiteY3" fmla="*/ 459105 h 742950"/>
              <a:gd name="connsiteX4" fmla="*/ 571500 w 742950"/>
              <a:gd name="connsiteY4" fmla="*/ 285750 h 742950"/>
              <a:gd name="connsiteX5" fmla="*/ 285750 w 742950"/>
              <a:gd name="connsiteY5" fmla="*/ 0 h 742950"/>
              <a:gd name="connsiteX6" fmla="*/ 0 w 742950"/>
              <a:gd name="connsiteY6" fmla="*/ 285750 h 742950"/>
              <a:gd name="connsiteX7" fmla="*/ 285750 w 742950"/>
              <a:gd name="connsiteY7" fmla="*/ 571500 h 742950"/>
              <a:gd name="connsiteX8" fmla="*/ 459105 w 742950"/>
              <a:gd name="connsiteY8" fmla="*/ 512445 h 742950"/>
              <a:gd name="connsiteX9" fmla="*/ 501015 w 742950"/>
              <a:gd name="connsiteY9" fmla="*/ 554355 h 742950"/>
              <a:gd name="connsiteX10" fmla="*/ 519112 w 742950"/>
              <a:gd name="connsiteY10" fmla="*/ 613410 h 742950"/>
              <a:gd name="connsiteX11" fmla="*/ 638175 w 742950"/>
              <a:gd name="connsiteY11" fmla="*/ 732473 h 742950"/>
              <a:gd name="connsiteX12" fmla="*/ 685800 w 742950"/>
              <a:gd name="connsiteY12" fmla="*/ 752475 h 742950"/>
              <a:gd name="connsiteX13" fmla="*/ 733425 w 742950"/>
              <a:gd name="connsiteY13" fmla="*/ 732473 h 742950"/>
              <a:gd name="connsiteX14" fmla="*/ 732473 w 742950"/>
              <a:gd name="connsiteY14" fmla="*/ 638175 h 742950"/>
              <a:gd name="connsiteX15" fmla="*/ 284798 w 742950"/>
              <a:gd name="connsiteY15" fmla="*/ 513398 h 742950"/>
              <a:gd name="connsiteX16" fmla="*/ 56197 w 742950"/>
              <a:gd name="connsiteY16" fmla="*/ 284798 h 742950"/>
              <a:gd name="connsiteX17" fmla="*/ 284798 w 742950"/>
              <a:gd name="connsiteY17" fmla="*/ 56197 h 742950"/>
              <a:gd name="connsiteX18" fmla="*/ 513398 w 742950"/>
              <a:gd name="connsiteY18" fmla="*/ 284798 h 742950"/>
              <a:gd name="connsiteX19" fmla="*/ 284798 w 742950"/>
              <a:gd name="connsiteY19" fmla="*/ 51339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2950" h="742950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Graphic 3" descr="Magnifying glass">
            <a:extLst>
              <a:ext uri="{FF2B5EF4-FFF2-40B4-BE49-F238E27FC236}">
                <a16:creationId xmlns:a16="http://schemas.microsoft.com/office/drawing/2014/main" id="{DE2A0FBE-1E4D-ED4C-5EAB-7E045B409F4C}"/>
              </a:ext>
            </a:extLst>
          </p:cNvPr>
          <p:cNvSpPr/>
          <p:nvPr/>
        </p:nvSpPr>
        <p:spPr>
          <a:xfrm flipH="1">
            <a:off x="542257" y="2904305"/>
            <a:ext cx="461665" cy="461665"/>
          </a:xfrm>
          <a:custGeom>
            <a:avLst/>
            <a:gdLst>
              <a:gd name="connsiteX0" fmla="*/ 732473 w 742950"/>
              <a:gd name="connsiteY0" fmla="*/ 638175 h 742950"/>
              <a:gd name="connsiteX1" fmla="*/ 613410 w 742950"/>
              <a:gd name="connsiteY1" fmla="*/ 519112 h 742950"/>
              <a:gd name="connsiteX2" fmla="*/ 554355 w 742950"/>
              <a:gd name="connsiteY2" fmla="*/ 501015 h 742950"/>
              <a:gd name="connsiteX3" fmla="*/ 512445 w 742950"/>
              <a:gd name="connsiteY3" fmla="*/ 459105 h 742950"/>
              <a:gd name="connsiteX4" fmla="*/ 571500 w 742950"/>
              <a:gd name="connsiteY4" fmla="*/ 285750 h 742950"/>
              <a:gd name="connsiteX5" fmla="*/ 285750 w 742950"/>
              <a:gd name="connsiteY5" fmla="*/ 0 h 742950"/>
              <a:gd name="connsiteX6" fmla="*/ 0 w 742950"/>
              <a:gd name="connsiteY6" fmla="*/ 285750 h 742950"/>
              <a:gd name="connsiteX7" fmla="*/ 285750 w 742950"/>
              <a:gd name="connsiteY7" fmla="*/ 571500 h 742950"/>
              <a:gd name="connsiteX8" fmla="*/ 459105 w 742950"/>
              <a:gd name="connsiteY8" fmla="*/ 512445 h 742950"/>
              <a:gd name="connsiteX9" fmla="*/ 501015 w 742950"/>
              <a:gd name="connsiteY9" fmla="*/ 554355 h 742950"/>
              <a:gd name="connsiteX10" fmla="*/ 519112 w 742950"/>
              <a:gd name="connsiteY10" fmla="*/ 613410 h 742950"/>
              <a:gd name="connsiteX11" fmla="*/ 638175 w 742950"/>
              <a:gd name="connsiteY11" fmla="*/ 732473 h 742950"/>
              <a:gd name="connsiteX12" fmla="*/ 685800 w 742950"/>
              <a:gd name="connsiteY12" fmla="*/ 752475 h 742950"/>
              <a:gd name="connsiteX13" fmla="*/ 733425 w 742950"/>
              <a:gd name="connsiteY13" fmla="*/ 732473 h 742950"/>
              <a:gd name="connsiteX14" fmla="*/ 732473 w 742950"/>
              <a:gd name="connsiteY14" fmla="*/ 638175 h 742950"/>
              <a:gd name="connsiteX15" fmla="*/ 284798 w 742950"/>
              <a:gd name="connsiteY15" fmla="*/ 513398 h 742950"/>
              <a:gd name="connsiteX16" fmla="*/ 56197 w 742950"/>
              <a:gd name="connsiteY16" fmla="*/ 284798 h 742950"/>
              <a:gd name="connsiteX17" fmla="*/ 284798 w 742950"/>
              <a:gd name="connsiteY17" fmla="*/ 56197 h 742950"/>
              <a:gd name="connsiteX18" fmla="*/ 513398 w 742950"/>
              <a:gd name="connsiteY18" fmla="*/ 284798 h 742950"/>
              <a:gd name="connsiteX19" fmla="*/ 284798 w 742950"/>
              <a:gd name="connsiteY19" fmla="*/ 51339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2950" h="742950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Graphic 3" descr="Magnifying glass">
            <a:extLst>
              <a:ext uri="{FF2B5EF4-FFF2-40B4-BE49-F238E27FC236}">
                <a16:creationId xmlns:a16="http://schemas.microsoft.com/office/drawing/2014/main" id="{5D58C022-56BC-D47E-1E11-4457B5D25A64}"/>
              </a:ext>
            </a:extLst>
          </p:cNvPr>
          <p:cNvSpPr/>
          <p:nvPr/>
        </p:nvSpPr>
        <p:spPr>
          <a:xfrm flipH="1">
            <a:off x="479984" y="4751292"/>
            <a:ext cx="461665" cy="461665"/>
          </a:xfrm>
          <a:custGeom>
            <a:avLst/>
            <a:gdLst>
              <a:gd name="connsiteX0" fmla="*/ 732473 w 742950"/>
              <a:gd name="connsiteY0" fmla="*/ 638175 h 742950"/>
              <a:gd name="connsiteX1" fmla="*/ 613410 w 742950"/>
              <a:gd name="connsiteY1" fmla="*/ 519112 h 742950"/>
              <a:gd name="connsiteX2" fmla="*/ 554355 w 742950"/>
              <a:gd name="connsiteY2" fmla="*/ 501015 h 742950"/>
              <a:gd name="connsiteX3" fmla="*/ 512445 w 742950"/>
              <a:gd name="connsiteY3" fmla="*/ 459105 h 742950"/>
              <a:gd name="connsiteX4" fmla="*/ 571500 w 742950"/>
              <a:gd name="connsiteY4" fmla="*/ 285750 h 742950"/>
              <a:gd name="connsiteX5" fmla="*/ 285750 w 742950"/>
              <a:gd name="connsiteY5" fmla="*/ 0 h 742950"/>
              <a:gd name="connsiteX6" fmla="*/ 0 w 742950"/>
              <a:gd name="connsiteY6" fmla="*/ 285750 h 742950"/>
              <a:gd name="connsiteX7" fmla="*/ 285750 w 742950"/>
              <a:gd name="connsiteY7" fmla="*/ 571500 h 742950"/>
              <a:gd name="connsiteX8" fmla="*/ 459105 w 742950"/>
              <a:gd name="connsiteY8" fmla="*/ 512445 h 742950"/>
              <a:gd name="connsiteX9" fmla="*/ 501015 w 742950"/>
              <a:gd name="connsiteY9" fmla="*/ 554355 h 742950"/>
              <a:gd name="connsiteX10" fmla="*/ 519112 w 742950"/>
              <a:gd name="connsiteY10" fmla="*/ 613410 h 742950"/>
              <a:gd name="connsiteX11" fmla="*/ 638175 w 742950"/>
              <a:gd name="connsiteY11" fmla="*/ 732473 h 742950"/>
              <a:gd name="connsiteX12" fmla="*/ 685800 w 742950"/>
              <a:gd name="connsiteY12" fmla="*/ 752475 h 742950"/>
              <a:gd name="connsiteX13" fmla="*/ 733425 w 742950"/>
              <a:gd name="connsiteY13" fmla="*/ 732473 h 742950"/>
              <a:gd name="connsiteX14" fmla="*/ 732473 w 742950"/>
              <a:gd name="connsiteY14" fmla="*/ 638175 h 742950"/>
              <a:gd name="connsiteX15" fmla="*/ 284798 w 742950"/>
              <a:gd name="connsiteY15" fmla="*/ 513398 h 742950"/>
              <a:gd name="connsiteX16" fmla="*/ 56197 w 742950"/>
              <a:gd name="connsiteY16" fmla="*/ 284798 h 742950"/>
              <a:gd name="connsiteX17" fmla="*/ 284798 w 742950"/>
              <a:gd name="connsiteY17" fmla="*/ 56197 h 742950"/>
              <a:gd name="connsiteX18" fmla="*/ 513398 w 742950"/>
              <a:gd name="connsiteY18" fmla="*/ 284798 h 742950"/>
              <a:gd name="connsiteX19" fmla="*/ 284798 w 742950"/>
              <a:gd name="connsiteY19" fmla="*/ 51339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2950" h="742950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Graphic 3" descr="Magnifying glass">
            <a:extLst>
              <a:ext uri="{FF2B5EF4-FFF2-40B4-BE49-F238E27FC236}">
                <a16:creationId xmlns:a16="http://schemas.microsoft.com/office/drawing/2014/main" id="{3F4FBFA1-4F9F-BB47-79C6-60F3794BBCF2}"/>
              </a:ext>
            </a:extLst>
          </p:cNvPr>
          <p:cNvSpPr/>
          <p:nvPr/>
        </p:nvSpPr>
        <p:spPr>
          <a:xfrm flipH="1">
            <a:off x="10741177" y="1624707"/>
            <a:ext cx="461665" cy="461665"/>
          </a:xfrm>
          <a:custGeom>
            <a:avLst/>
            <a:gdLst>
              <a:gd name="connsiteX0" fmla="*/ 732473 w 742950"/>
              <a:gd name="connsiteY0" fmla="*/ 638175 h 742950"/>
              <a:gd name="connsiteX1" fmla="*/ 613410 w 742950"/>
              <a:gd name="connsiteY1" fmla="*/ 519112 h 742950"/>
              <a:gd name="connsiteX2" fmla="*/ 554355 w 742950"/>
              <a:gd name="connsiteY2" fmla="*/ 501015 h 742950"/>
              <a:gd name="connsiteX3" fmla="*/ 512445 w 742950"/>
              <a:gd name="connsiteY3" fmla="*/ 459105 h 742950"/>
              <a:gd name="connsiteX4" fmla="*/ 571500 w 742950"/>
              <a:gd name="connsiteY4" fmla="*/ 285750 h 742950"/>
              <a:gd name="connsiteX5" fmla="*/ 285750 w 742950"/>
              <a:gd name="connsiteY5" fmla="*/ 0 h 742950"/>
              <a:gd name="connsiteX6" fmla="*/ 0 w 742950"/>
              <a:gd name="connsiteY6" fmla="*/ 285750 h 742950"/>
              <a:gd name="connsiteX7" fmla="*/ 285750 w 742950"/>
              <a:gd name="connsiteY7" fmla="*/ 571500 h 742950"/>
              <a:gd name="connsiteX8" fmla="*/ 459105 w 742950"/>
              <a:gd name="connsiteY8" fmla="*/ 512445 h 742950"/>
              <a:gd name="connsiteX9" fmla="*/ 501015 w 742950"/>
              <a:gd name="connsiteY9" fmla="*/ 554355 h 742950"/>
              <a:gd name="connsiteX10" fmla="*/ 519112 w 742950"/>
              <a:gd name="connsiteY10" fmla="*/ 613410 h 742950"/>
              <a:gd name="connsiteX11" fmla="*/ 638175 w 742950"/>
              <a:gd name="connsiteY11" fmla="*/ 732473 h 742950"/>
              <a:gd name="connsiteX12" fmla="*/ 685800 w 742950"/>
              <a:gd name="connsiteY12" fmla="*/ 752475 h 742950"/>
              <a:gd name="connsiteX13" fmla="*/ 733425 w 742950"/>
              <a:gd name="connsiteY13" fmla="*/ 732473 h 742950"/>
              <a:gd name="connsiteX14" fmla="*/ 732473 w 742950"/>
              <a:gd name="connsiteY14" fmla="*/ 638175 h 742950"/>
              <a:gd name="connsiteX15" fmla="*/ 284798 w 742950"/>
              <a:gd name="connsiteY15" fmla="*/ 513398 h 742950"/>
              <a:gd name="connsiteX16" fmla="*/ 56197 w 742950"/>
              <a:gd name="connsiteY16" fmla="*/ 284798 h 742950"/>
              <a:gd name="connsiteX17" fmla="*/ 284798 w 742950"/>
              <a:gd name="connsiteY17" fmla="*/ 56197 h 742950"/>
              <a:gd name="connsiteX18" fmla="*/ 513398 w 742950"/>
              <a:gd name="connsiteY18" fmla="*/ 284798 h 742950"/>
              <a:gd name="connsiteX19" fmla="*/ 284798 w 742950"/>
              <a:gd name="connsiteY19" fmla="*/ 51339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2950" h="742950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Graphic 3" descr="Magnifying glass">
            <a:extLst>
              <a:ext uri="{FF2B5EF4-FFF2-40B4-BE49-F238E27FC236}">
                <a16:creationId xmlns:a16="http://schemas.microsoft.com/office/drawing/2014/main" id="{35A91A69-A821-2145-9BEE-9D713F72F0D9}"/>
              </a:ext>
            </a:extLst>
          </p:cNvPr>
          <p:cNvSpPr/>
          <p:nvPr/>
        </p:nvSpPr>
        <p:spPr>
          <a:xfrm flipH="1">
            <a:off x="10226962" y="3200808"/>
            <a:ext cx="461665" cy="461665"/>
          </a:xfrm>
          <a:custGeom>
            <a:avLst/>
            <a:gdLst>
              <a:gd name="connsiteX0" fmla="*/ 732473 w 742950"/>
              <a:gd name="connsiteY0" fmla="*/ 638175 h 742950"/>
              <a:gd name="connsiteX1" fmla="*/ 613410 w 742950"/>
              <a:gd name="connsiteY1" fmla="*/ 519112 h 742950"/>
              <a:gd name="connsiteX2" fmla="*/ 554355 w 742950"/>
              <a:gd name="connsiteY2" fmla="*/ 501015 h 742950"/>
              <a:gd name="connsiteX3" fmla="*/ 512445 w 742950"/>
              <a:gd name="connsiteY3" fmla="*/ 459105 h 742950"/>
              <a:gd name="connsiteX4" fmla="*/ 571500 w 742950"/>
              <a:gd name="connsiteY4" fmla="*/ 285750 h 742950"/>
              <a:gd name="connsiteX5" fmla="*/ 285750 w 742950"/>
              <a:gd name="connsiteY5" fmla="*/ 0 h 742950"/>
              <a:gd name="connsiteX6" fmla="*/ 0 w 742950"/>
              <a:gd name="connsiteY6" fmla="*/ 285750 h 742950"/>
              <a:gd name="connsiteX7" fmla="*/ 285750 w 742950"/>
              <a:gd name="connsiteY7" fmla="*/ 571500 h 742950"/>
              <a:gd name="connsiteX8" fmla="*/ 459105 w 742950"/>
              <a:gd name="connsiteY8" fmla="*/ 512445 h 742950"/>
              <a:gd name="connsiteX9" fmla="*/ 501015 w 742950"/>
              <a:gd name="connsiteY9" fmla="*/ 554355 h 742950"/>
              <a:gd name="connsiteX10" fmla="*/ 519112 w 742950"/>
              <a:gd name="connsiteY10" fmla="*/ 613410 h 742950"/>
              <a:gd name="connsiteX11" fmla="*/ 638175 w 742950"/>
              <a:gd name="connsiteY11" fmla="*/ 732473 h 742950"/>
              <a:gd name="connsiteX12" fmla="*/ 685800 w 742950"/>
              <a:gd name="connsiteY12" fmla="*/ 752475 h 742950"/>
              <a:gd name="connsiteX13" fmla="*/ 733425 w 742950"/>
              <a:gd name="connsiteY13" fmla="*/ 732473 h 742950"/>
              <a:gd name="connsiteX14" fmla="*/ 732473 w 742950"/>
              <a:gd name="connsiteY14" fmla="*/ 638175 h 742950"/>
              <a:gd name="connsiteX15" fmla="*/ 284798 w 742950"/>
              <a:gd name="connsiteY15" fmla="*/ 513398 h 742950"/>
              <a:gd name="connsiteX16" fmla="*/ 56197 w 742950"/>
              <a:gd name="connsiteY16" fmla="*/ 284798 h 742950"/>
              <a:gd name="connsiteX17" fmla="*/ 284798 w 742950"/>
              <a:gd name="connsiteY17" fmla="*/ 56197 h 742950"/>
              <a:gd name="connsiteX18" fmla="*/ 513398 w 742950"/>
              <a:gd name="connsiteY18" fmla="*/ 284798 h 742950"/>
              <a:gd name="connsiteX19" fmla="*/ 284798 w 742950"/>
              <a:gd name="connsiteY19" fmla="*/ 51339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2950" h="742950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Graphic 3" descr="Magnifying glass">
            <a:extLst>
              <a:ext uri="{FF2B5EF4-FFF2-40B4-BE49-F238E27FC236}">
                <a16:creationId xmlns:a16="http://schemas.microsoft.com/office/drawing/2014/main" id="{AC3970EC-BE9F-552F-666D-1CFD40CC9020}"/>
              </a:ext>
            </a:extLst>
          </p:cNvPr>
          <p:cNvSpPr/>
          <p:nvPr/>
        </p:nvSpPr>
        <p:spPr>
          <a:xfrm flipH="1">
            <a:off x="10688627" y="4647653"/>
            <a:ext cx="461665" cy="461665"/>
          </a:xfrm>
          <a:custGeom>
            <a:avLst/>
            <a:gdLst>
              <a:gd name="connsiteX0" fmla="*/ 732473 w 742950"/>
              <a:gd name="connsiteY0" fmla="*/ 638175 h 742950"/>
              <a:gd name="connsiteX1" fmla="*/ 613410 w 742950"/>
              <a:gd name="connsiteY1" fmla="*/ 519112 h 742950"/>
              <a:gd name="connsiteX2" fmla="*/ 554355 w 742950"/>
              <a:gd name="connsiteY2" fmla="*/ 501015 h 742950"/>
              <a:gd name="connsiteX3" fmla="*/ 512445 w 742950"/>
              <a:gd name="connsiteY3" fmla="*/ 459105 h 742950"/>
              <a:gd name="connsiteX4" fmla="*/ 571500 w 742950"/>
              <a:gd name="connsiteY4" fmla="*/ 285750 h 742950"/>
              <a:gd name="connsiteX5" fmla="*/ 285750 w 742950"/>
              <a:gd name="connsiteY5" fmla="*/ 0 h 742950"/>
              <a:gd name="connsiteX6" fmla="*/ 0 w 742950"/>
              <a:gd name="connsiteY6" fmla="*/ 285750 h 742950"/>
              <a:gd name="connsiteX7" fmla="*/ 285750 w 742950"/>
              <a:gd name="connsiteY7" fmla="*/ 571500 h 742950"/>
              <a:gd name="connsiteX8" fmla="*/ 459105 w 742950"/>
              <a:gd name="connsiteY8" fmla="*/ 512445 h 742950"/>
              <a:gd name="connsiteX9" fmla="*/ 501015 w 742950"/>
              <a:gd name="connsiteY9" fmla="*/ 554355 h 742950"/>
              <a:gd name="connsiteX10" fmla="*/ 519112 w 742950"/>
              <a:gd name="connsiteY10" fmla="*/ 613410 h 742950"/>
              <a:gd name="connsiteX11" fmla="*/ 638175 w 742950"/>
              <a:gd name="connsiteY11" fmla="*/ 732473 h 742950"/>
              <a:gd name="connsiteX12" fmla="*/ 685800 w 742950"/>
              <a:gd name="connsiteY12" fmla="*/ 752475 h 742950"/>
              <a:gd name="connsiteX13" fmla="*/ 733425 w 742950"/>
              <a:gd name="connsiteY13" fmla="*/ 732473 h 742950"/>
              <a:gd name="connsiteX14" fmla="*/ 732473 w 742950"/>
              <a:gd name="connsiteY14" fmla="*/ 638175 h 742950"/>
              <a:gd name="connsiteX15" fmla="*/ 284798 w 742950"/>
              <a:gd name="connsiteY15" fmla="*/ 513398 h 742950"/>
              <a:gd name="connsiteX16" fmla="*/ 56197 w 742950"/>
              <a:gd name="connsiteY16" fmla="*/ 284798 h 742950"/>
              <a:gd name="connsiteX17" fmla="*/ 284798 w 742950"/>
              <a:gd name="connsiteY17" fmla="*/ 56197 h 742950"/>
              <a:gd name="connsiteX18" fmla="*/ 513398 w 742950"/>
              <a:gd name="connsiteY18" fmla="*/ 284798 h 742950"/>
              <a:gd name="connsiteX19" fmla="*/ 284798 w 742950"/>
              <a:gd name="connsiteY19" fmla="*/ 51339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2950" h="742950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81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8E3C294-239A-B0B0-EBBC-C1A60D2CFA77}"/>
              </a:ext>
            </a:extLst>
          </p:cNvPr>
          <p:cNvSpPr txBox="1">
            <a:spLocks/>
          </p:cNvSpPr>
          <p:nvPr/>
        </p:nvSpPr>
        <p:spPr>
          <a:xfrm>
            <a:off x="7855917" y="306880"/>
            <a:ext cx="4336083" cy="523220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>
                <a:hlinkClick r:id="rId2"/>
              </a:rPr>
              <a:t>https://aviatrix.com/ace/</a:t>
            </a:r>
            <a:r>
              <a:rPr lang="en-US" sz="2000" b="1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43C560-C6C4-73C5-8392-6466FB7F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ACE Multicloud Networking Learning Paths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9FD8966-09B9-F202-7BED-5AE38F0B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75" y="1033816"/>
            <a:ext cx="1365504" cy="15361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2C2F24-CD42-0F55-0AC5-4F2E69C22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968" y="3925520"/>
            <a:ext cx="1365504" cy="15361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E5B98D3-0A5B-086C-15C8-548722138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183" y="3909642"/>
            <a:ext cx="1365503" cy="15361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326F7D-E784-69AB-7CD3-75EB54FD1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638" y="1044841"/>
            <a:ext cx="1362938" cy="15333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CEC7E3-59A7-F9C6-2DAA-3A8640C90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6446" y="1014478"/>
            <a:ext cx="1365504" cy="15361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6392F56-608C-D49C-BF9B-6EAF0BD9AC93}"/>
              </a:ext>
            </a:extLst>
          </p:cNvPr>
          <p:cNvSpPr txBox="1"/>
          <p:nvPr/>
        </p:nvSpPr>
        <p:spPr>
          <a:xfrm>
            <a:off x="1468494" y="2570008"/>
            <a:ext cx="2132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 Hours </a:t>
            </a:r>
          </a:p>
          <a:p>
            <a:pPr algn="ctr"/>
            <a:r>
              <a:rPr lang="en-US" sz="1400" dirty="0"/>
              <a:t>Learn CSP networking basics and review Aviatrix features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808B90-1655-7EDF-03B6-46DA2B842921}"/>
              </a:ext>
            </a:extLst>
          </p:cNvPr>
          <p:cNvSpPr txBox="1"/>
          <p:nvPr/>
        </p:nvSpPr>
        <p:spPr>
          <a:xfrm>
            <a:off x="473235" y="1488466"/>
            <a:ext cx="1466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/>
              <a:t>Standard</a:t>
            </a:r>
            <a:r>
              <a:rPr lang="en-US" b="1"/>
              <a:t> Learning Path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E52DCB-7188-838B-4B54-D65AB4711179}"/>
              </a:ext>
            </a:extLst>
          </p:cNvPr>
          <p:cNvSpPr txBox="1"/>
          <p:nvPr/>
        </p:nvSpPr>
        <p:spPr>
          <a:xfrm>
            <a:off x="422027" y="4303179"/>
            <a:ext cx="161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Optional </a:t>
            </a:r>
            <a:r>
              <a:rPr lang="en-US" b="1" u="sng"/>
              <a:t>Specialty</a:t>
            </a:r>
            <a:r>
              <a:rPr lang="en-US" b="1"/>
              <a:t> Trainings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0292B3-2719-3327-2FA9-63AF67A84EA0}"/>
              </a:ext>
            </a:extLst>
          </p:cNvPr>
          <p:cNvSpPr txBox="1"/>
          <p:nvPr/>
        </p:nvSpPr>
        <p:spPr>
          <a:xfrm>
            <a:off x="2303878" y="5468380"/>
            <a:ext cx="1804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/>
              <a:t>4 Hours</a:t>
            </a:r>
          </a:p>
          <a:p>
            <a:pPr algn="ctr"/>
            <a:r>
              <a:rPr lang="en-US" sz="1400"/>
              <a:t>Use </a:t>
            </a:r>
            <a:r>
              <a:rPr lang="en-US" sz="1400" err="1"/>
              <a:t>IaC</a:t>
            </a:r>
            <a:r>
              <a:rPr lang="en-US" sz="1400"/>
              <a:t> tools to build, enhance, and secure</a:t>
            </a:r>
            <a:br>
              <a:rPr lang="en-US" sz="1400"/>
            </a:br>
            <a:r>
              <a:rPr lang="en-US" sz="1400"/>
              <a:t> infrastructure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E73DD1-D08C-D3F8-751A-CA964FF5C02D}"/>
              </a:ext>
            </a:extLst>
          </p:cNvPr>
          <p:cNvSpPr txBox="1"/>
          <p:nvPr/>
        </p:nvSpPr>
        <p:spPr>
          <a:xfrm>
            <a:off x="5003687" y="2577482"/>
            <a:ext cx="2096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 Days </a:t>
            </a:r>
          </a:p>
          <a:p>
            <a:pPr algn="ctr"/>
            <a:r>
              <a:rPr lang="en-US" sz="1400" dirty="0"/>
              <a:t>Deploy proven design patterns for a multicloud network architecture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4B597B-2529-6E55-AB11-CFA5351095A8}"/>
              </a:ext>
            </a:extLst>
          </p:cNvPr>
          <p:cNvSpPr txBox="1"/>
          <p:nvPr/>
        </p:nvSpPr>
        <p:spPr>
          <a:xfrm>
            <a:off x="8264106" y="2586843"/>
            <a:ext cx="27173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Weeks</a:t>
            </a:r>
          </a:p>
          <a:p>
            <a:pPr algn="ctr"/>
            <a:r>
              <a:rPr lang="en-US" sz="1400" dirty="0"/>
              <a:t>Design a highly available, scalable, and secure multicloud architecture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A0132D-AEC9-4F06-12EE-7C6B3A519E62}"/>
              </a:ext>
            </a:extLst>
          </p:cNvPr>
          <p:cNvSpPr txBox="1"/>
          <p:nvPr/>
        </p:nvSpPr>
        <p:spPr>
          <a:xfrm>
            <a:off x="6348225" y="5463116"/>
            <a:ext cx="13655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16 Hours</a:t>
            </a:r>
          </a:p>
          <a:p>
            <a:pPr algn="ctr"/>
            <a:r>
              <a:rPr lang="en-US" sz="1400" dirty="0"/>
              <a:t>Troubleshoot real-world Day 2 cloud issues​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E2D81D6A-DEA8-1E8D-0FEA-B6A2703D95BC}"/>
              </a:ext>
            </a:extLst>
          </p:cNvPr>
          <p:cNvSpPr/>
          <p:nvPr/>
        </p:nvSpPr>
        <p:spPr>
          <a:xfrm>
            <a:off x="3904472" y="1662336"/>
            <a:ext cx="654783" cy="35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F35BE181-34B1-B790-AE77-2114719E711D}"/>
              </a:ext>
            </a:extLst>
          </p:cNvPr>
          <p:cNvSpPr/>
          <p:nvPr/>
        </p:nvSpPr>
        <p:spPr>
          <a:xfrm>
            <a:off x="7490280" y="1635394"/>
            <a:ext cx="654783" cy="35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9A1F8B-8866-62A1-70C1-CB8FC1CD8ACA}"/>
              </a:ext>
            </a:extLst>
          </p:cNvPr>
          <p:cNvCxnSpPr>
            <a:cxnSpLocks/>
          </p:cNvCxnSpPr>
          <p:nvPr/>
        </p:nvCxnSpPr>
        <p:spPr>
          <a:xfrm>
            <a:off x="-200418" y="3661683"/>
            <a:ext cx="12392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hexagon shaped label with text&#10;&#10;Description automatically generated">
            <a:extLst>
              <a:ext uri="{FF2B5EF4-FFF2-40B4-BE49-F238E27FC236}">
                <a16:creationId xmlns:a16="http://schemas.microsoft.com/office/drawing/2014/main" id="{41B1D452-E33D-1050-BDC4-A72A83352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35" y="3924659"/>
            <a:ext cx="1365503" cy="1537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E5CFA9-E746-26FA-21C0-20D67371F4F2}"/>
              </a:ext>
            </a:extLst>
          </p:cNvPr>
          <p:cNvSpPr txBox="1"/>
          <p:nvPr/>
        </p:nvSpPr>
        <p:spPr>
          <a:xfrm>
            <a:off x="4183994" y="5463116"/>
            <a:ext cx="1804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/>
              <a:t>4 Hours</a:t>
            </a:r>
          </a:p>
          <a:p>
            <a:pPr algn="ctr"/>
            <a:r>
              <a:rPr lang="en-US" sz="1400"/>
              <a:t>Use the Aviatrix backbone to build hybrid connections</a:t>
            </a:r>
          </a:p>
        </p:txBody>
      </p:sp>
      <p:pic>
        <p:nvPicPr>
          <p:cNvPr id="12" name="Picture 11" descr="A hexagon shaped label with white and blue text&#10;&#10;Description automatically generated">
            <a:extLst>
              <a:ext uri="{FF2B5EF4-FFF2-40B4-BE49-F238E27FC236}">
                <a16:creationId xmlns:a16="http://schemas.microsoft.com/office/drawing/2014/main" id="{025B553B-E17C-2F1D-2372-16BB423ACF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2849" y="3912229"/>
            <a:ext cx="1365503" cy="1531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7998D3-F6F8-55A9-F070-873EAFDF9D7B}"/>
              </a:ext>
            </a:extLst>
          </p:cNvPr>
          <p:cNvSpPr txBox="1"/>
          <p:nvPr/>
        </p:nvSpPr>
        <p:spPr>
          <a:xfrm>
            <a:off x="7973209" y="5463116"/>
            <a:ext cx="18047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4 Hours</a:t>
            </a:r>
          </a:p>
          <a:p>
            <a:pPr algn="ctr"/>
            <a:r>
              <a:rPr lang="en-US" sz="1400" dirty="0"/>
              <a:t>How to secure the network deployed inside the cloud</a:t>
            </a:r>
          </a:p>
        </p:txBody>
      </p:sp>
    </p:spTree>
    <p:extLst>
      <p:ext uri="{BB962C8B-B14F-4D97-AF65-F5344CB8AC3E}">
        <p14:creationId xmlns:p14="http://schemas.microsoft.com/office/powerpoint/2010/main" val="41599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BEFB-15FD-7364-EB19-74D0835E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ACE-Associate Prerequisite &amp; How to get Certified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D7B39-53C6-DEDC-61D4-A63A0A365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C1C0DAD-A415-F948-231F-33790B304196}"/>
              </a:ext>
            </a:extLst>
          </p:cNvPr>
          <p:cNvSpPr txBox="1">
            <a:spLocks/>
          </p:cNvSpPr>
          <p:nvPr/>
        </p:nvSpPr>
        <p:spPr>
          <a:xfrm>
            <a:off x="359229" y="818362"/>
            <a:ext cx="8965926" cy="5441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E24307">
                  <a:lumMod val="60000"/>
                  <a:lumOff val="40000"/>
                </a:srgbClr>
              </a:buClr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latin typeface="Open Sans"/>
              </a:rPr>
              <a:t>Prerequisite:</a:t>
            </a:r>
          </a:p>
          <a:p>
            <a:pPr lvl="0">
              <a:buClr>
                <a:srgbClr val="E24307">
                  <a:lumMod val="60000"/>
                  <a:lumOff val="40000"/>
                </a:srgbClr>
              </a:buClr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Open Sans"/>
              </a:rPr>
              <a:t>Basic networking understanding (Router, IP Address, Subnet, TCP/IP, etc.)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None/>
              <a:tabLst/>
              <a:defRPr/>
            </a:pPr>
            <a:r>
              <a:rPr lang="en-US" sz="1800" b="1" dirty="0">
                <a:solidFill>
                  <a:sysClr val="windowText" lastClr="000000"/>
                </a:solidFill>
                <a:latin typeface="Open Sans"/>
              </a:rPr>
              <a:t>How to get Certified:</a:t>
            </a:r>
          </a:p>
          <a:p>
            <a:pPr lvl="0">
              <a:buClr>
                <a:srgbClr val="E24307">
                  <a:lumMod val="60000"/>
                  <a:lumOff val="40000"/>
                </a:srgbClr>
              </a:buClr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Open Sans"/>
              </a:rPr>
              <a:t>Create Aviatrix ACE Academy Account: </a:t>
            </a:r>
            <a:r>
              <a:rPr lang="en-US" sz="1800" dirty="0">
                <a:solidFill>
                  <a:sysClr val="windowText" lastClr="000000"/>
                </a:solidFill>
                <a:latin typeface="Open Sans"/>
                <a:hlinkClick r:id="rId2"/>
              </a:rPr>
              <a:t>https://ace.aviatrix.com/</a:t>
            </a:r>
            <a:r>
              <a:rPr lang="en-US" sz="1800" dirty="0">
                <a:solidFill>
                  <a:sysClr val="windowText" lastClr="000000"/>
                </a:solidFill>
                <a:latin typeface="Open San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Open Sans"/>
              </a:rPr>
              <a:t>Complete the LAB assignments</a:t>
            </a:r>
          </a:p>
          <a:p>
            <a:pPr lvl="1">
              <a:buClr>
                <a:srgbClr val="E24307">
                  <a:lumMod val="60000"/>
                  <a:lumOff val="40000"/>
                </a:srgbClr>
              </a:buClr>
              <a:buSzPct val="100000"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Open Sans"/>
                <a:hlinkClick r:id="rId3"/>
              </a:rPr>
              <a:t>https://docs.aviatrixlab.com/flightschool/docs/home.html</a:t>
            </a:r>
            <a:r>
              <a:rPr lang="en-US" sz="1600" dirty="0">
                <a:solidFill>
                  <a:sysClr val="windowText" lastClr="000000"/>
                </a:solidFill>
                <a:latin typeface="Open Sans"/>
              </a:rPr>
              <a:t> </a:t>
            </a:r>
          </a:p>
          <a:p>
            <a:pPr lvl="1">
              <a:buClr>
                <a:srgbClr val="E24307">
                  <a:lumMod val="60000"/>
                  <a:lumOff val="40000"/>
                </a:srgbClr>
              </a:buClr>
              <a:buSzPct val="100000"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Open Sans"/>
              </a:rPr>
              <a:t>Total five labs. Complete </a:t>
            </a:r>
            <a:r>
              <a:rPr lang="en-US" sz="1600" b="1" dirty="0">
                <a:solidFill>
                  <a:sysClr val="windowText" lastClr="000000"/>
                </a:solidFill>
                <a:latin typeface="Open Sans"/>
              </a:rPr>
              <a:t>3</a:t>
            </a:r>
            <a:r>
              <a:rPr lang="en-US" sz="1600" dirty="0">
                <a:solidFill>
                  <a:sysClr val="windowText" lastClr="000000"/>
                </a:solidFill>
                <a:latin typeface="Open Sans"/>
              </a:rPr>
              <a:t> Labs. 2 bonus. </a:t>
            </a:r>
          </a:p>
          <a:p>
            <a:pPr lvl="1">
              <a:buClr>
                <a:srgbClr val="E24307">
                  <a:lumMod val="60000"/>
                  <a:lumOff val="40000"/>
                </a:srgbClr>
              </a:buClr>
              <a:buSzPct val="100000"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Open Sans"/>
              </a:rPr>
              <a:t>An automated script will evaluate the completion of all labs. </a:t>
            </a:r>
          </a:p>
          <a:p>
            <a:pPr lvl="1">
              <a:buClr>
                <a:srgbClr val="E24307">
                  <a:lumMod val="60000"/>
                  <a:lumOff val="40000"/>
                </a:srgbClr>
              </a:buClr>
              <a:buSzPct val="100000"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Open Sans"/>
              </a:rPr>
              <a:t>PODs will be torn down as soon as the training has been completed.</a:t>
            </a:r>
          </a:p>
          <a:p>
            <a:pPr marL="342900" indent="-342900">
              <a:buClr>
                <a:srgbClr val="E24307">
                  <a:lumMod val="60000"/>
                  <a:lumOff val="40000"/>
                </a:srgbClr>
              </a:buClr>
              <a:buFont typeface="+mj-lt"/>
              <a:buAutoNum type="arabicPeriod"/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Open Sans"/>
                <a:sym typeface="Wingdings" panose="05000000000000000000" pitchFamily="2" charset="2"/>
              </a:rPr>
              <a:t>Complete the Survey.</a:t>
            </a:r>
            <a:endParaRPr lang="en-US" sz="1800" dirty="0">
              <a:solidFill>
                <a:sysClr val="windowText" lastClr="000000"/>
              </a:solidFill>
              <a:latin typeface="Open Sans"/>
            </a:endParaRPr>
          </a:p>
          <a:p>
            <a:pPr marL="669282" marR="0" lvl="1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+mj-lt"/>
              <a:buAutoNum type="arabicParenR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669282" marR="0" lvl="1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+mj-lt"/>
              <a:buAutoNum type="arabicParenR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669282" marR="0" lvl="1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+mj-lt"/>
              <a:buAutoNum type="arabicParenR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34AE8C-F57C-6D29-E915-6AAE2281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F02A5-C978-3EAE-6F2E-21DE6752E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BA88E-BD54-5442-6283-8D2F0384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DF3219-5855-A2BB-2B39-12F7A8716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0131305" cy="530249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Learners will be able to describe the shift from on-premises to cloud networking and understand why that shift is relevant today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Learners will be able to recognize  the basic native networking capabilities of the primary cloud service providers and understand when to best leverage each one in their ecosystem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Learners will be able to recognize the native constraints in visibility, security, and control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Learners will be able to define how the shift to the cloud has created new possibilities and risks for security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Learners will be able to identify alternative solutions to enhance visibility and global monitoring capabilities,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and learn how to reduce cloud costs when it comes to cloud networking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05F6-AE4F-BD13-E451-33C7A018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Aviatrix Certified Engineer Associate - Agenda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7156B704-BD46-4E6F-1843-68CE13E038B2}"/>
              </a:ext>
            </a:extLst>
          </p:cNvPr>
          <p:cNvSpPr/>
          <p:nvPr/>
        </p:nvSpPr>
        <p:spPr>
          <a:xfrm>
            <a:off x="1445267" y="1129528"/>
            <a:ext cx="717815" cy="290177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CC7E8C43-431B-1B3A-FB36-901FAB7F153B}"/>
              </a:ext>
            </a:extLst>
          </p:cNvPr>
          <p:cNvSpPr/>
          <p:nvPr/>
        </p:nvSpPr>
        <p:spPr>
          <a:xfrm rot="10800000">
            <a:off x="1445262" y="2198253"/>
            <a:ext cx="717815" cy="183305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829D5-0BF7-E85D-2CF8-7317CCD4CBC5}"/>
              </a:ext>
            </a:extLst>
          </p:cNvPr>
          <p:cNvSpPr txBox="1"/>
          <p:nvPr/>
        </p:nvSpPr>
        <p:spPr>
          <a:xfrm>
            <a:off x="1510664" y="347730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E2DE1-9B8A-5C79-DA85-DC9306A5828D}"/>
              </a:ext>
            </a:extLst>
          </p:cNvPr>
          <p:cNvGrpSpPr/>
          <p:nvPr/>
        </p:nvGrpSpPr>
        <p:grpSpPr>
          <a:xfrm>
            <a:off x="1117762" y="3976035"/>
            <a:ext cx="1372819" cy="1751818"/>
            <a:chOff x="348526" y="4418223"/>
            <a:chExt cx="2929293" cy="17518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77ED98-F3BC-F032-BCB3-B23DA47D42C1}"/>
                </a:ext>
              </a:extLst>
            </p:cNvPr>
            <p:cNvSpPr txBox="1"/>
            <p:nvPr/>
          </p:nvSpPr>
          <p:spPr>
            <a:xfrm>
              <a:off x="351739" y="4418223"/>
              <a:ext cx="2926080" cy="92333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AWS Networking 101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5C78C8-A389-F2F7-7F83-C6702EF1DF42}"/>
                </a:ext>
              </a:extLst>
            </p:cNvPr>
            <p:cNvSpPr txBox="1"/>
            <p:nvPr/>
          </p:nvSpPr>
          <p:spPr>
            <a:xfrm>
              <a:off x="348526" y="533904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AZ, Regions, VPC, Route Tables, IGW, VGW, AWS-TGW, Direct Connect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83E4D8A8-ABF3-97AD-2B25-6E97EBAFFE03}"/>
              </a:ext>
            </a:extLst>
          </p:cNvPr>
          <p:cNvSpPr/>
          <p:nvPr/>
        </p:nvSpPr>
        <p:spPr>
          <a:xfrm>
            <a:off x="3162000" y="1129528"/>
            <a:ext cx="717815" cy="290177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62FCB84F-897B-F4F0-0C7A-461A4F9228A1}"/>
              </a:ext>
            </a:extLst>
          </p:cNvPr>
          <p:cNvSpPr/>
          <p:nvPr/>
        </p:nvSpPr>
        <p:spPr>
          <a:xfrm rot="10800000">
            <a:off x="3161993" y="2580417"/>
            <a:ext cx="717815" cy="145088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723FA7A-B2F8-B618-AFED-F23038F801BA}"/>
              </a:ext>
            </a:extLst>
          </p:cNvPr>
          <p:cNvSpPr txBox="1"/>
          <p:nvPr/>
        </p:nvSpPr>
        <p:spPr>
          <a:xfrm>
            <a:off x="3227397" y="347730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15%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0B4E81-AA30-27D8-C859-594EB14FE12D}"/>
              </a:ext>
            </a:extLst>
          </p:cNvPr>
          <p:cNvGrpSpPr/>
          <p:nvPr/>
        </p:nvGrpSpPr>
        <p:grpSpPr>
          <a:xfrm>
            <a:off x="2841944" y="3976035"/>
            <a:ext cx="1372819" cy="1567152"/>
            <a:chOff x="348526" y="4418223"/>
            <a:chExt cx="2929293" cy="15671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FD39A8-BA91-4840-6A4A-99533F38C1C3}"/>
                </a:ext>
              </a:extLst>
            </p:cNvPr>
            <p:cNvSpPr txBox="1"/>
            <p:nvPr/>
          </p:nvSpPr>
          <p:spPr>
            <a:xfrm>
              <a:off x="351739" y="4418223"/>
              <a:ext cx="2926080" cy="92333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Networking 101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83FA9E-8072-F311-D355-71403CBB2929}"/>
                </a:ext>
              </a:extLst>
            </p:cNvPr>
            <p:cNvSpPr txBox="1"/>
            <p:nvPr/>
          </p:nvSpPr>
          <p:spPr>
            <a:xfrm>
              <a:off x="348526" y="5339044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AZ, Regions, VPC, Route Table, VNG, vWAN, Express Route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AE43D919-E569-FCC7-891D-809A12DA333E}"/>
              </a:ext>
            </a:extLst>
          </p:cNvPr>
          <p:cNvSpPr/>
          <p:nvPr/>
        </p:nvSpPr>
        <p:spPr>
          <a:xfrm>
            <a:off x="4878727" y="1129528"/>
            <a:ext cx="717815" cy="290177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">
            <a:extLst>
              <a:ext uri="{FF2B5EF4-FFF2-40B4-BE49-F238E27FC236}">
                <a16:creationId xmlns:a16="http://schemas.microsoft.com/office/drawing/2014/main" id="{FB05FB6B-7A86-97A7-4CD1-DC692DF196EC}"/>
              </a:ext>
            </a:extLst>
          </p:cNvPr>
          <p:cNvSpPr/>
          <p:nvPr/>
        </p:nvSpPr>
        <p:spPr>
          <a:xfrm rot="10800000">
            <a:off x="4878724" y="2580416"/>
            <a:ext cx="717815" cy="1450887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84183F09-450C-90F1-572A-55A7913FE901}"/>
              </a:ext>
            </a:extLst>
          </p:cNvPr>
          <p:cNvSpPr txBox="1"/>
          <p:nvPr/>
        </p:nvSpPr>
        <p:spPr>
          <a:xfrm>
            <a:off x="4944124" y="347730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15%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C94B12-129E-80D9-0F8D-BA0A372BD7E2}"/>
              </a:ext>
            </a:extLst>
          </p:cNvPr>
          <p:cNvGrpSpPr/>
          <p:nvPr/>
        </p:nvGrpSpPr>
        <p:grpSpPr>
          <a:xfrm>
            <a:off x="4551222" y="3973923"/>
            <a:ext cx="1372819" cy="1751818"/>
            <a:chOff x="348526" y="4418223"/>
            <a:chExt cx="2929293" cy="17518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E5D5C1-FAB8-75CB-EF7A-B6B8BE4D4837}"/>
                </a:ext>
              </a:extLst>
            </p:cNvPr>
            <p:cNvSpPr txBox="1"/>
            <p:nvPr/>
          </p:nvSpPr>
          <p:spPr>
            <a:xfrm>
              <a:off x="351739" y="4418223"/>
              <a:ext cx="2926080" cy="92333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GCP Networking 101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5F0B7E-FAE6-8889-C5A5-15F83A2800EC}"/>
                </a:ext>
              </a:extLst>
            </p:cNvPr>
            <p:cNvSpPr txBox="1"/>
            <p:nvPr/>
          </p:nvSpPr>
          <p:spPr>
            <a:xfrm>
              <a:off x="348526" y="533904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AZ, Regions, Global VPC, Route Tables, Google Cloud Interconnect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6D517E26-4BD1-093B-182E-A58DFBCE18E9}"/>
              </a:ext>
            </a:extLst>
          </p:cNvPr>
          <p:cNvSpPr/>
          <p:nvPr/>
        </p:nvSpPr>
        <p:spPr>
          <a:xfrm>
            <a:off x="6595456" y="1129528"/>
            <a:ext cx="717815" cy="290177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50F14B80-BE12-51BA-9611-E592207E5CA5}"/>
              </a:ext>
            </a:extLst>
          </p:cNvPr>
          <p:cNvSpPr/>
          <p:nvPr/>
        </p:nvSpPr>
        <p:spPr>
          <a:xfrm rot="10800000">
            <a:off x="6595454" y="2780144"/>
            <a:ext cx="717815" cy="12511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D81CE4F5-502B-22CE-97D2-51AC5EB16CCA}"/>
              </a:ext>
            </a:extLst>
          </p:cNvPr>
          <p:cNvSpPr txBox="1"/>
          <p:nvPr/>
        </p:nvSpPr>
        <p:spPr>
          <a:xfrm>
            <a:off x="6660853" y="347730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E6A8A0-5F3C-7013-5CAF-D603A5ED0B32}"/>
              </a:ext>
            </a:extLst>
          </p:cNvPr>
          <p:cNvGrpSpPr/>
          <p:nvPr/>
        </p:nvGrpSpPr>
        <p:grpSpPr>
          <a:xfrm>
            <a:off x="7984680" y="3999061"/>
            <a:ext cx="1372819" cy="1751818"/>
            <a:chOff x="348526" y="4418223"/>
            <a:chExt cx="2929293" cy="17518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EB79C7-9C01-1D7E-3E03-A119DA494302}"/>
                </a:ext>
              </a:extLst>
            </p:cNvPr>
            <p:cNvSpPr txBox="1"/>
            <p:nvPr/>
          </p:nvSpPr>
          <p:spPr>
            <a:xfrm>
              <a:off x="351739" y="4418223"/>
              <a:ext cx="2926080" cy="92333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Multicloud Network Architecture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41C1A2-C3E2-3AA3-8B58-022C2CD62CE6}"/>
                </a:ext>
              </a:extLst>
            </p:cNvPr>
            <p:cNvSpPr txBox="1"/>
            <p:nvPr/>
          </p:nvSpPr>
          <p:spPr>
            <a:xfrm>
              <a:off x="348526" y="533904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Layered Architecture, Consistent across clouds, repeatable,  simplify designs</a:t>
              </a:r>
            </a:p>
          </p:txBody>
        </p:sp>
      </p:grp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EE73F280-4CBF-9561-9958-701DEC709F6C}"/>
              </a:ext>
            </a:extLst>
          </p:cNvPr>
          <p:cNvSpPr/>
          <p:nvPr/>
        </p:nvSpPr>
        <p:spPr>
          <a:xfrm>
            <a:off x="8312186" y="1129528"/>
            <a:ext cx="717815" cy="290177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0D0FF5C0-5B78-3925-CBB2-8D51C6DCEC83}"/>
              </a:ext>
            </a:extLst>
          </p:cNvPr>
          <p:cNvSpPr/>
          <p:nvPr/>
        </p:nvSpPr>
        <p:spPr>
          <a:xfrm rot="10800000">
            <a:off x="8312182" y="2780143"/>
            <a:ext cx="717815" cy="125116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B0ED21-0894-2985-527F-8D539F7CBEEE}"/>
              </a:ext>
            </a:extLst>
          </p:cNvPr>
          <p:cNvSpPr txBox="1"/>
          <p:nvPr/>
        </p:nvSpPr>
        <p:spPr>
          <a:xfrm>
            <a:off x="8377583" y="347730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Calibri" panose="020F0502020204030204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0%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0EFBB6-D416-3FEE-9705-7079B79AA460}"/>
              </a:ext>
            </a:extLst>
          </p:cNvPr>
          <p:cNvGrpSpPr/>
          <p:nvPr/>
        </p:nvGrpSpPr>
        <p:grpSpPr>
          <a:xfrm>
            <a:off x="9701407" y="4030563"/>
            <a:ext cx="1372819" cy="1567152"/>
            <a:chOff x="348526" y="4418223"/>
            <a:chExt cx="2929293" cy="156715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F26B06-0E0A-79F2-5A7A-AB435712D6E9}"/>
                </a:ext>
              </a:extLst>
            </p:cNvPr>
            <p:cNvSpPr txBox="1"/>
            <p:nvPr/>
          </p:nvSpPr>
          <p:spPr>
            <a:xfrm>
              <a:off x="351739" y="4418223"/>
              <a:ext cx="2926080" cy="92333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Aviatrix Platform Overview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51D56F-F131-ECC8-2BAF-957AB4A12975}"/>
                </a:ext>
              </a:extLst>
            </p:cNvPr>
            <p:cNvSpPr txBox="1"/>
            <p:nvPr/>
          </p:nvSpPr>
          <p:spPr>
            <a:xfrm>
              <a:off x="348526" y="5339044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Features, Functionalities, Comprehensiveness</a:t>
              </a:r>
            </a:p>
          </p:txBody>
        </p:sp>
      </p:grp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890CAE91-FC26-54F6-1E8D-E3D1AAFD2592}"/>
              </a:ext>
            </a:extLst>
          </p:cNvPr>
          <p:cNvSpPr/>
          <p:nvPr/>
        </p:nvSpPr>
        <p:spPr>
          <a:xfrm>
            <a:off x="10028914" y="1129528"/>
            <a:ext cx="717815" cy="290177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A43FF2FA-A2BF-4694-CEEA-07EE9CDC2514}"/>
              </a:ext>
            </a:extLst>
          </p:cNvPr>
          <p:cNvSpPr/>
          <p:nvPr/>
        </p:nvSpPr>
        <p:spPr>
          <a:xfrm rot="10800000">
            <a:off x="10028909" y="1906616"/>
            <a:ext cx="717815" cy="212469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29">
            <a:extLst>
              <a:ext uri="{FF2B5EF4-FFF2-40B4-BE49-F238E27FC236}">
                <a16:creationId xmlns:a16="http://schemas.microsoft.com/office/drawing/2014/main" id="{FF46F5AE-D530-A82E-66B4-1BB262D1EB4B}"/>
              </a:ext>
            </a:extLst>
          </p:cNvPr>
          <p:cNvSpPr txBox="1"/>
          <p:nvPr/>
        </p:nvSpPr>
        <p:spPr>
          <a:xfrm>
            <a:off x="10094311" y="347730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0%</a:t>
            </a:r>
          </a:p>
        </p:txBody>
      </p:sp>
      <p:sp>
        <p:nvSpPr>
          <p:cNvPr id="39" name="Rounded Rectangle 1">
            <a:extLst>
              <a:ext uri="{FF2B5EF4-FFF2-40B4-BE49-F238E27FC236}">
                <a16:creationId xmlns:a16="http://schemas.microsoft.com/office/drawing/2014/main" id="{805998DA-6110-F2CD-59F9-14D8C0C9EFAC}"/>
              </a:ext>
            </a:extLst>
          </p:cNvPr>
          <p:cNvSpPr/>
          <p:nvPr/>
        </p:nvSpPr>
        <p:spPr>
          <a:xfrm>
            <a:off x="2621699" y="6306281"/>
            <a:ext cx="6948601" cy="523691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LAB PODs For Attendees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28D45D-1496-B2F4-D43B-A97EAA373596}"/>
              </a:ext>
            </a:extLst>
          </p:cNvPr>
          <p:cNvGrpSpPr/>
          <p:nvPr/>
        </p:nvGrpSpPr>
        <p:grpSpPr>
          <a:xfrm>
            <a:off x="6266447" y="4010823"/>
            <a:ext cx="1372819" cy="1567152"/>
            <a:chOff x="348526" y="4418223"/>
            <a:chExt cx="2929293" cy="156715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D977FC-E594-67CA-6A0D-445A1A4F6690}"/>
                </a:ext>
              </a:extLst>
            </p:cNvPr>
            <p:cNvSpPr txBox="1"/>
            <p:nvPr/>
          </p:nvSpPr>
          <p:spPr>
            <a:xfrm>
              <a:off x="351739" y="4418223"/>
              <a:ext cx="2926080" cy="92333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 Networking 101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D7831CE-082C-6F7D-21AA-09FC00BCDD5A}"/>
                </a:ext>
              </a:extLst>
            </p:cNvPr>
            <p:cNvSpPr txBox="1"/>
            <p:nvPr/>
          </p:nvSpPr>
          <p:spPr>
            <a:xfrm>
              <a:off x="348526" y="5339044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Features, Functionalities, Comprehensiveness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4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3561-8E66-894D-BA2E-15B2F7A1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About Aviatrix</a:t>
            </a:r>
            <a:endParaRPr lang="en-US" sz="6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12F5C-B652-0022-BA92-9F0C92D071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0D50128-4556-17DD-19AD-78713AEBC0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9226" y="0"/>
            <a:ext cx="682293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40B65-632F-85CB-E9C7-4CF14F8A2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8C01D-B2D5-3DD6-77B0-E2AB0395F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>
          <a:xfrm>
            <a:off x="2503197" y="583062"/>
            <a:ext cx="1819625" cy="1761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374C4-58A5-CAF4-1A55-850038DF8208}"/>
              </a:ext>
            </a:extLst>
          </p:cNvPr>
          <p:cNvSpPr txBox="1"/>
          <p:nvPr/>
        </p:nvSpPr>
        <p:spPr>
          <a:xfrm>
            <a:off x="559325" y="2783509"/>
            <a:ext cx="5784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>
                <a:solidFill>
                  <a:schemeClr val="bg1"/>
                </a:solidFill>
              </a:rPr>
              <a:t>We are the Cloud Networking Experts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4C97A0-32D8-0F76-A443-D471FEAB84B2}"/>
              </a:ext>
            </a:extLst>
          </p:cNvPr>
          <p:cNvGrpSpPr/>
          <p:nvPr/>
        </p:nvGrpSpPr>
        <p:grpSpPr>
          <a:xfrm>
            <a:off x="7552335" y="2695594"/>
            <a:ext cx="3442880" cy="1422400"/>
            <a:chOff x="6651738" y="2939143"/>
            <a:chExt cx="3442880" cy="1422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19964DD-B405-F764-321F-AD3BB80D61AC}"/>
                </a:ext>
              </a:extLst>
            </p:cNvPr>
            <p:cNvSpPr/>
            <p:nvPr/>
          </p:nvSpPr>
          <p:spPr>
            <a:xfrm>
              <a:off x="7079628" y="2968172"/>
              <a:ext cx="3014990" cy="1364343"/>
            </a:xfrm>
            <a:prstGeom prst="roundRect">
              <a:avLst>
                <a:gd name="adj" fmla="val 50000"/>
              </a:avLst>
            </a:prstGeom>
            <a:solidFill>
              <a:srgbClr val="00BD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B8B160-7370-A4BA-3209-1F61D2B738F7}"/>
                </a:ext>
              </a:extLst>
            </p:cNvPr>
            <p:cNvSpPr/>
            <p:nvPr/>
          </p:nvSpPr>
          <p:spPr>
            <a:xfrm>
              <a:off x="6651738" y="2939143"/>
              <a:ext cx="1422400" cy="14224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effectLst>
              <a:outerShdw blurRad="1397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03EC8F-5B4B-4226-0EEE-96E6772D53A9}"/>
                </a:ext>
              </a:extLst>
            </p:cNvPr>
            <p:cNvSpPr txBox="1"/>
            <p:nvPr/>
          </p:nvSpPr>
          <p:spPr>
            <a:xfrm>
              <a:off x="8241530" y="3284210"/>
              <a:ext cx="10744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Improve</a:t>
              </a:r>
            </a:p>
            <a:p>
              <a:r>
                <a:rPr lang="en-US" sz="2000" b="1" dirty="0"/>
                <a:t>Security</a:t>
              </a:r>
            </a:p>
          </p:txBody>
        </p:sp>
        <p:pic>
          <p:nvPicPr>
            <p:cNvPr id="10" name="Graphic 9" descr="Shield Tick outline">
              <a:extLst>
                <a:ext uri="{FF2B5EF4-FFF2-40B4-BE49-F238E27FC236}">
                  <a16:creationId xmlns:a16="http://schemas.microsoft.com/office/drawing/2014/main" id="{4C86E24B-2CDB-5BDD-89E4-65876442B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5738" y="3193143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4C38514-C675-0B4D-F61B-1CABA525DCB8}"/>
              </a:ext>
            </a:extLst>
          </p:cNvPr>
          <p:cNvSpPr/>
          <p:nvPr/>
        </p:nvSpPr>
        <p:spPr>
          <a:xfrm>
            <a:off x="7989547" y="4334450"/>
            <a:ext cx="3014990" cy="136434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A9F3E-47DA-38B7-52DD-DEBD0DFE0B82}"/>
              </a:ext>
            </a:extLst>
          </p:cNvPr>
          <p:cNvSpPr txBox="1"/>
          <p:nvPr/>
        </p:nvSpPr>
        <p:spPr>
          <a:xfrm>
            <a:off x="9142127" y="4662678"/>
            <a:ext cx="967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Reduce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Costs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513943-B0B6-209D-6D0B-6D7B05D167CF}"/>
              </a:ext>
            </a:extLst>
          </p:cNvPr>
          <p:cNvSpPr/>
          <p:nvPr/>
        </p:nvSpPr>
        <p:spPr>
          <a:xfrm>
            <a:off x="7552335" y="4305421"/>
            <a:ext cx="1422400" cy="14224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39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8FFE06C-6E74-EA24-14C4-52CD537A6F55}"/>
              </a:ext>
            </a:extLst>
          </p:cNvPr>
          <p:cNvSpPr/>
          <p:nvPr/>
        </p:nvSpPr>
        <p:spPr>
          <a:xfrm>
            <a:off x="7970902" y="1114795"/>
            <a:ext cx="3014989" cy="1364343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8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3D5046-25FD-8FA9-D642-F75B6CCF6109}"/>
              </a:ext>
            </a:extLst>
          </p:cNvPr>
          <p:cNvSpPr/>
          <p:nvPr/>
        </p:nvSpPr>
        <p:spPr>
          <a:xfrm>
            <a:off x="7552335" y="1085766"/>
            <a:ext cx="1422400" cy="142240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39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C3909-9392-4728-EB4D-4CC691AB181E}"/>
              </a:ext>
            </a:extLst>
          </p:cNvPr>
          <p:cNvSpPr txBox="1"/>
          <p:nvPr/>
        </p:nvSpPr>
        <p:spPr>
          <a:xfrm>
            <a:off x="9142127" y="1463653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Simplify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Operations</a:t>
            </a:r>
          </a:p>
        </p:txBody>
      </p:sp>
      <p:pic>
        <p:nvPicPr>
          <p:cNvPr id="17" name="Graphic 16" descr="Money outline">
            <a:extLst>
              <a:ext uri="{FF2B5EF4-FFF2-40B4-BE49-F238E27FC236}">
                <a16:creationId xmlns:a16="http://schemas.microsoft.com/office/drawing/2014/main" id="{E5277C93-A97A-E94F-3EBE-EC379E771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7771" y="4559717"/>
            <a:ext cx="914400" cy="914400"/>
          </a:xfrm>
          <a:prstGeom prst="rect">
            <a:avLst/>
          </a:prstGeom>
        </p:spPr>
      </p:pic>
      <p:pic>
        <p:nvPicPr>
          <p:cNvPr id="18" name="Graphic 17" descr="Single gear outline">
            <a:extLst>
              <a:ext uri="{FF2B5EF4-FFF2-40B4-BE49-F238E27FC236}">
                <a16:creationId xmlns:a16="http://schemas.microsoft.com/office/drawing/2014/main" id="{9F2D5184-F6DB-90FB-40A5-0ED5555D71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6335" y="136039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982F02-85A3-45EB-0A88-9AE16357D8F1}"/>
              </a:ext>
            </a:extLst>
          </p:cNvPr>
          <p:cNvSpPr txBox="1"/>
          <p:nvPr/>
        </p:nvSpPr>
        <p:spPr>
          <a:xfrm>
            <a:off x="859151" y="4040504"/>
            <a:ext cx="518449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pPr algn="ctr">
              <a:spcAft>
                <a:spcPts val="400"/>
              </a:spcAft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One cloud networking platform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creates</a:t>
            </a:r>
          </a:p>
          <a:p>
            <a:pPr algn="ctr">
              <a:spcAft>
                <a:spcPts val="400"/>
              </a:spcAft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the visibility, security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and control </a:t>
            </a:r>
          </a:p>
          <a:p>
            <a:pPr algn="ctr">
              <a:spcAft>
                <a:spcPts val="400"/>
              </a:spcAft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your business needs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to adapt </a:t>
            </a:r>
          </a:p>
          <a:p>
            <a:pPr algn="ctr">
              <a:spcAft>
                <a:spcPts val="400"/>
              </a:spcAft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with ease and move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ahead at speed.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6C809F-6384-6EF6-AD63-E238D122D1B2}"/>
              </a:ext>
            </a:extLst>
          </p:cNvPr>
          <p:cNvSpPr/>
          <p:nvPr/>
        </p:nvSpPr>
        <p:spPr>
          <a:xfrm>
            <a:off x="6822934" y="0"/>
            <a:ext cx="292241" cy="6858000"/>
          </a:xfrm>
          <a:prstGeom prst="rect">
            <a:avLst/>
          </a:prstGeom>
          <a:solidFill>
            <a:srgbClr val="302E41"/>
          </a:solidFill>
          <a:ln>
            <a:noFill/>
          </a:ln>
          <a:effectLst>
            <a:outerShdw blurRad="174874" dist="85988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65220F-2CD3-166E-CF10-53C4A8F5A542}"/>
              </a:ext>
            </a:extLst>
          </p:cNvPr>
          <p:cNvCxnSpPr/>
          <p:nvPr/>
        </p:nvCxnSpPr>
        <p:spPr>
          <a:xfrm>
            <a:off x="1128713" y="3863994"/>
            <a:ext cx="4629150" cy="0"/>
          </a:xfrm>
          <a:prstGeom prst="line">
            <a:avLst/>
          </a:prstGeom>
          <a:ln w="25400">
            <a:gradFill flip="none" rotWithShape="1">
              <a:gsLst>
                <a:gs pos="520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82F234-EAAA-304C-E99E-98DF223C2E39}"/>
              </a:ext>
            </a:extLst>
          </p:cNvPr>
          <p:cNvCxnSpPr/>
          <p:nvPr/>
        </p:nvCxnSpPr>
        <p:spPr>
          <a:xfrm>
            <a:off x="1098434" y="6002363"/>
            <a:ext cx="4629150" cy="0"/>
          </a:xfrm>
          <a:prstGeom prst="line">
            <a:avLst/>
          </a:prstGeom>
          <a:ln w="25400">
            <a:gradFill flip="none" rotWithShape="1">
              <a:gsLst>
                <a:gs pos="520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418">
        <p:fade/>
      </p:transition>
    </mc:Choice>
    <mc:Fallback xmlns="">
      <p:transition spd="med" advTm="2941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"/>
</p:tagLst>
</file>

<file path=ppt/theme/theme1.xml><?xml version="1.0" encoding="utf-8"?>
<a:theme xmlns:a="http://schemas.openxmlformats.org/drawingml/2006/main" name="2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2FA5B-25BF-4599-B439-22B9B9939BC4}">
  <ds:schemaRefs>
    <ds:schemaRef ds:uri="d86145dc-5422-4d95-9035-99d1eb0aad04"/>
    <ds:schemaRef ds:uri="http://schemas.microsoft.com/office/2006/metadata/properties"/>
    <ds:schemaRef ds:uri="http://purl.org/dc/terms/"/>
    <ds:schemaRef ds:uri="http://schemas.microsoft.com/office/2006/documentManagement/types"/>
    <ds:schemaRef ds:uri="441d0141-fee1-4d79-859b-40b8ef8f47c8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1A72B1-EE64-40AA-A8FF-8F263E6A57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36E331-91CC-4918-8F7B-4A46525C3137}">
  <ds:schemaRefs>
    <ds:schemaRef ds:uri="441d0141-fee1-4d79-859b-40b8ef8f47c8"/>
    <ds:schemaRef ds:uri="d86145dc-5422-4d95-9035-99d1eb0aad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Aviatrix_template_Aug_22</Template>
  <TotalTime>146</TotalTime>
  <Words>1733</Words>
  <Application>Microsoft Macintosh PowerPoint</Application>
  <PresentationFormat>Widescreen</PresentationFormat>
  <Paragraphs>451</Paragraphs>
  <Slides>23</Slides>
  <Notes>14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Hiragino Kaku Gothic StdN W8</vt:lpstr>
      <vt:lpstr>Arial</vt:lpstr>
      <vt:lpstr>Calibri</vt:lpstr>
      <vt:lpstr>Calibri Light</vt:lpstr>
      <vt:lpstr>Century Gothic</vt:lpstr>
      <vt:lpstr>Gotham Light</vt:lpstr>
      <vt:lpstr>Metropolis</vt:lpstr>
      <vt:lpstr>Metropolis Light</vt:lpstr>
      <vt:lpstr>Open Sans</vt:lpstr>
      <vt:lpstr>Roboto</vt:lpstr>
      <vt:lpstr>2_Aviatrix_lite</vt:lpstr>
      <vt:lpstr>Aviatrix ACE Associate</vt:lpstr>
      <vt:lpstr>Shahzad Ali</vt:lpstr>
      <vt:lpstr>ACE Program and ACE Associate Introduction</vt:lpstr>
      <vt:lpstr>ACE Multicloud Networking Learning Paths</vt:lpstr>
      <vt:lpstr>ACE-Associate Prerequisite &amp; How to get Certified</vt:lpstr>
      <vt:lpstr>Outcome</vt:lpstr>
      <vt:lpstr>Aviatrix Certified Engineer Associate - Agenda</vt:lpstr>
      <vt:lpstr>About Aviatrix</vt:lpstr>
      <vt:lpstr>PowerPoint Presentation</vt:lpstr>
      <vt:lpstr>Enterprises Choose Cloud Networking Experts</vt:lpstr>
      <vt:lpstr>Why Not Use CSP Native Networking?</vt:lpstr>
      <vt:lpstr>Aviatrix Solving Challenges for Enterprises in Public Cloud</vt:lpstr>
      <vt:lpstr>Aviatrix Cloud Networking Platform</vt:lpstr>
      <vt:lpstr>Aviatrix Secure Cloud Networking</vt:lpstr>
      <vt:lpstr>Embedding Intelligence in the Aviatrix Data Plane  (SMART GWs) </vt:lpstr>
      <vt:lpstr>PowerPoint Presentation</vt:lpstr>
      <vt:lpstr>PowerPoint Presentation</vt:lpstr>
      <vt:lpstr>Next: Introduction to Public Cloud Networking</vt:lpstr>
      <vt:lpstr>Aviatrix Certified Engineer Associate</vt:lpstr>
      <vt:lpstr>Expectations from Today’s Session</vt:lpstr>
      <vt:lpstr>About Aviatrix</vt:lpstr>
      <vt:lpstr>Secure Cloud Networking Platform Attributes</vt:lpstr>
      <vt:lpstr>Aviatrix Secure Cloud Networking Platform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Solutions Architecture Team</dc:title>
  <dc:subject/>
  <dc:creator>Shahzad Ali</dc:creator>
  <cp:keywords/>
  <dc:description>Aviatrix_template_Feb_2024</dc:description>
  <cp:lastModifiedBy>Shahzad Ali</cp:lastModifiedBy>
  <cp:revision>3</cp:revision>
  <dcterms:created xsi:type="dcterms:W3CDTF">2022-08-02T17:36:13Z</dcterms:created>
  <dcterms:modified xsi:type="dcterms:W3CDTF">2024-04-17T15:54:32Z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  <property fmtid="{D5CDD505-2E9C-101B-9397-08002B2CF9AE}" pid="4" name="Order">
    <vt:r8>152900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