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95" r:id="rId4"/>
    <p:sldMasterId id="2147483738" r:id="rId5"/>
  </p:sldMasterIdLst>
  <p:notesMasterIdLst>
    <p:notesMasterId r:id="rId13"/>
  </p:notesMasterIdLst>
  <p:sldIdLst>
    <p:sldId id="2142532865" r:id="rId6"/>
    <p:sldId id="2076137453" r:id="rId7"/>
    <p:sldId id="2076137217" r:id="rId8"/>
    <p:sldId id="268" r:id="rId9"/>
    <p:sldId id="2076137207" r:id="rId10"/>
    <p:sldId id="2076137263" r:id="rId11"/>
    <p:sldId id="207613745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6D187-21BE-8F46-8232-5187DE5CAACF}" v="178" dt="2024-04-15T01:38:31.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3"/>
    <p:restoredTop sz="88315"/>
  </p:normalViewPr>
  <p:slideViewPr>
    <p:cSldViewPr snapToGrid="0" snapToObjects="1">
      <p:cViewPr varScale="1">
        <p:scale>
          <a:sx n="138" d="100"/>
          <a:sy n="138" d="100"/>
        </p:scale>
        <p:origin x="1616" y="176"/>
      </p:cViewPr>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m El Jamali" userId="0a7c8eb8-c4ad-4e01-8ef9-3ece26eb4cac" providerId="ADAL" clId="{E1135E72-A696-6245-820D-4A6C0E7585BF}"/>
    <pc:docChg chg="undo custSel addSld delSld modSld modMainMaster">
      <pc:chgData name="Karim El Jamali" userId="0a7c8eb8-c4ad-4e01-8ef9-3ece26eb4cac" providerId="ADAL" clId="{E1135E72-A696-6245-820D-4A6C0E7585BF}" dt="2023-01-16T17:30:08.518" v="58" actId="2696"/>
      <pc:docMkLst>
        <pc:docMk/>
      </pc:docMkLst>
      <pc:sldChg chg="delSp mod">
        <pc:chgData name="Karim El Jamali" userId="0a7c8eb8-c4ad-4e01-8ef9-3ece26eb4cac" providerId="ADAL" clId="{E1135E72-A696-6245-820D-4A6C0E7585BF}" dt="2023-01-16T17:29:18.423" v="53" actId="478"/>
        <pc:sldMkLst>
          <pc:docMk/>
          <pc:sldMk cId="456021599" sldId="268"/>
        </pc:sldMkLst>
        <pc:spChg chg="del">
          <ac:chgData name="Karim El Jamali" userId="0a7c8eb8-c4ad-4e01-8ef9-3ece26eb4cac" providerId="ADAL" clId="{E1135E72-A696-6245-820D-4A6C0E7585BF}" dt="2023-01-16T17:29:18.423" v="53" actId="478"/>
          <ac:spMkLst>
            <pc:docMk/>
            <pc:sldMk cId="456021599" sldId="268"/>
            <ac:spMk id="6" creationId="{9186AA28-F8DD-0642-AA9D-3CA293029622}"/>
          </ac:spMkLst>
        </pc:spChg>
      </pc:sldChg>
      <pc:sldChg chg="add del">
        <pc:chgData name="Karim El Jamali" userId="0a7c8eb8-c4ad-4e01-8ef9-3ece26eb4cac" providerId="ADAL" clId="{E1135E72-A696-6245-820D-4A6C0E7585BF}" dt="2023-01-16T17:27:44.263" v="45" actId="2696"/>
        <pc:sldMkLst>
          <pc:docMk/>
          <pc:sldMk cId="878991217" sldId="2216"/>
        </pc:sldMkLst>
      </pc:sldChg>
      <pc:sldChg chg="delSp mod">
        <pc:chgData name="Karim El Jamali" userId="0a7c8eb8-c4ad-4e01-8ef9-3ece26eb4cac" providerId="ADAL" clId="{E1135E72-A696-6245-820D-4A6C0E7585BF}" dt="2023-01-16T17:29:21.291" v="54" actId="478"/>
        <pc:sldMkLst>
          <pc:docMk/>
          <pc:sldMk cId="2887543596" sldId="2076137207"/>
        </pc:sldMkLst>
        <pc:spChg chg="del">
          <ac:chgData name="Karim El Jamali" userId="0a7c8eb8-c4ad-4e01-8ef9-3ece26eb4cac" providerId="ADAL" clId="{E1135E72-A696-6245-820D-4A6C0E7585BF}" dt="2023-01-16T17:29:21.291" v="54" actId="478"/>
          <ac:spMkLst>
            <pc:docMk/>
            <pc:sldMk cId="2887543596" sldId="2076137207"/>
            <ac:spMk id="2" creationId="{6B6BB306-6607-8347-A6D9-B54DEEFFE60F}"/>
          </ac:spMkLst>
        </pc:spChg>
      </pc:sldChg>
      <pc:sldChg chg="del">
        <pc:chgData name="Karim El Jamali" userId="0a7c8eb8-c4ad-4e01-8ef9-3ece26eb4cac" providerId="ADAL" clId="{E1135E72-A696-6245-820D-4A6C0E7585BF}" dt="2023-01-16T17:30:08.518" v="58" actId="2696"/>
        <pc:sldMkLst>
          <pc:docMk/>
          <pc:sldMk cId="1766350296" sldId="2076137216"/>
        </pc:sldMkLst>
      </pc:sldChg>
      <pc:sldChg chg="delSp mod">
        <pc:chgData name="Karim El Jamali" userId="0a7c8eb8-c4ad-4e01-8ef9-3ece26eb4cac" providerId="ADAL" clId="{E1135E72-A696-6245-820D-4A6C0E7585BF}" dt="2023-01-16T17:29:16.402" v="52" actId="478"/>
        <pc:sldMkLst>
          <pc:docMk/>
          <pc:sldMk cId="2417112476" sldId="2076137217"/>
        </pc:sldMkLst>
        <pc:spChg chg="del">
          <ac:chgData name="Karim El Jamali" userId="0a7c8eb8-c4ad-4e01-8ef9-3ece26eb4cac" providerId="ADAL" clId="{E1135E72-A696-6245-820D-4A6C0E7585BF}" dt="2023-01-16T17:29:16.402" v="52" actId="478"/>
          <ac:spMkLst>
            <pc:docMk/>
            <pc:sldMk cId="2417112476" sldId="2076137217"/>
            <ac:spMk id="4" creationId="{CE4A9F06-DE7F-2140-B831-FDA0A864FF3D}"/>
          </ac:spMkLst>
        </pc:spChg>
      </pc:sldChg>
      <pc:sldChg chg="add del">
        <pc:chgData name="Karim El Jamali" userId="0a7c8eb8-c4ad-4e01-8ef9-3ece26eb4cac" providerId="ADAL" clId="{E1135E72-A696-6245-820D-4A6C0E7585BF}" dt="2023-01-16T17:30:05.677" v="57"/>
        <pc:sldMkLst>
          <pc:docMk/>
          <pc:sldMk cId="1116769962" sldId="2076137258"/>
        </pc:sldMkLst>
      </pc:sldChg>
      <pc:sldChg chg="modSp add mod">
        <pc:chgData name="Karim El Jamali" userId="0a7c8eb8-c4ad-4e01-8ef9-3ece26eb4cac" providerId="ADAL" clId="{E1135E72-A696-6245-820D-4A6C0E7585BF}" dt="2023-01-16T17:27:29.598" v="42" actId="255"/>
        <pc:sldMkLst>
          <pc:docMk/>
          <pc:sldMk cId="3685983892" sldId="2142532865"/>
        </pc:sldMkLst>
        <pc:spChg chg="mod">
          <ac:chgData name="Karim El Jamali" userId="0a7c8eb8-c4ad-4e01-8ef9-3ece26eb4cac" providerId="ADAL" clId="{E1135E72-A696-6245-820D-4A6C0E7585BF}" dt="2023-01-16T17:27:29.598" v="42" actId="255"/>
          <ac:spMkLst>
            <pc:docMk/>
            <pc:sldMk cId="3685983892" sldId="2142532865"/>
            <ac:spMk id="3" creationId="{00000000-0000-0000-0000-000000000000}"/>
          </ac:spMkLst>
        </pc:spChg>
      </pc:sldChg>
      <pc:sldMasterChg chg="delSp mod modSldLayout">
        <pc:chgData name="Karim El Jamali" userId="0a7c8eb8-c4ad-4e01-8ef9-3ece26eb4cac" providerId="ADAL" clId="{E1135E72-A696-6245-820D-4A6C0E7585BF}" dt="2023-01-16T17:29:08.201" v="51" actId="478"/>
        <pc:sldMasterMkLst>
          <pc:docMk/>
          <pc:sldMasterMk cId="176719555" sldId="2147483695"/>
        </pc:sldMasterMkLst>
        <pc:spChg chg="del">
          <ac:chgData name="Karim El Jamali" userId="0a7c8eb8-c4ad-4e01-8ef9-3ece26eb4cac" providerId="ADAL" clId="{E1135E72-A696-6245-820D-4A6C0E7585BF}" dt="2023-01-16T17:28:05.616" v="46" actId="478"/>
          <ac:spMkLst>
            <pc:docMk/>
            <pc:sldMasterMk cId="176719555" sldId="2147483695"/>
            <ac:spMk id="4" creationId="{03D4790B-CF6A-41BA-97EB-3A22F395DE91}"/>
          </ac:spMkLst>
        </pc:spChg>
        <pc:spChg chg="del">
          <ac:chgData name="Karim El Jamali" userId="0a7c8eb8-c4ad-4e01-8ef9-3ece26eb4cac" providerId="ADAL" clId="{E1135E72-A696-6245-820D-4A6C0E7585BF}" dt="2023-01-16T17:28:29.761" v="47" actId="478"/>
          <ac:spMkLst>
            <pc:docMk/>
            <pc:sldMasterMk cId="176719555" sldId="2147483695"/>
            <ac:spMk id="7" creationId="{E07E7683-3026-44B6-9A6A-FC5ED25F6FBC}"/>
          </ac:spMkLst>
        </pc:spChg>
        <pc:spChg chg="del">
          <ac:chgData name="Karim El Jamali" userId="0a7c8eb8-c4ad-4e01-8ef9-3ece26eb4cac" providerId="ADAL" clId="{E1135E72-A696-6245-820D-4A6C0E7585BF}" dt="2023-01-16T17:28:31.094" v="48" actId="478"/>
          <ac:spMkLst>
            <pc:docMk/>
            <pc:sldMasterMk cId="176719555" sldId="2147483695"/>
            <ac:spMk id="54" creationId="{8D080F91-5045-49C9-9FBA-334DEA7ED6D5}"/>
          </ac:spMkLst>
        </pc:spChg>
        <pc:picChg chg="del">
          <ac:chgData name="Karim El Jamali" userId="0a7c8eb8-c4ad-4e01-8ef9-3ece26eb4cac" providerId="ADAL" clId="{E1135E72-A696-6245-820D-4A6C0E7585BF}" dt="2023-01-16T17:28:34.405" v="50" actId="478"/>
          <ac:picMkLst>
            <pc:docMk/>
            <pc:sldMasterMk cId="176719555" sldId="2147483695"/>
            <ac:picMk id="6" creationId="{2CD449A2-525F-4A43-992D-4178ADDF93A4}"/>
          </ac:picMkLst>
        </pc:picChg>
        <pc:picChg chg="del">
          <ac:chgData name="Karim El Jamali" userId="0a7c8eb8-c4ad-4e01-8ef9-3ece26eb4cac" providerId="ADAL" clId="{E1135E72-A696-6245-820D-4A6C0E7585BF}" dt="2023-01-16T17:28:32.830" v="49" actId="478"/>
          <ac:picMkLst>
            <pc:docMk/>
            <pc:sldMasterMk cId="176719555" sldId="2147483695"/>
            <ac:picMk id="9" creationId="{38CB813C-A9B5-4A5A-8832-4CD779D05E4E}"/>
          </ac:picMkLst>
        </pc:picChg>
        <pc:sldLayoutChg chg="delSp mod">
          <pc:chgData name="Karim El Jamali" userId="0a7c8eb8-c4ad-4e01-8ef9-3ece26eb4cac" providerId="ADAL" clId="{E1135E72-A696-6245-820D-4A6C0E7585BF}" dt="2023-01-16T17:29:08.201" v="51" actId="478"/>
          <pc:sldLayoutMkLst>
            <pc:docMk/>
            <pc:sldMasterMk cId="176719555" sldId="2147483695"/>
            <pc:sldLayoutMk cId="1271430342" sldId="2147483715"/>
          </pc:sldLayoutMkLst>
          <pc:spChg chg="del">
            <ac:chgData name="Karim El Jamali" userId="0a7c8eb8-c4ad-4e01-8ef9-3ece26eb4cac" providerId="ADAL" clId="{E1135E72-A696-6245-820D-4A6C0E7585BF}" dt="2023-01-16T17:29:08.201" v="51" actId="478"/>
            <ac:spMkLst>
              <pc:docMk/>
              <pc:sldMasterMk cId="176719555" sldId="2147483695"/>
              <pc:sldLayoutMk cId="1271430342" sldId="2147483715"/>
              <ac:spMk id="4" creationId="{D639F74C-D0A1-40F1-92F6-B3F84C55C427}"/>
            </ac:spMkLst>
          </pc:spChg>
        </pc:sldLayoutChg>
      </pc:sldMasterChg>
    </pc:docChg>
  </pc:docChgLst>
  <pc:docChgLst>
    <pc:chgData name="Shahzad Ali" userId="ecba8e45-00b4-4f6b-a2f0-4dc2d773ca2c" providerId="ADAL" clId="{DBF6D187-21BE-8F46-8232-5187DE5CAACF}"/>
    <pc:docChg chg="custSel modSld modShowInfo">
      <pc:chgData name="Shahzad Ali" userId="ecba8e45-00b4-4f6b-a2f0-4dc2d773ca2c" providerId="ADAL" clId="{DBF6D187-21BE-8F46-8232-5187DE5CAACF}" dt="2024-04-15T01:38:31.553" v="330" actId="20577"/>
      <pc:docMkLst>
        <pc:docMk/>
      </pc:docMkLst>
      <pc:sldChg chg="addSp delSp modSp mod modClrScheme modAnim chgLayout">
        <pc:chgData name="Shahzad Ali" userId="ecba8e45-00b4-4f6b-a2f0-4dc2d773ca2c" providerId="ADAL" clId="{DBF6D187-21BE-8F46-8232-5187DE5CAACF}" dt="2024-04-15T01:38:31.553" v="330" actId="20577"/>
        <pc:sldMkLst>
          <pc:docMk/>
          <pc:sldMk cId="456021599" sldId="268"/>
        </pc:sldMkLst>
        <pc:spChg chg="mod ord">
          <ac:chgData name="Shahzad Ali" userId="ecba8e45-00b4-4f6b-a2f0-4dc2d773ca2c" providerId="ADAL" clId="{DBF6D187-21BE-8F46-8232-5187DE5CAACF}" dt="2024-04-10T23:40:15.782" v="63" actId="700"/>
          <ac:spMkLst>
            <pc:docMk/>
            <pc:sldMk cId="456021599" sldId="268"/>
            <ac:spMk id="2" creationId="{A200ED68-98B3-422F-80E8-ACB95ED112A3}"/>
          </ac:spMkLst>
        </pc:spChg>
        <pc:spChg chg="mod">
          <ac:chgData name="Shahzad Ali" userId="ecba8e45-00b4-4f6b-a2f0-4dc2d773ca2c" providerId="ADAL" clId="{DBF6D187-21BE-8F46-8232-5187DE5CAACF}" dt="2024-04-15T01:25:18.491" v="316" actId="1076"/>
          <ac:spMkLst>
            <pc:docMk/>
            <pc:sldMk cId="456021599" sldId="268"/>
            <ac:spMk id="3" creationId="{AFE536DF-48CD-AC4E-98AC-177AA199DA20}"/>
          </ac:spMkLst>
        </pc:spChg>
        <pc:spChg chg="mod">
          <ac:chgData name="Shahzad Ali" userId="ecba8e45-00b4-4f6b-a2f0-4dc2d773ca2c" providerId="ADAL" clId="{DBF6D187-21BE-8F46-8232-5187DE5CAACF}" dt="2024-04-15T01:38:31.553" v="330" actId="20577"/>
          <ac:spMkLst>
            <pc:docMk/>
            <pc:sldMk cId="456021599" sldId="268"/>
            <ac:spMk id="7" creationId="{6F0BB392-FC83-534B-91D8-8D784A3647D5}"/>
          </ac:spMkLst>
        </pc:spChg>
        <pc:spChg chg="mod ord">
          <ac:chgData name="Shahzad Ali" userId="ecba8e45-00b4-4f6b-a2f0-4dc2d773ca2c" providerId="ADAL" clId="{DBF6D187-21BE-8F46-8232-5187DE5CAACF}" dt="2024-04-10T23:40:15.782" v="63" actId="700"/>
          <ac:spMkLst>
            <pc:docMk/>
            <pc:sldMk cId="456021599" sldId="268"/>
            <ac:spMk id="8" creationId="{D207B4A2-0B84-0E48-B682-F8174C1DC533}"/>
          </ac:spMkLst>
        </pc:spChg>
        <pc:picChg chg="add del">
          <ac:chgData name="Shahzad Ali" userId="ecba8e45-00b4-4f6b-a2f0-4dc2d773ca2c" providerId="ADAL" clId="{DBF6D187-21BE-8F46-8232-5187DE5CAACF}" dt="2024-04-15T01:26:08.329" v="318"/>
          <ac:picMkLst>
            <pc:docMk/>
            <pc:sldMk cId="456021599" sldId="268"/>
            <ac:picMk id="4" creationId="{89BBD3CE-D3FE-30CE-C5D9-EC5631C6D3B9}"/>
          </ac:picMkLst>
        </pc:picChg>
        <pc:picChg chg="add mod">
          <ac:chgData name="Shahzad Ali" userId="ecba8e45-00b4-4f6b-a2f0-4dc2d773ca2c" providerId="ADAL" clId="{DBF6D187-21BE-8F46-8232-5187DE5CAACF}" dt="2024-04-15T01:26:18.973" v="321" actId="1076"/>
          <ac:picMkLst>
            <pc:docMk/>
            <pc:sldMk cId="456021599" sldId="268"/>
            <ac:picMk id="1026" creationId="{2AE023B6-A1CC-EABC-945D-D584D60FAFE9}"/>
          </ac:picMkLst>
        </pc:picChg>
      </pc:sldChg>
      <pc:sldChg chg="modSp mod modClrScheme chgLayout">
        <pc:chgData name="Shahzad Ali" userId="ecba8e45-00b4-4f6b-a2f0-4dc2d773ca2c" providerId="ADAL" clId="{DBF6D187-21BE-8F46-8232-5187DE5CAACF}" dt="2024-04-10T23:38:46.766" v="8" actId="1076"/>
        <pc:sldMkLst>
          <pc:docMk/>
          <pc:sldMk cId="2887543596" sldId="2076137207"/>
        </pc:sldMkLst>
        <pc:spChg chg="mod ord">
          <ac:chgData name="Shahzad Ali" userId="ecba8e45-00b4-4f6b-a2f0-4dc2d773ca2c" providerId="ADAL" clId="{DBF6D187-21BE-8F46-8232-5187DE5CAACF}" dt="2024-04-10T23:38:41.419" v="7" actId="700"/>
          <ac:spMkLst>
            <pc:docMk/>
            <pc:sldMk cId="2887543596" sldId="2076137207"/>
            <ac:spMk id="3" creationId="{45B2614B-21B1-3148-844B-2A81595DBA97}"/>
          </ac:spMkLst>
        </pc:spChg>
        <pc:spChg chg="mod ord">
          <ac:chgData name="Shahzad Ali" userId="ecba8e45-00b4-4f6b-a2f0-4dc2d773ca2c" providerId="ADAL" clId="{DBF6D187-21BE-8F46-8232-5187DE5CAACF}" dt="2024-04-10T23:38:41.419" v="7" actId="700"/>
          <ac:spMkLst>
            <pc:docMk/>
            <pc:sldMk cId="2887543596" sldId="2076137207"/>
            <ac:spMk id="4" creationId="{77D56FF5-25D9-9F41-97E2-E5699A761634}"/>
          </ac:spMkLst>
        </pc:spChg>
        <pc:graphicFrameChg chg="mod ord">
          <ac:chgData name="Shahzad Ali" userId="ecba8e45-00b4-4f6b-a2f0-4dc2d773ca2c" providerId="ADAL" clId="{DBF6D187-21BE-8F46-8232-5187DE5CAACF}" dt="2024-04-10T23:38:46.766" v="8" actId="1076"/>
          <ac:graphicFrameMkLst>
            <pc:docMk/>
            <pc:sldMk cId="2887543596" sldId="2076137207"/>
            <ac:graphicFrameMk id="5" creationId="{19685DC0-A36C-3445-9A18-8DD31060FD2C}"/>
          </ac:graphicFrameMkLst>
        </pc:graphicFrameChg>
      </pc:sldChg>
      <pc:sldChg chg="delSp modSp mod modClrScheme delAnim chgLayout">
        <pc:chgData name="Shahzad Ali" userId="ecba8e45-00b4-4f6b-a2f0-4dc2d773ca2c" providerId="ADAL" clId="{DBF6D187-21BE-8F46-8232-5187DE5CAACF}" dt="2024-04-15T01:23:33.593" v="235" actId="20577"/>
        <pc:sldMkLst>
          <pc:docMk/>
          <pc:sldMk cId="2417112476" sldId="2076137217"/>
        </pc:sldMkLst>
        <pc:spChg chg="mod ord">
          <ac:chgData name="Shahzad Ali" userId="ecba8e45-00b4-4f6b-a2f0-4dc2d773ca2c" providerId="ADAL" clId="{DBF6D187-21BE-8F46-8232-5187DE5CAACF}" dt="2024-04-15T01:23:33.593" v="235" actId="20577"/>
          <ac:spMkLst>
            <pc:docMk/>
            <pc:sldMk cId="2417112476" sldId="2076137217"/>
            <ac:spMk id="2" creationId="{670F86D9-6681-4DF0-BBE6-F766EDE3A407}"/>
          </ac:spMkLst>
        </pc:spChg>
        <pc:spChg chg="mod ord">
          <ac:chgData name="Shahzad Ali" userId="ecba8e45-00b4-4f6b-a2f0-4dc2d773ca2c" providerId="ADAL" clId="{DBF6D187-21BE-8F46-8232-5187DE5CAACF}" dt="2024-04-10T23:29:42.700" v="3" actId="700"/>
          <ac:spMkLst>
            <pc:docMk/>
            <pc:sldMk cId="2417112476" sldId="2076137217"/>
            <ac:spMk id="5" creationId="{DDF2BC0A-5E5E-644C-97D5-9721BC345820}"/>
          </ac:spMkLst>
        </pc:spChg>
        <pc:spChg chg="mod">
          <ac:chgData name="Shahzad Ali" userId="ecba8e45-00b4-4f6b-a2f0-4dc2d773ca2c" providerId="ADAL" clId="{DBF6D187-21BE-8F46-8232-5187DE5CAACF}" dt="2024-04-15T01:19:25.921" v="64" actId="1076"/>
          <ac:spMkLst>
            <pc:docMk/>
            <pc:sldMk cId="2417112476" sldId="2076137217"/>
            <ac:spMk id="28" creationId="{B65E73BB-28B5-F242-BF80-73332E67C991}"/>
          </ac:spMkLst>
        </pc:spChg>
        <pc:spChg chg="mod">
          <ac:chgData name="Shahzad Ali" userId="ecba8e45-00b4-4f6b-a2f0-4dc2d773ca2c" providerId="ADAL" clId="{DBF6D187-21BE-8F46-8232-5187DE5CAACF}" dt="2024-04-15T01:19:58.071" v="67" actId="1076"/>
          <ac:spMkLst>
            <pc:docMk/>
            <pc:sldMk cId="2417112476" sldId="2076137217"/>
            <ac:spMk id="29" creationId="{7BE0F72D-2521-864B-A4B9-FFFDDB99157B}"/>
          </ac:spMkLst>
        </pc:spChg>
        <pc:spChg chg="mod">
          <ac:chgData name="Shahzad Ali" userId="ecba8e45-00b4-4f6b-a2f0-4dc2d773ca2c" providerId="ADAL" clId="{DBF6D187-21BE-8F46-8232-5187DE5CAACF}" dt="2024-04-15T01:23:18.224" v="185" actId="20577"/>
          <ac:spMkLst>
            <pc:docMk/>
            <pc:sldMk cId="2417112476" sldId="2076137217"/>
            <ac:spMk id="30" creationId="{EB35BDE7-F16C-654D-94DC-FDB8D047A178}"/>
          </ac:spMkLst>
        </pc:spChg>
        <pc:spChg chg="mod">
          <ac:chgData name="Shahzad Ali" userId="ecba8e45-00b4-4f6b-a2f0-4dc2d773ca2c" providerId="ADAL" clId="{DBF6D187-21BE-8F46-8232-5187DE5CAACF}" dt="2024-04-15T01:22:14.072" v="141" actId="1076"/>
          <ac:spMkLst>
            <pc:docMk/>
            <pc:sldMk cId="2417112476" sldId="2076137217"/>
            <ac:spMk id="31" creationId="{A88C5C3B-5940-3248-9E90-25D4AEF16DC0}"/>
          </ac:spMkLst>
        </pc:spChg>
        <pc:spChg chg="del mod">
          <ac:chgData name="Shahzad Ali" userId="ecba8e45-00b4-4f6b-a2f0-4dc2d773ca2c" providerId="ADAL" clId="{DBF6D187-21BE-8F46-8232-5187DE5CAACF}" dt="2024-04-15T01:23:00.057" v="178" actId="478"/>
          <ac:spMkLst>
            <pc:docMk/>
            <pc:sldMk cId="2417112476" sldId="2076137217"/>
            <ac:spMk id="32" creationId="{FA0FFF4E-B527-0C42-B49A-68D914FC86F4}"/>
          </ac:spMkLst>
        </pc:spChg>
        <pc:spChg chg="del">
          <ac:chgData name="Shahzad Ali" userId="ecba8e45-00b4-4f6b-a2f0-4dc2d773ca2c" providerId="ADAL" clId="{DBF6D187-21BE-8F46-8232-5187DE5CAACF}" dt="2024-04-15T01:21:05.198" v="123" actId="478"/>
          <ac:spMkLst>
            <pc:docMk/>
            <pc:sldMk cId="2417112476" sldId="2076137217"/>
            <ac:spMk id="34" creationId="{18338602-1021-3249-88D3-96FDD4DB1050}"/>
          </ac:spMkLst>
        </pc:spChg>
        <pc:spChg chg="mod">
          <ac:chgData name="Shahzad Ali" userId="ecba8e45-00b4-4f6b-a2f0-4dc2d773ca2c" providerId="ADAL" clId="{DBF6D187-21BE-8F46-8232-5187DE5CAACF}" dt="2024-04-15T01:23:06.024" v="179" actId="1076"/>
          <ac:spMkLst>
            <pc:docMk/>
            <pc:sldMk cId="2417112476" sldId="2076137217"/>
            <ac:spMk id="35" creationId="{C8F0A107-FD4B-2449-9C80-7FF980299278}"/>
          </ac:spMkLst>
        </pc:spChg>
        <pc:spChg chg="del mod">
          <ac:chgData name="Shahzad Ali" userId="ecba8e45-00b4-4f6b-a2f0-4dc2d773ca2c" providerId="ADAL" clId="{DBF6D187-21BE-8F46-8232-5187DE5CAACF}" dt="2024-04-15T01:21:06.775" v="124" actId="478"/>
          <ac:spMkLst>
            <pc:docMk/>
            <pc:sldMk cId="2417112476" sldId="2076137217"/>
            <ac:spMk id="36" creationId="{D2F9F6EF-A6A6-B943-9533-EBDD2A45DB7E}"/>
          </ac:spMkLst>
        </pc:spChg>
        <pc:picChg chg="mod">
          <ac:chgData name="Shahzad Ali" userId="ecba8e45-00b4-4f6b-a2f0-4dc2d773ca2c" providerId="ADAL" clId="{DBF6D187-21BE-8F46-8232-5187DE5CAACF}" dt="2024-04-15T01:22:14.072" v="141" actId="1076"/>
          <ac:picMkLst>
            <pc:docMk/>
            <pc:sldMk cId="2417112476" sldId="2076137217"/>
            <ac:picMk id="38" creationId="{4604DD76-C725-664E-ABB3-7E1F00871CBE}"/>
          </ac:picMkLst>
        </pc:picChg>
        <pc:picChg chg="mod">
          <ac:chgData name="Shahzad Ali" userId="ecba8e45-00b4-4f6b-a2f0-4dc2d773ca2c" providerId="ADAL" clId="{DBF6D187-21BE-8F46-8232-5187DE5CAACF}" dt="2024-04-15T01:22:44.689" v="159" actId="14100"/>
          <ac:picMkLst>
            <pc:docMk/>
            <pc:sldMk cId="2417112476" sldId="2076137217"/>
            <ac:picMk id="40" creationId="{3639CE75-B524-4548-B88D-EAA57B74E44F}"/>
          </ac:picMkLst>
        </pc:picChg>
      </pc:sldChg>
      <pc:sldChg chg="addSp delSp modSp mod modClrScheme chgLayout">
        <pc:chgData name="Shahzad Ali" userId="ecba8e45-00b4-4f6b-a2f0-4dc2d773ca2c" providerId="ADAL" clId="{DBF6D187-21BE-8F46-8232-5187DE5CAACF}" dt="2024-04-10T23:39:45.075" v="62" actId="20577"/>
        <pc:sldMkLst>
          <pc:docMk/>
          <pc:sldMk cId="3630273086" sldId="2076137263"/>
        </pc:sldMkLst>
        <pc:spChg chg="mod ord">
          <ac:chgData name="Shahzad Ali" userId="ecba8e45-00b4-4f6b-a2f0-4dc2d773ca2c" providerId="ADAL" clId="{DBF6D187-21BE-8F46-8232-5187DE5CAACF}" dt="2024-04-10T23:39:28.132" v="49" actId="700"/>
          <ac:spMkLst>
            <pc:docMk/>
            <pc:sldMk cId="3630273086" sldId="2076137263"/>
            <ac:spMk id="2" creationId="{9A724939-01C5-1545-84BE-FA3E29021C4E}"/>
          </ac:spMkLst>
        </pc:spChg>
        <pc:spChg chg="add mod ord">
          <ac:chgData name="Shahzad Ali" userId="ecba8e45-00b4-4f6b-a2f0-4dc2d773ca2c" providerId="ADAL" clId="{DBF6D187-21BE-8F46-8232-5187DE5CAACF}" dt="2024-04-10T23:39:45.075" v="62" actId="20577"/>
          <ac:spMkLst>
            <pc:docMk/>
            <pc:sldMk cId="3630273086" sldId="2076137263"/>
            <ac:spMk id="3" creationId="{FB6F9B79-F10F-824D-F5E8-92F1E413D302}"/>
          </ac:spMkLst>
        </pc:spChg>
        <pc:spChg chg="mod ord">
          <ac:chgData name="Shahzad Ali" userId="ecba8e45-00b4-4f6b-a2f0-4dc2d773ca2c" providerId="ADAL" clId="{DBF6D187-21BE-8F46-8232-5187DE5CAACF}" dt="2024-04-10T23:39:28.132" v="49" actId="700"/>
          <ac:spMkLst>
            <pc:docMk/>
            <pc:sldMk cId="3630273086" sldId="2076137263"/>
            <ac:spMk id="7" creationId="{1C43F668-1371-694F-A08E-043360F5710D}"/>
          </ac:spMkLst>
        </pc:spChg>
        <pc:spChg chg="mod ord">
          <ac:chgData name="Shahzad Ali" userId="ecba8e45-00b4-4f6b-a2f0-4dc2d773ca2c" providerId="ADAL" clId="{DBF6D187-21BE-8F46-8232-5187DE5CAACF}" dt="2024-04-10T23:39:28.132" v="49" actId="700"/>
          <ac:spMkLst>
            <pc:docMk/>
            <pc:sldMk cId="3630273086" sldId="2076137263"/>
            <ac:spMk id="8" creationId="{565C5C9F-86B5-7C41-9B0E-DF6CA56BFC74}"/>
          </ac:spMkLst>
        </pc:spChg>
        <pc:spChg chg="del mod">
          <ac:chgData name="Shahzad Ali" userId="ecba8e45-00b4-4f6b-a2f0-4dc2d773ca2c" providerId="ADAL" clId="{DBF6D187-21BE-8F46-8232-5187DE5CAACF}" dt="2024-04-10T23:39:32.987" v="51" actId="478"/>
          <ac:spMkLst>
            <pc:docMk/>
            <pc:sldMk cId="3630273086" sldId="2076137263"/>
            <ac:spMk id="9" creationId="{2E604F2A-BE1D-5649-94DD-A02F05427394}"/>
          </ac:spMkLst>
        </pc:spChg>
      </pc:sldChg>
      <pc:sldChg chg="addSp delSp modSp mod modClrScheme chgLayout">
        <pc:chgData name="Shahzad Ali" userId="ecba8e45-00b4-4f6b-a2f0-4dc2d773ca2c" providerId="ADAL" clId="{DBF6D187-21BE-8F46-8232-5187DE5CAACF}" dt="2024-04-10T23:38:54.144" v="9" actId="700"/>
        <pc:sldMkLst>
          <pc:docMk/>
          <pc:sldMk cId="1984952444" sldId="2076137452"/>
        </pc:sldMkLst>
        <pc:spChg chg="add mod ord">
          <ac:chgData name="Shahzad Ali" userId="ecba8e45-00b4-4f6b-a2f0-4dc2d773ca2c" providerId="ADAL" clId="{DBF6D187-21BE-8F46-8232-5187DE5CAACF}" dt="2024-04-10T23:38:54.144" v="9" actId="700"/>
          <ac:spMkLst>
            <pc:docMk/>
            <pc:sldMk cId="1984952444" sldId="2076137452"/>
            <ac:spMk id="2" creationId="{78154868-3CCD-FB0D-FF1B-5B0107AD7CF4}"/>
          </ac:spMkLst>
        </pc:spChg>
        <pc:spChg chg="mod ord">
          <ac:chgData name="Shahzad Ali" userId="ecba8e45-00b4-4f6b-a2f0-4dc2d773ca2c" providerId="ADAL" clId="{DBF6D187-21BE-8F46-8232-5187DE5CAACF}" dt="2024-04-10T23:38:54.144" v="9" actId="700"/>
          <ac:spMkLst>
            <pc:docMk/>
            <pc:sldMk cId="1984952444" sldId="2076137452"/>
            <ac:spMk id="4" creationId="{7D67503E-A09D-F84A-864D-67CBA6228E6E}"/>
          </ac:spMkLst>
        </pc:spChg>
        <pc:spChg chg="mod ord">
          <ac:chgData name="Shahzad Ali" userId="ecba8e45-00b4-4f6b-a2f0-4dc2d773ca2c" providerId="ADAL" clId="{DBF6D187-21BE-8F46-8232-5187DE5CAACF}" dt="2024-04-10T23:38:54.144" v="9" actId="700"/>
          <ac:spMkLst>
            <pc:docMk/>
            <pc:sldMk cId="1984952444" sldId="2076137452"/>
            <ac:spMk id="5" creationId="{6C2AD985-CAF8-C44D-B823-4097C1F8C36B}"/>
          </ac:spMkLst>
        </pc:spChg>
        <pc:spChg chg="del mod ord">
          <ac:chgData name="Shahzad Ali" userId="ecba8e45-00b4-4f6b-a2f0-4dc2d773ca2c" providerId="ADAL" clId="{DBF6D187-21BE-8F46-8232-5187DE5CAACF}" dt="2024-04-10T23:38:54.144" v="9" actId="700"/>
          <ac:spMkLst>
            <pc:docMk/>
            <pc:sldMk cId="1984952444" sldId="2076137452"/>
            <ac:spMk id="18" creationId="{7BAFD67A-819D-6B18-B580-E270CCCF7D97}"/>
          </ac:spMkLst>
        </pc:spChg>
      </pc:sldChg>
      <pc:sldChg chg="modSp mod modClrScheme chgLayout">
        <pc:chgData name="Shahzad Ali" userId="ecba8e45-00b4-4f6b-a2f0-4dc2d773ca2c" providerId="ADAL" clId="{DBF6D187-21BE-8F46-8232-5187DE5CAACF}" dt="2024-04-10T23:29:35.087" v="2" actId="700"/>
        <pc:sldMkLst>
          <pc:docMk/>
          <pc:sldMk cId="904835572" sldId="2076137453"/>
        </pc:sldMkLst>
        <pc:spChg chg="mod ord">
          <ac:chgData name="Shahzad Ali" userId="ecba8e45-00b4-4f6b-a2f0-4dc2d773ca2c" providerId="ADAL" clId="{DBF6D187-21BE-8F46-8232-5187DE5CAACF}" dt="2024-04-10T23:29:35.087" v="2" actId="700"/>
          <ac:spMkLst>
            <pc:docMk/>
            <pc:sldMk cId="904835572" sldId="2076137453"/>
            <ac:spMk id="2" creationId="{4872DF2A-A6FB-1941-B77C-D41F595FF8D1}"/>
          </ac:spMkLst>
        </pc:spChg>
        <pc:spChg chg="mod ord">
          <ac:chgData name="Shahzad Ali" userId="ecba8e45-00b4-4f6b-a2f0-4dc2d773ca2c" providerId="ADAL" clId="{DBF6D187-21BE-8F46-8232-5187DE5CAACF}" dt="2024-04-10T23:29:35.087" v="2" actId="700"/>
          <ac:spMkLst>
            <pc:docMk/>
            <pc:sldMk cId="904835572" sldId="2076137453"/>
            <ac:spMk id="3" creationId="{CD2F7E94-6F7A-B002-68F7-1DB2EF3CBDEF}"/>
          </ac:spMkLst>
        </pc:spChg>
      </pc:sldChg>
      <pc:sldChg chg="addSp delSp modSp mod modClrScheme chgLayout">
        <pc:chgData name="Shahzad Ali" userId="ecba8e45-00b4-4f6b-a2f0-4dc2d773ca2c" providerId="ADAL" clId="{DBF6D187-21BE-8F46-8232-5187DE5CAACF}" dt="2024-04-10T23:29:27.689" v="1" actId="478"/>
        <pc:sldMkLst>
          <pc:docMk/>
          <pc:sldMk cId="3685983892" sldId="2142532865"/>
        </pc:sldMkLst>
        <pc:spChg chg="add mod ord">
          <ac:chgData name="Shahzad Ali" userId="ecba8e45-00b4-4f6b-a2f0-4dc2d773ca2c" providerId="ADAL" clId="{DBF6D187-21BE-8F46-8232-5187DE5CAACF}" dt="2024-04-10T23:29:24.707" v="0" actId="700"/>
          <ac:spMkLst>
            <pc:docMk/>
            <pc:sldMk cId="3685983892" sldId="2142532865"/>
            <ac:spMk id="2" creationId="{F97F455F-07F8-36A7-C61E-D2B8764B16DC}"/>
          </ac:spMkLst>
        </pc:spChg>
        <pc:spChg chg="mod ord">
          <ac:chgData name="Shahzad Ali" userId="ecba8e45-00b4-4f6b-a2f0-4dc2d773ca2c" providerId="ADAL" clId="{DBF6D187-21BE-8F46-8232-5187DE5CAACF}" dt="2024-04-10T23:29:24.707" v="0" actId="700"/>
          <ac:spMkLst>
            <pc:docMk/>
            <pc:sldMk cId="3685983892" sldId="2142532865"/>
            <ac:spMk id="3" creationId="{00000000-0000-0000-0000-000000000000}"/>
          </ac:spMkLst>
        </pc:spChg>
        <pc:spChg chg="mod ord">
          <ac:chgData name="Shahzad Ali" userId="ecba8e45-00b4-4f6b-a2f0-4dc2d773ca2c" providerId="ADAL" clId="{DBF6D187-21BE-8F46-8232-5187DE5CAACF}" dt="2024-04-10T23:29:24.707" v="0" actId="700"/>
          <ac:spMkLst>
            <pc:docMk/>
            <pc:sldMk cId="3685983892" sldId="2142532865"/>
            <ac:spMk id="4" creationId="{00000000-0000-0000-0000-000000000000}"/>
          </ac:spMkLst>
        </pc:spChg>
        <pc:spChg chg="del mod ord">
          <ac:chgData name="Shahzad Ali" userId="ecba8e45-00b4-4f6b-a2f0-4dc2d773ca2c" providerId="ADAL" clId="{DBF6D187-21BE-8F46-8232-5187DE5CAACF}" dt="2024-04-10T23:29:24.707" v="0" actId="700"/>
          <ac:spMkLst>
            <pc:docMk/>
            <pc:sldMk cId="3685983892" sldId="2142532865"/>
            <ac:spMk id="5" creationId="{00000000-0000-0000-0000-000000000000}"/>
          </ac:spMkLst>
        </pc:spChg>
        <pc:picChg chg="del">
          <ac:chgData name="Shahzad Ali" userId="ecba8e45-00b4-4f6b-a2f0-4dc2d773ca2c" providerId="ADAL" clId="{DBF6D187-21BE-8F46-8232-5187DE5CAACF}" dt="2024-04-10T23:29:27.689" v="1" actId="478"/>
          <ac:picMkLst>
            <pc:docMk/>
            <pc:sldMk cId="3685983892" sldId="2142532865"/>
            <ac:picMk id="6" creationId="{756F7E9D-CE01-22DA-9F55-83B5F68D411B}"/>
          </ac:picMkLst>
        </pc:picChg>
      </pc:sldChg>
      <pc:sldMasterChg chg="delSldLayout">
        <pc:chgData name="Shahzad Ali" userId="ecba8e45-00b4-4f6b-a2f0-4dc2d773ca2c" providerId="ADAL" clId="{DBF6D187-21BE-8F46-8232-5187DE5CAACF}" dt="2024-04-10T23:39:15.120" v="48" actId="2696"/>
        <pc:sldMasterMkLst>
          <pc:docMk/>
          <pc:sldMasterMk cId="176719555" sldId="2147483695"/>
        </pc:sldMasterMkLst>
        <pc:sldLayoutChg chg="del">
          <pc:chgData name="Shahzad Ali" userId="ecba8e45-00b4-4f6b-a2f0-4dc2d773ca2c" providerId="ADAL" clId="{DBF6D187-21BE-8F46-8232-5187DE5CAACF}" dt="2024-04-10T23:39:03.995" v="10" actId="2696"/>
          <pc:sldLayoutMkLst>
            <pc:docMk/>
            <pc:sldMasterMk cId="176719555" sldId="2147483695"/>
            <pc:sldLayoutMk cId="3601587457" sldId="2147483696"/>
          </pc:sldLayoutMkLst>
        </pc:sldLayoutChg>
        <pc:sldLayoutChg chg="del">
          <pc:chgData name="Shahzad Ali" userId="ecba8e45-00b4-4f6b-a2f0-4dc2d773ca2c" providerId="ADAL" clId="{DBF6D187-21BE-8F46-8232-5187DE5CAACF}" dt="2024-04-10T23:39:04.272" v="11" actId="2696"/>
          <pc:sldLayoutMkLst>
            <pc:docMk/>
            <pc:sldMasterMk cId="176719555" sldId="2147483695"/>
            <pc:sldLayoutMk cId="4053843431" sldId="2147483697"/>
          </pc:sldLayoutMkLst>
        </pc:sldLayoutChg>
        <pc:sldLayoutChg chg="del">
          <pc:chgData name="Shahzad Ali" userId="ecba8e45-00b4-4f6b-a2f0-4dc2d773ca2c" providerId="ADAL" clId="{DBF6D187-21BE-8F46-8232-5187DE5CAACF}" dt="2024-04-10T23:39:04.421" v="12" actId="2696"/>
          <pc:sldLayoutMkLst>
            <pc:docMk/>
            <pc:sldMasterMk cId="176719555" sldId="2147483695"/>
            <pc:sldLayoutMk cId="1302923573" sldId="2147483698"/>
          </pc:sldLayoutMkLst>
        </pc:sldLayoutChg>
        <pc:sldLayoutChg chg="del">
          <pc:chgData name="Shahzad Ali" userId="ecba8e45-00b4-4f6b-a2f0-4dc2d773ca2c" providerId="ADAL" clId="{DBF6D187-21BE-8F46-8232-5187DE5CAACF}" dt="2024-04-10T23:39:04.575" v="13" actId="2696"/>
          <pc:sldLayoutMkLst>
            <pc:docMk/>
            <pc:sldMasterMk cId="176719555" sldId="2147483695"/>
            <pc:sldLayoutMk cId="766930087" sldId="2147483699"/>
          </pc:sldLayoutMkLst>
        </pc:sldLayoutChg>
        <pc:sldLayoutChg chg="del">
          <pc:chgData name="Shahzad Ali" userId="ecba8e45-00b4-4f6b-a2f0-4dc2d773ca2c" providerId="ADAL" clId="{DBF6D187-21BE-8F46-8232-5187DE5CAACF}" dt="2024-04-10T23:39:04.721" v="14" actId="2696"/>
          <pc:sldLayoutMkLst>
            <pc:docMk/>
            <pc:sldMasterMk cId="176719555" sldId="2147483695"/>
            <pc:sldLayoutMk cId="3852749732" sldId="2147483700"/>
          </pc:sldLayoutMkLst>
        </pc:sldLayoutChg>
        <pc:sldLayoutChg chg="del">
          <pc:chgData name="Shahzad Ali" userId="ecba8e45-00b4-4f6b-a2f0-4dc2d773ca2c" providerId="ADAL" clId="{DBF6D187-21BE-8F46-8232-5187DE5CAACF}" dt="2024-04-10T23:39:07.015" v="15" actId="2696"/>
          <pc:sldLayoutMkLst>
            <pc:docMk/>
            <pc:sldMasterMk cId="176719555" sldId="2147483695"/>
            <pc:sldLayoutMk cId="2741124372" sldId="2147483702"/>
          </pc:sldLayoutMkLst>
        </pc:sldLayoutChg>
        <pc:sldLayoutChg chg="del">
          <pc:chgData name="Shahzad Ali" userId="ecba8e45-00b4-4f6b-a2f0-4dc2d773ca2c" providerId="ADAL" clId="{DBF6D187-21BE-8F46-8232-5187DE5CAACF}" dt="2024-04-10T23:39:07.303" v="16" actId="2696"/>
          <pc:sldLayoutMkLst>
            <pc:docMk/>
            <pc:sldMasterMk cId="176719555" sldId="2147483695"/>
            <pc:sldLayoutMk cId="1607813117" sldId="2147483703"/>
          </pc:sldLayoutMkLst>
        </pc:sldLayoutChg>
        <pc:sldLayoutChg chg="del">
          <pc:chgData name="Shahzad Ali" userId="ecba8e45-00b4-4f6b-a2f0-4dc2d773ca2c" providerId="ADAL" clId="{DBF6D187-21BE-8F46-8232-5187DE5CAACF}" dt="2024-04-10T23:39:07.468" v="17" actId="2696"/>
          <pc:sldLayoutMkLst>
            <pc:docMk/>
            <pc:sldMasterMk cId="176719555" sldId="2147483695"/>
            <pc:sldLayoutMk cId="3608851781" sldId="2147483704"/>
          </pc:sldLayoutMkLst>
        </pc:sldLayoutChg>
        <pc:sldLayoutChg chg="del">
          <pc:chgData name="Shahzad Ali" userId="ecba8e45-00b4-4f6b-a2f0-4dc2d773ca2c" providerId="ADAL" clId="{DBF6D187-21BE-8F46-8232-5187DE5CAACF}" dt="2024-04-10T23:39:07.634" v="18" actId="2696"/>
          <pc:sldLayoutMkLst>
            <pc:docMk/>
            <pc:sldMasterMk cId="176719555" sldId="2147483695"/>
            <pc:sldLayoutMk cId="1790147947" sldId="2147483705"/>
          </pc:sldLayoutMkLst>
        </pc:sldLayoutChg>
        <pc:sldLayoutChg chg="del">
          <pc:chgData name="Shahzad Ali" userId="ecba8e45-00b4-4f6b-a2f0-4dc2d773ca2c" providerId="ADAL" clId="{DBF6D187-21BE-8F46-8232-5187DE5CAACF}" dt="2024-04-10T23:39:07.801" v="19" actId="2696"/>
          <pc:sldLayoutMkLst>
            <pc:docMk/>
            <pc:sldMasterMk cId="176719555" sldId="2147483695"/>
            <pc:sldLayoutMk cId="1255050272" sldId="2147483706"/>
          </pc:sldLayoutMkLst>
        </pc:sldLayoutChg>
        <pc:sldLayoutChg chg="del">
          <pc:chgData name="Shahzad Ali" userId="ecba8e45-00b4-4f6b-a2f0-4dc2d773ca2c" providerId="ADAL" clId="{DBF6D187-21BE-8F46-8232-5187DE5CAACF}" dt="2024-04-10T23:39:08.007" v="20" actId="2696"/>
          <pc:sldLayoutMkLst>
            <pc:docMk/>
            <pc:sldMasterMk cId="176719555" sldId="2147483695"/>
            <pc:sldLayoutMk cId="2119747935" sldId="2147483707"/>
          </pc:sldLayoutMkLst>
        </pc:sldLayoutChg>
        <pc:sldLayoutChg chg="del">
          <pc:chgData name="Shahzad Ali" userId="ecba8e45-00b4-4f6b-a2f0-4dc2d773ca2c" providerId="ADAL" clId="{DBF6D187-21BE-8F46-8232-5187DE5CAACF}" dt="2024-04-10T23:39:08.207" v="21" actId="2696"/>
          <pc:sldLayoutMkLst>
            <pc:docMk/>
            <pc:sldMasterMk cId="176719555" sldId="2147483695"/>
            <pc:sldLayoutMk cId="2297814966" sldId="2147483708"/>
          </pc:sldLayoutMkLst>
        </pc:sldLayoutChg>
        <pc:sldLayoutChg chg="del">
          <pc:chgData name="Shahzad Ali" userId="ecba8e45-00b4-4f6b-a2f0-4dc2d773ca2c" providerId="ADAL" clId="{DBF6D187-21BE-8F46-8232-5187DE5CAACF}" dt="2024-04-10T23:39:08.391" v="22" actId="2696"/>
          <pc:sldLayoutMkLst>
            <pc:docMk/>
            <pc:sldMasterMk cId="176719555" sldId="2147483695"/>
            <pc:sldLayoutMk cId="4167987421" sldId="2147483709"/>
          </pc:sldLayoutMkLst>
        </pc:sldLayoutChg>
        <pc:sldLayoutChg chg="del">
          <pc:chgData name="Shahzad Ali" userId="ecba8e45-00b4-4f6b-a2f0-4dc2d773ca2c" providerId="ADAL" clId="{DBF6D187-21BE-8F46-8232-5187DE5CAACF}" dt="2024-04-10T23:39:08.621" v="23" actId="2696"/>
          <pc:sldLayoutMkLst>
            <pc:docMk/>
            <pc:sldMasterMk cId="176719555" sldId="2147483695"/>
            <pc:sldLayoutMk cId="3469566833" sldId="2147483710"/>
          </pc:sldLayoutMkLst>
        </pc:sldLayoutChg>
        <pc:sldLayoutChg chg="del">
          <pc:chgData name="Shahzad Ali" userId="ecba8e45-00b4-4f6b-a2f0-4dc2d773ca2c" providerId="ADAL" clId="{DBF6D187-21BE-8F46-8232-5187DE5CAACF}" dt="2024-04-10T23:39:08.798" v="24" actId="2696"/>
          <pc:sldLayoutMkLst>
            <pc:docMk/>
            <pc:sldMasterMk cId="176719555" sldId="2147483695"/>
            <pc:sldLayoutMk cId="876716674" sldId="2147483711"/>
          </pc:sldLayoutMkLst>
        </pc:sldLayoutChg>
        <pc:sldLayoutChg chg="del">
          <pc:chgData name="Shahzad Ali" userId="ecba8e45-00b4-4f6b-a2f0-4dc2d773ca2c" providerId="ADAL" clId="{DBF6D187-21BE-8F46-8232-5187DE5CAACF}" dt="2024-04-10T23:39:09.014" v="25" actId="2696"/>
          <pc:sldLayoutMkLst>
            <pc:docMk/>
            <pc:sldMasterMk cId="176719555" sldId="2147483695"/>
            <pc:sldLayoutMk cId="1956818289" sldId="2147483712"/>
          </pc:sldLayoutMkLst>
        </pc:sldLayoutChg>
        <pc:sldLayoutChg chg="del">
          <pc:chgData name="Shahzad Ali" userId="ecba8e45-00b4-4f6b-a2f0-4dc2d773ca2c" providerId="ADAL" clId="{DBF6D187-21BE-8F46-8232-5187DE5CAACF}" dt="2024-04-10T23:39:09.201" v="26" actId="2696"/>
          <pc:sldLayoutMkLst>
            <pc:docMk/>
            <pc:sldMasterMk cId="176719555" sldId="2147483695"/>
            <pc:sldLayoutMk cId="3179027311" sldId="2147483713"/>
          </pc:sldLayoutMkLst>
        </pc:sldLayoutChg>
        <pc:sldLayoutChg chg="del">
          <pc:chgData name="Shahzad Ali" userId="ecba8e45-00b4-4f6b-a2f0-4dc2d773ca2c" providerId="ADAL" clId="{DBF6D187-21BE-8F46-8232-5187DE5CAACF}" dt="2024-04-10T23:39:09.390" v="27" actId="2696"/>
          <pc:sldLayoutMkLst>
            <pc:docMk/>
            <pc:sldMasterMk cId="176719555" sldId="2147483695"/>
            <pc:sldLayoutMk cId="3393086327" sldId="2147483714"/>
          </pc:sldLayoutMkLst>
        </pc:sldLayoutChg>
        <pc:sldLayoutChg chg="del">
          <pc:chgData name="Shahzad Ali" userId="ecba8e45-00b4-4f6b-a2f0-4dc2d773ca2c" providerId="ADAL" clId="{DBF6D187-21BE-8F46-8232-5187DE5CAACF}" dt="2024-04-10T23:39:09.564" v="28" actId="2696"/>
          <pc:sldLayoutMkLst>
            <pc:docMk/>
            <pc:sldMasterMk cId="176719555" sldId="2147483695"/>
            <pc:sldLayoutMk cId="1271430342" sldId="2147483715"/>
          </pc:sldLayoutMkLst>
        </pc:sldLayoutChg>
        <pc:sldLayoutChg chg="del">
          <pc:chgData name="Shahzad Ali" userId="ecba8e45-00b4-4f6b-a2f0-4dc2d773ca2c" providerId="ADAL" clId="{DBF6D187-21BE-8F46-8232-5187DE5CAACF}" dt="2024-04-10T23:39:09.749" v="29" actId="2696"/>
          <pc:sldLayoutMkLst>
            <pc:docMk/>
            <pc:sldMasterMk cId="176719555" sldId="2147483695"/>
            <pc:sldLayoutMk cId="2733388255" sldId="2147483716"/>
          </pc:sldLayoutMkLst>
        </pc:sldLayoutChg>
        <pc:sldLayoutChg chg="del">
          <pc:chgData name="Shahzad Ali" userId="ecba8e45-00b4-4f6b-a2f0-4dc2d773ca2c" providerId="ADAL" clId="{DBF6D187-21BE-8F46-8232-5187DE5CAACF}" dt="2024-04-10T23:39:09.920" v="30" actId="2696"/>
          <pc:sldLayoutMkLst>
            <pc:docMk/>
            <pc:sldMasterMk cId="176719555" sldId="2147483695"/>
            <pc:sldLayoutMk cId="2015253272" sldId="2147483717"/>
          </pc:sldLayoutMkLst>
        </pc:sldLayoutChg>
        <pc:sldLayoutChg chg="del">
          <pc:chgData name="Shahzad Ali" userId="ecba8e45-00b4-4f6b-a2f0-4dc2d773ca2c" providerId="ADAL" clId="{DBF6D187-21BE-8F46-8232-5187DE5CAACF}" dt="2024-04-10T23:39:11.588" v="31" actId="2696"/>
          <pc:sldLayoutMkLst>
            <pc:docMk/>
            <pc:sldMasterMk cId="176719555" sldId="2147483695"/>
            <pc:sldLayoutMk cId="1875500285" sldId="2147483719"/>
          </pc:sldLayoutMkLst>
        </pc:sldLayoutChg>
        <pc:sldLayoutChg chg="del">
          <pc:chgData name="Shahzad Ali" userId="ecba8e45-00b4-4f6b-a2f0-4dc2d773ca2c" providerId="ADAL" clId="{DBF6D187-21BE-8F46-8232-5187DE5CAACF}" dt="2024-04-10T23:39:11.769" v="32" actId="2696"/>
          <pc:sldLayoutMkLst>
            <pc:docMk/>
            <pc:sldMasterMk cId="176719555" sldId="2147483695"/>
            <pc:sldLayoutMk cId="870728449" sldId="2147483720"/>
          </pc:sldLayoutMkLst>
        </pc:sldLayoutChg>
        <pc:sldLayoutChg chg="del">
          <pc:chgData name="Shahzad Ali" userId="ecba8e45-00b4-4f6b-a2f0-4dc2d773ca2c" providerId="ADAL" clId="{DBF6D187-21BE-8F46-8232-5187DE5CAACF}" dt="2024-04-10T23:39:11.964" v="33" actId="2696"/>
          <pc:sldLayoutMkLst>
            <pc:docMk/>
            <pc:sldMasterMk cId="176719555" sldId="2147483695"/>
            <pc:sldLayoutMk cId="2901937102" sldId="2147483721"/>
          </pc:sldLayoutMkLst>
        </pc:sldLayoutChg>
        <pc:sldLayoutChg chg="del">
          <pc:chgData name="Shahzad Ali" userId="ecba8e45-00b4-4f6b-a2f0-4dc2d773ca2c" providerId="ADAL" clId="{DBF6D187-21BE-8F46-8232-5187DE5CAACF}" dt="2024-04-10T23:39:12.168" v="34" actId="2696"/>
          <pc:sldLayoutMkLst>
            <pc:docMk/>
            <pc:sldMasterMk cId="176719555" sldId="2147483695"/>
            <pc:sldLayoutMk cId="1689577483" sldId="2147483722"/>
          </pc:sldLayoutMkLst>
        </pc:sldLayoutChg>
        <pc:sldLayoutChg chg="del">
          <pc:chgData name="Shahzad Ali" userId="ecba8e45-00b4-4f6b-a2f0-4dc2d773ca2c" providerId="ADAL" clId="{DBF6D187-21BE-8F46-8232-5187DE5CAACF}" dt="2024-04-10T23:39:12.356" v="35" actId="2696"/>
          <pc:sldLayoutMkLst>
            <pc:docMk/>
            <pc:sldMasterMk cId="176719555" sldId="2147483695"/>
            <pc:sldLayoutMk cId="3210230310" sldId="2147483723"/>
          </pc:sldLayoutMkLst>
        </pc:sldLayoutChg>
        <pc:sldLayoutChg chg="del">
          <pc:chgData name="Shahzad Ali" userId="ecba8e45-00b4-4f6b-a2f0-4dc2d773ca2c" providerId="ADAL" clId="{DBF6D187-21BE-8F46-8232-5187DE5CAACF}" dt="2024-04-10T23:39:12.529" v="36" actId="2696"/>
          <pc:sldLayoutMkLst>
            <pc:docMk/>
            <pc:sldMasterMk cId="176719555" sldId="2147483695"/>
            <pc:sldLayoutMk cId="52178079" sldId="2147483724"/>
          </pc:sldLayoutMkLst>
        </pc:sldLayoutChg>
        <pc:sldLayoutChg chg="del">
          <pc:chgData name="Shahzad Ali" userId="ecba8e45-00b4-4f6b-a2f0-4dc2d773ca2c" providerId="ADAL" clId="{DBF6D187-21BE-8F46-8232-5187DE5CAACF}" dt="2024-04-10T23:39:12.705" v="37" actId="2696"/>
          <pc:sldLayoutMkLst>
            <pc:docMk/>
            <pc:sldMasterMk cId="176719555" sldId="2147483695"/>
            <pc:sldLayoutMk cId="164611170" sldId="2147483725"/>
          </pc:sldLayoutMkLst>
        </pc:sldLayoutChg>
        <pc:sldLayoutChg chg="del">
          <pc:chgData name="Shahzad Ali" userId="ecba8e45-00b4-4f6b-a2f0-4dc2d773ca2c" providerId="ADAL" clId="{DBF6D187-21BE-8F46-8232-5187DE5CAACF}" dt="2024-04-10T23:39:12.896" v="38" actId="2696"/>
          <pc:sldLayoutMkLst>
            <pc:docMk/>
            <pc:sldMasterMk cId="176719555" sldId="2147483695"/>
            <pc:sldLayoutMk cId="3490313392" sldId="2147483726"/>
          </pc:sldLayoutMkLst>
        </pc:sldLayoutChg>
        <pc:sldLayoutChg chg="del">
          <pc:chgData name="Shahzad Ali" userId="ecba8e45-00b4-4f6b-a2f0-4dc2d773ca2c" providerId="ADAL" clId="{DBF6D187-21BE-8F46-8232-5187DE5CAACF}" dt="2024-04-10T23:39:13.063" v="39" actId="2696"/>
          <pc:sldLayoutMkLst>
            <pc:docMk/>
            <pc:sldMasterMk cId="176719555" sldId="2147483695"/>
            <pc:sldLayoutMk cId="3453407793" sldId="2147483727"/>
          </pc:sldLayoutMkLst>
        </pc:sldLayoutChg>
        <pc:sldLayoutChg chg="del">
          <pc:chgData name="Shahzad Ali" userId="ecba8e45-00b4-4f6b-a2f0-4dc2d773ca2c" providerId="ADAL" clId="{DBF6D187-21BE-8F46-8232-5187DE5CAACF}" dt="2024-04-10T23:39:13.283" v="40" actId="2696"/>
          <pc:sldLayoutMkLst>
            <pc:docMk/>
            <pc:sldMasterMk cId="176719555" sldId="2147483695"/>
            <pc:sldLayoutMk cId="4015740374" sldId="2147483728"/>
          </pc:sldLayoutMkLst>
        </pc:sldLayoutChg>
        <pc:sldLayoutChg chg="del">
          <pc:chgData name="Shahzad Ali" userId="ecba8e45-00b4-4f6b-a2f0-4dc2d773ca2c" providerId="ADAL" clId="{DBF6D187-21BE-8F46-8232-5187DE5CAACF}" dt="2024-04-10T23:39:13.462" v="41" actId="2696"/>
          <pc:sldLayoutMkLst>
            <pc:docMk/>
            <pc:sldMasterMk cId="176719555" sldId="2147483695"/>
            <pc:sldLayoutMk cId="830004986" sldId="2147483729"/>
          </pc:sldLayoutMkLst>
        </pc:sldLayoutChg>
        <pc:sldLayoutChg chg="del">
          <pc:chgData name="Shahzad Ali" userId="ecba8e45-00b4-4f6b-a2f0-4dc2d773ca2c" providerId="ADAL" clId="{DBF6D187-21BE-8F46-8232-5187DE5CAACF}" dt="2024-04-10T23:39:13.659" v="42" actId="2696"/>
          <pc:sldLayoutMkLst>
            <pc:docMk/>
            <pc:sldMasterMk cId="176719555" sldId="2147483695"/>
            <pc:sldLayoutMk cId="4155508100" sldId="2147483730"/>
          </pc:sldLayoutMkLst>
        </pc:sldLayoutChg>
        <pc:sldLayoutChg chg="del">
          <pc:chgData name="Shahzad Ali" userId="ecba8e45-00b4-4f6b-a2f0-4dc2d773ca2c" providerId="ADAL" clId="{DBF6D187-21BE-8F46-8232-5187DE5CAACF}" dt="2024-04-10T23:39:13.858" v="43" actId="2696"/>
          <pc:sldLayoutMkLst>
            <pc:docMk/>
            <pc:sldMasterMk cId="176719555" sldId="2147483695"/>
            <pc:sldLayoutMk cId="3762386120" sldId="2147483731"/>
          </pc:sldLayoutMkLst>
        </pc:sldLayoutChg>
        <pc:sldLayoutChg chg="del">
          <pc:chgData name="Shahzad Ali" userId="ecba8e45-00b4-4f6b-a2f0-4dc2d773ca2c" providerId="ADAL" clId="{DBF6D187-21BE-8F46-8232-5187DE5CAACF}" dt="2024-04-10T23:39:14.009" v="44" actId="2696"/>
          <pc:sldLayoutMkLst>
            <pc:docMk/>
            <pc:sldMasterMk cId="176719555" sldId="2147483695"/>
            <pc:sldLayoutMk cId="2656347318" sldId="2147483732"/>
          </pc:sldLayoutMkLst>
        </pc:sldLayoutChg>
        <pc:sldLayoutChg chg="del">
          <pc:chgData name="Shahzad Ali" userId="ecba8e45-00b4-4f6b-a2f0-4dc2d773ca2c" providerId="ADAL" clId="{DBF6D187-21BE-8F46-8232-5187DE5CAACF}" dt="2024-04-10T23:39:14.181" v="45" actId="2696"/>
          <pc:sldLayoutMkLst>
            <pc:docMk/>
            <pc:sldMasterMk cId="176719555" sldId="2147483695"/>
            <pc:sldLayoutMk cId="2759089704" sldId="2147483734"/>
          </pc:sldLayoutMkLst>
        </pc:sldLayoutChg>
        <pc:sldLayoutChg chg="del">
          <pc:chgData name="Shahzad Ali" userId="ecba8e45-00b4-4f6b-a2f0-4dc2d773ca2c" providerId="ADAL" clId="{DBF6D187-21BE-8F46-8232-5187DE5CAACF}" dt="2024-04-10T23:39:14.383" v="46" actId="2696"/>
          <pc:sldLayoutMkLst>
            <pc:docMk/>
            <pc:sldMasterMk cId="176719555" sldId="2147483695"/>
            <pc:sldLayoutMk cId="1040100147" sldId="2147483735"/>
          </pc:sldLayoutMkLst>
        </pc:sldLayoutChg>
        <pc:sldLayoutChg chg="del">
          <pc:chgData name="Shahzad Ali" userId="ecba8e45-00b4-4f6b-a2f0-4dc2d773ca2c" providerId="ADAL" clId="{DBF6D187-21BE-8F46-8232-5187DE5CAACF}" dt="2024-04-10T23:39:14.566" v="47" actId="2696"/>
          <pc:sldLayoutMkLst>
            <pc:docMk/>
            <pc:sldMasterMk cId="176719555" sldId="2147483695"/>
            <pc:sldLayoutMk cId="2822056204" sldId="2147483736"/>
          </pc:sldLayoutMkLst>
        </pc:sldLayoutChg>
        <pc:sldLayoutChg chg="del">
          <pc:chgData name="Shahzad Ali" userId="ecba8e45-00b4-4f6b-a2f0-4dc2d773ca2c" providerId="ADAL" clId="{DBF6D187-21BE-8F46-8232-5187DE5CAACF}" dt="2024-04-10T23:39:15.120" v="48" actId="2696"/>
          <pc:sldLayoutMkLst>
            <pc:docMk/>
            <pc:sldMasterMk cId="176719555" sldId="2147483695"/>
            <pc:sldLayoutMk cId="4188266087" sldId="21474837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B35DC-16A3-014E-9D6C-D16AFFEAE650}" type="datetimeFigureOut">
              <a:rPr lang="en-US" smtClean="0"/>
              <a:t>4/14/24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B613F-0240-6344-95AF-2C429618ABC7}" type="slidenum">
              <a:rPr lang="en-US" smtClean="0"/>
              <a:t>‹#›</a:t>
            </a:fld>
            <a:endParaRPr lang="en-US" dirty="0"/>
          </a:p>
        </p:txBody>
      </p:sp>
    </p:spTree>
    <p:extLst>
      <p:ext uri="{BB962C8B-B14F-4D97-AF65-F5344CB8AC3E}">
        <p14:creationId xmlns:p14="http://schemas.microsoft.com/office/powerpoint/2010/main" val="281101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CBDAA-39C4-4953-8B33-EC28350C39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6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 typical LLD of a DC and in order to build this high-performant, highly available, resilient infrastructure, you need time. The provisioning of all the networking services and components, generally speaking, requires time, efforts and indeed, is very slow. It involves so many hardware elements that you have to manage, such as cables, transceivers, switches, routers, racks, the real estate, physical security of the room and of the location that hosts your infrastructure, the power </a:t>
            </a:r>
            <a:r>
              <a:rPr lang="en-US" sz="1800" dirty="0" err="1"/>
              <a:t>consumpation</a:t>
            </a:r>
            <a:r>
              <a:rPr lang="en-US" sz="1800" dirty="0"/>
              <a:t>, the cooling system, without forgetting the hardware maintenance: such upgrade, replacement, monitoring and last but not least, the provisioning of the circuits.</a:t>
            </a:r>
          </a:p>
          <a:p>
            <a:endParaRPr lang="en-US" sz="1800" dirty="0"/>
          </a:p>
          <a:p>
            <a:r>
              <a:rPr lang="en-US" sz="1800" dirty="0"/>
              <a:t>But you have the thorough control and visibility of this infrastructure </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67380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on-prem infra that we saw in the previous slide, does not provide adequate agility and abstraction, conversely it guarantees control and visibility: everything is inside your DC.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Don’t confuse, the on-prem infra with the private cloud. Private cloud is cloud computing that meets the 5 characteristics defined by the NIST (typical example of private cloud are: google Anthos, </a:t>
            </a:r>
            <a:r>
              <a:rPr lang="en-US" dirty="0" err="1"/>
              <a:t>aws</a:t>
            </a:r>
            <a:r>
              <a:rPr lang="en-US" dirty="0"/>
              <a:t> outposts and azure stack).</a:t>
            </a:r>
          </a:p>
          <a:p>
            <a:pPr marL="171450" indent="-171450">
              <a:buFont typeface="Arial" panose="020B0604020202020204" pitchFamily="34" charset="0"/>
              <a:buChar char="•"/>
            </a:pPr>
            <a:r>
              <a:rPr lang="en-US" dirty="0"/>
              <a:t> </a:t>
            </a:r>
            <a:r>
              <a:rPr lang="en-US" dirty="0" err="1"/>
              <a:t>Vmware</a:t>
            </a:r>
            <a:r>
              <a:rPr lang="en-US" dirty="0"/>
              <a:t>, </a:t>
            </a:r>
            <a:r>
              <a:rPr lang="en-US" dirty="0" err="1"/>
              <a:t>hyper-v</a:t>
            </a:r>
            <a:r>
              <a:rPr lang="en-US" dirty="0"/>
              <a:t> </a:t>
            </a:r>
            <a:r>
              <a:rPr lang="en-US" dirty="0" err="1"/>
              <a:t>xenserver</a:t>
            </a:r>
            <a:r>
              <a:rPr lang="en-US" dirty="0"/>
              <a:t> implementation are not necessarily private cloud. A lot of these platforms do have only private cloud-like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we have Hybrid environment (hybrid networking)= this term is used to refer to the idea of public cloud used together with existing on-premises infrastructure, in other words, the data-center based traditional infrastructure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not hybrid cloud if you just utilize a public environment such as </a:t>
            </a:r>
            <a:r>
              <a:rPr lang="en-US" dirty="0" err="1"/>
              <a:t>aws</a:t>
            </a:r>
            <a:r>
              <a:rPr lang="en-US" dirty="0"/>
              <a:t> together with your on-premises equipment.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Hybrid cloud is where you use both the private cloud (</a:t>
            </a:r>
            <a:r>
              <a:rPr lang="en-US" dirty="0" err="1"/>
              <a:t>aws</a:t>
            </a:r>
            <a:r>
              <a:rPr lang="en-US" dirty="0"/>
              <a:t> </a:t>
            </a:r>
            <a:r>
              <a:rPr lang="en-US" dirty="0" err="1"/>
              <a:t>outsposts</a:t>
            </a:r>
            <a:r>
              <a:rPr lang="en-US" dirty="0"/>
              <a:t>) and the public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we have Public Cloud= it needs to first classify as a cloud environment, meeting the 5 essential characteristics of cloud computing defined by the NIST, and then it needs to be available to the general public.</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46AADA-E4F2-4BEF-9641-51C55C7D0728}"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256164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Public cloud is just somewhere else DC, we all can agree on this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CSP comprises regions and </a:t>
            </a:r>
            <a:r>
              <a:rPr lang="en-US" dirty="0" err="1"/>
              <a:t>Azs</a:t>
            </a:r>
            <a:r>
              <a:rPr lang="en-US" dirty="0"/>
              <a:t>. The regions are set of data centers across the globe in order to provide availability. They are organized geographically.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AZ can comprise one or multiple DC and they are deployed such that they can react to failures, like natural disasters.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546AADA-E4F2-4BEF-9641-51C55C7D0728}"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368353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services and definitions available on each CSP</a:t>
            </a:r>
          </a:p>
          <a:p>
            <a:r>
              <a:rPr lang="en-US" dirty="0"/>
              <a:t>1) IAM= TRIPLE A concept: it is a service for authentication and authorization.</a:t>
            </a:r>
          </a:p>
          <a:p>
            <a:endParaRPr lang="en-US" dirty="0"/>
          </a:p>
          <a:p>
            <a:r>
              <a:rPr lang="en-US" dirty="0"/>
              <a:t>2) SERVICES: compute, storage, network, database</a:t>
            </a:r>
          </a:p>
          <a:p>
            <a:endParaRPr lang="en-US" dirty="0"/>
          </a:p>
          <a:p>
            <a:r>
              <a:rPr lang="en-US" dirty="0"/>
              <a:t>3) RESOURCES: instances or virtual machine where you run your app</a:t>
            </a:r>
          </a:p>
          <a:p>
            <a:endParaRPr lang="en-US" dirty="0"/>
          </a:p>
          <a:p>
            <a:r>
              <a:rPr lang="en-US" dirty="0"/>
              <a:t>4) VIRTUAL DATA CENTER: like VPC, VCN, VNET= collections of resources</a:t>
            </a:r>
          </a:p>
          <a:p>
            <a:endParaRPr lang="en-US" dirty="0"/>
          </a:p>
          <a:p>
            <a:r>
              <a:rPr lang="en-US" dirty="0"/>
              <a:t>5) DEDICATED CONNECTIVITY: private circuit from your DC towards the CSP through a supplier such </a:t>
            </a:r>
            <a:r>
              <a:rPr lang="en-US" dirty="0" err="1"/>
              <a:t>megaport</a:t>
            </a:r>
            <a:r>
              <a:rPr lang="en-US" dirty="0"/>
              <a:t> or </a:t>
            </a:r>
            <a:r>
              <a:rPr lang="en-US" dirty="0" err="1"/>
              <a:t>equinix</a:t>
            </a:r>
            <a:endParaRPr lang="en-US" dirty="0"/>
          </a:p>
          <a:p>
            <a:endParaRPr lang="en-US" dirty="0"/>
          </a:p>
        </p:txBody>
      </p:sp>
      <p:sp>
        <p:nvSpPr>
          <p:cNvPr id="4" name="Slide Number Placeholder 3"/>
          <p:cNvSpPr>
            <a:spLocks noGrp="1"/>
          </p:cNvSpPr>
          <p:nvPr>
            <p:ph type="sldNum" sz="quarter" idx="5"/>
          </p:nvPr>
        </p:nvSpPr>
        <p:spPr/>
        <p:txBody>
          <a:bodyPr/>
          <a:lstStyle/>
          <a:p>
            <a:fld id="{E37B613F-0240-6344-95AF-2C429618ABC7}" type="slidenum">
              <a:rPr lang="en-US" smtClean="0"/>
              <a:t>4</a:t>
            </a:fld>
            <a:endParaRPr lang="en-US" dirty="0"/>
          </a:p>
        </p:txBody>
      </p:sp>
    </p:spTree>
    <p:extLst>
      <p:ext uri="{BB962C8B-B14F-4D97-AF65-F5344CB8AC3E}">
        <p14:creationId xmlns:p14="http://schemas.microsoft.com/office/powerpoint/2010/main" val="178214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that need to be considered when talking about Networking in the cloud</a:t>
            </a:r>
          </a:p>
          <a:p>
            <a:pPr marL="171450" indent="-171450">
              <a:buFont typeface="Arial" panose="020B0604020202020204" pitchFamily="34" charset="0"/>
              <a:buChar char="•"/>
            </a:pPr>
            <a:r>
              <a:rPr lang="en-US" dirty="0"/>
              <a:t>Inter-cloud = MC</a:t>
            </a:r>
          </a:p>
          <a:p>
            <a:pPr marL="171450" indent="-171450">
              <a:buFont typeface="Arial" panose="020B0604020202020204" pitchFamily="34" charset="0"/>
              <a:buChar char="•"/>
            </a:pPr>
            <a:r>
              <a:rPr lang="en-US" dirty="0"/>
              <a:t>DC</a:t>
            </a:r>
            <a:r>
              <a:rPr lang="en-US" dirty="0">
                <a:sym typeface="Wingdings" pitchFamily="2" charset="2"/>
              </a:rPr>
              <a:t>Cloud private links: speed and security</a:t>
            </a:r>
          </a:p>
          <a:p>
            <a:pPr marL="171450" indent="-171450">
              <a:buFont typeface="Arial" panose="020B0604020202020204" pitchFamily="34" charset="0"/>
              <a:buChar char="•"/>
            </a:pPr>
            <a:r>
              <a:rPr lang="en-US" dirty="0">
                <a:sym typeface="Wingdings" pitchFamily="2" charset="2"/>
              </a:rPr>
              <a:t>Customers, partners, one-off branches </a:t>
            </a:r>
          </a:p>
          <a:p>
            <a:pPr marL="171450" indent="-171450">
              <a:buFont typeface="Arial" panose="020B0604020202020204" pitchFamily="34" charset="0"/>
              <a:buChar char="•"/>
            </a:pPr>
            <a:r>
              <a:rPr lang="en-US" dirty="0">
                <a:sym typeface="Wingdings" pitchFamily="2" charset="2"/>
              </a:rPr>
              <a:t>Standardizing branches</a:t>
            </a:r>
          </a:p>
          <a:p>
            <a:pPr marL="171450" indent="-171450">
              <a:buFont typeface="Arial" panose="020B0604020202020204" pitchFamily="34" charset="0"/>
              <a:buChar char="•"/>
            </a:pPr>
            <a:r>
              <a:rPr lang="en-US" dirty="0">
                <a:sym typeface="Wingdings" pitchFamily="2" charset="2"/>
              </a:rPr>
              <a:t>Remote users and VPN</a:t>
            </a:r>
          </a:p>
          <a:p>
            <a:pPr marL="171450" indent="-171450">
              <a:buFont typeface="Arial" panose="020B0604020202020204" pitchFamily="34" charset="0"/>
              <a:buChar char="•"/>
            </a:pPr>
            <a:r>
              <a:rPr lang="en-US" dirty="0">
                <a:sym typeface="Wingdings" pitchFamily="2" charset="2"/>
              </a:rPr>
              <a:t>Resources  Internet like downloading updates and patches</a:t>
            </a:r>
          </a:p>
          <a:p>
            <a:pPr marL="171450" indent="-171450">
              <a:buFont typeface="Arial" panose="020B0604020202020204" pitchFamily="34" charset="0"/>
              <a:buChar char="•"/>
            </a:pPr>
            <a:r>
              <a:rPr lang="en-US" dirty="0">
                <a:sym typeface="Wingdings" pitchFamily="2" charset="2"/>
              </a:rPr>
              <a:t>Resources  Internet like app servers, security</a:t>
            </a:r>
          </a:p>
          <a:p>
            <a:pPr marL="0" indent="0">
              <a:buFont typeface="Arial" panose="020B0604020202020204" pitchFamily="34" charset="0"/>
              <a:buNone/>
            </a:pPr>
            <a:r>
              <a:rPr lang="en-US" dirty="0">
                <a:sym typeface="Wingdings" pitchFamily="2" charset="2"/>
              </a:rPr>
              <a:t>These are the areas that Aviatrix has built expertise on</a:t>
            </a:r>
            <a:endParaRPr lang="en-US" dirty="0"/>
          </a:p>
          <a:p>
            <a:endParaRPr lang="en-US" dirty="0"/>
          </a:p>
        </p:txBody>
      </p:sp>
      <p:sp>
        <p:nvSpPr>
          <p:cNvPr id="4" name="Slide Number Placeholder 3"/>
          <p:cNvSpPr>
            <a:spLocks noGrp="1"/>
          </p:cNvSpPr>
          <p:nvPr>
            <p:ph type="sldNum" sz="quarter" idx="5"/>
          </p:nvPr>
        </p:nvSpPr>
        <p:spPr/>
        <p:txBody>
          <a:bodyPr/>
          <a:lstStyle/>
          <a:p>
            <a:fld id="{E37B613F-0240-6344-95AF-2C429618ABC7}" type="slidenum">
              <a:rPr lang="en-US" smtClean="0"/>
              <a:t>5</a:t>
            </a:fld>
            <a:endParaRPr lang="en-US" dirty="0"/>
          </a:p>
        </p:txBody>
      </p:sp>
    </p:spTree>
    <p:extLst>
      <p:ext uri="{BB962C8B-B14F-4D97-AF65-F5344CB8AC3E}">
        <p14:creationId xmlns:p14="http://schemas.microsoft.com/office/powerpoint/2010/main" val="371946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AACBDAA-39C4-4953-8B33-EC28350C399A}" type="slidenum">
              <a:rPr lang="en-CH" smtClean="0"/>
              <a:t>6</a:t>
            </a:fld>
            <a:endParaRPr lang="en-CH"/>
          </a:p>
        </p:txBody>
      </p:sp>
      <p:sp>
        <p:nvSpPr>
          <p:cNvPr id="5" name="Footer Placeholder 4">
            <a:extLst>
              <a:ext uri="{FF2B5EF4-FFF2-40B4-BE49-F238E27FC236}">
                <a16:creationId xmlns:a16="http://schemas.microsoft.com/office/drawing/2014/main" id="{38AAB8FC-08A8-C7B4-EF1D-FC2B78BEC71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58463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E548B1-A7AB-4F5C-920C-E383E1257206}"/>
              </a:ext>
            </a:extLst>
          </p:cNvPr>
          <p:cNvSpPr/>
          <p:nvPr userDrawn="1"/>
        </p:nvSpPr>
        <p:spPr>
          <a:xfrm>
            <a:off x="0" y="-2"/>
            <a:ext cx="12191999" cy="6857999"/>
          </a:xfrm>
          <a:prstGeom prst="rect">
            <a:avLst/>
          </a:prstGeom>
          <a:gradFill flip="none" rotWithShape="1">
            <a:gsLst>
              <a:gs pos="0">
                <a:schemeClr val="bg1"/>
              </a:gs>
              <a:gs pos="100000">
                <a:schemeClr val="bg1">
                  <a:alpha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97EDAF6-6C56-407E-A0E6-0396B2AFE8B6}"/>
              </a:ext>
            </a:extLst>
          </p:cNvPr>
          <p:cNvSpPr/>
          <p:nvPr userDrawn="1"/>
        </p:nvSpPr>
        <p:spPr>
          <a:xfrm>
            <a:off x="8193741" y="0"/>
            <a:ext cx="399825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ADC804F6-BBBF-468B-AD85-DB793C9A1346}"/>
              </a:ext>
            </a:extLst>
          </p:cNvPr>
          <p:cNvSpPr>
            <a:spLocks noGrp="1"/>
          </p:cNvSpPr>
          <p:nvPr>
            <p:ph type="sldNum" sz="quarter" idx="13"/>
          </p:nvPr>
        </p:nvSpPr>
        <p:spPr/>
        <p:txBody>
          <a:bodyPr/>
          <a:lstStyle/>
          <a:p>
            <a:fld id="{03DA9AB3-B3BD-4426-A254-F3AB4F55E225}" type="slidenum">
              <a:rPr lang="en-US" smtClean="0"/>
              <a:pPr/>
              <a:t>‹#›</a:t>
            </a:fld>
            <a:endParaRPr lang="en-US" dirty="0"/>
          </a:p>
        </p:txBody>
      </p:sp>
      <p:sp>
        <p:nvSpPr>
          <p:cNvPr id="10" name="Text Placeholder 9">
            <a:extLst>
              <a:ext uri="{FF2B5EF4-FFF2-40B4-BE49-F238E27FC236}">
                <a16:creationId xmlns:a16="http://schemas.microsoft.com/office/drawing/2014/main" id="{30A1C153-4D56-46E1-BFD5-46B620EC9DFF}"/>
              </a:ext>
            </a:extLst>
          </p:cNvPr>
          <p:cNvSpPr>
            <a:spLocks noGrp="1"/>
          </p:cNvSpPr>
          <p:nvPr>
            <p:ph type="body" sz="quarter" idx="14"/>
          </p:nvPr>
        </p:nvSpPr>
        <p:spPr>
          <a:xfrm>
            <a:off x="726393" y="1597025"/>
            <a:ext cx="6960282" cy="422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Graphic 12">
            <a:extLst>
              <a:ext uri="{FF2B5EF4-FFF2-40B4-BE49-F238E27FC236}">
                <a16:creationId xmlns:a16="http://schemas.microsoft.com/office/drawing/2014/main" id="{96FC7D25-0B27-4835-B904-8FD19AE288E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5" r="26491"/>
          <a:stretch/>
        </p:blipFill>
        <p:spPr>
          <a:xfrm>
            <a:off x="8422106" y="2646416"/>
            <a:ext cx="3769894" cy="3734429"/>
          </a:xfrm>
          <a:prstGeom prst="rect">
            <a:avLst/>
          </a:prstGeom>
        </p:spPr>
      </p:pic>
      <p:pic>
        <p:nvPicPr>
          <p:cNvPr id="15" name="Graphic 14">
            <a:extLst>
              <a:ext uri="{FF2B5EF4-FFF2-40B4-BE49-F238E27FC236}">
                <a16:creationId xmlns:a16="http://schemas.microsoft.com/office/drawing/2014/main" id="{CACBEC66-6F08-44AE-A9AF-96BB7A58088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528" y="6452644"/>
            <a:ext cx="1383256" cy="166186"/>
          </a:xfrm>
          <a:prstGeom prst="rect">
            <a:avLst/>
          </a:prstGeom>
        </p:spPr>
      </p:pic>
      <p:sp>
        <p:nvSpPr>
          <p:cNvPr id="6" name="Title 5">
            <a:extLst>
              <a:ext uri="{FF2B5EF4-FFF2-40B4-BE49-F238E27FC236}">
                <a16:creationId xmlns:a16="http://schemas.microsoft.com/office/drawing/2014/main" id="{FF98301A-8767-4361-A77E-8210395DD0D6}"/>
              </a:ext>
            </a:extLst>
          </p:cNvPr>
          <p:cNvSpPr>
            <a:spLocks noGrp="1"/>
          </p:cNvSpPr>
          <p:nvPr>
            <p:ph type="title"/>
          </p:nvPr>
        </p:nvSpPr>
        <p:spPr>
          <a:xfrm>
            <a:off x="726393" y="385539"/>
            <a:ext cx="6960282" cy="583634"/>
          </a:xfrm>
        </p:spPr>
        <p:txBody>
          <a:bodyPr/>
          <a:lstStyle/>
          <a:p>
            <a:r>
              <a:rPr lang="en-US"/>
              <a:t>Click to edit Master title style</a:t>
            </a:r>
          </a:p>
        </p:txBody>
      </p:sp>
    </p:spTree>
    <p:extLst>
      <p:ext uri="{BB962C8B-B14F-4D97-AF65-F5344CB8AC3E}">
        <p14:creationId xmlns:p14="http://schemas.microsoft.com/office/powerpoint/2010/main" val="225726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88820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8773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90865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16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690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86643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59971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38252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311551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261739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4413-8D59-4883-81A4-D8F1C442D71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485E42B-ED60-4CBF-83EF-1DE4309E6152}"/>
              </a:ext>
            </a:extLst>
          </p:cNvPr>
          <p:cNvSpPr>
            <a:spLocks noGrp="1"/>
          </p:cNvSpPr>
          <p:nvPr>
            <p:ph type="ftr" sz="quarter" idx="10"/>
          </p:nvPr>
        </p:nvSpPr>
        <p:spPr>
          <a:xfrm>
            <a:off x="3475567" y="6327999"/>
            <a:ext cx="5240866" cy="401638"/>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B2B13050-444B-434A-9E7C-B17059CD5053}"/>
              </a:ext>
            </a:extLst>
          </p:cNvPr>
          <p:cNvSpPr>
            <a:spLocks noGrp="1"/>
          </p:cNvSpPr>
          <p:nvPr>
            <p:ph type="sldNum" sz="quarter" idx="11"/>
          </p:nvPr>
        </p:nvSpPr>
        <p:spPr/>
        <p:txBody>
          <a:bodyPr/>
          <a:lstStyle/>
          <a:p>
            <a:fld id="{4A70B06D-F489-48FF-A885-ABB74CD5C952}" type="slidenum">
              <a:rPr lang="en-US" smtClean="0"/>
              <a:pPr/>
              <a:t>‹#›</a:t>
            </a:fld>
            <a:endParaRPr lang="en-US" dirty="0"/>
          </a:p>
        </p:txBody>
      </p:sp>
    </p:spTree>
    <p:extLst>
      <p:ext uri="{BB962C8B-B14F-4D97-AF65-F5344CB8AC3E}">
        <p14:creationId xmlns:p14="http://schemas.microsoft.com/office/powerpoint/2010/main" val="152594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18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8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313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0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163329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424032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397996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69490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4125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image" Target="../media/image10.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726393" y="128364"/>
            <a:ext cx="10622422"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726392" y="1164009"/>
            <a:ext cx="10674169" cy="45952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236061" y="6380846"/>
            <a:ext cx="434145" cy="289788"/>
          </a:xfrm>
          <a:prstGeom prst="roundRect">
            <a:avLst>
              <a:gd name="adj" fmla="val 50000"/>
            </a:avLst>
          </a:prstGeom>
          <a:noFill/>
          <a:ln w="6350">
            <a:solidFill>
              <a:schemeClr val="bg1"/>
            </a:solidFill>
          </a:ln>
        </p:spPr>
        <p:txBody>
          <a:bodyPr vert="horz" lIns="91440" tIns="45720" rIns="91440" bIns="45720" rtlCol="0" anchor="ctr"/>
          <a:lstStyle>
            <a:lvl1pPr algn="ctr">
              <a:defRPr sz="900">
                <a:solidFill>
                  <a:schemeClr val="bg1"/>
                </a:solidFill>
              </a:defRPr>
            </a:lvl1pPr>
          </a:lstStyle>
          <a:p>
            <a:fld id="{4A70B06D-F489-48FF-A885-ABB74CD5C952}" type="slidenum">
              <a:rPr lang="en-US" smtClean="0"/>
              <a:pPr/>
              <a:t>‹#›</a:t>
            </a:fld>
            <a:endParaRPr lang="en-US" dirty="0"/>
          </a:p>
        </p:txBody>
      </p:sp>
      <p:cxnSp>
        <p:nvCxnSpPr>
          <p:cNvPr id="12" name="Straight Connector 11">
            <a:extLst>
              <a:ext uri="{FF2B5EF4-FFF2-40B4-BE49-F238E27FC236}">
                <a16:creationId xmlns:a16="http://schemas.microsoft.com/office/drawing/2014/main" id="{C8765DB3-EA47-4724-882F-37D76A807D45}"/>
              </a:ext>
            </a:extLst>
          </p:cNvPr>
          <p:cNvCxnSpPr/>
          <p:nvPr userDrawn="1"/>
        </p:nvCxnSpPr>
        <p:spPr>
          <a:xfrm>
            <a:off x="716868" y="769841"/>
            <a:ext cx="1067416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9CFF2A30-233A-41BF-99BE-F33E4FAF2F7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528" y="6452644"/>
            <a:ext cx="1383256" cy="166186"/>
          </a:xfrm>
          <a:prstGeom prst="rect">
            <a:avLst/>
          </a:prstGeom>
        </p:spPr>
      </p:pic>
      <p:pic>
        <p:nvPicPr>
          <p:cNvPr id="19" name="Graphic 18">
            <a:extLst>
              <a:ext uri="{FF2B5EF4-FFF2-40B4-BE49-F238E27FC236}">
                <a16:creationId xmlns:a16="http://schemas.microsoft.com/office/drawing/2014/main" id="{51404FAA-DDC5-4FD7-80AC-9CAFE055CE3D}"/>
              </a:ext>
            </a:extLst>
          </p:cNvPr>
          <p:cNvPicPr>
            <a:picLocks noChangeAspect="1"/>
          </p:cNvPicPr>
          <p:nvPr userDrawn="1"/>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18" t="45301" r="1"/>
          <a:stretch/>
        </p:blipFill>
        <p:spPr>
          <a:xfrm>
            <a:off x="0" y="6222998"/>
            <a:ext cx="1299715" cy="677319"/>
          </a:xfrm>
          <a:prstGeom prst="rect">
            <a:avLst/>
          </a:prstGeom>
        </p:spPr>
      </p:pic>
    </p:spTree>
    <p:extLst>
      <p:ext uri="{BB962C8B-B14F-4D97-AF65-F5344CB8AC3E}">
        <p14:creationId xmlns:p14="http://schemas.microsoft.com/office/powerpoint/2010/main" val="176719555"/>
      </p:ext>
    </p:extLst>
  </p:cSld>
  <p:clrMap bg1="lt1" tx1="dk1" bg2="lt2" tx2="dk2" accent1="accent1" accent2="accent2" accent3="accent3" accent4="accent4" accent5="accent5" accent6="accent6" hlink="hlink" folHlink="folHlink"/>
  <p:sldLayoutIdLst>
    <p:sldLayoutId id="2147483701" r:id="rId1"/>
    <p:sldLayoutId id="214748371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b="1" kern="1200">
          <a:solidFill>
            <a:sysClr val="windowText" lastClr="000000"/>
          </a:solidFill>
          <a:latin typeface="+mj-lt"/>
          <a:ea typeface="+mj-ea"/>
          <a:cs typeface="+mj-cs"/>
        </a:defRPr>
      </a:lvl1pPr>
    </p:titleStyle>
    <p:body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6905550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Introduction to Public Cloud Networking</a:t>
            </a:r>
          </a:p>
        </p:txBody>
      </p:sp>
      <p:sp>
        <p:nvSpPr>
          <p:cNvPr id="4" name="Text Placeholder 3"/>
          <p:cNvSpPr>
            <a:spLocks noGrp="1"/>
          </p:cNvSpPr>
          <p:nvPr>
            <p:ph type="body" sz="quarter" idx="10"/>
          </p:nvPr>
        </p:nvSpPr>
        <p:spPr/>
        <p:txBody>
          <a:bodyPr>
            <a:normAutofit/>
          </a:bodyPr>
          <a:lstStyle/>
          <a:p>
            <a:r>
              <a:rPr lang="en-US" sz="2400" dirty="0"/>
              <a:t>Fundamentals</a:t>
            </a:r>
          </a:p>
        </p:txBody>
      </p:sp>
      <p:sp>
        <p:nvSpPr>
          <p:cNvPr id="2" name="Text Placeholder 1">
            <a:extLst>
              <a:ext uri="{FF2B5EF4-FFF2-40B4-BE49-F238E27FC236}">
                <a16:creationId xmlns:a16="http://schemas.microsoft.com/office/drawing/2014/main" id="{F97F455F-07F8-36A7-C61E-D2B8764B16D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85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DF2A-A6FB-1941-B77C-D41F595FF8D1}"/>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On-Prem Data Center Networks Control and Visibility</a:t>
            </a:r>
          </a:p>
        </p:txBody>
      </p:sp>
      <p:sp>
        <p:nvSpPr>
          <p:cNvPr id="3" name="Slide Number Placeholder 2">
            <a:extLst>
              <a:ext uri="{FF2B5EF4-FFF2-40B4-BE49-F238E27FC236}">
                <a16:creationId xmlns:a16="http://schemas.microsoft.com/office/drawing/2014/main" id="{CD2F7E94-6F7A-B002-68F7-1DB2EF3CBDEF}"/>
              </a:ext>
            </a:extLst>
          </p:cNvPr>
          <p:cNvSpPr>
            <a:spLocks noGrp="1"/>
          </p:cNvSpPr>
          <p:nvPr>
            <p:ph type="sldNum" sz="quarter" idx="10"/>
          </p:nvPr>
        </p:nvSpPr>
        <p:spPr/>
        <p:txBody>
          <a:bodyPr/>
          <a:lstStyle/>
          <a:p>
            <a:fld id="{4A70B06D-F489-48FF-A885-ABB74CD5C952}" type="slidenum">
              <a:rPr lang="en-US" smtClean="0"/>
              <a:pPr/>
              <a:t>1</a:t>
            </a:fld>
            <a:endParaRPr lang="en-US" dirty="0"/>
          </a:p>
        </p:txBody>
      </p:sp>
      <p:pic>
        <p:nvPicPr>
          <p:cNvPr id="9" name="Picture 8" descr="A picture containing text, map&#10;&#10;Description automatically generated">
            <a:extLst>
              <a:ext uri="{FF2B5EF4-FFF2-40B4-BE49-F238E27FC236}">
                <a16:creationId xmlns:a16="http://schemas.microsoft.com/office/drawing/2014/main" id="{40BBA2E2-FF72-3241-9CCC-D0F40AD2122C}"/>
              </a:ext>
            </a:extLst>
          </p:cNvPr>
          <p:cNvPicPr>
            <a:picLocks noChangeAspect="1"/>
          </p:cNvPicPr>
          <p:nvPr/>
        </p:nvPicPr>
        <p:blipFill>
          <a:blip r:embed="rId3"/>
          <a:stretch>
            <a:fillRect/>
          </a:stretch>
        </p:blipFill>
        <p:spPr>
          <a:xfrm>
            <a:off x="3294993" y="862810"/>
            <a:ext cx="5281448" cy="5908582"/>
          </a:xfrm>
          <a:prstGeom prst="rect">
            <a:avLst/>
          </a:prstGeom>
        </p:spPr>
      </p:pic>
    </p:spTree>
    <p:extLst>
      <p:ext uri="{BB962C8B-B14F-4D97-AF65-F5344CB8AC3E}">
        <p14:creationId xmlns:p14="http://schemas.microsoft.com/office/powerpoint/2010/main" val="90483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Cloud">
            <a:extLst>
              <a:ext uri="{FF2B5EF4-FFF2-40B4-BE49-F238E27FC236}">
                <a16:creationId xmlns:a16="http://schemas.microsoft.com/office/drawing/2014/main" id="{58433323-E1C4-2F40-8941-61A6C4A71C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9775" y="2664702"/>
            <a:ext cx="3441694" cy="3178901"/>
          </a:xfrm>
          <a:prstGeom prst="rect">
            <a:avLst/>
          </a:prstGeom>
        </p:spPr>
      </p:pic>
      <p:pic>
        <p:nvPicPr>
          <p:cNvPr id="40" name="Graphic 39" descr="Cloud">
            <a:extLst>
              <a:ext uri="{FF2B5EF4-FFF2-40B4-BE49-F238E27FC236}">
                <a16:creationId xmlns:a16="http://schemas.microsoft.com/office/drawing/2014/main" id="{3639CE75-B524-4548-B88D-EAA57B74E4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1687" y="911723"/>
            <a:ext cx="4180453" cy="4026379"/>
          </a:xfrm>
          <a:prstGeom prst="rect">
            <a:avLst/>
          </a:prstGeom>
        </p:spPr>
      </p:pic>
      <p:pic>
        <p:nvPicPr>
          <p:cNvPr id="38" name="Graphic 37" descr="Cloud">
            <a:extLst>
              <a:ext uri="{FF2B5EF4-FFF2-40B4-BE49-F238E27FC236}">
                <a16:creationId xmlns:a16="http://schemas.microsoft.com/office/drawing/2014/main" id="{4604DD76-C725-664E-ABB3-7E1F00871C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2817" y="2664702"/>
            <a:ext cx="4992961" cy="3873318"/>
          </a:xfrm>
          <a:prstGeom prst="rect">
            <a:avLst/>
          </a:prstGeom>
        </p:spPr>
      </p:pic>
      <p:sp>
        <p:nvSpPr>
          <p:cNvPr id="2" name="Title 1">
            <a:extLst>
              <a:ext uri="{FF2B5EF4-FFF2-40B4-BE49-F238E27FC236}">
                <a16:creationId xmlns:a16="http://schemas.microsoft.com/office/drawing/2014/main" id="{670F86D9-6681-4DF0-BBE6-F766EDE3A407}"/>
              </a:ext>
            </a:extLst>
          </p:cNvPr>
          <p:cNvSpPr>
            <a:spLocks noGrp="1"/>
          </p:cNvSpPr>
          <p:nvPr>
            <p:ph type="title"/>
          </p:nvPr>
        </p:nvSpPr>
        <p:spPr/>
        <p:txBody>
          <a:bodyPr>
            <a:noAutofit/>
          </a:bodyPr>
          <a:lstStyle/>
          <a:p>
            <a:r>
              <a:rPr lang="en-US" sz="2800" b="0" dirty="0">
                <a:solidFill>
                  <a:schemeClr val="accent1"/>
                </a:solidFill>
                <a:latin typeface="Calibri" panose="020F0502020204030204" pitchFamily="34" charset="0"/>
                <a:cs typeface="Calibri" panose="020F0502020204030204" pitchFamily="34" charset="0"/>
              </a:rPr>
              <a:t>On-Prem Infrastructure vs Public Cloud </a:t>
            </a:r>
          </a:p>
        </p:txBody>
      </p:sp>
      <p:sp>
        <p:nvSpPr>
          <p:cNvPr id="5" name="Slide Number Placeholder 4">
            <a:extLst>
              <a:ext uri="{FF2B5EF4-FFF2-40B4-BE49-F238E27FC236}">
                <a16:creationId xmlns:a16="http://schemas.microsoft.com/office/drawing/2014/main" id="{DDF2BC0A-5E5E-644C-97D5-9721BC345820}"/>
              </a:ext>
            </a:extLst>
          </p:cNvPr>
          <p:cNvSpPr>
            <a:spLocks noGrp="1"/>
          </p:cNvSpPr>
          <p:nvPr>
            <p:ph type="sldNum" sz="quarter" idx="10"/>
          </p:nvPr>
        </p:nvSpPr>
        <p:spPr/>
        <p:txBody>
          <a:bodyPr/>
          <a:lstStyle/>
          <a:p>
            <a:fld id="{4A70B06D-F489-48FF-A885-ABB74CD5C952}" type="slidenum">
              <a:rPr lang="en-US" smtClean="0"/>
              <a:pPr/>
              <a:t>2</a:t>
            </a:fld>
            <a:endParaRPr lang="en-US" dirty="0"/>
          </a:p>
        </p:txBody>
      </p:sp>
      <p:cxnSp>
        <p:nvCxnSpPr>
          <p:cNvPr id="17" name="Straight Connector 16">
            <a:extLst>
              <a:ext uri="{FF2B5EF4-FFF2-40B4-BE49-F238E27FC236}">
                <a16:creationId xmlns:a16="http://schemas.microsoft.com/office/drawing/2014/main" id="{8609544E-96BB-B842-B4E0-A81BA4789437}"/>
              </a:ext>
            </a:extLst>
          </p:cNvPr>
          <p:cNvCxnSpPr>
            <a:cxnSpLocks/>
          </p:cNvCxnSpPr>
          <p:nvPr/>
        </p:nvCxnSpPr>
        <p:spPr>
          <a:xfrm flipV="1">
            <a:off x="1041400" y="2171700"/>
            <a:ext cx="0" cy="3822700"/>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6A51D538-4E9F-2A45-AA44-B824C0D23AB9}"/>
              </a:ext>
            </a:extLst>
          </p:cNvPr>
          <p:cNvCxnSpPr>
            <a:cxnSpLocks/>
          </p:cNvCxnSpPr>
          <p:nvPr/>
        </p:nvCxnSpPr>
        <p:spPr>
          <a:xfrm>
            <a:off x="1041400" y="5994400"/>
            <a:ext cx="9829800" cy="0"/>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B65E73BB-28B5-F242-BF80-73332E67C991}"/>
              </a:ext>
            </a:extLst>
          </p:cNvPr>
          <p:cNvSpPr txBox="1"/>
          <p:nvPr/>
        </p:nvSpPr>
        <p:spPr>
          <a:xfrm>
            <a:off x="4838481" y="6029998"/>
            <a:ext cx="3238066" cy="400110"/>
          </a:xfrm>
          <a:prstGeom prst="rect">
            <a:avLst/>
          </a:prstGeom>
          <a:noFill/>
        </p:spPr>
        <p:txBody>
          <a:bodyPr wrap="none" rtlCol="0">
            <a:spAutoFit/>
          </a:bodyPr>
          <a:lstStyle/>
          <a:p>
            <a:pPr algn="l"/>
            <a:r>
              <a:rPr lang="en-US" sz="2000" b="1" dirty="0">
                <a:cs typeface="Calibri Light"/>
              </a:rPr>
              <a:t>Abstractions and Agility</a:t>
            </a:r>
          </a:p>
        </p:txBody>
      </p:sp>
      <p:sp>
        <p:nvSpPr>
          <p:cNvPr id="29" name="TextBox 28">
            <a:extLst>
              <a:ext uri="{FF2B5EF4-FFF2-40B4-BE49-F238E27FC236}">
                <a16:creationId xmlns:a16="http://schemas.microsoft.com/office/drawing/2014/main" id="{7BE0F72D-2521-864B-A4B9-FFFDDB99157B}"/>
              </a:ext>
            </a:extLst>
          </p:cNvPr>
          <p:cNvSpPr txBox="1"/>
          <p:nvPr/>
        </p:nvSpPr>
        <p:spPr>
          <a:xfrm>
            <a:off x="227827" y="1212007"/>
            <a:ext cx="1560042" cy="707886"/>
          </a:xfrm>
          <a:prstGeom prst="rect">
            <a:avLst/>
          </a:prstGeom>
          <a:noFill/>
        </p:spPr>
        <p:txBody>
          <a:bodyPr wrap="none" rtlCol="0">
            <a:spAutoFit/>
          </a:bodyPr>
          <a:lstStyle/>
          <a:p>
            <a:pPr algn="ctr"/>
            <a:r>
              <a:rPr lang="en-US" sz="2000" b="1" dirty="0">
                <a:cs typeface="Calibri Light"/>
              </a:rPr>
              <a:t>Control </a:t>
            </a:r>
          </a:p>
          <a:p>
            <a:pPr algn="ctr"/>
            <a:r>
              <a:rPr lang="en-US" sz="2000" b="1" dirty="0">
                <a:cs typeface="Calibri Light"/>
              </a:rPr>
              <a:t>and Visibility</a:t>
            </a:r>
          </a:p>
        </p:txBody>
      </p:sp>
      <p:sp>
        <p:nvSpPr>
          <p:cNvPr id="30" name="TextBox 29">
            <a:extLst>
              <a:ext uri="{FF2B5EF4-FFF2-40B4-BE49-F238E27FC236}">
                <a16:creationId xmlns:a16="http://schemas.microsoft.com/office/drawing/2014/main" id="{EB35BDE7-F16C-654D-94DC-FDB8D047A178}"/>
              </a:ext>
            </a:extLst>
          </p:cNvPr>
          <p:cNvSpPr txBox="1"/>
          <p:nvPr/>
        </p:nvSpPr>
        <p:spPr>
          <a:xfrm>
            <a:off x="1663760" y="2682365"/>
            <a:ext cx="3142720" cy="1384995"/>
          </a:xfrm>
          <a:prstGeom prst="rect">
            <a:avLst/>
          </a:prstGeom>
          <a:noFill/>
        </p:spPr>
        <p:txBody>
          <a:bodyPr wrap="none" rtlCol="0">
            <a:spAutoFit/>
          </a:bodyPr>
          <a:lstStyle/>
          <a:p>
            <a:pPr algn="l"/>
            <a:r>
              <a:rPr lang="en-US" sz="2000" dirty="0">
                <a:solidFill>
                  <a:schemeClr val="bg1"/>
                </a:solidFill>
                <a:cs typeface="Calibri Light"/>
              </a:rPr>
              <a:t>On-Prem Infrastructure</a:t>
            </a:r>
          </a:p>
          <a:p>
            <a:pPr marL="285750" indent="-285750" algn="l">
              <a:buFont typeface="Arial" panose="020B0604020202020204" pitchFamily="34" charset="0"/>
              <a:buChar char="•"/>
            </a:pPr>
            <a:r>
              <a:rPr lang="en-US" sz="1600" dirty="0">
                <a:solidFill>
                  <a:schemeClr val="bg1"/>
                </a:solidFill>
                <a:cs typeface="Calibri Light"/>
              </a:rPr>
              <a:t>Data Center</a:t>
            </a:r>
          </a:p>
          <a:p>
            <a:pPr marL="285750" indent="-285750" algn="l">
              <a:buFont typeface="Arial" panose="020B0604020202020204" pitchFamily="34" charset="0"/>
              <a:buChar char="•"/>
            </a:pPr>
            <a:r>
              <a:rPr lang="en-US" sz="1600" dirty="0">
                <a:solidFill>
                  <a:schemeClr val="bg1"/>
                </a:solidFill>
                <a:cs typeface="Calibri Light"/>
              </a:rPr>
              <a:t>Very slow to respond to DevOps</a:t>
            </a:r>
          </a:p>
          <a:p>
            <a:pPr marL="285750" indent="-285750" algn="l">
              <a:buFont typeface="Arial" panose="020B0604020202020204" pitchFamily="34" charset="0"/>
              <a:buChar char="•"/>
            </a:pPr>
            <a:r>
              <a:rPr lang="en-US" sz="1600" dirty="0">
                <a:solidFill>
                  <a:schemeClr val="bg1"/>
                </a:solidFill>
                <a:cs typeface="Calibri Light"/>
              </a:rPr>
              <a:t>Hybrid Cloud</a:t>
            </a:r>
          </a:p>
          <a:p>
            <a:pPr marL="285750" indent="-285750" algn="l">
              <a:buFont typeface="Arial" panose="020B0604020202020204" pitchFamily="34" charset="0"/>
              <a:buChar char="•"/>
            </a:pPr>
            <a:endParaRPr lang="en-US" sz="1600" dirty="0">
              <a:solidFill>
                <a:schemeClr val="bg1"/>
              </a:solidFill>
              <a:cs typeface="Calibri Light"/>
            </a:endParaRPr>
          </a:p>
        </p:txBody>
      </p:sp>
      <p:sp>
        <p:nvSpPr>
          <p:cNvPr id="31" name="TextBox 30">
            <a:extLst>
              <a:ext uri="{FF2B5EF4-FFF2-40B4-BE49-F238E27FC236}">
                <a16:creationId xmlns:a16="http://schemas.microsoft.com/office/drawing/2014/main" id="{A88C5C3B-5940-3248-9E90-25D4AEF16DC0}"/>
              </a:ext>
            </a:extLst>
          </p:cNvPr>
          <p:cNvSpPr txBox="1"/>
          <p:nvPr/>
        </p:nvSpPr>
        <p:spPr>
          <a:xfrm>
            <a:off x="7188750" y="4423598"/>
            <a:ext cx="3927843" cy="1046440"/>
          </a:xfrm>
          <a:prstGeom prst="rect">
            <a:avLst/>
          </a:prstGeom>
          <a:noFill/>
        </p:spPr>
        <p:txBody>
          <a:bodyPr wrap="square" rtlCol="0">
            <a:spAutoFit/>
          </a:bodyPr>
          <a:lstStyle/>
          <a:p>
            <a:pPr algn="l"/>
            <a:r>
              <a:rPr lang="en-US" sz="2000" dirty="0">
                <a:solidFill>
                  <a:schemeClr val="bg1"/>
                </a:solidFill>
                <a:cs typeface="Calibri Light"/>
              </a:rPr>
              <a:t>Public Cloud</a:t>
            </a:r>
          </a:p>
          <a:p>
            <a:pPr marL="285750" indent="-285750">
              <a:buFont typeface="Arial" panose="020B0604020202020204" pitchFamily="34" charset="0"/>
              <a:buChar char="•"/>
            </a:pPr>
            <a:r>
              <a:rPr lang="en-US" sz="1400" dirty="0">
                <a:solidFill>
                  <a:schemeClr val="bg1"/>
                </a:solidFill>
                <a:cs typeface="Calibri Light"/>
              </a:rPr>
              <a:t>Multiple Clients</a:t>
            </a:r>
          </a:p>
          <a:p>
            <a:pPr marL="285750" indent="-285750">
              <a:buFont typeface="Arial" panose="020B0604020202020204" pitchFamily="34" charset="0"/>
              <a:buChar char="•"/>
            </a:pPr>
            <a:r>
              <a:rPr lang="en-US" sz="1400" dirty="0">
                <a:solidFill>
                  <a:schemeClr val="bg1"/>
                </a:solidFill>
                <a:cs typeface="Calibri Light"/>
              </a:rPr>
              <a:t>Hosted @ Cloud Service Providers (CSP)</a:t>
            </a:r>
          </a:p>
          <a:p>
            <a:pPr marL="285750" indent="-285750">
              <a:buFont typeface="Arial" panose="020B0604020202020204" pitchFamily="34" charset="0"/>
              <a:buChar char="•"/>
            </a:pPr>
            <a:r>
              <a:rPr lang="en-US" sz="1400" dirty="0">
                <a:solidFill>
                  <a:schemeClr val="bg1"/>
                </a:solidFill>
                <a:cs typeface="Calibri Light"/>
              </a:rPr>
              <a:t>Shared Infra</a:t>
            </a:r>
          </a:p>
        </p:txBody>
      </p:sp>
      <p:sp>
        <p:nvSpPr>
          <p:cNvPr id="35" name="TextBox 34">
            <a:extLst>
              <a:ext uri="{FF2B5EF4-FFF2-40B4-BE49-F238E27FC236}">
                <a16:creationId xmlns:a16="http://schemas.microsoft.com/office/drawing/2014/main" id="{C8F0A107-FD4B-2449-9C80-7FF980299278}"/>
              </a:ext>
            </a:extLst>
          </p:cNvPr>
          <p:cNvSpPr txBox="1"/>
          <p:nvPr/>
        </p:nvSpPr>
        <p:spPr>
          <a:xfrm>
            <a:off x="6721700" y="2597138"/>
            <a:ext cx="4594078" cy="892552"/>
          </a:xfrm>
          <a:prstGeom prst="rect">
            <a:avLst/>
          </a:prstGeom>
          <a:noFill/>
        </p:spPr>
        <p:txBody>
          <a:bodyPr wrap="none" rtlCol="0">
            <a:spAutoFit/>
          </a:bodyPr>
          <a:lstStyle/>
          <a:p>
            <a:pPr algn="l"/>
            <a:r>
              <a:rPr lang="en-US" sz="2000" dirty="0">
                <a:cs typeface="Calibri Light"/>
              </a:rPr>
              <a:t>IaaS: </a:t>
            </a:r>
            <a:r>
              <a:rPr lang="en-US" sz="1600" dirty="0">
                <a:cs typeface="Calibri Light"/>
              </a:rPr>
              <a:t>Compute, Storage, and Networking abstracted</a:t>
            </a:r>
          </a:p>
          <a:p>
            <a:pPr algn="l"/>
            <a:r>
              <a:rPr lang="en-US" sz="1600" b="1" dirty="0">
                <a:cs typeface="Calibri Light"/>
              </a:rPr>
              <a:t>PaaS:</a:t>
            </a:r>
            <a:r>
              <a:rPr lang="en-US" sz="1600" dirty="0">
                <a:cs typeface="Calibri Light"/>
              </a:rPr>
              <a:t> Bring your own code</a:t>
            </a:r>
            <a:br>
              <a:rPr lang="en-US" sz="1600" dirty="0">
                <a:cs typeface="Calibri Light"/>
              </a:rPr>
            </a:br>
            <a:r>
              <a:rPr lang="en-US" sz="1600" b="1" dirty="0">
                <a:cs typeface="Calibri Light"/>
              </a:rPr>
              <a:t>SaaS:</a:t>
            </a:r>
            <a:r>
              <a:rPr lang="en-US" sz="1600" dirty="0">
                <a:cs typeface="Calibri Light"/>
              </a:rPr>
              <a:t> Pure consumption </a:t>
            </a:r>
            <a:endParaRPr lang="en-US" sz="1400" dirty="0">
              <a:cs typeface="Calibri Light"/>
            </a:endParaRPr>
          </a:p>
        </p:txBody>
      </p:sp>
      <p:cxnSp>
        <p:nvCxnSpPr>
          <p:cNvPr id="37" name="Straight Connector 36">
            <a:extLst>
              <a:ext uri="{FF2B5EF4-FFF2-40B4-BE49-F238E27FC236}">
                <a16:creationId xmlns:a16="http://schemas.microsoft.com/office/drawing/2014/main" id="{DBFA9B78-2C7B-5245-ADED-79E1EC6AA9AC}"/>
              </a:ext>
            </a:extLst>
          </p:cNvPr>
          <p:cNvCxnSpPr>
            <a:cxnSpLocks/>
          </p:cNvCxnSpPr>
          <p:nvPr/>
        </p:nvCxnSpPr>
        <p:spPr>
          <a:xfrm flipV="1">
            <a:off x="6096000" y="1672948"/>
            <a:ext cx="0" cy="429638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1711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dissolv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ED68-98B3-422F-80E8-ACB95ED112A3}"/>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Public Cloud Basics</a:t>
            </a:r>
          </a:p>
        </p:txBody>
      </p:sp>
      <p:sp>
        <p:nvSpPr>
          <p:cNvPr id="8" name="Slide Number Placeholder 7">
            <a:extLst>
              <a:ext uri="{FF2B5EF4-FFF2-40B4-BE49-F238E27FC236}">
                <a16:creationId xmlns:a16="http://schemas.microsoft.com/office/drawing/2014/main" id="{D207B4A2-0B84-0E48-B682-F8174C1DC533}"/>
              </a:ext>
            </a:extLst>
          </p:cNvPr>
          <p:cNvSpPr>
            <a:spLocks noGrp="1"/>
          </p:cNvSpPr>
          <p:nvPr>
            <p:ph type="sldNum" sz="quarter" idx="10"/>
          </p:nvPr>
        </p:nvSpPr>
        <p:spPr/>
        <p:txBody>
          <a:bodyPr/>
          <a:lstStyle/>
          <a:p>
            <a:fld id="{4A70B06D-F489-48FF-A885-ABB74CD5C952}" type="slidenum">
              <a:rPr lang="en-US" smtClean="0"/>
              <a:pPr/>
              <a:t>3</a:t>
            </a:fld>
            <a:endParaRPr lang="en-US" dirty="0"/>
          </a:p>
        </p:txBody>
      </p:sp>
      <p:sp>
        <p:nvSpPr>
          <p:cNvPr id="7" name="Text Placeholder 5">
            <a:extLst>
              <a:ext uri="{FF2B5EF4-FFF2-40B4-BE49-F238E27FC236}">
                <a16:creationId xmlns:a16="http://schemas.microsoft.com/office/drawing/2014/main" id="{6F0BB392-FC83-534B-91D8-8D784A3647D5}"/>
              </a:ext>
            </a:extLst>
          </p:cNvPr>
          <p:cNvSpPr txBox="1">
            <a:spLocks/>
          </p:cNvSpPr>
          <p:nvPr/>
        </p:nvSpPr>
        <p:spPr>
          <a:xfrm>
            <a:off x="497579" y="2399995"/>
            <a:ext cx="7334858" cy="3555911"/>
          </a:xfrm>
          <a:prstGeom prst="rect">
            <a:avLst/>
          </a:prstGeom>
        </p:spPr>
        <p:txBody>
          <a:bodyPr/>
          <a:lstStyle>
            <a:lvl1pPr marL="171450" indent="-171450" algn="l" defTabSz="685800" rtl="0" eaLnBrk="1" latinLnBrk="0" hangingPunct="1">
              <a:lnSpc>
                <a:spcPct val="100000"/>
              </a:lnSpc>
              <a:spcBef>
                <a:spcPts val="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6286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857250" indent="-1714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3144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1543050" indent="-171450" algn="l" defTabSz="685800" rtl="0" eaLnBrk="1" latinLnBrk="0" hangingPunct="1">
              <a:lnSpc>
                <a:spcPct val="100000"/>
              </a:lnSpc>
              <a:spcBef>
                <a:spcPts val="375"/>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indent="0" defTabSz="914377">
              <a:spcAft>
                <a:spcPts val="800"/>
              </a:spcAft>
              <a:buNone/>
            </a:pPr>
            <a:r>
              <a:rPr lang="en-US" sz="1800" b="1" dirty="0">
                <a:gradFill>
                  <a:gsLst>
                    <a:gs pos="1250">
                      <a:srgbClr val="D83B01"/>
                    </a:gs>
                    <a:gs pos="99000">
                      <a:srgbClr val="D83B01"/>
                    </a:gs>
                  </a:gsLst>
                  <a:lin ang="5400000" scaled="0"/>
                </a:gradFill>
                <a:latin typeface="+mn-lt"/>
              </a:rPr>
              <a:t>Region</a:t>
            </a:r>
          </a:p>
          <a:p>
            <a:pPr marL="342889" indent="-342900" defTabSz="914377">
              <a:spcBef>
                <a:spcPts val="400"/>
              </a:spcBef>
              <a:spcAft>
                <a:spcPts val="800"/>
              </a:spcAft>
            </a:pPr>
            <a:r>
              <a:rPr lang="en-US" dirty="0">
                <a:latin typeface="+mn-lt"/>
              </a:rPr>
              <a:t>Data Centers are grouped in geographic regions to provide </a:t>
            </a:r>
            <a:r>
              <a:rPr lang="en-US" b="1" dirty="0">
                <a:latin typeface="+mn-lt"/>
              </a:rPr>
              <a:t>service</a:t>
            </a:r>
            <a:r>
              <a:rPr lang="en-US" dirty="0">
                <a:latin typeface="+mn-lt"/>
              </a:rPr>
              <a:t> availability.</a:t>
            </a:r>
          </a:p>
          <a:p>
            <a:pPr marL="342889" indent="-342900" defTabSz="914377">
              <a:spcBef>
                <a:spcPts val="400"/>
              </a:spcBef>
              <a:spcAft>
                <a:spcPts val="800"/>
              </a:spcAft>
            </a:pPr>
            <a:r>
              <a:rPr lang="en-US" dirty="0">
                <a:latin typeface="+mn-lt"/>
              </a:rPr>
              <a:t>Examples: US-West, US-East, Europe, Middle East, Australia etc. </a:t>
            </a:r>
          </a:p>
          <a:p>
            <a:pPr marL="0" indent="0" defTabSz="914377">
              <a:spcAft>
                <a:spcPts val="800"/>
              </a:spcAft>
              <a:buNone/>
            </a:pPr>
            <a:r>
              <a:rPr lang="en-US" sz="1800" b="1" dirty="0">
                <a:gradFill>
                  <a:gsLst>
                    <a:gs pos="1250">
                      <a:srgbClr val="D83B01"/>
                    </a:gs>
                    <a:gs pos="99000">
                      <a:srgbClr val="D83B01"/>
                    </a:gs>
                  </a:gsLst>
                  <a:lin ang="5400000" scaled="0"/>
                </a:gradFill>
                <a:latin typeface="+mn-lt"/>
              </a:rPr>
              <a:t>Availability Zone (Data Center)</a:t>
            </a:r>
          </a:p>
          <a:p>
            <a:pPr marL="342889" indent="-342900" defTabSz="914377">
              <a:spcBef>
                <a:spcPts val="400"/>
              </a:spcBef>
              <a:spcAft>
                <a:spcPts val="800"/>
              </a:spcAft>
            </a:pPr>
            <a:r>
              <a:rPr lang="en-US" dirty="0">
                <a:latin typeface="+mn-lt"/>
              </a:rPr>
              <a:t>Distinct locations within a region that are engineered to be isolated from failures</a:t>
            </a:r>
          </a:p>
          <a:p>
            <a:pPr marL="342889" indent="-342900" defTabSz="914377">
              <a:spcBef>
                <a:spcPts val="400"/>
              </a:spcBef>
              <a:spcAft>
                <a:spcPts val="800"/>
              </a:spcAft>
            </a:pPr>
            <a:r>
              <a:rPr lang="en-US" dirty="0">
                <a:latin typeface="+mn-lt"/>
              </a:rPr>
              <a:t>Low-latency network connectivity to other Availability Zones in the same region</a:t>
            </a:r>
          </a:p>
          <a:p>
            <a:pPr marL="342889" indent="-342900" defTabSz="914377">
              <a:spcBef>
                <a:spcPts val="400"/>
              </a:spcBef>
              <a:spcAft>
                <a:spcPts val="800"/>
              </a:spcAft>
            </a:pPr>
            <a:r>
              <a:rPr lang="en-US" dirty="0">
                <a:latin typeface="+mn-lt"/>
              </a:rPr>
              <a:t>Not all CSPs have regions with multiple Availability Zones</a:t>
            </a:r>
          </a:p>
          <a:p>
            <a:pPr marL="800089" lvl="1" indent="-342900" defTabSz="914377">
              <a:spcBef>
                <a:spcPts val="400"/>
              </a:spcBef>
              <a:spcAft>
                <a:spcPts val="800"/>
              </a:spcAft>
            </a:pPr>
            <a:r>
              <a:rPr lang="en-US" dirty="0">
                <a:latin typeface="+mn-lt"/>
              </a:rPr>
              <a:t>Fault Domains / Availability Domains offer multiple racks / power lines for redundancy</a:t>
            </a:r>
          </a:p>
          <a:p>
            <a:pPr marL="342889" indent="-342900" defTabSz="914377">
              <a:spcBef>
                <a:spcPts val="400"/>
              </a:spcBef>
              <a:spcAft>
                <a:spcPts val="800"/>
              </a:spcAft>
            </a:pPr>
            <a:r>
              <a:rPr lang="en-US" dirty="0">
                <a:latin typeface="+mn-lt"/>
              </a:rPr>
              <a:t>AZs are randomized outside of an account</a:t>
            </a:r>
          </a:p>
        </p:txBody>
      </p:sp>
      <p:sp>
        <p:nvSpPr>
          <p:cNvPr id="3" name="Rectangle 2">
            <a:extLst>
              <a:ext uri="{FF2B5EF4-FFF2-40B4-BE49-F238E27FC236}">
                <a16:creationId xmlns:a16="http://schemas.microsoft.com/office/drawing/2014/main" id="{AFE536DF-48CD-AC4E-98AC-177AA199DA20}"/>
              </a:ext>
            </a:extLst>
          </p:cNvPr>
          <p:cNvSpPr/>
          <p:nvPr/>
        </p:nvSpPr>
        <p:spPr>
          <a:xfrm>
            <a:off x="3048000" y="953539"/>
            <a:ext cx="6096000"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defTabSz="914377"/>
            <a:r>
              <a:rPr lang="en-US" sz="1600" dirty="0">
                <a:solidFill>
                  <a:srgbClr val="FFFFFF"/>
                </a:solidFill>
              </a:rPr>
              <a:t>Public Cloud is just some one else’s data center. </a:t>
            </a:r>
          </a:p>
          <a:p>
            <a:pPr algn="ctr" defTabSz="914377"/>
            <a:r>
              <a:rPr lang="en-US" sz="1600" dirty="0">
                <a:solidFill>
                  <a:srgbClr val="FFFFFF"/>
                </a:solidFill>
              </a:rPr>
              <a:t>Your data center is/was not perfect and had issues.</a:t>
            </a:r>
          </a:p>
          <a:p>
            <a:pPr algn="ctr" defTabSz="914377"/>
            <a:r>
              <a:rPr lang="en-US" sz="1600" dirty="0">
                <a:solidFill>
                  <a:srgbClr val="FFFFFF"/>
                </a:solidFill>
              </a:rPr>
              <a:t>Data Centers of Cloud Service Providers are no different.</a:t>
            </a:r>
          </a:p>
          <a:p>
            <a:pPr algn="ctr" defTabSz="914377"/>
            <a:endParaRPr lang="en-US" sz="1600" dirty="0">
              <a:solidFill>
                <a:srgbClr val="FFFFFF"/>
              </a:solidFill>
            </a:endParaRPr>
          </a:p>
          <a:p>
            <a:pPr algn="ctr" defTabSz="914377"/>
            <a:r>
              <a:rPr lang="en-US" sz="1600" i="1" dirty="0">
                <a:solidFill>
                  <a:srgbClr val="FFFFFF"/>
                </a:solidFill>
              </a:rPr>
              <a:t>Except you have no visibility or control over it</a:t>
            </a:r>
          </a:p>
        </p:txBody>
      </p:sp>
      <p:pic>
        <p:nvPicPr>
          <p:cNvPr id="1026" name="Picture 2" descr="&#10;      A diagram depicting AWS Regions and Availability Zones.&#10;    ">
            <a:extLst>
              <a:ext uri="{FF2B5EF4-FFF2-40B4-BE49-F238E27FC236}">
                <a16:creationId xmlns:a16="http://schemas.microsoft.com/office/drawing/2014/main" id="{2AE023B6-A1CC-EABC-945D-D584D60FA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436" y="2895653"/>
            <a:ext cx="4036291" cy="316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2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B2614B-21B1-3148-844B-2A81595DBA97}"/>
              </a:ext>
            </a:extLst>
          </p:cNvPr>
          <p:cNvSpPr>
            <a:spLocks noGrp="1"/>
          </p:cNvSpPr>
          <p:nvPr>
            <p:ph type="title"/>
          </p:nvPr>
        </p:nvSpPr>
        <p:spPr/>
        <p:txBody>
          <a:bodyPr>
            <a:normAutofit/>
          </a:bodyPr>
          <a:lstStyle/>
          <a:p>
            <a:r>
              <a:rPr lang="en-US" sz="3200" b="0" dirty="0">
                <a:solidFill>
                  <a:schemeClr val="accent1"/>
                </a:solidFill>
                <a:latin typeface="Calibri" panose="020F0502020204030204" pitchFamily="34" charset="0"/>
                <a:cs typeface="Calibri" panose="020F0502020204030204" pitchFamily="34" charset="0"/>
              </a:rPr>
              <a:t>Important Services Common to Every CSP</a:t>
            </a:r>
          </a:p>
        </p:txBody>
      </p:sp>
      <p:sp>
        <p:nvSpPr>
          <p:cNvPr id="4" name="Slide Number Placeholder 3">
            <a:extLst>
              <a:ext uri="{FF2B5EF4-FFF2-40B4-BE49-F238E27FC236}">
                <a16:creationId xmlns:a16="http://schemas.microsoft.com/office/drawing/2014/main" id="{77D56FF5-25D9-9F41-97E2-E5699A761634}"/>
              </a:ext>
            </a:extLst>
          </p:cNvPr>
          <p:cNvSpPr>
            <a:spLocks noGrp="1"/>
          </p:cNvSpPr>
          <p:nvPr>
            <p:ph type="sldNum" sz="quarter" idx="10"/>
          </p:nvPr>
        </p:nvSpPr>
        <p:spPr/>
        <p:txBody>
          <a:bodyPr/>
          <a:lstStyle/>
          <a:p>
            <a:fld id="{4A70B06D-F489-48FF-A885-ABB74CD5C952}" type="slidenum">
              <a:rPr lang="en-US" smtClean="0"/>
              <a:pPr/>
              <a:t>4</a:t>
            </a:fld>
            <a:endParaRPr lang="en-US" dirty="0"/>
          </a:p>
        </p:txBody>
      </p:sp>
      <p:graphicFrame>
        <p:nvGraphicFramePr>
          <p:cNvPr id="5" name="Content Placeholder 4">
            <a:extLst>
              <a:ext uri="{FF2B5EF4-FFF2-40B4-BE49-F238E27FC236}">
                <a16:creationId xmlns:a16="http://schemas.microsoft.com/office/drawing/2014/main" id="{19685DC0-A36C-3445-9A18-8DD31060FD2C}"/>
              </a:ext>
            </a:extLst>
          </p:cNvPr>
          <p:cNvGraphicFramePr>
            <a:graphicFrameLocks noGrp="1"/>
          </p:cNvGraphicFramePr>
          <p:nvPr>
            <p:ph type="tbl" sz="quarter" idx="4294967295"/>
            <p:extLst>
              <p:ext uri="{D42A27DB-BD31-4B8C-83A1-F6EECF244321}">
                <p14:modId xmlns:p14="http://schemas.microsoft.com/office/powerpoint/2010/main" val="4278084091"/>
              </p:ext>
            </p:extLst>
          </p:nvPr>
        </p:nvGraphicFramePr>
        <p:xfrm>
          <a:off x="359237" y="1230112"/>
          <a:ext cx="10930535" cy="3007872"/>
        </p:xfrm>
        <a:graphic>
          <a:graphicData uri="http://schemas.openxmlformats.org/drawingml/2006/table">
            <a:tbl>
              <a:tblPr firstRow="1" bandRow="1">
                <a:tableStyleId>{5C22544A-7EE6-4342-B048-85BDC9FD1C3A}</a:tableStyleId>
              </a:tblPr>
              <a:tblGrid>
                <a:gridCol w="3818890">
                  <a:extLst>
                    <a:ext uri="{9D8B030D-6E8A-4147-A177-3AD203B41FA5}">
                      <a16:colId xmlns:a16="http://schemas.microsoft.com/office/drawing/2014/main" val="2643581648"/>
                    </a:ext>
                  </a:extLst>
                </a:gridCol>
                <a:gridCol w="7111645">
                  <a:extLst>
                    <a:ext uri="{9D8B030D-6E8A-4147-A177-3AD203B41FA5}">
                      <a16:colId xmlns:a16="http://schemas.microsoft.com/office/drawing/2014/main" val="4206032601"/>
                    </a:ext>
                  </a:extLst>
                </a:gridCol>
              </a:tblGrid>
              <a:tr h="501312">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n-lt"/>
                          <a:cs typeface="Calibri Light"/>
                        </a:rPr>
                        <a:t>Function</a:t>
                      </a:r>
                      <a:endParaRPr lang="en-US" sz="2000" dirty="0">
                        <a:solidFill>
                          <a:schemeClr val="bg1"/>
                        </a:solidFill>
                        <a:latin typeface="+mn-lt"/>
                      </a:endParaRPr>
                    </a:p>
                  </a:txBody>
                  <a:tcPr marL="121920" marR="121920" marT="60960" marB="60960"/>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dirty="0">
                          <a:ln>
                            <a:noFill/>
                          </a:ln>
                          <a:solidFill>
                            <a:schemeClr val="bg1"/>
                          </a:solidFill>
                          <a:effectLst/>
                          <a:uLnTx/>
                          <a:uFillTx/>
                          <a:latin typeface="+mn-lt"/>
                          <a:ea typeface="+mn-ea"/>
                          <a:cs typeface="Calibri Light"/>
                        </a:rPr>
                        <a:t>Comments</a:t>
                      </a:r>
                    </a:p>
                  </a:txBody>
                  <a:tcPr marL="121920" marR="121920" marT="60960" marB="60960"/>
                </a:tc>
                <a:extLst>
                  <a:ext uri="{0D108BD9-81ED-4DB2-BD59-A6C34878D82A}">
                    <a16:rowId xmlns:a16="http://schemas.microsoft.com/office/drawing/2014/main" val="1942303866"/>
                  </a:ext>
                </a:extLst>
              </a:tr>
              <a:tr h="50131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schemeClr val="tx1"/>
                          </a:solidFill>
                          <a:effectLst/>
                          <a:uLnTx/>
                          <a:uFillTx/>
                          <a:latin typeface="+mn-lt"/>
                          <a:ea typeface="+mn-ea"/>
                          <a:cs typeface="Calibri Light"/>
                        </a:rPr>
                        <a:t>Identity and Access Management</a:t>
                      </a:r>
                    </a:p>
                  </a:txBody>
                  <a:tcPr marL="121920" marR="121920" marT="60960" marB="60960"/>
                </a:tc>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Who can do What to Which resource</a:t>
                      </a:r>
                    </a:p>
                  </a:txBody>
                  <a:tcPr marL="121920" marR="121920" marT="60960" marB="60960"/>
                </a:tc>
                <a:extLst>
                  <a:ext uri="{0D108BD9-81ED-4DB2-BD59-A6C34878D82A}">
                    <a16:rowId xmlns:a16="http://schemas.microsoft.com/office/drawing/2014/main" val="1995145039"/>
                  </a:ext>
                </a:extLst>
              </a:tr>
              <a:tr h="501312">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Service</a:t>
                      </a:r>
                    </a:p>
                  </a:txBody>
                  <a:tcPr marL="121920" marR="121920" marT="60960" marB="60960"/>
                </a:tc>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Compute, Storage, Network, Database</a:t>
                      </a:r>
                    </a:p>
                  </a:txBody>
                  <a:tcPr marL="121920" marR="121920" marT="60960" marB="60960"/>
                </a:tc>
                <a:extLst>
                  <a:ext uri="{0D108BD9-81ED-4DB2-BD59-A6C34878D82A}">
                    <a16:rowId xmlns:a16="http://schemas.microsoft.com/office/drawing/2014/main" val="3928143309"/>
                  </a:ext>
                </a:extLst>
              </a:tr>
              <a:tr h="501312">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Resource</a:t>
                      </a:r>
                    </a:p>
                  </a:txBody>
                  <a:tcPr marL="121920" marR="121920" marT="60960" marB="60960"/>
                </a:tc>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Specific instances that you can create (aka </a:t>
                      </a:r>
                      <a:r>
                        <a:rPr kumimoji="0" lang="en-US" sz="1800" b="0" i="1" u="none" strike="noStrike" kern="1200" cap="none" spc="0" normalizeH="0" baseline="0" dirty="0">
                          <a:ln>
                            <a:noFill/>
                          </a:ln>
                          <a:solidFill>
                            <a:schemeClr val="tx1"/>
                          </a:solidFill>
                          <a:effectLst/>
                          <a:uLnTx/>
                          <a:uFillTx/>
                          <a:latin typeface="+mn-lt"/>
                          <a:ea typeface="+mn-ea"/>
                          <a:cs typeface="Calibri Light"/>
                        </a:rPr>
                        <a:t>Constructs</a:t>
                      </a:r>
                      <a:r>
                        <a:rPr kumimoji="0" lang="en-US" sz="1800" b="0" i="0" u="none" strike="noStrike" kern="1200" cap="none" spc="0" normalizeH="0" baseline="0" dirty="0">
                          <a:ln>
                            <a:noFill/>
                          </a:ln>
                          <a:solidFill>
                            <a:schemeClr val="tx1"/>
                          </a:solidFill>
                          <a:effectLst/>
                          <a:uLnTx/>
                          <a:uFillTx/>
                          <a:latin typeface="+mn-lt"/>
                          <a:ea typeface="+mn-ea"/>
                          <a:cs typeface="Calibri Light"/>
                        </a:rPr>
                        <a:t>)</a:t>
                      </a:r>
                    </a:p>
                  </a:txBody>
                  <a:tcPr marL="121920" marR="121920" marT="60960" marB="60960"/>
                </a:tc>
                <a:extLst>
                  <a:ext uri="{0D108BD9-81ED-4DB2-BD59-A6C34878D82A}">
                    <a16:rowId xmlns:a16="http://schemas.microsoft.com/office/drawing/2014/main" val="1059152324"/>
                  </a:ext>
                </a:extLst>
              </a:tr>
              <a:tr h="501312">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Virtual Data Center</a:t>
                      </a:r>
                    </a:p>
                  </a:txBody>
                  <a:tcPr marL="121920" marR="121920" marT="60960" marB="60960"/>
                </a:tc>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Collection of resources that you can create within a geography</a:t>
                      </a:r>
                    </a:p>
                  </a:txBody>
                  <a:tcPr marL="121920" marR="121920" marT="60960" marB="60960"/>
                </a:tc>
                <a:extLst>
                  <a:ext uri="{0D108BD9-81ED-4DB2-BD59-A6C34878D82A}">
                    <a16:rowId xmlns:a16="http://schemas.microsoft.com/office/drawing/2014/main" val="3530199587"/>
                  </a:ext>
                </a:extLst>
              </a:tr>
              <a:tr h="501312">
                <a:tc>
                  <a:txBody>
                    <a:bodyPr/>
                    <a:lstStyle/>
                    <a:p>
                      <a:pPr marL="0" algn="l" defTabSz="914377" rtl="0" eaLnBrk="1" latinLnBrk="0" hangingPunct="1"/>
                      <a:r>
                        <a:rPr kumimoji="0" lang="en-US" sz="1800" b="0" i="0" u="none" strike="noStrike" kern="1200" cap="none" spc="0" normalizeH="0" baseline="0" dirty="0">
                          <a:ln>
                            <a:noFill/>
                          </a:ln>
                          <a:solidFill>
                            <a:schemeClr val="tx1"/>
                          </a:solidFill>
                          <a:effectLst/>
                          <a:uLnTx/>
                          <a:uFillTx/>
                          <a:latin typeface="+mn-lt"/>
                          <a:ea typeface="+mn-ea"/>
                          <a:cs typeface="Calibri Light"/>
                        </a:rPr>
                        <a:t>Dedicated Connectivity</a:t>
                      </a:r>
                    </a:p>
                  </a:txBody>
                  <a:tcPr marL="121920" marR="121920" marT="60960" marB="60960"/>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dirty="0">
                          <a:ln>
                            <a:noFill/>
                          </a:ln>
                          <a:solidFill>
                            <a:schemeClr val="tx1"/>
                          </a:solidFill>
                          <a:effectLst/>
                          <a:uLnTx/>
                          <a:uFillTx/>
                          <a:latin typeface="+mn-lt"/>
                          <a:ea typeface="+mn-ea"/>
                          <a:cs typeface="Calibri Light"/>
                        </a:rPr>
                        <a:t>Private path connectivity from on-prem to CSP region</a:t>
                      </a:r>
                    </a:p>
                  </a:txBody>
                  <a:tcPr marL="121920" marR="121920" marT="60960" marB="60960"/>
                </a:tc>
                <a:extLst>
                  <a:ext uri="{0D108BD9-81ED-4DB2-BD59-A6C34878D82A}">
                    <a16:rowId xmlns:a16="http://schemas.microsoft.com/office/drawing/2014/main" val="2737871734"/>
                  </a:ext>
                </a:extLst>
              </a:tr>
            </a:tbl>
          </a:graphicData>
        </a:graphic>
      </p:graphicFrame>
    </p:spTree>
    <p:extLst>
      <p:ext uri="{BB962C8B-B14F-4D97-AF65-F5344CB8AC3E}">
        <p14:creationId xmlns:p14="http://schemas.microsoft.com/office/powerpoint/2010/main" val="288754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724939-01C5-1545-84BE-FA3E29021C4E}"/>
              </a:ext>
            </a:extLst>
          </p:cNvPr>
          <p:cNvSpPr>
            <a:spLocks noGrp="1"/>
          </p:cNvSpPr>
          <p:nvPr>
            <p:ph type="sldNum" sz="quarter" idx="10"/>
          </p:nvPr>
        </p:nvSpPr>
        <p:spPr/>
        <p:txBody>
          <a:bodyPr/>
          <a:lstStyle/>
          <a:p>
            <a:fld id="{03DA9AB3-B3BD-4426-A254-F3AB4F55E225}" type="slidenum">
              <a:rPr lang="en-US" smtClean="0"/>
              <a:pPr/>
              <a:t>5</a:t>
            </a:fld>
            <a:endParaRPr lang="en-US" dirty="0"/>
          </a:p>
        </p:txBody>
      </p:sp>
      <p:sp>
        <p:nvSpPr>
          <p:cNvPr id="3" name="Text Placeholder 2">
            <a:extLst>
              <a:ext uri="{FF2B5EF4-FFF2-40B4-BE49-F238E27FC236}">
                <a16:creationId xmlns:a16="http://schemas.microsoft.com/office/drawing/2014/main" id="{FB6F9B79-F10F-824D-F5E8-92F1E413D302}"/>
              </a:ext>
            </a:extLst>
          </p:cNvPr>
          <p:cNvSpPr>
            <a:spLocks noGrp="1"/>
          </p:cNvSpPr>
          <p:nvPr>
            <p:ph type="body" sz="quarter" idx="13"/>
          </p:nvPr>
        </p:nvSpPr>
        <p:spPr/>
        <p:txBody>
          <a:bodyPr>
            <a:normAutofit/>
          </a:bodyPr>
          <a:lstStyle/>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lgn="ctr">
              <a:buNone/>
            </a:pPr>
            <a:r>
              <a:rPr lang="en-US" sz="2000" dirty="0">
                <a:solidFill>
                  <a:srgbClr val="FF0000"/>
                </a:solidFill>
              </a:rPr>
              <a:t>Consistent  routing, ensuring </a:t>
            </a:r>
            <a:br>
              <a:rPr lang="en-US" sz="2000" dirty="0">
                <a:solidFill>
                  <a:srgbClr val="FF0000"/>
                </a:solidFill>
              </a:rPr>
            </a:br>
            <a:r>
              <a:rPr lang="en-US" sz="2000" dirty="0">
                <a:solidFill>
                  <a:srgbClr val="FF0000"/>
                </a:solidFill>
              </a:rPr>
              <a:t>end-to-end network correctness</a:t>
            </a:r>
          </a:p>
          <a:p>
            <a:pPr algn="ctr"/>
            <a:endParaRPr lang="en-US" sz="2000" dirty="0">
              <a:solidFill>
                <a:srgbClr val="FF0000"/>
              </a:solidFill>
            </a:endParaRPr>
          </a:p>
        </p:txBody>
      </p:sp>
      <p:sp>
        <p:nvSpPr>
          <p:cNvPr id="7" name="Title 6">
            <a:extLst>
              <a:ext uri="{FF2B5EF4-FFF2-40B4-BE49-F238E27FC236}">
                <a16:creationId xmlns:a16="http://schemas.microsoft.com/office/drawing/2014/main" id="{1C43F668-1371-694F-A08E-043360F5710D}"/>
              </a:ext>
            </a:extLst>
          </p:cNvPr>
          <p:cNvSpPr>
            <a:spLocks noGrp="1"/>
          </p:cNvSpPr>
          <p:nvPr>
            <p:ph type="title"/>
          </p:nvPr>
        </p:nvSpPr>
        <p:spPr/>
        <p:txBody>
          <a:bodyPr>
            <a:noAutofit/>
          </a:bodyPr>
          <a:lstStyle/>
          <a:p>
            <a:r>
              <a:rPr lang="en-US" sz="3200" b="0" dirty="0">
                <a:solidFill>
                  <a:schemeClr val="accent1"/>
                </a:solidFill>
                <a:latin typeface="Calibri" panose="020F0502020204030204" pitchFamily="34" charset="0"/>
                <a:cs typeface="Calibri" panose="020F0502020204030204" pitchFamily="34" charset="0"/>
              </a:rPr>
              <a:t>Networking Areas to Consider in Cloud</a:t>
            </a:r>
          </a:p>
        </p:txBody>
      </p:sp>
      <p:sp>
        <p:nvSpPr>
          <p:cNvPr id="8" name="Text Placeholder 7">
            <a:extLst>
              <a:ext uri="{FF2B5EF4-FFF2-40B4-BE49-F238E27FC236}">
                <a16:creationId xmlns:a16="http://schemas.microsoft.com/office/drawing/2014/main" id="{565C5C9F-86B5-7C41-9B0E-DF6CA56BFC74}"/>
              </a:ext>
            </a:extLst>
          </p:cNvPr>
          <p:cNvSpPr>
            <a:spLocks noGrp="1"/>
          </p:cNvSpPr>
          <p:nvPr>
            <p:ph type="body" sz="quarter" idx="12"/>
          </p:nvPr>
        </p:nvSpPr>
        <p:spPr/>
        <p:txBody>
          <a:bodyPr/>
          <a:lstStyle/>
          <a:p>
            <a:r>
              <a:rPr lang="en-US" dirty="0"/>
              <a:t>Transit Networking</a:t>
            </a:r>
          </a:p>
          <a:p>
            <a:pPr lvl="1"/>
            <a:r>
              <a:rPr lang="en-US" dirty="0"/>
              <a:t>Hub-and-spoke Architecture</a:t>
            </a:r>
          </a:p>
          <a:p>
            <a:pPr lvl="1"/>
            <a:r>
              <a:rPr lang="en-US" dirty="0"/>
              <a:t>Intra-region, inter-region, inter-cloud</a:t>
            </a:r>
          </a:p>
          <a:p>
            <a:r>
              <a:rPr lang="en-US" dirty="0"/>
              <a:t>Connecting to Data Center over private links</a:t>
            </a:r>
          </a:p>
          <a:p>
            <a:r>
              <a:rPr lang="en-US" dirty="0"/>
              <a:t>Connecting to customers and one-off branches</a:t>
            </a:r>
          </a:p>
          <a:p>
            <a:r>
              <a:rPr lang="en-US" dirty="0"/>
              <a:t>Connecting to fleet of branches</a:t>
            </a:r>
          </a:p>
          <a:p>
            <a:r>
              <a:rPr lang="en-US" dirty="0"/>
              <a:t>Connecting to users</a:t>
            </a:r>
          </a:p>
          <a:p>
            <a:r>
              <a:rPr lang="en-US" dirty="0"/>
              <a:t>Connecting resources to Internet</a:t>
            </a:r>
          </a:p>
          <a:p>
            <a:r>
              <a:rPr lang="en-US" dirty="0"/>
              <a:t>Connecting to resources from Internet</a:t>
            </a:r>
          </a:p>
          <a:p>
            <a:endParaRPr lang="en-US" dirty="0">
              <a:latin typeface="Metropolis" pitchFamily="2" charset="77"/>
            </a:endParaRPr>
          </a:p>
        </p:txBody>
      </p:sp>
    </p:spTree>
    <p:extLst>
      <p:ext uri="{BB962C8B-B14F-4D97-AF65-F5344CB8AC3E}">
        <p14:creationId xmlns:p14="http://schemas.microsoft.com/office/powerpoint/2010/main" val="363027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2AD985-CAF8-C44D-B823-4097C1F8C36B}"/>
              </a:ext>
            </a:extLst>
          </p:cNvPr>
          <p:cNvSpPr>
            <a:spLocks noGrp="1"/>
          </p:cNvSpPr>
          <p:nvPr>
            <p:ph type="title"/>
          </p:nvPr>
        </p:nvSpPr>
        <p:spPr/>
        <p:txBody>
          <a:bodyPr anchor="b">
            <a:normAutofit/>
          </a:bodyPr>
          <a:lstStyle/>
          <a:p>
            <a:r>
              <a:rPr lang="en-US" dirty="0"/>
              <a:t>Next: AWS Networking 101</a:t>
            </a:r>
          </a:p>
        </p:txBody>
      </p:sp>
      <p:sp>
        <p:nvSpPr>
          <p:cNvPr id="2" name="Text Placeholder 1">
            <a:extLst>
              <a:ext uri="{FF2B5EF4-FFF2-40B4-BE49-F238E27FC236}">
                <a16:creationId xmlns:a16="http://schemas.microsoft.com/office/drawing/2014/main" id="{78154868-3CCD-FB0D-FF1B-5B0107AD7CF4}"/>
              </a:ext>
            </a:extLst>
          </p:cNvPr>
          <p:cNvSpPr>
            <a:spLocks noGrp="1"/>
          </p:cNvSpPr>
          <p:nvPr>
            <p:ph type="body" sz="quarter" idx="10"/>
          </p:nvPr>
        </p:nvSpPr>
        <p:spPr/>
        <p:txBody>
          <a:bodyPr/>
          <a:lstStyle/>
          <a:p>
            <a:endParaRPr lang="en-US"/>
          </a:p>
        </p:txBody>
      </p:sp>
      <p:sp>
        <p:nvSpPr>
          <p:cNvPr id="4" name="Slide Number Placeholder 3" hidden="1">
            <a:extLst>
              <a:ext uri="{FF2B5EF4-FFF2-40B4-BE49-F238E27FC236}">
                <a16:creationId xmlns:a16="http://schemas.microsoft.com/office/drawing/2014/main" id="{7D67503E-A09D-F84A-864D-67CBA6228E6E}"/>
              </a:ext>
            </a:extLst>
          </p:cNvPr>
          <p:cNvSpPr>
            <a:spLocks noGrp="1"/>
          </p:cNvSpPr>
          <p:nvPr>
            <p:ph type="sldNum" sz="quarter" idx="4294967295"/>
          </p:nvPr>
        </p:nvSpPr>
        <p:spPr>
          <a:xfrm>
            <a:off x="11866563" y="4841875"/>
            <a:ext cx="325437" cy="217488"/>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Calibri" panose="020F050202020403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spcAft>
                <a:spcPts val="800"/>
              </a:spcAft>
            </a:pPr>
            <a:fld id="{4A70B06D-F489-48FF-A885-ABB74CD5C952}" type="slidenum">
              <a:rPr lang="en-US" smtClean="0"/>
              <a:pPr>
                <a:spcAft>
                  <a:spcPts val="800"/>
                </a:spcAft>
              </a:pPr>
              <a:t>6</a:t>
            </a:fld>
            <a:endParaRPr lang="en-US"/>
          </a:p>
        </p:txBody>
      </p:sp>
    </p:spTree>
    <p:extLst>
      <p:ext uri="{BB962C8B-B14F-4D97-AF65-F5344CB8AC3E}">
        <p14:creationId xmlns:p14="http://schemas.microsoft.com/office/powerpoint/2010/main" val="19849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607">
      <a:dk1>
        <a:sysClr val="windowText" lastClr="000000"/>
      </a:dk1>
      <a:lt1>
        <a:sysClr val="window" lastClr="FFFFFF"/>
      </a:lt1>
      <a:dk2>
        <a:srgbClr val="44546A"/>
      </a:dk2>
      <a:lt2>
        <a:srgbClr val="E7E6E6"/>
      </a:lt2>
      <a:accent1>
        <a:srgbClr val="E24307"/>
      </a:accent1>
      <a:accent2>
        <a:srgbClr val="16151D"/>
      </a:accent2>
      <a:accent3>
        <a:srgbClr val="D8D8D8"/>
      </a:accent3>
      <a:accent4>
        <a:srgbClr val="F9AD07"/>
      </a:accent4>
      <a:accent5>
        <a:srgbClr val="00B050"/>
      </a:accent5>
      <a:accent6>
        <a:srgbClr val="C00000"/>
      </a:accent6>
      <a:hlink>
        <a:srgbClr val="0563C1"/>
      </a:hlink>
      <a:folHlink>
        <a:srgbClr val="954F72"/>
      </a:folHlink>
    </a:clrScheme>
    <a:fontScheme name="Custom 331">
      <a:majorFont>
        <a:latin typeface="Century Gothic"/>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iatrix Template 2020 PPT" id="{3BBA37CA-39F6-4526-96DB-9F0D9533369A}" vid="{DFD39359-A691-4516-A453-6A39CD9F05B2}"/>
    </a:ext>
  </a:extLst>
</a:theme>
</file>

<file path=ppt/theme/theme2.xml><?xml version="1.0" encoding="utf-8"?>
<a:theme xmlns:a="http://schemas.openxmlformats.org/drawingml/2006/main" name="2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9A3898-904C-4BC5-B60D-467F8C736713}">
  <ds:schemaRefs>
    <ds:schemaRef ds:uri="http://schemas.microsoft.com/office/infopath/2007/PartnerControls"/>
    <ds:schemaRef ds:uri="http://purl.org/dc/terms/"/>
    <ds:schemaRef ds:uri="http://purl.org/dc/elements/1.1/"/>
    <ds:schemaRef ds:uri="d86145dc-5422-4d95-9035-99d1eb0aad04"/>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441d0141-fee1-4d79-859b-40b8ef8f47c8"/>
    <ds:schemaRef ds:uri="http://purl.org/dc/dcmitype/"/>
  </ds:schemaRefs>
</ds:datastoreItem>
</file>

<file path=customXml/itemProps2.xml><?xml version="1.0" encoding="utf-8"?>
<ds:datastoreItem xmlns:ds="http://schemas.openxmlformats.org/officeDocument/2006/customXml" ds:itemID="{1C0236CB-4C41-4F72-B12E-41743B4CC58D}">
  <ds:schemaRefs>
    <ds:schemaRef ds:uri="http://schemas.microsoft.com/sharepoint/v3/contenttype/forms"/>
  </ds:schemaRefs>
</ds:datastoreItem>
</file>

<file path=customXml/itemProps3.xml><?xml version="1.0" encoding="utf-8"?>
<ds:datastoreItem xmlns:ds="http://schemas.openxmlformats.org/officeDocument/2006/customXml" ds:itemID="{A147AD99-E162-4460-8D4E-707DBD2FAC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4213</TotalTime>
  <Words>900</Words>
  <Application>Microsoft Macintosh PowerPoint</Application>
  <PresentationFormat>Widescreen</PresentationFormat>
  <Paragraphs>112</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Century Gothic</vt:lpstr>
      <vt:lpstr>Gotham Light</vt:lpstr>
      <vt:lpstr>Metropolis</vt:lpstr>
      <vt:lpstr>Open Sans</vt:lpstr>
      <vt:lpstr>1_Office Theme</vt:lpstr>
      <vt:lpstr>2_Aviatrix_lite</vt:lpstr>
      <vt:lpstr>Introduction to Public Cloud Networking</vt:lpstr>
      <vt:lpstr>On-Prem Data Center Networks Control and Visibility</vt:lpstr>
      <vt:lpstr>On-Prem Infrastructure vs Public Cloud </vt:lpstr>
      <vt:lpstr>Public Cloud Basics</vt:lpstr>
      <vt:lpstr>Important Services Common to Every CSP</vt:lpstr>
      <vt:lpstr>Networking Areas to Consider in Cloud</vt:lpstr>
      <vt:lpstr>Next: AWS Networking 101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Networking</dc:title>
  <dc:creator>Hammad Alam</dc:creator>
  <cp:lastModifiedBy>Shahzad Ali</cp:lastModifiedBy>
  <cp:revision>34</cp:revision>
  <dcterms:created xsi:type="dcterms:W3CDTF">2020-03-30T17:04:12Z</dcterms:created>
  <dcterms:modified xsi:type="dcterms:W3CDTF">2024-04-15T01:38:39Z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