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0" r:id="rId4"/>
  </p:sldMasterIdLst>
  <p:notesMasterIdLst>
    <p:notesMasterId r:id="rId29"/>
  </p:notesMasterIdLst>
  <p:sldIdLst>
    <p:sldId id="2142532865" r:id="rId5"/>
    <p:sldId id="2076137263" r:id="rId6"/>
    <p:sldId id="2076137264" r:id="rId7"/>
    <p:sldId id="2076137265" r:id="rId8"/>
    <p:sldId id="2076137266" r:id="rId9"/>
    <p:sldId id="2076137308" r:id="rId10"/>
    <p:sldId id="2076137268" r:id="rId11"/>
    <p:sldId id="2076137288" r:id="rId12"/>
    <p:sldId id="2076137290" r:id="rId13"/>
    <p:sldId id="2076137269" r:id="rId14"/>
    <p:sldId id="2076137291" r:id="rId15"/>
    <p:sldId id="2076137287" r:id="rId16"/>
    <p:sldId id="2076137293" r:id="rId17"/>
    <p:sldId id="2076137305" r:id="rId18"/>
    <p:sldId id="2076137300" r:id="rId19"/>
    <p:sldId id="2076137303" r:id="rId20"/>
    <p:sldId id="2076137301" r:id="rId21"/>
    <p:sldId id="2076137302" r:id="rId22"/>
    <p:sldId id="2076137294" r:id="rId23"/>
    <p:sldId id="2076137307" r:id="rId24"/>
    <p:sldId id="2076137299" r:id="rId25"/>
    <p:sldId id="2076137297" r:id="rId26"/>
    <p:sldId id="2142532866" r:id="rId27"/>
    <p:sldId id="214730926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B9F2DD-0560-3B45-AF34-5500DAAE51F3}" v="57" dt="2024-04-15T05:19:22.0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38"/>
    <p:restoredTop sz="92926"/>
  </p:normalViewPr>
  <p:slideViewPr>
    <p:cSldViewPr snapToGrid="0">
      <p:cViewPr varScale="1">
        <p:scale>
          <a:sx n="109" d="100"/>
          <a:sy n="109" d="100"/>
        </p:scale>
        <p:origin x="200" y="344"/>
      </p:cViewPr>
      <p:guideLst/>
    </p:cSldViewPr>
  </p:slideViewPr>
  <p:notesTextViewPr>
    <p:cViewPr>
      <p:scale>
        <a:sx n="150" d="100"/>
        <a:sy n="150" d="100"/>
      </p:scale>
      <p:origin x="0" y="0"/>
    </p:cViewPr>
  </p:notesTextViewPr>
  <p:sorterViewPr>
    <p:cViewPr>
      <p:scale>
        <a:sx n="100" d="100"/>
        <a:sy n="100" d="100"/>
      </p:scale>
      <p:origin x="0" y="-60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hzad Ali" userId="ecba8e45-00b4-4f6b-a2f0-4dc2d773ca2c" providerId="ADAL" clId="{D97FE82B-3F85-E74A-88DA-774822D70762}"/>
    <pc:docChg chg="undo redo custSel addSld delSld modSld sldOrd modMainMaster">
      <pc:chgData name="Shahzad Ali" userId="ecba8e45-00b4-4f6b-a2f0-4dc2d773ca2c" providerId="ADAL" clId="{D97FE82B-3F85-E74A-88DA-774822D70762}" dt="2022-11-09T09:24:03.519" v="326"/>
      <pc:docMkLst>
        <pc:docMk/>
      </pc:docMkLst>
      <pc:sldChg chg="modSp mod">
        <pc:chgData name="Shahzad Ali" userId="ecba8e45-00b4-4f6b-a2f0-4dc2d773ca2c" providerId="ADAL" clId="{D97FE82B-3F85-E74A-88DA-774822D70762}" dt="2022-11-06T03:18:43.165" v="65" actId="403"/>
        <pc:sldMkLst>
          <pc:docMk/>
          <pc:sldMk cId="109857222" sldId="256"/>
        </pc:sldMkLst>
        <pc:spChg chg="mod">
          <ac:chgData name="Shahzad Ali" userId="ecba8e45-00b4-4f6b-a2f0-4dc2d773ca2c" providerId="ADAL" clId="{D97FE82B-3F85-E74A-88DA-774822D70762}" dt="2022-11-06T03:17:18.676" v="38" actId="403"/>
          <ac:spMkLst>
            <pc:docMk/>
            <pc:sldMk cId="109857222" sldId="256"/>
            <ac:spMk id="3" creationId="{00000000-0000-0000-0000-000000000000}"/>
          </ac:spMkLst>
        </pc:spChg>
        <pc:spChg chg="mod">
          <ac:chgData name="Shahzad Ali" userId="ecba8e45-00b4-4f6b-a2f0-4dc2d773ca2c" providerId="ADAL" clId="{D97FE82B-3F85-E74A-88DA-774822D70762}" dt="2022-11-06T03:18:43.165" v="65" actId="403"/>
          <ac:spMkLst>
            <pc:docMk/>
            <pc:sldMk cId="109857222" sldId="256"/>
            <ac:spMk id="4" creationId="{00000000-0000-0000-0000-000000000000}"/>
          </ac:spMkLst>
        </pc:spChg>
        <pc:spChg chg="mod">
          <ac:chgData name="Shahzad Ali" userId="ecba8e45-00b4-4f6b-a2f0-4dc2d773ca2c" providerId="ADAL" clId="{D97FE82B-3F85-E74A-88DA-774822D70762}" dt="2022-11-06T03:16:40.477" v="32" actId="20577"/>
          <ac:spMkLst>
            <pc:docMk/>
            <pc:sldMk cId="109857222" sldId="256"/>
            <ac:spMk id="5" creationId="{00000000-0000-0000-0000-000000000000}"/>
          </ac:spMkLst>
        </pc:spChg>
      </pc:sldChg>
      <pc:sldChg chg="addSp delSp modSp del mod ord modClrScheme modShow chgLayout">
        <pc:chgData name="Shahzad Ali" userId="ecba8e45-00b4-4f6b-a2f0-4dc2d773ca2c" providerId="ADAL" clId="{D97FE82B-3F85-E74A-88DA-774822D70762}" dt="2022-11-09T07:24:20.618" v="218" actId="2696"/>
        <pc:sldMkLst>
          <pc:docMk/>
          <pc:sldMk cId="2706268681" sldId="258"/>
        </pc:sldMkLst>
        <pc:spChg chg="mod ord">
          <ac:chgData name="Shahzad Ali" userId="ecba8e45-00b4-4f6b-a2f0-4dc2d773ca2c" providerId="ADAL" clId="{D97FE82B-3F85-E74A-88DA-774822D70762}" dt="2022-11-06T03:19:35.901" v="76" actId="700"/>
          <ac:spMkLst>
            <pc:docMk/>
            <pc:sldMk cId="2706268681" sldId="258"/>
            <ac:spMk id="2" creationId="{0BB57CBD-DBF3-F31C-2B58-FF107F3D06F5}"/>
          </ac:spMkLst>
        </pc:spChg>
        <pc:spChg chg="del mod ord">
          <ac:chgData name="Shahzad Ali" userId="ecba8e45-00b4-4f6b-a2f0-4dc2d773ca2c" providerId="ADAL" clId="{D97FE82B-3F85-E74A-88DA-774822D70762}" dt="2022-11-06T03:22:40.384" v="171" actId="478"/>
          <ac:spMkLst>
            <pc:docMk/>
            <pc:sldMk cId="2706268681" sldId="258"/>
            <ac:spMk id="3" creationId="{31A6AFEE-AF7F-58BF-0FD7-4018BE4DF59D}"/>
          </ac:spMkLst>
        </pc:spChg>
        <pc:spChg chg="del mod ord">
          <ac:chgData name="Shahzad Ali" userId="ecba8e45-00b4-4f6b-a2f0-4dc2d773ca2c" providerId="ADAL" clId="{D97FE82B-3F85-E74A-88DA-774822D70762}" dt="2022-11-06T03:20:50.426" v="153" actId="478"/>
          <ac:spMkLst>
            <pc:docMk/>
            <pc:sldMk cId="2706268681" sldId="258"/>
            <ac:spMk id="4" creationId="{7DDCCBFC-7E6B-C8E1-4E0F-74183A2F2374}"/>
          </ac:spMkLst>
        </pc:spChg>
        <pc:spChg chg="add mod ord">
          <ac:chgData name="Shahzad Ali" userId="ecba8e45-00b4-4f6b-a2f0-4dc2d773ca2c" providerId="ADAL" clId="{D97FE82B-3F85-E74A-88DA-774822D70762}" dt="2022-11-09T07:24:11.153" v="212" actId="21"/>
          <ac:spMkLst>
            <pc:docMk/>
            <pc:sldMk cId="2706268681" sldId="258"/>
            <ac:spMk id="5" creationId="{4DBE17E8-A9C9-C4FC-A290-35B57194AC91}"/>
          </ac:spMkLst>
        </pc:spChg>
      </pc:sldChg>
      <pc:sldChg chg="del">
        <pc:chgData name="Shahzad Ali" userId="ecba8e45-00b4-4f6b-a2f0-4dc2d773ca2c" providerId="ADAL" clId="{D97FE82B-3F85-E74A-88DA-774822D70762}" dt="2022-11-06T03:16:56.383" v="33" actId="2696"/>
        <pc:sldMkLst>
          <pc:docMk/>
          <pc:sldMk cId="3754589551" sldId="2356"/>
        </pc:sldMkLst>
      </pc:sldChg>
      <pc:sldChg chg="del">
        <pc:chgData name="Shahzad Ali" userId="ecba8e45-00b4-4f6b-a2f0-4dc2d773ca2c" providerId="ADAL" clId="{D97FE82B-3F85-E74A-88DA-774822D70762}" dt="2022-11-06T03:16:56.383" v="33" actId="2696"/>
        <pc:sldMkLst>
          <pc:docMk/>
          <pc:sldMk cId="2641064479" sldId="2359"/>
        </pc:sldMkLst>
      </pc:sldChg>
      <pc:sldChg chg="del">
        <pc:chgData name="Shahzad Ali" userId="ecba8e45-00b4-4f6b-a2f0-4dc2d773ca2c" providerId="ADAL" clId="{D97FE82B-3F85-E74A-88DA-774822D70762}" dt="2022-11-06T03:16:56.383" v="33" actId="2696"/>
        <pc:sldMkLst>
          <pc:docMk/>
          <pc:sldMk cId="2863785540" sldId="2076137219"/>
        </pc:sldMkLst>
      </pc:sldChg>
      <pc:sldChg chg="del">
        <pc:chgData name="Shahzad Ali" userId="ecba8e45-00b4-4f6b-a2f0-4dc2d773ca2c" providerId="ADAL" clId="{D97FE82B-3F85-E74A-88DA-774822D70762}" dt="2022-11-06T03:16:56.383" v="33" actId="2696"/>
        <pc:sldMkLst>
          <pc:docMk/>
          <pc:sldMk cId="1995439473" sldId="2076137222"/>
        </pc:sldMkLst>
      </pc:sldChg>
      <pc:sldChg chg="del">
        <pc:chgData name="Shahzad Ali" userId="ecba8e45-00b4-4f6b-a2f0-4dc2d773ca2c" providerId="ADAL" clId="{D97FE82B-3F85-E74A-88DA-774822D70762}" dt="2022-11-06T03:16:56.383" v="33" actId="2696"/>
        <pc:sldMkLst>
          <pc:docMk/>
          <pc:sldMk cId="525523143" sldId="2076137227"/>
        </pc:sldMkLst>
      </pc:sldChg>
      <pc:sldChg chg="delSp modSp add mod modClrScheme chgLayout">
        <pc:chgData name="Shahzad Ali" userId="ecba8e45-00b4-4f6b-a2f0-4dc2d773ca2c" providerId="ADAL" clId="{D97FE82B-3F85-E74A-88DA-774822D70762}" dt="2022-11-06T03:26:37.985" v="210" actId="700"/>
        <pc:sldMkLst>
          <pc:docMk/>
          <pc:sldMk cId="1116769962" sldId="2076137258"/>
        </pc:sldMkLst>
        <pc:spChg chg="del">
          <ac:chgData name="Shahzad Ali" userId="ecba8e45-00b4-4f6b-a2f0-4dc2d773ca2c" providerId="ADAL" clId="{D97FE82B-3F85-E74A-88DA-774822D70762}" dt="2022-11-06T03:24:37.230" v="197" actId="478"/>
          <ac:spMkLst>
            <pc:docMk/>
            <pc:sldMk cId="1116769962" sldId="2076137258"/>
            <ac:spMk id="2" creationId="{E6B0C5AF-A809-491D-9C39-FFBB56443C51}"/>
          </ac:spMkLst>
        </pc:spChg>
        <pc:spChg chg="mod">
          <ac:chgData name="Shahzad Ali" userId="ecba8e45-00b4-4f6b-a2f0-4dc2d773ca2c" providerId="ADAL" clId="{D97FE82B-3F85-E74A-88DA-774822D70762}" dt="2022-11-06T03:24:47.044" v="199" actId="207"/>
          <ac:spMkLst>
            <pc:docMk/>
            <pc:sldMk cId="1116769962" sldId="2076137258"/>
            <ac:spMk id="4" creationId="{61604055-B5D3-4020-A513-BFF620665122}"/>
          </ac:spMkLst>
        </pc:spChg>
        <pc:spChg chg="mod">
          <ac:chgData name="Shahzad Ali" userId="ecba8e45-00b4-4f6b-a2f0-4dc2d773ca2c" providerId="ADAL" clId="{D97FE82B-3F85-E74A-88DA-774822D70762}" dt="2022-11-06T03:24:44.160" v="198" actId="207"/>
          <ac:spMkLst>
            <pc:docMk/>
            <pc:sldMk cId="1116769962" sldId="2076137258"/>
            <ac:spMk id="13" creationId="{241590E5-D634-4AC1-85E6-852A6C049F64}"/>
          </ac:spMkLst>
        </pc:spChg>
      </pc:sldChg>
      <pc:sldChg chg="add">
        <pc:chgData name="Shahzad Ali" userId="ecba8e45-00b4-4f6b-a2f0-4dc2d773ca2c" providerId="ADAL" clId="{D97FE82B-3F85-E74A-88DA-774822D70762}" dt="2022-11-06T03:21:09.410" v="154"/>
        <pc:sldMkLst>
          <pc:docMk/>
          <pc:sldMk cId="2117427667" sldId="2076137259"/>
        </pc:sldMkLst>
      </pc:sldChg>
      <pc:sldChg chg="delSp add mod modShow">
        <pc:chgData name="Shahzad Ali" userId="ecba8e45-00b4-4f6b-a2f0-4dc2d773ca2c" providerId="ADAL" clId="{D97FE82B-3F85-E74A-88DA-774822D70762}" dt="2022-11-09T07:27:22.418" v="219" actId="729"/>
        <pc:sldMkLst>
          <pc:docMk/>
          <pc:sldMk cId="3548310813" sldId="2076137260"/>
        </pc:sldMkLst>
        <pc:spChg chg="del">
          <ac:chgData name="Shahzad Ali" userId="ecba8e45-00b4-4f6b-a2f0-4dc2d773ca2c" providerId="ADAL" clId="{D97FE82B-3F85-E74A-88DA-774822D70762}" dt="2022-11-06T03:22:55.019" v="173" actId="478"/>
          <ac:spMkLst>
            <pc:docMk/>
            <pc:sldMk cId="3548310813" sldId="2076137260"/>
            <ac:spMk id="3" creationId="{2D8A8945-E747-462A-AFF2-86823B2DAE64}"/>
          </ac:spMkLst>
        </pc:spChg>
      </pc:sldChg>
      <pc:sldChg chg="delSp add mod modShow">
        <pc:chgData name="Shahzad Ali" userId="ecba8e45-00b4-4f6b-a2f0-4dc2d773ca2c" providerId="ADAL" clId="{D97FE82B-3F85-E74A-88DA-774822D70762}" dt="2022-11-09T08:17:05.920" v="307" actId="729"/>
        <pc:sldMkLst>
          <pc:docMk/>
          <pc:sldMk cId="595372312" sldId="2076137261"/>
        </pc:sldMkLst>
        <pc:spChg chg="del">
          <ac:chgData name="Shahzad Ali" userId="ecba8e45-00b4-4f6b-a2f0-4dc2d773ca2c" providerId="ADAL" clId="{D97FE82B-3F85-E74A-88DA-774822D70762}" dt="2022-11-06T03:21:24.583" v="155" actId="478"/>
          <ac:spMkLst>
            <pc:docMk/>
            <pc:sldMk cId="595372312" sldId="2076137261"/>
            <ac:spMk id="3" creationId="{1EE35B77-56F1-7B41-8D7D-9A0E0994D885}"/>
          </ac:spMkLst>
        </pc:spChg>
      </pc:sldChg>
      <pc:sldChg chg="delSp add mod modShow">
        <pc:chgData name="Shahzad Ali" userId="ecba8e45-00b4-4f6b-a2f0-4dc2d773ca2c" providerId="ADAL" clId="{D97FE82B-3F85-E74A-88DA-774822D70762}" dt="2022-11-09T08:17:05.920" v="307" actId="729"/>
        <pc:sldMkLst>
          <pc:docMk/>
          <pc:sldMk cId="1999803864" sldId="2076137262"/>
        </pc:sldMkLst>
        <pc:spChg chg="del">
          <ac:chgData name="Shahzad Ali" userId="ecba8e45-00b4-4f6b-a2f0-4dc2d773ca2c" providerId="ADAL" clId="{D97FE82B-3F85-E74A-88DA-774822D70762}" dt="2022-11-06T03:22:49.952" v="172" actId="478"/>
          <ac:spMkLst>
            <pc:docMk/>
            <pc:sldMk cId="1999803864" sldId="2076137262"/>
            <ac:spMk id="3" creationId="{2D8A8945-E747-462A-AFF2-86823B2DAE64}"/>
          </ac:spMkLst>
        </pc:spChg>
      </pc:sldChg>
      <pc:sldChg chg="delSp add mod">
        <pc:chgData name="Shahzad Ali" userId="ecba8e45-00b4-4f6b-a2f0-4dc2d773ca2c" providerId="ADAL" clId="{D97FE82B-3F85-E74A-88DA-774822D70762}" dt="2022-11-06T03:22:57.227" v="174" actId="478"/>
        <pc:sldMkLst>
          <pc:docMk/>
          <pc:sldMk cId="1652294410" sldId="2076137263"/>
        </pc:sldMkLst>
        <pc:spChg chg="del">
          <ac:chgData name="Shahzad Ali" userId="ecba8e45-00b4-4f6b-a2f0-4dc2d773ca2c" providerId="ADAL" clId="{D97FE82B-3F85-E74A-88DA-774822D70762}" dt="2022-11-06T03:22:57.227" v="174" actId="478"/>
          <ac:spMkLst>
            <pc:docMk/>
            <pc:sldMk cId="1652294410" sldId="2076137263"/>
            <ac:spMk id="3" creationId="{77F68556-20A5-4CDE-B5F9-E2590AB0A861}"/>
          </ac:spMkLst>
        </pc:spChg>
      </pc:sldChg>
      <pc:sldChg chg="delSp add mod">
        <pc:chgData name="Shahzad Ali" userId="ecba8e45-00b4-4f6b-a2f0-4dc2d773ca2c" providerId="ADAL" clId="{D97FE82B-3F85-E74A-88DA-774822D70762}" dt="2022-11-06T03:23:01.236" v="175" actId="478"/>
        <pc:sldMkLst>
          <pc:docMk/>
          <pc:sldMk cId="3157429651" sldId="2076137264"/>
        </pc:sldMkLst>
        <pc:spChg chg="del">
          <ac:chgData name="Shahzad Ali" userId="ecba8e45-00b4-4f6b-a2f0-4dc2d773ca2c" providerId="ADAL" clId="{D97FE82B-3F85-E74A-88DA-774822D70762}" dt="2022-11-06T03:23:01.236" v="175" actId="478"/>
          <ac:spMkLst>
            <pc:docMk/>
            <pc:sldMk cId="3157429651" sldId="2076137264"/>
            <ac:spMk id="3" creationId="{77F68556-20A5-4CDE-B5F9-E2590AB0A861}"/>
          </ac:spMkLst>
        </pc:spChg>
      </pc:sldChg>
      <pc:sldChg chg="add">
        <pc:chgData name="Shahzad Ali" userId="ecba8e45-00b4-4f6b-a2f0-4dc2d773ca2c" providerId="ADAL" clId="{D97FE82B-3F85-E74A-88DA-774822D70762}" dt="2022-11-06T03:21:09.410" v="154"/>
        <pc:sldMkLst>
          <pc:docMk/>
          <pc:sldMk cId="2326494011" sldId="2076137265"/>
        </pc:sldMkLst>
      </pc:sldChg>
      <pc:sldChg chg="delSp modSp add mod">
        <pc:chgData name="Shahzad Ali" userId="ecba8e45-00b4-4f6b-a2f0-4dc2d773ca2c" providerId="ADAL" clId="{D97FE82B-3F85-E74A-88DA-774822D70762}" dt="2022-11-09T08:18:02.078" v="316" actId="1038"/>
        <pc:sldMkLst>
          <pc:docMk/>
          <pc:sldMk cId="2707267803" sldId="2076137266"/>
        </pc:sldMkLst>
        <pc:spChg chg="del">
          <ac:chgData name="Shahzad Ali" userId="ecba8e45-00b4-4f6b-a2f0-4dc2d773ca2c" providerId="ADAL" clId="{D97FE82B-3F85-E74A-88DA-774822D70762}" dt="2022-11-06T03:23:08.297" v="177" actId="478"/>
          <ac:spMkLst>
            <pc:docMk/>
            <pc:sldMk cId="2707267803" sldId="2076137266"/>
            <ac:spMk id="3" creationId="{22586CD6-D604-4B46-9A78-8462166EF59C}"/>
          </ac:spMkLst>
        </pc:spChg>
        <pc:picChg chg="mod">
          <ac:chgData name="Shahzad Ali" userId="ecba8e45-00b4-4f6b-a2f0-4dc2d773ca2c" providerId="ADAL" clId="{D97FE82B-3F85-E74A-88DA-774822D70762}" dt="2022-11-09T08:18:02.078" v="316" actId="1038"/>
          <ac:picMkLst>
            <pc:docMk/>
            <pc:sldMk cId="2707267803" sldId="2076137266"/>
            <ac:picMk id="51" creationId="{B4F9DAE1-D2A1-498F-AEBA-5065E4B56A4D}"/>
          </ac:picMkLst>
        </pc:picChg>
      </pc:sldChg>
      <pc:sldChg chg="delSp modSp add mod">
        <pc:chgData name="Shahzad Ali" userId="ecba8e45-00b4-4f6b-a2f0-4dc2d773ca2c" providerId="ADAL" clId="{D97FE82B-3F85-E74A-88DA-774822D70762}" dt="2022-11-09T07:47:06.067" v="224" actId="1076"/>
        <pc:sldMkLst>
          <pc:docMk/>
          <pc:sldMk cId="2414353138" sldId="2076137268"/>
        </pc:sldMkLst>
        <pc:spChg chg="del">
          <ac:chgData name="Shahzad Ali" userId="ecba8e45-00b4-4f6b-a2f0-4dc2d773ca2c" providerId="ADAL" clId="{D97FE82B-3F85-E74A-88DA-774822D70762}" dt="2022-11-06T03:23:15.149" v="179" actId="478"/>
          <ac:spMkLst>
            <pc:docMk/>
            <pc:sldMk cId="2414353138" sldId="2076137268"/>
            <ac:spMk id="3" creationId="{22586CD6-D604-4B46-9A78-8462166EF59C}"/>
          </ac:spMkLst>
        </pc:spChg>
        <pc:picChg chg="mod">
          <ac:chgData name="Shahzad Ali" userId="ecba8e45-00b4-4f6b-a2f0-4dc2d773ca2c" providerId="ADAL" clId="{D97FE82B-3F85-E74A-88DA-774822D70762}" dt="2022-11-09T07:47:06.067" v="224" actId="1076"/>
          <ac:picMkLst>
            <pc:docMk/>
            <pc:sldMk cId="2414353138" sldId="2076137268"/>
            <ac:picMk id="53" creationId="{32270EFF-34D7-4DA4-8A43-5D199F7EF8F5}"/>
          </ac:picMkLst>
        </pc:picChg>
      </pc:sldChg>
      <pc:sldChg chg="delSp add mod modShow">
        <pc:chgData name="Shahzad Ali" userId="ecba8e45-00b4-4f6b-a2f0-4dc2d773ca2c" providerId="ADAL" clId="{D97FE82B-3F85-E74A-88DA-774822D70762}" dt="2022-11-09T07:51:54.706" v="265" actId="729"/>
        <pc:sldMkLst>
          <pc:docMk/>
          <pc:sldMk cId="2530273962" sldId="2076137269"/>
        </pc:sldMkLst>
        <pc:spChg chg="del">
          <ac:chgData name="Shahzad Ali" userId="ecba8e45-00b4-4f6b-a2f0-4dc2d773ca2c" providerId="ADAL" clId="{D97FE82B-3F85-E74A-88DA-774822D70762}" dt="2022-11-06T03:23:30.869" v="183" actId="478"/>
          <ac:spMkLst>
            <pc:docMk/>
            <pc:sldMk cId="2530273962" sldId="2076137269"/>
            <ac:spMk id="3" creationId="{BF01A261-4487-4641-8DC3-479BE6DFA15C}"/>
          </ac:spMkLst>
        </pc:spChg>
      </pc:sldChg>
      <pc:sldChg chg="addSp delSp modSp add mod">
        <pc:chgData name="Shahzad Ali" userId="ecba8e45-00b4-4f6b-a2f0-4dc2d773ca2c" providerId="ADAL" clId="{D97FE82B-3F85-E74A-88DA-774822D70762}" dt="2022-11-09T08:24:58.529" v="320" actId="1076"/>
        <pc:sldMkLst>
          <pc:docMk/>
          <pc:sldMk cId="47645583" sldId="2076137287"/>
        </pc:sldMkLst>
        <pc:spChg chg="del">
          <ac:chgData name="Shahzad Ali" userId="ecba8e45-00b4-4f6b-a2f0-4dc2d773ca2c" providerId="ADAL" clId="{D97FE82B-3F85-E74A-88DA-774822D70762}" dt="2022-11-06T03:23:39.363" v="185" actId="478"/>
          <ac:spMkLst>
            <pc:docMk/>
            <pc:sldMk cId="47645583" sldId="2076137287"/>
            <ac:spMk id="3" creationId="{B1BF974F-EDE8-427F-97BC-09598E0B1581}"/>
          </ac:spMkLst>
        </pc:spChg>
        <pc:spChg chg="mod">
          <ac:chgData name="Shahzad Ali" userId="ecba8e45-00b4-4f6b-a2f0-4dc2d773ca2c" providerId="ADAL" clId="{D97FE82B-3F85-E74A-88DA-774822D70762}" dt="2022-11-09T08:24:51.787" v="318" actId="20577"/>
          <ac:spMkLst>
            <pc:docMk/>
            <pc:sldMk cId="47645583" sldId="2076137287"/>
            <ac:spMk id="154" creationId="{84E5CECD-C289-4385-B16B-16299C580201}"/>
          </ac:spMkLst>
        </pc:spChg>
        <pc:picChg chg="add mod">
          <ac:chgData name="Shahzad Ali" userId="ecba8e45-00b4-4f6b-a2f0-4dc2d773ca2c" providerId="ADAL" clId="{D97FE82B-3F85-E74A-88DA-774822D70762}" dt="2022-11-09T08:24:58.529" v="320" actId="1076"/>
          <ac:picMkLst>
            <pc:docMk/>
            <pc:sldMk cId="47645583" sldId="2076137287"/>
            <ac:picMk id="3" creationId="{B28792A1-20CC-A59F-C026-681DC6C2EAEB}"/>
          </ac:picMkLst>
        </pc:picChg>
      </pc:sldChg>
      <pc:sldChg chg="addSp delSp modSp add mod">
        <pc:chgData name="Shahzad Ali" userId="ecba8e45-00b4-4f6b-a2f0-4dc2d773ca2c" providerId="ADAL" clId="{D97FE82B-3F85-E74A-88DA-774822D70762}" dt="2022-11-09T07:52:29.393" v="302" actId="20577"/>
        <pc:sldMkLst>
          <pc:docMk/>
          <pc:sldMk cId="3640625092" sldId="2076137288"/>
        </pc:sldMkLst>
        <pc:spChg chg="del">
          <ac:chgData name="Shahzad Ali" userId="ecba8e45-00b4-4f6b-a2f0-4dc2d773ca2c" providerId="ADAL" clId="{D97FE82B-3F85-E74A-88DA-774822D70762}" dt="2022-11-06T03:23:22.322" v="181" actId="478"/>
          <ac:spMkLst>
            <pc:docMk/>
            <pc:sldMk cId="3640625092" sldId="2076137288"/>
            <ac:spMk id="3" creationId="{22586CD6-D604-4B46-9A78-8462166EF59C}"/>
          </ac:spMkLst>
        </pc:spChg>
        <pc:spChg chg="mod">
          <ac:chgData name="Shahzad Ali" userId="ecba8e45-00b4-4f6b-a2f0-4dc2d773ca2c" providerId="ADAL" clId="{D97FE82B-3F85-E74A-88DA-774822D70762}" dt="2022-11-09T07:52:29.393" v="302" actId="20577"/>
          <ac:spMkLst>
            <pc:docMk/>
            <pc:sldMk cId="3640625092" sldId="2076137288"/>
            <ac:spMk id="83" creationId="{9F632D5E-399F-4AAC-9EF3-664B0363D4CB}"/>
          </ac:spMkLst>
        </pc:spChg>
        <pc:picChg chg="add mod">
          <ac:chgData name="Shahzad Ali" userId="ecba8e45-00b4-4f6b-a2f0-4dc2d773ca2c" providerId="ADAL" clId="{D97FE82B-3F85-E74A-88DA-774822D70762}" dt="2022-11-09T07:52:05.641" v="266"/>
          <ac:picMkLst>
            <pc:docMk/>
            <pc:sldMk cId="3640625092" sldId="2076137288"/>
            <ac:picMk id="3" creationId="{4DCED86A-34C6-A6A5-2FB3-A375F897923B}"/>
          </ac:picMkLst>
        </pc:picChg>
      </pc:sldChg>
      <pc:sldChg chg="addSp delSp modSp add mod modShow">
        <pc:chgData name="Shahzad Ali" userId="ecba8e45-00b4-4f6b-a2f0-4dc2d773ca2c" providerId="ADAL" clId="{D97FE82B-3F85-E74A-88DA-774822D70762}" dt="2022-11-09T07:47:46.237" v="227" actId="729"/>
        <pc:sldMkLst>
          <pc:docMk/>
          <pc:sldMk cId="3735380001" sldId="2076137289"/>
        </pc:sldMkLst>
        <pc:spChg chg="del">
          <ac:chgData name="Shahzad Ali" userId="ecba8e45-00b4-4f6b-a2f0-4dc2d773ca2c" providerId="ADAL" clId="{D97FE82B-3F85-E74A-88DA-774822D70762}" dt="2022-11-06T03:23:17.864" v="180" actId="478"/>
          <ac:spMkLst>
            <pc:docMk/>
            <pc:sldMk cId="3735380001" sldId="2076137289"/>
            <ac:spMk id="3" creationId="{22586CD6-D604-4B46-9A78-8462166EF59C}"/>
          </ac:spMkLst>
        </pc:spChg>
        <pc:picChg chg="add mod">
          <ac:chgData name="Shahzad Ali" userId="ecba8e45-00b4-4f6b-a2f0-4dc2d773ca2c" providerId="ADAL" clId="{D97FE82B-3F85-E74A-88DA-774822D70762}" dt="2022-11-09T07:47:11.385" v="226"/>
          <ac:picMkLst>
            <pc:docMk/>
            <pc:sldMk cId="3735380001" sldId="2076137289"/>
            <ac:picMk id="3" creationId="{BA5A1275-C032-5CD5-B18F-71DC840BC608}"/>
          </ac:picMkLst>
        </pc:picChg>
        <pc:picChg chg="del">
          <ac:chgData name="Shahzad Ali" userId="ecba8e45-00b4-4f6b-a2f0-4dc2d773ca2c" providerId="ADAL" clId="{D97FE82B-3F85-E74A-88DA-774822D70762}" dt="2022-11-09T07:47:10.271" v="225" actId="478"/>
          <ac:picMkLst>
            <pc:docMk/>
            <pc:sldMk cId="3735380001" sldId="2076137289"/>
            <ac:picMk id="53" creationId="{32270EFF-34D7-4DA4-8A43-5D199F7EF8F5}"/>
          </ac:picMkLst>
        </pc:picChg>
      </pc:sldChg>
      <pc:sldChg chg="addSp delSp modSp add mod">
        <pc:chgData name="Shahzad Ali" userId="ecba8e45-00b4-4f6b-a2f0-4dc2d773ca2c" providerId="ADAL" clId="{D97FE82B-3F85-E74A-88DA-774822D70762}" dt="2022-11-09T07:50:28.319" v="264" actId="1076"/>
        <pc:sldMkLst>
          <pc:docMk/>
          <pc:sldMk cId="3121693408" sldId="2076137290"/>
        </pc:sldMkLst>
        <pc:spChg chg="del">
          <ac:chgData name="Shahzad Ali" userId="ecba8e45-00b4-4f6b-a2f0-4dc2d773ca2c" providerId="ADAL" clId="{D97FE82B-3F85-E74A-88DA-774822D70762}" dt="2022-11-06T03:23:27.067" v="182" actId="478"/>
          <ac:spMkLst>
            <pc:docMk/>
            <pc:sldMk cId="3121693408" sldId="2076137290"/>
            <ac:spMk id="3" creationId="{22586CD6-D604-4B46-9A78-8462166EF59C}"/>
          </ac:spMkLst>
        </pc:spChg>
        <pc:spChg chg="mod">
          <ac:chgData name="Shahzad Ali" userId="ecba8e45-00b4-4f6b-a2f0-4dc2d773ca2c" providerId="ADAL" clId="{D97FE82B-3F85-E74A-88DA-774822D70762}" dt="2022-11-09T07:49:55.448" v="258" actId="20577"/>
          <ac:spMkLst>
            <pc:docMk/>
            <pc:sldMk cId="3121693408" sldId="2076137290"/>
            <ac:spMk id="83" creationId="{9F632D5E-399F-4AAC-9EF3-664B0363D4CB}"/>
          </ac:spMkLst>
        </pc:spChg>
        <pc:picChg chg="add mod">
          <ac:chgData name="Shahzad Ali" userId="ecba8e45-00b4-4f6b-a2f0-4dc2d773ca2c" providerId="ADAL" clId="{D97FE82B-3F85-E74A-88DA-774822D70762}" dt="2022-11-09T07:50:28.319" v="264" actId="1076"/>
          <ac:picMkLst>
            <pc:docMk/>
            <pc:sldMk cId="3121693408" sldId="2076137290"/>
            <ac:picMk id="3" creationId="{77CAF628-EDA0-53DE-15AB-B90B1F53F543}"/>
          </ac:picMkLst>
        </pc:picChg>
      </pc:sldChg>
      <pc:sldChg chg="delSp add mod">
        <pc:chgData name="Shahzad Ali" userId="ecba8e45-00b4-4f6b-a2f0-4dc2d773ca2c" providerId="ADAL" clId="{D97FE82B-3F85-E74A-88DA-774822D70762}" dt="2022-11-06T03:23:35.189" v="184" actId="478"/>
        <pc:sldMkLst>
          <pc:docMk/>
          <pc:sldMk cId="2710000826" sldId="2076137291"/>
        </pc:sldMkLst>
        <pc:spChg chg="del">
          <ac:chgData name="Shahzad Ali" userId="ecba8e45-00b4-4f6b-a2f0-4dc2d773ca2c" providerId="ADAL" clId="{D97FE82B-3F85-E74A-88DA-774822D70762}" dt="2022-11-06T03:23:35.189" v="184" actId="478"/>
          <ac:spMkLst>
            <pc:docMk/>
            <pc:sldMk cId="2710000826" sldId="2076137291"/>
            <ac:spMk id="3" creationId="{B1BF974F-EDE8-427F-97BC-09598E0B1581}"/>
          </ac:spMkLst>
        </pc:spChg>
      </pc:sldChg>
      <pc:sldChg chg="delSp add del mod">
        <pc:chgData name="Shahzad Ali" userId="ecba8e45-00b4-4f6b-a2f0-4dc2d773ca2c" providerId="ADAL" clId="{D97FE82B-3F85-E74A-88DA-774822D70762}" dt="2022-11-06T03:26:30.132" v="208" actId="2696"/>
        <pc:sldMkLst>
          <pc:docMk/>
          <pc:sldMk cId="1238969262" sldId="2076137293"/>
        </pc:sldMkLst>
        <pc:spChg chg="del">
          <ac:chgData name="Shahzad Ali" userId="ecba8e45-00b4-4f6b-a2f0-4dc2d773ca2c" providerId="ADAL" clId="{D97FE82B-3F85-E74A-88DA-774822D70762}" dt="2022-11-06T03:23:45.358" v="186" actId="478"/>
          <ac:spMkLst>
            <pc:docMk/>
            <pc:sldMk cId="1238969262" sldId="2076137293"/>
            <ac:spMk id="3" creationId="{22586CD6-D604-4B46-9A78-8462166EF59C}"/>
          </ac:spMkLst>
        </pc:spChg>
      </pc:sldChg>
      <pc:sldChg chg="add del">
        <pc:chgData name="Shahzad Ali" userId="ecba8e45-00b4-4f6b-a2f0-4dc2d773ca2c" providerId="ADAL" clId="{D97FE82B-3F85-E74A-88DA-774822D70762}" dt="2022-11-06T03:26:28.023" v="207"/>
        <pc:sldMkLst>
          <pc:docMk/>
          <pc:sldMk cId="2950364000" sldId="2076137293"/>
        </pc:sldMkLst>
      </pc:sldChg>
      <pc:sldChg chg="addSp delSp modSp add mod">
        <pc:chgData name="Shahzad Ali" userId="ecba8e45-00b4-4f6b-a2f0-4dc2d773ca2c" providerId="ADAL" clId="{D97FE82B-3F85-E74A-88DA-774822D70762}" dt="2022-11-09T08:25:57.918" v="325" actId="121"/>
        <pc:sldMkLst>
          <pc:docMk/>
          <pc:sldMk cId="85448893" sldId="2076137294"/>
        </pc:sldMkLst>
        <pc:spChg chg="del">
          <ac:chgData name="Shahzad Ali" userId="ecba8e45-00b4-4f6b-a2f0-4dc2d773ca2c" providerId="ADAL" clId="{D97FE82B-3F85-E74A-88DA-774822D70762}" dt="2022-11-06T03:24:07.866" v="192" actId="478"/>
          <ac:spMkLst>
            <pc:docMk/>
            <pc:sldMk cId="85448893" sldId="2076137294"/>
            <ac:spMk id="3" creationId="{22586CD6-D604-4B46-9A78-8462166EF59C}"/>
          </ac:spMkLst>
        </pc:spChg>
        <pc:spChg chg="mod">
          <ac:chgData name="Shahzad Ali" userId="ecba8e45-00b4-4f6b-a2f0-4dc2d773ca2c" providerId="ADAL" clId="{D97FE82B-3F85-E74A-88DA-774822D70762}" dt="2022-11-09T08:25:57.918" v="325" actId="121"/>
          <ac:spMkLst>
            <pc:docMk/>
            <pc:sldMk cId="85448893" sldId="2076137294"/>
            <ac:spMk id="80" creationId="{34D530BB-986A-4B80-8DEA-543973E2E9B4}"/>
          </ac:spMkLst>
        </pc:spChg>
        <pc:picChg chg="add mod">
          <ac:chgData name="Shahzad Ali" userId="ecba8e45-00b4-4f6b-a2f0-4dc2d773ca2c" providerId="ADAL" clId="{D97FE82B-3F85-E74A-88DA-774822D70762}" dt="2022-11-09T08:25:52.675" v="324" actId="1076"/>
          <ac:picMkLst>
            <pc:docMk/>
            <pc:sldMk cId="85448893" sldId="2076137294"/>
            <ac:picMk id="3" creationId="{4D8AEC00-7E58-05A0-5E8E-61CE3DC86204}"/>
          </ac:picMkLst>
        </pc:picChg>
        <pc:picChg chg="del">
          <ac:chgData name="Shahzad Ali" userId="ecba8e45-00b4-4f6b-a2f0-4dc2d773ca2c" providerId="ADAL" clId="{D97FE82B-3F85-E74A-88DA-774822D70762}" dt="2022-11-09T08:25:45.838" v="322" actId="478"/>
          <ac:picMkLst>
            <pc:docMk/>
            <pc:sldMk cId="85448893" sldId="2076137294"/>
            <ac:picMk id="89" creationId="{2A0284C4-9C40-44D6-8B97-D0D6C533B33C}"/>
          </ac:picMkLst>
        </pc:picChg>
      </pc:sldChg>
      <pc:sldChg chg="delSp add mod modShow">
        <pc:chgData name="Shahzad Ali" userId="ecba8e45-00b4-4f6b-a2f0-4dc2d773ca2c" providerId="ADAL" clId="{D97FE82B-3F85-E74A-88DA-774822D70762}" dt="2022-11-09T08:17:55.594" v="308" actId="729"/>
        <pc:sldMkLst>
          <pc:docMk/>
          <pc:sldMk cId="3540409609" sldId="2076137296"/>
        </pc:sldMkLst>
        <pc:spChg chg="del">
          <ac:chgData name="Shahzad Ali" userId="ecba8e45-00b4-4f6b-a2f0-4dc2d773ca2c" providerId="ADAL" clId="{D97FE82B-3F85-E74A-88DA-774822D70762}" dt="2022-11-06T03:23:04.951" v="176" actId="478"/>
          <ac:spMkLst>
            <pc:docMk/>
            <pc:sldMk cId="3540409609" sldId="2076137296"/>
            <ac:spMk id="3" creationId="{2450723E-912A-4677-817C-39D8F74325C8}"/>
          </ac:spMkLst>
        </pc:spChg>
      </pc:sldChg>
      <pc:sldChg chg="delSp add mod modShow">
        <pc:chgData name="Shahzad Ali" userId="ecba8e45-00b4-4f6b-a2f0-4dc2d773ca2c" providerId="ADAL" clId="{D97FE82B-3F85-E74A-88DA-774822D70762}" dt="2022-11-09T08:16:00.568" v="306" actId="729"/>
        <pc:sldMkLst>
          <pc:docMk/>
          <pc:sldMk cId="3105587981" sldId="2076137297"/>
        </pc:sldMkLst>
        <pc:spChg chg="del">
          <ac:chgData name="Shahzad Ali" userId="ecba8e45-00b4-4f6b-a2f0-4dc2d773ca2c" providerId="ADAL" clId="{D97FE82B-3F85-E74A-88DA-774822D70762}" dt="2022-11-06T03:24:19.737" v="195" actId="478"/>
          <ac:spMkLst>
            <pc:docMk/>
            <pc:sldMk cId="3105587981" sldId="2076137297"/>
            <ac:spMk id="3" creationId="{F122E475-B02F-4994-BF0F-F0BA37F6BC74}"/>
          </ac:spMkLst>
        </pc:spChg>
      </pc:sldChg>
      <pc:sldChg chg="delSp add mod modShow">
        <pc:chgData name="Shahzad Ali" userId="ecba8e45-00b4-4f6b-a2f0-4dc2d773ca2c" providerId="ADAL" clId="{D97FE82B-3F85-E74A-88DA-774822D70762}" dt="2022-11-09T08:14:23.314" v="303" actId="729"/>
        <pc:sldMkLst>
          <pc:docMk/>
          <pc:sldMk cId="3157894560" sldId="2076137299"/>
        </pc:sldMkLst>
        <pc:spChg chg="del">
          <ac:chgData name="Shahzad Ali" userId="ecba8e45-00b4-4f6b-a2f0-4dc2d773ca2c" providerId="ADAL" clId="{D97FE82B-3F85-E74A-88DA-774822D70762}" dt="2022-11-06T03:24:14.439" v="194" actId="478"/>
          <ac:spMkLst>
            <pc:docMk/>
            <pc:sldMk cId="3157894560" sldId="2076137299"/>
            <ac:spMk id="3" creationId="{54DBC07C-2814-4742-A3ED-0F8A592B7478}"/>
          </ac:spMkLst>
        </pc:spChg>
      </pc:sldChg>
      <pc:sldChg chg="add del">
        <pc:chgData name="Shahzad Ali" userId="ecba8e45-00b4-4f6b-a2f0-4dc2d773ca2c" providerId="ADAL" clId="{D97FE82B-3F85-E74A-88DA-774822D70762}" dt="2022-11-06T03:26:28.023" v="207"/>
        <pc:sldMkLst>
          <pc:docMk/>
          <pc:sldMk cId="168757357" sldId="2076137300"/>
        </pc:sldMkLst>
      </pc:sldChg>
      <pc:sldChg chg="delSp add del mod">
        <pc:chgData name="Shahzad Ali" userId="ecba8e45-00b4-4f6b-a2f0-4dc2d773ca2c" providerId="ADAL" clId="{D97FE82B-3F85-E74A-88DA-774822D70762}" dt="2022-11-06T03:26:30.132" v="208" actId="2696"/>
        <pc:sldMkLst>
          <pc:docMk/>
          <pc:sldMk cId="4170800435" sldId="2076137300"/>
        </pc:sldMkLst>
        <pc:spChg chg="del">
          <ac:chgData name="Shahzad Ali" userId="ecba8e45-00b4-4f6b-a2f0-4dc2d773ca2c" providerId="ADAL" clId="{D97FE82B-3F85-E74A-88DA-774822D70762}" dt="2022-11-06T03:23:53.418" v="188" actId="478"/>
          <ac:spMkLst>
            <pc:docMk/>
            <pc:sldMk cId="4170800435" sldId="2076137300"/>
            <ac:spMk id="3" creationId="{77F68556-20A5-4CDE-B5F9-E2590AB0A861}"/>
          </ac:spMkLst>
        </pc:spChg>
      </pc:sldChg>
      <pc:sldChg chg="delSp add del mod">
        <pc:chgData name="Shahzad Ali" userId="ecba8e45-00b4-4f6b-a2f0-4dc2d773ca2c" providerId="ADAL" clId="{D97FE82B-3F85-E74A-88DA-774822D70762}" dt="2022-11-06T03:26:30.132" v="208" actId="2696"/>
        <pc:sldMkLst>
          <pc:docMk/>
          <pc:sldMk cId="1763890407" sldId="2076137301"/>
        </pc:sldMkLst>
        <pc:spChg chg="del">
          <ac:chgData name="Shahzad Ali" userId="ecba8e45-00b4-4f6b-a2f0-4dc2d773ca2c" providerId="ADAL" clId="{D97FE82B-3F85-E74A-88DA-774822D70762}" dt="2022-11-06T03:24:01.008" v="190" actId="478"/>
          <ac:spMkLst>
            <pc:docMk/>
            <pc:sldMk cId="1763890407" sldId="2076137301"/>
            <ac:spMk id="3" creationId="{77F68556-20A5-4CDE-B5F9-E2590AB0A861}"/>
          </ac:spMkLst>
        </pc:spChg>
      </pc:sldChg>
      <pc:sldChg chg="add del">
        <pc:chgData name="Shahzad Ali" userId="ecba8e45-00b4-4f6b-a2f0-4dc2d773ca2c" providerId="ADAL" clId="{D97FE82B-3F85-E74A-88DA-774822D70762}" dt="2022-11-06T03:26:28.023" v="207"/>
        <pc:sldMkLst>
          <pc:docMk/>
          <pc:sldMk cId="2669557281" sldId="2076137301"/>
        </pc:sldMkLst>
      </pc:sldChg>
      <pc:sldChg chg="add del">
        <pc:chgData name="Shahzad Ali" userId="ecba8e45-00b4-4f6b-a2f0-4dc2d773ca2c" providerId="ADAL" clId="{D97FE82B-3F85-E74A-88DA-774822D70762}" dt="2022-11-06T03:26:28.023" v="207"/>
        <pc:sldMkLst>
          <pc:docMk/>
          <pc:sldMk cId="2320353981" sldId="2076137302"/>
        </pc:sldMkLst>
      </pc:sldChg>
      <pc:sldChg chg="delSp add del mod">
        <pc:chgData name="Shahzad Ali" userId="ecba8e45-00b4-4f6b-a2f0-4dc2d773ca2c" providerId="ADAL" clId="{D97FE82B-3F85-E74A-88DA-774822D70762}" dt="2022-11-06T03:26:30.132" v="208" actId="2696"/>
        <pc:sldMkLst>
          <pc:docMk/>
          <pc:sldMk cId="3519427159" sldId="2076137302"/>
        </pc:sldMkLst>
        <pc:spChg chg="del">
          <ac:chgData name="Shahzad Ali" userId="ecba8e45-00b4-4f6b-a2f0-4dc2d773ca2c" providerId="ADAL" clId="{D97FE82B-3F85-E74A-88DA-774822D70762}" dt="2022-11-06T03:24:04.215" v="191" actId="478"/>
          <ac:spMkLst>
            <pc:docMk/>
            <pc:sldMk cId="3519427159" sldId="2076137302"/>
            <ac:spMk id="3" creationId="{77F68556-20A5-4CDE-B5F9-E2590AB0A861}"/>
          </ac:spMkLst>
        </pc:spChg>
      </pc:sldChg>
      <pc:sldChg chg="delSp add del mod">
        <pc:chgData name="Shahzad Ali" userId="ecba8e45-00b4-4f6b-a2f0-4dc2d773ca2c" providerId="ADAL" clId="{D97FE82B-3F85-E74A-88DA-774822D70762}" dt="2022-11-06T03:26:30.132" v="208" actId="2696"/>
        <pc:sldMkLst>
          <pc:docMk/>
          <pc:sldMk cId="238939801" sldId="2076137303"/>
        </pc:sldMkLst>
        <pc:spChg chg="del">
          <ac:chgData name="Shahzad Ali" userId="ecba8e45-00b4-4f6b-a2f0-4dc2d773ca2c" providerId="ADAL" clId="{D97FE82B-3F85-E74A-88DA-774822D70762}" dt="2022-11-06T03:23:56.540" v="189" actId="478"/>
          <ac:spMkLst>
            <pc:docMk/>
            <pc:sldMk cId="238939801" sldId="2076137303"/>
            <ac:spMk id="3" creationId="{77F68556-20A5-4CDE-B5F9-E2590AB0A861}"/>
          </ac:spMkLst>
        </pc:spChg>
      </pc:sldChg>
      <pc:sldChg chg="add del">
        <pc:chgData name="Shahzad Ali" userId="ecba8e45-00b4-4f6b-a2f0-4dc2d773ca2c" providerId="ADAL" clId="{D97FE82B-3F85-E74A-88DA-774822D70762}" dt="2022-11-06T03:26:28.023" v="207"/>
        <pc:sldMkLst>
          <pc:docMk/>
          <pc:sldMk cId="710436238" sldId="2076137303"/>
        </pc:sldMkLst>
      </pc:sldChg>
      <pc:sldChg chg="add del">
        <pc:chgData name="Shahzad Ali" userId="ecba8e45-00b4-4f6b-a2f0-4dc2d773ca2c" providerId="ADAL" clId="{D97FE82B-3F85-E74A-88DA-774822D70762}" dt="2022-11-06T03:26:28.023" v="207"/>
        <pc:sldMkLst>
          <pc:docMk/>
          <pc:sldMk cId="685144643" sldId="2076137305"/>
        </pc:sldMkLst>
      </pc:sldChg>
      <pc:sldChg chg="delSp add del mod">
        <pc:chgData name="Shahzad Ali" userId="ecba8e45-00b4-4f6b-a2f0-4dc2d773ca2c" providerId="ADAL" clId="{D97FE82B-3F85-E74A-88DA-774822D70762}" dt="2022-11-06T03:26:30.132" v="208" actId="2696"/>
        <pc:sldMkLst>
          <pc:docMk/>
          <pc:sldMk cId="4234210373" sldId="2076137305"/>
        </pc:sldMkLst>
        <pc:spChg chg="del">
          <ac:chgData name="Shahzad Ali" userId="ecba8e45-00b4-4f6b-a2f0-4dc2d773ca2c" providerId="ADAL" clId="{D97FE82B-3F85-E74A-88DA-774822D70762}" dt="2022-11-06T03:23:50.323" v="187" actId="478"/>
          <ac:spMkLst>
            <pc:docMk/>
            <pc:sldMk cId="4234210373" sldId="2076137305"/>
            <ac:spMk id="3" creationId="{B1BF974F-EDE8-427F-97BC-09598E0B1581}"/>
          </ac:spMkLst>
        </pc:spChg>
      </pc:sldChg>
      <pc:sldChg chg="add del">
        <pc:chgData name="Shahzad Ali" userId="ecba8e45-00b4-4f6b-a2f0-4dc2d773ca2c" providerId="ADAL" clId="{D97FE82B-3F85-E74A-88DA-774822D70762}" dt="2022-11-06T03:25:41.702" v="205"/>
        <pc:sldMkLst>
          <pc:docMk/>
          <pc:sldMk cId="3382848046" sldId="2076137307"/>
        </pc:sldMkLst>
      </pc:sldChg>
      <pc:sldChg chg="delSp add del mod">
        <pc:chgData name="Shahzad Ali" userId="ecba8e45-00b4-4f6b-a2f0-4dc2d773ca2c" providerId="ADAL" clId="{D97FE82B-3F85-E74A-88DA-774822D70762}" dt="2022-11-06T03:25:51.634" v="206" actId="2696"/>
        <pc:sldMkLst>
          <pc:docMk/>
          <pc:sldMk cId="3593826815" sldId="2076137307"/>
        </pc:sldMkLst>
        <pc:spChg chg="del">
          <ac:chgData name="Shahzad Ali" userId="ecba8e45-00b4-4f6b-a2f0-4dc2d773ca2c" providerId="ADAL" clId="{D97FE82B-3F85-E74A-88DA-774822D70762}" dt="2022-11-06T03:24:11.480" v="193" actId="478"/>
          <ac:spMkLst>
            <pc:docMk/>
            <pc:sldMk cId="3593826815" sldId="2076137307"/>
            <ac:spMk id="3" creationId="{22586CD6-D604-4B46-9A78-8462166EF59C}"/>
          </ac:spMkLst>
        </pc:spChg>
      </pc:sldChg>
      <pc:sldChg chg="delSp add mod modShow">
        <pc:chgData name="Shahzad Ali" userId="ecba8e45-00b4-4f6b-a2f0-4dc2d773ca2c" providerId="ADAL" clId="{D97FE82B-3F85-E74A-88DA-774822D70762}" dt="2022-11-09T07:43:46.604" v="220" actId="729"/>
        <pc:sldMkLst>
          <pc:docMk/>
          <pc:sldMk cId="1159294841" sldId="2076137308"/>
        </pc:sldMkLst>
        <pc:spChg chg="del">
          <ac:chgData name="Shahzad Ali" userId="ecba8e45-00b4-4f6b-a2f0-4dc2d773ca2c" providerId="ADAL" clId="{D97FE82B-3F85-E74A-88DA-774822D70762}" dt="2022-11-06T03:23:11.012" v="178" actId="478"/>
          <ac:spMkLst>
            <pc:docMk/>
            <pc:sldMk cId="1159294841" sldId="2076137308"/>
            <ac:spMk id="3" creationId="{22586CD6-D604-4B46-9A78-8462166EF59C}"/>
          </ac:spMkLst>
        </pc:spChg>
      </pc:sldChg>
      <pc:sldChg chg="del">
        <pc:chgData name="Shahzad Ali" userId="ecba8e45-00b4-4f6b-a2f0-4dc2d773ca2c" providerId="ADAL" clId="{D97FE82B-3F85-E74A-88DA-774822D70762}" dt="2022-11-06T03:16:56.383" v="33" actId="2696"/>
        <pc:sldMkLst>
          <pc:docMk/>
          <pc:sldMk cId="3359752778" sldId="2076137328"/>
        </pc:sldMkLst>
      </pc:sldChg>
      <pc:sldChg chg="del">
        <pc:chgData name="Shahzad Ali" userId="ecba8e45-00b4-4f6b-a2f0-4dc2d773ca2c" providerId="ADAL" clId="{D97FE82B-3F85-E74A-88DA-774822D70762}" dt="2022-11-06T03:16:56.383" v="33" actId="2696"/>
        <pc:sldMkLst>
          <pc:docMk/>
          <pc:sldMk cId="2297546950" sldId="2076137356"/>
        </pc:sldMkLst>
      </pc:sldChg>
      <pc:sldChg chg="del">
        <pc:chgData name="Shahzad Ali" userId="ecba8e45-00b4-4f6b-a2f0-4dc2d773ca2c" providerId="ADAL" clId="{D97FE82B-3F85-E74A-88DA-774822D70762}" dt="2022-11-06T03:16:56.383" v="33" actId="2696"/>
        <pc:sldMkLst>
          <pc:docMk/>
          <pc:sldMk cId="570439182" sldId="2076137446"/>
        </pc:sldMkLst>
      </pc:sldChg>
      <pc:sldChg chg="del">
        <pc:chgData name="Shahzad Ali" userId="ecba8e45-00b4-4f6b-a2f0-4dc2d773ca2c" providerId="ADAL" clId="{D97FE82B-3F85-E74A-88DA-774822D70762}" dt="2022-11-06T03:16:56.383" v="33" actId="2696"/>
        <pc:sldMkLst>
          <pc:docMk/>
          <pc:sldMk cId="3718647466" sldId="2076137477"/>
        </pc:sldMkLst>
      </pc:sldChg>
      <pc:sldChg chg="del">
        <pc:chgData name="Shahzad Ali" userId="ecba8e45-00b4-4f6b-a2f0-4dc2d773ca2c" providerId="ADAL" clId="{D97FE82B-3F85-E74A-88DA-774822D70762}" dt="2022-11-06T03:16:56.383" v="33" actId="2696"/>
        <pc:sldMkLst>
          <pc:docMk/>
          <pc:sldMk cId="1066221673" sldId="2142532864"/>
        </pc:sldMkLst>
      </pc:sldChg>
      <pc:sldChg chg="modNotesTx">
        <pc:chgData name="Shahzad Ali" userId="ecba8e45-00b4-4f6b-a2f0-4dc2d773ca2c" providerId="ADAL" clId="{D97FE82B-3F85-E74A-88DA-774822D70762}" dt="2022-11-09T07:24:17.340" v="217" actId="403"/>
        <pc:sldMkLst>
          <pc:docMk/>
          <pc:sldMk cId="3685983892" sldId="2142532865"/>
        </pc:sldMkLst>
      </pc:sldChg>
      <pc:sldChg chg="add">
        <pc:chgData name="Shahzad Ali" userId="ecba8e45-00b4-4f6b-a2f0-4dc2d773ca2c" providerId="ADAL" clId="{D97FE82B-3F85-E74A-88DA-774822D70762}" dt="2022-11-09T09:24:03.519" v="326"/>
        <pc:sldMkLst>
          <pc:docMk/>
          <pc:sldMk cId="3789540897" sldId="2142532866"/>
        </pc:sldMkLst>
      </pc:sldChg>
      <pc:sldMasterChg chg="delSp mod delSldLayout modSldLayout">
        <pc:chgData name="Shahzad Ali" userId="ecba8e45-00b4-4f6b-a2f0-4dc2d773ca2c" providerId="ADAL" clId="{D97FE82B-3F85-E74A-88DA-774822D70762}" dt="2022-11-06T03:22:17.025" v="170" actId="478"/>
        <pc:sldMasterMkLst>
          <pc:docMk/>
          <pc:sldMasterMk cId="2501891632" sldId="2147483783"/>
        </pc:sldMasterMkLst>
        <pc:spChg chg="del">
          <ac:chgData name="Shahzad Ali" userId="ecba8e45-00b4-4f6b-a2f0-4dc2d773ca2c" providerId="ADAL" clId="{D97FE82B-3F85-E74A-88DA-774822D70762}" dt="2022-11-06T03:21:38.257" v="158" actId="478"/>
          <ac:spMkLst>
            <pc:docMk/>
            <pc:sldMasterMk cId="2501891632" sldId="2147483783"/>
            <ac:spMk id="53" creationId="{FED88148-DAE4-4EDB-B6CA-525B9863BAC4}"/>
          </ac:spMkLst>
        </pc:spChg>
        <pc:spChg chg="del">
          <ac:chgData name="Shahzad Ali" userId="ecba8e45-00b4-4f6b-a2f0-4dc2d773ca2c" providerId="ADAL" clId="{D97FE82B-3F85-E74A-88DA-774822D70762}" dt="2022-11-06T03:20:05.796" v="142" actId="478"/>
          <ac:spMkLst>
            <pc:docMk/>
            <pc:sldMasterMk cId="2501891632" sldId="2147483783"/>
            <ac:spMk id="54" creationId="{8D080F91-5045-49C9-9FBA-334DEA7ED6D5}"/>
          </ac:spMkLst>
        </pc:spChg>
        <pc:sldLayoutChg chg="delSp mod">
          <pc:chgData name="Shahzad Ali" userId="ecba8e45-00b4-4f6b-a2f0-4dc2d773ca2c" providerId="ADAL" clId="{D97FE82B-3F85-E74A-88DA-774822D70762}" dt="2022-11-06T03:22:14.816" v="169" actId="478"/>
          <pc:sldLayoutMkLst>
            <pc:docMk/>
            <pc:sldMasterMk cId="2501891632" sldId="2147483783"/>
            <pc:sldLayoutMk cId="2542412776" sldId="2147483791"/>
          </pc:sldLayoutMkLst>
          <pc:spChg chg="del">
            <ac:chgData name="Shahzad Ali" userId="ecba8e45-00b4-4f6b-a2f0-4dc2d773ca2c" providerId="ADAL" clId="{D97FE82B-3F85-E74A-88DA-774822D70762}" dt="2022-11-06T03:20:40.158" v="151" actId="478"/>
            <ac:spMkLst>
              <pc:docMk/>
              <pc:sldMasterMk cId="2501891632" sldId="2147483783"/>
              <pc:sldLayoutMk cId="2542412776" sldId="2147483791"/>
              <ac:spMk id="4" creationId="{00000000-0000-0000-0000-000000000000}"/>
            </ac:spMkLst>
          </pc:spChg>
          <pc:spChg chg="del">
            <ac:chgData name="Shahzad Ali" userId="ecba8e45-00b4-4f6b-a2f0-4dc2d773ca2c" providerId="ADAL" clId="{D97FE82B-3F85-E74A-88DA-774822D70762}" dt="2022-11-06T03:22:14.816" v="169" actId="478"/>
            <ac:spMkLst>
              <pc:docMk/>
              <pc:sldMasterMk cId="2501891632" sldId="2147483783"/>
              <pc:sldLayoutMk cId="2542412776" sldId="2147483791"/>
              <ac:spMk id="5" creationId="{00000000-0000-0000-0000-000000000000}"/>
            </ac:spMkLst>
          </pc:spChg>
        </pc:sldLayoutChg>
        <pc:sldLayoutChg chg="delSp mod">
          <pc:chgData name="Shahzad Ali" userId="ecba8e45-00b4-4f6b-a2f0-4dc2d773ca2c" providerId="ADAL" clId="{D97FE82B-3F85-E74A-88DA-774822D70762}" dt="2022-11-06T03:22:12.689" v="168" actId="478"/>
          <pc:sldLayoutMkLst>
            <pc:docMk/>
            <pc:sldMasterMk cId="2501891632" sldId="2147483783"/>
            <pc:sldLayoutMk cId="1241990625" sldId="2147483792"/>
          </pc:sldLayoutMkLst>
          <pc:spChg chg="del">
            <ac:chgData name="Shahzad Ali" userId="ecba8e45-00b4-4f6b-a2f0-4dc2d773ca2c" providerId="ADAL" clId="{D97FE82B-3F85-E74A-88DA-774822D70762}" dt="2022-11-06T03:20:37.956" v="150" actId="478"/>
            <ac:spMkLst>
              <pc:docMk/>
              <pc:sldMasterMk cId="2501891632" sldId="2147483783"/>
              <pc:sldLayoutMk cId="1241990625" sldId="2147483792"/>
              <ac:spMk id="4" creationId="{00000000-0000-0000-0000-000000000000}"/>
            </ac:spMkLst>
          </pc:spChg>
          <pc:spChg chg="del">
            <ac:chgData name="Shahzad Ali" userId="ecba8e45-00b4-4f6b-a2f0-4dc2d773ca2c" providerId="ADAL" clId="{D97FE82B-3F85-E74A-88DA-774822D70762}" dt="2022-11-06T03:22:12.689" v="168" actId="478"/>
            <ac:spMkLst>
              <pc:docMk/>
              <pc:sldMasterMk cId="2501891632" sldId="2147483783"/>
              <pc:sldLayoutMk cId="1241990625" sldId="2147483792"/>
              <ac:spMk id="5" creationId="{00000000-0000-0000-0000-000000000000}"/>
            </ac:spMkLst>
          </pc:spChg>
        </pc:sldLayoutChg>
        <pc:sldLayoutChg chg="modSp mod">
          <pc:chgData name="Shahzad Ali" userId="ecba8e45-00b4-4f6b-a2f0-4dc2d773ca2c" providerId="ADAL" clId="{D97FE82B-3F85-E74A-88DA-774822D70762}" dt="2022-11-06T03:18:35.117" v="63" actId="1037"/>
          <pc:sldLayoutMkLst>
            <pc:docMk/>
            <pc:sldMasterMk cId="2501891632" sldId="2147483783"/>
            <pc:sldLayoutMk cId="3130855199" sldId="2147483937"/>
          </pc:sldLayoutMkLst>
          <pc:spChg chg="mod">
            <ac:chgData name="Shahzad Ali" userId="ecba8e45-00b4-4f6b-a2f0-4dc2d773ca2c" providerId="ADAL" clId="{D97FE82B-3F85-E74A-88DA-774822D70762}" dt="2022-11-06T03:18:13.024" v="58" actId="1076"/>
            <ac:spMkLst>
              <pc:docMk/>
              <pc:sldMasterMk cId="2501891632" sldId="2147483783"/>
              <pc:sldLayoutMk cId="3130855199" sldId="2147483937"/>
              <ac:spMk id="4" creationId="{7AB0B672-BCB2-4225-B99B-5DCF23F80FEF}"/>
            </ac:spMkLst>
          </pc:spChg>
          <pc:spChg chg="mod">
            <ac:chgData name="Shahzad Ali" userId="ecba8e45-00b4-4f6b-a2f0-4dc2d773ca2c" providerId="ADAL" clId="{D97FE82B-3F85-E74A-88DA-774822D70762}" dt="2022-11-06T03:17:55.675" v="53" actId="14100"/>
            <ac:spMkLst>
              <pc:docMk/>
              <pc:sldMasterMk cId="2501891632" sldId="2147483783"/>
              <pc:sldLayoutMk cId="3130855199" sldId="2147483937"/>
              <ac:spMk id="16" creationId="{00000000-0000-0000-0000-000000000000}"/>
            </ac:spMkLst>
          </pc:spChg>
          <pc:spChg chg="mod">
            <ac:chgData name="Shahzad Ali" userId="ecba8e45-00b4-4f6b-a2f0-4dc2d773ca2c" providerId="ADAL" clId="{D97FE82B-3F85-E74A-88DA-774822D70762}" dt="2022-11-06T03:18:01.490" v="56" actId="1076"/>
            <ac:spMkLst>
              <pc:docMk/>
              <pc:sldMasterMk cId="2501891632" sldId="2147483783"/>
              <pc:sldLayoutMk cId="3130855199" sldId="2147483937"/>
              <ac:spMk id="18" creationId="{00000000-0000-0000-0000-000000000000}"/>
            </ac:spMkLst>
          </pc:spChg>
          <pc:cxnChg chg="mod">
            <ac:chgData name="Shahzad Ali" userId="ecba8e45-00b4-4f6b-a2f0-4dc2d773ca2c" providerId="ADAL" clId="{D97FE82B-3F85-E74A-88DA-774822D70762}" dt="2022-11-06T03:18:35.117" v="63" actId="1037"/>
            <ac:cxnSpMkLst>
              <pc:docMk/>
              <pc:sldMasterMk cId="2501891632" sldId="2147483783"/>
              <pc:sldLayoutMk cId="3130855199" sldId="2147483937"/>
              <ac:cxnSpMk id="49" creationId="{00000000-0000-0000-0000-000000000000}"/>
            </ac:cxnSpMkLst>
          </pc:cxnChg>
        </pc:sldLayoutChg>
        <pc:sldLayoutChg chg="delSp mod">
          <pc:chgData name="Shahzad Ali" userId="ecba8e45-00b4-4f6b-a2f0-4dc2d773ca2c" providerId="ADAL" clId="{D97FE82B-3F85-E74A-88DA-774822D70762}" dt="2022-11-06T03:21:49.327" v="160" actId="478"/>
          <pc:sldLayoutMkLst>
            <pc:docMk/>
            <pc:sldMasterMk cId="2501891632" sldId="2147483783"/>
            <pc:sldLayoutMk cId="1269200816" sldId="2147484094"/>
          </pc:sldLayoutMkLst>
          <pc:spChg chg="del">
            <ac:chgData name="Shahzad Ali" userId="ecba8e45-00b4-4f6b-a2f0-4dc2d773ca2c" providerId="ADAL" clId="{D97FE82B-3F85-E74A-88DA-774822D70762}" dt="2022-11-06T03:21:49.327" v="160" actId="478"/>
            <ac:spMkLst>
              <pc:docMk/>
              <pc:sldMasterMk cId="2501891632" sldId="2147483783"/>
              <pc:sldLayoutMk cId="1269200816" sldId="2147484094"/>
              <ac:spMk id="3" creationId="{00000000-0000-0000-0000-000000000000}"/>
            </ac:spMkLst>
          </pc:spChg>
          <pc:spChg chg="del">
            <ac:chgData name="Shahzad Ali" userId="ecba8e45-00b4-4f6b-a2f0-4dc2d773ca2c" providerId="ADAL" clId="{D97FE82B-3F85-E74A-88DA-774822D70762}" dt="2022-11-06T03:20:01.640" v="141" actId="478"/>
            <ac:spMkLst>
              <pc:docMk/>
              <pc:sldMasterMk cId="2501891632" sldId="2147483783"/>
              <pc:sldLayoutMk cId="1269200816" sldId="2147484094"/>
              <ac:spMk id="4" creationId="{00000000-0000-0000-0000-000000000000}"/>
            </ac:spMkLst>
          </pc:spChg>
        </pc:sldLayoutChg>
        <pc:sldLayoutChg chg="delSp mod">
          <pc:chgData name="Shahzad Ali" userId="ecba8e45-00b4-4f6b-a2f0-4dc2d773ca2c" providerId="ADAL" clId="{D97FE82B-3F85-E74A-88DA-774822D70762}" dt="2022-11-06T03:21:46.649" v="159" actId="478"/>
          <pc:sldLayoutMkLst>
            <pc:docMk/>
            <pc:sldMasterMk cId="2501891632" sldId="2147483783"/>
            <pc:sldLayoutMk cId="1004263368" sldId="2147484095"/>
          </pc:sldLayoutMkLst>
          <pc:spChg chg="del">
            <ac:chgData name="Shahzad Ali" userId="ecba8e45-00b4-4f6b-a2f0-4dc2d773ca2c" providerId="ADAL" clId="{D97FE82B-3F85-E74A-88DA-774822D70762}" dt="2022-11-06T03:21:46.649" v="159" actId="478"/>
            <ac:spMkLst>
              <pc:docMk/>
              <pc:sldMasterMk cId="2501891632" sldId="2147483783"/>
              <pc:sldLayoutMk cId="1004263368" sldId="2147484095"/>
              <ac:spMk id="3" creationId="{00000000-0000-0000-0000-000000000000}"/>
            </ac:spMkLst>
          </pc:spChg>
          <pc:spChg chg="del">
            <ac:chgData name="Shahzad Ali" userId="ecba8e45-00b4-4f6b-a2f0-4dc2d773ca2c" providerId="ADAL" clId="{D97FE82B-3F85-E74A-88DA-774822D70762}" dt="2022-11-06T03:20:15.233" v="143" actId="478"/>
            <ac:spMkLst>
              <pc:docMk/>
              <pc:sldMasterMk cId="2501891632" sldId="2147483783"/>
              <pc:sldLayoutMk cId="1004263368" sldId="2147484095"/>
              <ac:spMk id="4" creationId="{00000000-0000-0000-0000-000000000000}"/>
            </ac:spMkLst>
          </pc:spChg>
        </pc:sldLayoutChg>
        <pc:sldLayoutChg chg="delSp mod">
          <pc:chgData name="Shahzad Ali" userId="ecba8e45-00b4-4f6b-a2f0-4dc2d773ca2c" providerId="ADAL" clId="{D97FE82B-3F85-E74A-88DA-774822D70762}" dt="2022-11-06T03:22:17.025" v="170" actId="478"/>
          <pc:sldLayoutMkLst>
            <pc:docMk/>
            <pc:sldMasterMk cId="2501891632" sldId="2147483783"/>
            <pc:sldLayoutMk cId="3314295275" sldId="2147484096"/>
          </pc:sldLayoutMkLst>
          <pc:spChg chg="del">
            <ac:chgData name="Shahzad Ali" userId="ecba8e45-00b4-4f6b-a2f0-4dc2d773ca2c" providerId="ADAL" clId="{D97FE82B-3F85-E74A-88DA-774822D70762}" dt="2022-11-06T03:22:17.025" v="170" actId="478"/>
            <ac:spMkLst>
              <pc:docMk/>
              <pc:sldMasterMk cId="2501891632" sldId="2147483783"/>
              <pc:sldLayoutMk cId="3314295275" sldId="2147484096"/>
              <ac:spMk id="3" creationId="{00000000-0000-0000-0000-000000000000}"/>
            </ac:spMkLst>
          </pc:spChg>
          <pc:spChg chg="del">
            <ac:chgData name="Shahzad Ali" userId="ecba8e45-00b4-4f6b-a2f0-4dc2d773ca2c" providerId="ADAL" clId="{D97FE82B-3F85-E74A-88DA-774822D70762}" dt="2022-11-06T03:20:41.974" v="152" actId="478"/>
            <ac:spMkLst>
              <pc:docMk/>
              <pc:sldMasterMk cId="2501891632" sldId="2147483783"/>
              <pc:sldLayoutMk cId="3314295275" sldId="2147484096"/>
              <ac:spMk id="4" creationId="{00000000-0000-0000-0000-000000000000}"/>
            </ac:spMkLst>
          </pc:spChg>
        </pc:sldLayoutChg>
        <pc:sldLayoutChg chg="delSp mod">
          <pc:chgData name="Shahzad Ali" userId="ecba8e45-00b4-4f6b-a2f0-4dc2d773ca2c" providerId="ADAL" clId="{D97FE82B-3F85-E74A-88DA-774822D70762}" dt="2022-11-06T03:21:56.212" v="162" actId="478"/>
          <pc:sldLayoutMkLst>
            <pc:docMk/>
            <pc:sldMasterMk cId="2501891632" sldId="2147483783"/>
            <pc:sldLayoutMk cId="2445368672" sldId="2147484097"/>
          </pc:sldLayoutMkLst>
          <pc:spChg chg="del">
            <ac:chgData name="Shahzad Ali" userId="ecba8e45-00b4-4f6b-a2f0-4dc2d773ca2c" providerId="ADAL" clId="{D97FE82B-3F85-E74A-88DA-774822D70762}" dt="2022-11-06T03:21:56.212" v="162" actId="478"/>
            <ac:spMkLst>
              <pc:docMk/>
              <pc:sldMasterMk cId="2501891632" sldId="2147483783"/>
              <pc:sldLayoutMk cId="2445368672" sldId="2147484097"/>
              <ac:spMk id="3" creationId="{00000000-0000-0000-0000-000000000000}"/>
            </ac:spMkLst>
          </pc:spChg>
          <pc:spChg chg="del">
            <ac:chgData name="Shahzad Ali" userId="ecba8e45-00b4-4f6b-a2f0-4dc2d773ca2c" providerId="ADAL" clId="{D97FE82B-3F85-E74A-88DA-774822D70762}" dt="2022-11-06T03:19:08.901" v="75" actId="478"/>
            <ac:spMkLst>
              <pc:docMk/>
              <pc:sldMasterMk cId="2501891632" sldId="2147483783"/>
              <pc:sldLayoutMk cId="2445368672" sldId="2147484097"/>
              <ac:spMk id="4" creationId="{00000000-0000-0000-0000-000000000000}"/>
            </ac:spMkLst>
          </pc:spChg>
        </pc:sldLayoutChg>
        <pc:sldLayoutChg chg="delSp mod">
          <pc:chgData name="Shahzad Ali" userId="ecba8e45-00b4-4f6b-a2f0-4dc2d773ca2c" providerId="ADAL" clId="{D97FE82B-3F85-E74A-88DA-774822D70762}" dt="2022-11-06T03:22:06.392" v="166" actId="478"/>
          <pc:sldLayoutMkLst>
            <pc:docMk/>
            <pc:sldMasterMk cId="2501891632" sldId="2147483783"/>
            <pc:sldLayoutMk cId="2748093084" sldId="2147484098"/>
          </pc:sldLayoutMkLst>
          <pc:spChg chg="del">
            <ac:chgData name="Shahzad Ali" userId="ecba8e45-00b4-4f6b-a2f0-4dc2d773ca2c" providerId="ADAL" clId="{D97FE82B-3F85-E74A-88DA-774822D70762}" dt="2022-11-06T03:22:06.392" v="166" actId="478"/>
            <ac:spMkLst>
              <pc:docMk/>
              <pc:sldMasterMk cId="2501891632" sldId="2147483783"/>
              <pc:sldLayoutMk cId="2748093084" sldId="2147484098"/>
              <ac:spMk id="3" creationId="{00000000-0000-0000-0000-000000000000}"/>
            </ac:spMkLst>
          </pc:spChg>
          <pc:spChg chg="del">
            <ac:chgData name="Shahzad Ali" userId="ecba8e45-00b4-4f6b-a2f0-4dc2d773ca2c" providerId="ADAL" clId="{D97FE82B-3F85-E74A-88DA-774822D70762}" dt="2022-11-06T03:20:33.746" v="148" actId="478"/>
            <ac:spMkLst>
              <pc:docMk/>
              <pc:sldMasterMk cId="2501891632" sldId="2147483783"/>
              <pc:sldLayoutMk cId="2748093084" sldId="2147484098"/>
              <ac:spMk id="4" creationId="{00000000-0000-0000-0000-000000000000}"/>
            </ac:spMkLst>
          </pc:spChg>
        </pc:sldLayoutChg>
        <pc:sldLayoutChg chg="delSp mod">
          <pc:chgData name="Shahzad Ali" userId="ecba8e45-00b4-4f6b-a2f0-4dc2d773ca2c" providerId="ADAL" clId="{D97FE82B-3F85-E74A-88DA-774822D70762}" dt="2022-11-06T03:22:09.587" v="167" actId="478"/>
          <pc:sldLayoutMkLst>
            <pc:docMk/>
            <pc:sldMasterMk cId="2501891632" sldId="2147483783"/>
            <pc:sldLayoutMk cId="344357780" sldId="2147484099"/>
          </pc:sldLayoutMkLst>
          <pc:spChg chg="del">
            <ac:chgData name="Shahzad Ali" userId="ecba8e45-00b4-4f6b-a2f0-4dc2d773ca2c" providerId="ADAL" clId="{D97FE82B-3F85-E74A-88DA-774822D70762}" dt="2022-11-06T03:22:09.587" v="167" actId="478"/>
            <ac:spMkLst>
              <pc:docMk/>
              <pc:sldMasterMk cId="2501891632" sldId="2147483783"/>
              <pc:sldLayoutMk cId="344357780" sldId="2147484099"/>
              <ac:spMk id="3" creationId="{00000000-0000-0000-0000-000000000000}"/>
            </ac:spMkLst>
          </pc:spChg>
          <pc:spChg chg="del">
            <ac:chgData name="Shahzad Ali" userId="ecba8e45-00b4-4f6b-a2f0-4dc2d773ca2c" providerId="ADAL" clId="{D97FE82B-3F85-E74A-88DA-774822D70762}" dt="2022-11-06T03:20:35.682" v="149" actId="478"/>
            <ac:spMkLst>
              <pc:docMk/>
              <pc:sldMasterMk cId="2501891632" sldId="2147483783"/>
              <pc:sldLayoutMk cId="344357780" sldId="2147484099"/>
              <ac:spMk id="4" creationId="{00000000-0000-0000-0000-000000000000}"/>
            </ac:spMkLst>
          </pc:spChg>
        </pc:sldLayoutChg>
        <pc:sldLayoutChg chg="delSp mod">
          <pc:chgData name="Shahzad Ali" userId="ecba8e45-00b4-4f6b-a2f0-4dc2d773ca2c" providerId="ADAL" clId="{D97FE82B-3F85-E74A-88DA-774822D70762}" dt="2022-11-06T03:22:02.029" v="164" actId="478"/>
          <pc:sldLayoutMkLst>
            <pc:docMk/>
            <pc:sldMasterMk cId="2501891632" sldId="2147483783"/>
            <pc:sldLayoutMk cId="1053185491" sldId="2147484100"/>
          </pc:sldLayoutMkLst>
          <pc:spChg chg="del">
            <ac:chgData name="Shahzad Ali" userId="ecba8e45-00b4-4f6b-a2f0-4dc2d773ca2c" providerId="ADAL" clId="{D97FE82B-3F85-E74A-88DA-774822D70762}" dt="2022-11-06T03:22:02.029" v="164" actId="478"/>
            <ac:spMkLst>
              <pc:docMk/>
              <pc:sldMasterMk cId="2501891632" sldId="2147483783"/>
              <pc:sldLayoutMk cId="1053185491" sldId="2147484100"/>
              <ac:spMk id="3" creationId="{00000000-0000-0000-0000-000000000000}"/>
            </ac:spMkLst>
          </pc:spChg>
          <pc:spChg chg="del">
            <ac:chgData name="Shahzad Ali" userId="ecba8e45-00b4-4f6b-a2f0-4dc2d773ca2c" providerId="ADAL" clId="{D97FE82B-3F85-E74A-88DA-774822D70762}" dt="2022-11-06T03:20:28.339" v="146" actId="478"/>
            <ac:spMkLst>
              <pc:docMk/>
              <pc:sldMasterMk cId="2501891632" sldId="2147483783"/>
              <pc:sldLayoutMk cId="1053185491" sldId="2147484100"/>
              <ac:spMk id="4" creationId="{00000000-0000-0000-0000-000000000000}"/>
            </ac:spMkLst>
          </pc:spChg>
        </pc:sldLayoutChg>
        <pc:sldLayoutChg chg="delSp mod">
          <pc:chgData name="Shahzad Ali" userId="ecba8e45-00b4-4f6b-a2f0-4dc2d773ca2c" providerId="ADAL" clId="{D97FE82B-3F85-E74A-88DA-774822D70762}" dt="2022-11-06T03:22:04.263" v="165" actId="478"/>
          <pc:sldLayoutMkLst>
            <pc:docMk/>
            <pc:sldMasterMk cId="2501891632" sldId="2147483783"/>
            <pc:sldLayoutMk cId="3728534710" sldId="2147484104"/>
          </pc:sldLayoutMkLst>
          <pc:spChg chg="del">
            <ac:chgData name="Shahzad Ali" userId="ecba8e45-00b4-4f6b-a2f0-4dc2d773ca2c" providerId="ADAL" clId="{D97FE82B-3F85-E74A-88DA-774822D70762}" dt="2022-11-06T03:22:04.263" v="165" actId="478"/>
            <ac:spMkLst>
              <pc:docMk/>
              <pc:sldMasterMk cId="2501891632" sldId="2147483783"/>
              <pc:sldLayoutMk cId="3728534710" sldId="2147484104"/>
              <ac:spMk id="3" creationId="{00000000-0000-0000-0000-000000000000}"/>
            </ac:spMkLst>
          </pc:spChg>
          <pc:spChg chg="del">
            <ac:chgData name="Shahzad Ali" userId="ecba8e45-00b4-4f6b-a2f0-4dc2d773ca2c" providerId="ADAL" clId="{D97FE82B-3F85-E74A-88DA-774822D70762}" dt="2022-11-06T03:20:30.611" v="147" actId="478"/>
            <ac:spMkLst>
              <pc:docMk/>
              <pc:sldMasterMk cId="2501891632" sldId="2147483783"/>
              <pc:sldLayoutMk cId="3728534710" sldId="2147484104"/>
              <ac:spMk id="4" creationId="{00000000-0000-0000-0000-000000000000}"/>
            </ac:spMkLst>
          </pc:spChg>
        </pc:sldLayoutChg>
        <pc:sldLayoutChg chg="delSp mod">
          <pc:chgData name="Shahzad Ali" userId="ecba8e45-00b4-4f6b-a2f0-4dc2d773ca2c" providerId="ADAL" clId="{D97FE82B-3F85-E74A-88DA-774822D70762}" dt="2022-11-06T03:21:58.486" v="163" actId="478"/>
          <pc:sldLayoutMkLst>
            <pc:docMk/>
            <pc:sldMasterMk cId="2501891632" sldId="2147483783"/>
            <pc:sldLayoutMk cId="4231558190" sldId="2147484105"/>
          </pc:sldLayoutMkLst>
          <pc:spChg chg="del">
            <ac:chgData name="Shahzad Ali" userId="ecba8e45-00b4-4f6b-a2f0-4dc2d773ca2c" providerId="ADAL" clId="{D97FE82B-3F85-E74A-88DA-774822D70762}" dt="2022-11-06T03:21:58.486" v="163" actId="478"/>
            <ac:spMkLst>
              <pc:docMk/>
              <pc:sldMasterMk cId="2501891632" sldId="2147483783"/>
              <pc:sldLayoutMk cId="4231558190" sldId="2147484105"/>
              <ac:spMk id="3" creationId="{00000000-0000-0000-0000-000000000000}"/>
            </ac:spMkLst>
          </pc:spChg>
          <pc:spChg chg="del">
            <ac:chgData name="Shahzad Ali" userId="ecba8e45-00b4-4f6b-a2f0-4dc2d773ca2c" providerId="ADAL" clId="{D97FE82B-3F85-E74A-88DA-774822D70762}" dt="2022-11-06T03:20:25.461" v="145" actId="478"/>
            <ac:spMkLst>
              <pc:docMk/>
              <pc:sldMasterMk cId="2501891632" sldId="2147483783"/>
              <pc:sldLayoutMk cId="4231558190" sldId="2147484105"/>
              <ac:spMk id="4" creationId="{00000000-0000-0000-0000-000000000000}"/>
            </ac:spMkLst>
          </pc:spChg>
        </pc:sldLayoutChg>
        <pc:sldLayoutChg chg="delSp mod">
          <pc:chgData name="Shahzad Ali" userId="ecba8e45-00b4-4f6b-a2f0-4dc2d773ca2c" providerId="ADAL" clId="{D97FE82B-3F85-E74A-88DA-774822D70762}" dt="2022-11-06T03:21:53.593" v="161" actId="478"/>
          <pc:sldLayoutMkLst>
            <pc:docMk/>
            <pc:sldMasterMk cId="2501891632" sldId="2147483783"/>
            <pc:sldLayoutMk cId="3046604945" sldId="2147484108"/>
          </pc:sldLayoutMkLst>
          <pc:spChg chg="del">
            <ac:chgData name="Shahzad Ali" userId="ecba8e45-00b4-4f6b-a2f0-4dc2d773ca2c" providerId="ADAL" clId="{D97FE82B-3F85-E74A-88DA-774822D70762}" dt="2022-11-06T03:21:53.593" v="161" actId="478"/>
            <ac:spMkLst>
              <pc:docMk/>
              <pc:sldMasterMk cId="2501891632" sldId="2147483783"/>
              <pc:sldLayoutMk cId="3046604945" sldId="2147484108"/>
              <ac:spMk id="3" creationId="{00000000-0000-0000-0000-000000000000}"/>
            </ac:spMkLst>
          </pc:spChg>
          <pc:spChg chg="del">
            <ac:chgData name="Shahzad Ali" userId="ecba8e45-00b4-4f6b-a2f0-4dc2d773ca2c" providerId="ADAL" clId="{D97FE82B-3F85-E74A-88DA-774822D70762}" dt="2022-11-06T03:20:21.279" v="144" actId="478"/>
            <ac:spMkLst>
              <pc:docMk/>
              <pc:sldMasterMk cId="2501891632" sldId="2147483783"/>
              <pc:sldLayoutMk cId="3046604945" sldId="2147484108"/>
              <ac:spMk id="4" creationId="{00000000-0000-0000-0000-000000000000}"/>
            </ac:spMkLst>
          </pc:spChg>
        </pc:sldLayoutChg>
        <pc:sldLayoutChg chg="del">
          <pc:chgData name="Shahzad Ali" userId="ecba8e45-00b4-4f6b-a2f0-4dc2d773ca2c" providerId="ADAL" clId="{D97FE82B-3F85-E74A-88DA-774822D70762}" dt="2022-11-06T03:16:56.383" v="33" actId="2696"/>
          <pc:sldLayoutMkLst>
            <pc:docMk/>
            <pc:sldMasterMk cId="2501891632" sldId="2147483783"/>
            <pc:sldLayoutMk cId="601747183" sldId="2147484110"/>
          </pc:sldLayoutMkLst>
        </pc:sldLayoutChg>
        <pc:sldLayoutChg chg="delSp mod">
          <pc:chgData name="Shahzad Ali" userId="ecba8e45-00b4-4f6b-a2f0-4dc2d773ca2c" providerId="ADAL" clId="{D97FE82B-3F85-E74A-88DA-774822D70762}" dt="2022-11-06T03:21:34.977" v="157" actId="478"/>
          <pc:sldLayoutMkLst>
            <pc:docMk/>
            <pc:sldMasterMk cId="2501891632" sldId="2147483783"/>
            <pc:sldLayoutMk cId="1948264171" sldId="2147484110"/>
          </pc:sldLayoutMkLst>
          <pc:spChg chg="del">
            <ac:chgData name="Shahzad Ali" userId="ecba8e45-00b4-4f6b-a2f0-4dc2d773ca2c" providerId="ADAL" clId="{D97FE82B-3F85-E74A-88DA-774822D70762}" dt="2022-11-06T03:21:33.611" v="156" actId="478"/>
            <ac:spMkLst>
              <pc:docMk/>
              <pc:sldMasterMk cId="2501891632" sldId="2147483783"/>
              <pc:sldLayoutMk cId="1948264171" sldId="2147484110"/>
              <ac:spMk id="5" creationId="{40921ACF-5C53-42EB-9D6F-C99EC261B57E}"/>
            </ac:spMkLst>
          </pc:spChg>
          <pc:spChg chg="del">
            <ac:chgData name="Shahzad Ali" userId="ecba8e45-00b4-4f6b-a2f0-4dc2d773ca2c" providerId="ADAL" clId="{D97FE82B-3F85-E74A-88DA-774822D70762}" dt="2022-11-06T03:21:34.977" v="157" actId="478"/>
            <ac:spMkLst>
              <pc:docMk/>
              <pc:sldMasterMk cId="2501891632" sldId="2147483783"/>
              <pc:sldLayoutMk cId="1948264171" sldId="2147484110"/>
              <ac:spMk id="12" creationId="{CEA97B46-B47E-6540-B160-DB59E65D963D}"/>
            </ac:spMkLst>
          </pc:spChg>
        </pc:sldLayoutChg>
        <pc:sldLayoutChg chg="del">
          <pc:chgData name="Shahzad Ali" userId="ecba8e45-00b4-4f6b-a2f0-4dc2d773ca2c" providerId="ADAL" clId="{D97FE82B-3F85-E74A-88DA-774822D70762}" dt="2022-11-06T03:16:56.383" v="33" actId="2696"/>
          <pc:sldLayoutMkLst>
            <pc:docMk/>
            <pc:sldMasterMk cId="2501891632" sldId="2147483783"/>
            <pc:sldLayoutMk cId="1864700819" sldId="2147484111"/>
          </pc:sldLayoutMkLst>
        </pc:sldLayoutChg>
        <pc:sldLayoutChg chg="del">
          <pc:chgData name="Shahzad Ali" userId="ecba8e45-00b4-4f6b-a2f0-4dc2d773ca2c" providerId="ADAL" clId="{D97FE82B-3F85-E74A-88DA-774822D70762}" dt="2022-11-06T03:16:56.383" v="33" actId="2696"/>
          <pc:sldLayoutMkLst>
            <pc:docMk/>
            <pc:sldMasterMk cId="2501891632" sldId="2147483783"/>
            <pc:sldLayoutMk cId="3808028288" sldId="2147484112"/>
          </pc:sldLayoutMkLst>
        </pc:sldLayoutChg>
        <pc:sldLayoutChg chg="del">
          <pc:chgData name="Shahzad Ali" userId="ecba8e45-00b4-4f6b-a2f0-4dc2d773ca2c" providerId="ADAL" clId="{D97FE82B-3F85-E74A-88DA-774822D70762}" dt="2022-11-06T03:16:56.383" v="33" actId="2696"/>
          <pc:sldLayoutMkLst>
            <pc:docMk/>
            <pc:sldMasterMk cId="2501891632" sldId="2147483783"/>
            <pc:sldLayoutMk cId="3459199911" sldId="2147484113"/>
          </pc:sldLayoutMkLst>
        </pc:sldLayoutChg>
      </pc:sldMasterChg>
    </pc:docChg>
  </pc:docChgLst>
  <pc:docChgLst>
    <pc:chgData name="Rod Stuhlmuller" userId="be13f483-07ea-446c-b983-14455498bb78" providerId="ADAL" clId="{CEAB4D1E-7C85-1C40-B96E-5D4E68C2935C}"/>
    <pc:docChg chg="undo custSel addSld delSld modSld">
      <pc:chgData name="Rod Stuhlmuller" userId="be13f483-07ea-446c-b983-14455498bb78" providerId="ADAL" clId="{CEAB4D1E-7C85-1C40-B96E-5D4E68C2935C}" dt="2022-10-10T13:08:12.501" v="331" actId="680"/>
      <pc:docMkLst>
        <pc:docMk/>
      </pc:docMkLst>
      <pc:sldChg chg="addSp delSp modSp new mod modClrScheme chgLayout">
        <pc:chgData name="Rod Stuhlmuller" userId="be13f483-07ea-446c-b983-14455498bb78" providerId="ADAL" clId="{CEAB4D1E-7C85-1C40-B96E-5D4E68C2935C}" dt="2022-09-29T13:29:39.863" v="330" actId="1076"/>
        <pc:sldMkLst>
          <pc:docMk/>
          <pc:sldMk cId="1844751874" sldId="257"/>
        </pc:sldMkLst>
        <pc:spChg chg="del mod ord">
          <ac:chgData name="Rod Stuhlmuller" userId="be13f483-07ea-446c-b983-14455498bb78" providerId="ADAL" clId="{CEAB4D1E-7C85-1C40-B96E-5D4E68C2935C}" dt="2022-09-28T15:07:40.135" v="2" actId="700"/>
          <ac:spMkLst>
            <pc:docMk/>
            <pc:sldMk cId="1844751874" sldId="257"/>
            <ac:spMk id="2" creationId="{3C8B6928-77F8-9437-8769-AF7A05F3A9C3}"/>
          </ac:spMkLst>
        </pc:spChg>
        <pc:spChg chg="del">
          <ac:chgData name="Rod Stuhlmuller" userId="be13f483-07ea-446c-b983-14455498bb78" providerId="ADAL" clId="{CEAB4D1E-7C85-1C40-B96E-5D4E68C2935C}" dt="2022-09-28T15:07:40.135" v="2" actId="700"/>
          <ac:spMkLst>
            <pc:docMk/>
            <pc:sldMk cId="1844751874" sldId="257"/>
            <ac:spMk id="3" creationId="{3C425C62-FE5F-5F62-4A0C-393A2C8CCB12}"/>
          </ac:spMkLst>
        </pc:spChg>
        <pc:spChg chg="del">
          <ac:chgData name="Rod Stuhlmuller" userId="be13f483-07ea-446c-b983-14455498bb78" providerId="ADAL" clId="{CEAB4D1E-7C85-1C40-B96E-5D4E68C2935C}" dt="2022-09-28T15:07:40.135" v="2" actId="700"/>
          <ac:spMkLst>
            <pc:docMk/>
            <pc:sldMk cId="1844751874" sldId="257"/>
            <ac:spMk id="4" creationId="{A96CA52E-6EB9-0783-EF98-2B19975094C5}"/>
          </ac:spMkLst>
        </pc:spChg>
        <pc:spChg chg="add mod ord">
          <ac:chgData name="Rod Stuhlmuller" userId="be13f483-07ea-446c-b983-14455498bb78" providerId="ADAL" clId="{CEAB4D1E-7C85-1C40-B96E-5D4E68C2935C}" dt="2022-09-29T13:29:39.863" v="330" actId="1076"/>
          <ac:spMkLst>
            <pc:docMk/>
            <pc:sldMk cId="1844751874" sldId="257"/>
            <ac:spMk id="5" creationId="{5D62AB34-B579-E5DA-4660-E88C818DA3C9}"/>
          </ac:spMkLst>
        </pc:spChg>
        <pc:spChg chg="add mod">
          <ac:chgData name="Rod Stuhlmuller" userId="be13f483-07ea-446c-b983-14455498bb78" providerId="ADAL" clId="{CEAB4D1E-7C85-1C40-B96E-5D4E68C2935C}" dt="2022-09-28T15:34:59.290" v="286" actId="1076"/>
          <ac:spMkLst>
            <pc:docMk/>
            <pc:sldMk cId="1844751874" sldId="257"/>
            <ac:spMk id="8" creationId="{289FD5FC-AEB7-408C-343A-89ED69D307F2}"/>
          </ac:spMkLst>
        </pc:spChg>
        <pc:spChg chg="add mod">
          <ac:chgData name="Rod Stuhlmuller" userId="be13f483-07ea-446c-b983-14455498bb78" providerId="ADAL" clId="{CEAB4D1E-7C85-1C40-B96E-5D4E68C2935C}" dt="2022-09-28T15:34:59.290" v="286" actId="1076"/>
          <ac:spMkLst>
            <pc:docMk/>
            <pc:sldMk cId="1844751874" sldId="257"/>
            <ac:spMk id="9" creationId="{FE3F249F-598D-A9DB-8F3C-868C6DCF3377}"/>
          </ac:spMkLst>
        </pc:spChg>
        <pc:spChg chg="add mod">
          <ac:chgData name="Rod Stuhlmuller" userId="be13f483-07ea-446c-b983-14455498bb78" providerId="ADAL" clId="{CEAB4D1E-7C85-1C40-B96E-5D4E68C2935C}" dt="2022-09-28T15:34:59.290" v="286" actId="1076"/>
          <ac:spMkLst>
            <pc:docMk/>
            <pc:sldMk cId="1844751874" sldId="257"/>
            <ac:spMk id="10" creationId="{680383C4-9B0B-4395-F5D1-95594989562D}"/>
          </ac:spMkLst>
        </pc:spChg>
        <pc:spChg chg="add mod">
          <ac:chgData name="Rod Stuhlmuller" userId="be13f483-07ea-446c-b983-14455498bb78" providerId="ADAL" clId="{CEAB4D1E-7C85-1C40-B96E-5D4E68C2935C}" dt="2022-09-28T15:34:59.290" v="286" actId="1076"/>
          <ac:spMkLst>
            <pc:docMk/>
            <pc:sldMk cId="1844751874" sldId="257"/>
            <ac:spMk id="11" creationId="{333DC909-90C2-3D86-28D0-38B6E6518388}"/>
          </ac:spMkLst>
        </pc:spChg>
        <pc:spChg chg="add mod">
          <ac:chgData name="Rod Stuhlmuller" userId="be13f483-07ea-446c-b983-14455498bb78" providerId="ADAL" clId="{CEAB4D1E-7C85-1C40-B96E-5D4E68C2935C}" dt="2022-09-28T15:34:59.290" v="286" actId="1076"/>
          <ac:spMkLst>
            <pc:docMk/>
            <pc:sldMk cId="1844751874" sldId="257"/>
            <ac:spMk id="13" creationId="{2DCCE0FB-6AB9-9C79-DFA5-ED3597233C5A}"/>
          </ac:spMkLst>
        </pc:spChg>
        <pc:spChg chg="add mod">
          <ac:chgData name="Rod Stuhlmuller" userId="be13f483-07ea-446c-b983-14455498bb78" providerId="ADAL" clId="{CEAB4D1E-7C85-1C40-B96E-5D4E68C2935C}" dt="2022-09-28T15:34:59.290" v="286" actId="1076"/>
          <ac:spMkLst>
            <pc:docMk/>
            <pc:sldMk cId="1844751874" sldId="257"/>
            <ac:spMk id="14" creationId="{70C1AC0E-78D2-EFE5-BF0D-EB6A4B5A3BDE}"/>
          </ac:spMkLst>
        </pc:spChg>
        <pc:spChg chg="add mod">
          <ac:chgData name="Rod Stuhlmuller" userId="be13f483-07ea-446c-b983-14455498bb78" providerId="ADAL" clId="{CEAB4D1E-7C85-1C40-B96E-5D4E68C2935C}" dt="2022-09-28T15:34:59.290" v="286" actId="1076"/>
          <ac:spMkLst>
            <pc:docMk/>
            <pc:sldMk cId="1844751874" sldId="257"/>
            <ac:spMk id="15" creationId="{D6E59542-2A25-CDF9-534A-E641E53615AA}"/>
          </ac:spMkLst>
        </pc:spChg>
        <pc:spChg chg="add mod">
          <ac:chgData name="Rod Stuhlmuller" userId="be13f483-07ea-446c-b983-14455498bb78" providerId="ADAL" clId="{CEAB4D1E-7C85-1C40-B96E-5D4E68C2935C}" dt="2022-09-28T15:34:59.290" v="286" actId="1076"/>
          <ac:spMkLst>
            <pc:docMk/>
            <pc:sldMk cId="1844751874" sldId="257"/>
            <ac:spMk id="16" creationId="{7C633268-51B2-E5A5-2433-07CF3C42895F}"/>
          </ac:spMkLst>
        </pc:spChg>
        <pc:spChg chg="add mod">
          <ac:chgData name="Rod Stuhlmuller" userId="be13f483-07ea-446c-b983-14455498bb78" providerId="ADAL" clId="{CEAB4D1E-7C85-1C40-B96E-5D4E68C2935C}" dt="2022-09-28T15:35:51.956" v="313" actId="1076"/>
          <ac:spMkLst>
            <pc:docMk/>
            <pc:sldMk cId="1844751874" sldId="257"/>
            <ac:spMk id="17" creationId="{A083A1A6-5296-7334-D3C4-7C39FA41DE97}"/>
          </ac:spMkLst>
        </pc:spChg>
        <pc:spChg chg="add mod">
          <ac:chgData name="Rod Stuhlmuller" userId="be13f483-07ea-446c-b983-14455498bb78" providerId="ADAL" clId="{CEAB4D1E-7C85-1C40-B96E-5D4E68C2935C}" dt="2022-09-28T15:35:56.955" v="314" actId="1076"/>
          <ac:spMkLst>
            <pc:docMk/>
            <pc:sldMk cId="1844751874" sldId="257"/>
            <ac:spMk id="18" creationId="{31E83F03-FE5B-4D2A-DA8B-C458382987D1}"/>
          </ac:spMkLst>
        </pc:spChg>
        <pc:spChg chg="add mod">
          <ac:chgData name="Rod Stuhlmuller" userId="be13f483-07ea-446c-b983-14455498bb78" providerId="ADAL" clId="{CEAB4D1E-7C85-1C40-B96E-5D4E68C2935C}" dt="2022-09-28T15:34:59.290" v="286" actId="1076"/>
          <ac:spMkLst>
            <pc:docMk/>
            <pc:sldMk cId="1844751874" sldId="257"/>
            <ac:spMk id="19" creationId="{4F20443E-1B9B-DCAF-3E09-A8DE343D593B}"/>
          </ac:spMkLst>
        </pc:spChg>
        <pc:spChg chg="add mod">
          <ac:chgData name="Rod Stuhlmuller" userId="be13f483-07ea-446c-b983-14455498bb78" providerId="ADAL" clId="{CEAB4D1E-7C85-1C40-B96E-5D4E68C2935C}" dt="2022-09-28T15:34:59.290" v="286" actId="1076"/>
          <ac:spMkLst>
            <pc:docMk/>
            <pc:sldMk cId="1844751874" sldId="257"/>
            <ac:spMk id="20" creationId="{26861133-BD16-029F-7090-0355042C1406}"/>
          </ac:spMkLst>
        </pc:spChg>
        <pc:spChg chg="add mod">
          <ac:chgData name="Rod Stuhlmuller" userId="be13f483-07ea-446c-b983-14455498bb78" providerId="ADAL" clId="{CEAB4D1E-7C85-1C40-B96E-5D4E68C2935C}" dt="2022-09-28T15:34:59.290" v="286" actId="1076"/>
          <ac:spMkLst>
            <pc:docMk/>
            <pc:sldMk cId="1844751874" sldId="257"/>
            <ac:spMk id="21" creationId="{20989B85-3BB0-AF7D-0E0B-D2DD45D59F1B}"/>
          </ac:spMkLst>
        </pc:spChg>
        <pc:spChg chg="add mod">
          <ac:chgData name="Rod Stuhlmuller" userId="be13f483-07ea-446c-b983-14455498bb78" providerId="ADAL" clId="{CEAB4D1E-7C85-1C40-B96E-5D4E68C2935C}" dt="2022-09-28T15:34:59.290" v="286" actId="1076"/>
          <ac:spMkLst>
            <pc:docMk/>
            <pc:sldMk cId="1844751874" sldId="257"/>
            <ac:spMk id="22" creationId="{EECE1572-AB64-950F-1A5A-00076005BCDD}"/>
          </ac:spMkLst>
        </pc:spChg>
        <pc:spChg chg="add mod">
          <ac:chgData name="Rod Stuhlmuller" userId="be13f483-07ea-446c-b983-14455498bb78" providerId="ADAL" clId="{CEAB4D1E-7C85-1C40-B96E-5D4E68C2935C}" dt="2022-09-28T15:34:59.290" v="286" actId="1076"/>
          <ac:spMkLst>
            <pc:docMk/>
            <pc:sldMk cId="1844751874" sldId="257"/>
            <ac:spMk id="23" creationId="{619C69BB-B6C4-D15B-A6A7-0134E2AEEBE1}"/>
          </ac:spMkLst>
        </pc:spChg>
        <pc:spChg chg="add mod">
          <ac:chgData name="Rod Stuhlmuller" userId="be13f483-07ea-446c-b983-14455498bb78" providerId="ADAL" clId="{CEAB4D1E-7C85-1C40-B96E-5D4E68C2935C}" dt="2022-09-28T15:34:59.290" v="286" actId="1076"/>
          <ac:spMkLst>
            <pc:docMk/>
            <pc:sldMk cId="1844751874" sldId="257"/>
            <ac:spMk id="24" creationId="{B1AD2A27-1265-E6D0-E541-82DB4C86794B}"/>
          </ac:spMkLst>
        </pc:spChg>
        <pc:spChg chg="add mod">
          <ac:chgData name="Rod Stuhlmuller" userId="be13f483-07ea-446c-b983-14455498bb78" providerId="ADAL" clId="{CEAB4D1E-7C85-1C40-B96E-5D4E68C2935C}" dt="2022-09-28T15:34:59.290" v="286" actId="1076"/>
          <ac:spMkLst>
            <pc:docMk/>
            <pc:sldMk cId="1844751874" sldId="257"/>
            <ac:spMk id="25" creationId="{10E11DC1-617B-D93C-3074-00D18680CCBE}"/>
          </ac:spMkLst>
        </pc:spChg>
        <pc:spChg chg="add mod">
          <ac:chgData name="Rod Stuhlmuller" userId="be13f483-07ea-446c-b983-14455498bb78" providerId="ADAL" clId="{CEAB4D1E-7C85-1C40-B96E-5D4E68C2935C}" dt="2022-09-28T15:34:59.290" v="286" actId="1076"/>
          <ac:spMkLst>
            <pc:docMk/>
            <pc:sldMk cId="1844751874" sldId="257"/>
            <ac:spMk id="26" creationId="{8705DF83-BD33-0671-2643-586F49DAD90E}"/>
          </ac:spMkLst>
        </pc:spChg>
        <pc:spChg chg="add mod">
          <ac:chgData name="Rod Stuhlmuller" userId="be13f483-07ea-446c-b983-14455498bb78" providerId="ADAL" clId="{CEAB4D1E-7C85-1C40-B96E-5D4E68C2935C}" dt="2022-09-28T15:34:59.290" v="286" actId="1076"/>
          <ac:spMkLst>
            <pc:docMk/>
            <pc:sldMk cId="1844751874" sldId="257"/>
            <ac:spMk id="27" creationId="{52B1B2DD-3D10-8DF4-42D2-D9D02CF4A1D9}"/>
          </ac:spMkLst>
        </pc:spChg>
        <pc:spChg chg="add mod">
          <ac:chgData name="Rod Stuhlmuller" userId="be13f483-07ea-446c-b983-14455498bb78" providerId="ADAL" clId="{CEAB4D1E-7C85-1C40-B96E-5D4E68C2935C}" dt="2022-09-28T15:36:04.239" v="315" actId="1076"/>
          <ac:spMkLst>
            <pc:docMk/>
            <pc:sldMk cId="1844751874" sldId="257"/>
            <ac:spMk id="28" creationId="{6BE041EB-7D1E-F5D8-F2C5-1FC6A8FB514D}"/>
          </ac:spMkLst>
        </pc:spChg>
        <pc:spChg chg="add mod">
          <ac:chgData name="Rod Stuhlmuller" userId="be13f483-07ea-446c-b983-14455498bb78" providerId="ADAL" clId="{CEAB4D1E-7C85-1C40-B96E-5D4E68C2935C}" dt="2022-09-28T15:36:16.512" v="321" actId="1036"/>
          <ac:spMkLst>
            <pc:docMk/>
            <pc:sldMk cId="1844751874" sldId="257"/>
            <ac:spMk id="29" creationId="{5CE85261-6388-DC9E-4AFB-4907E7D6D867}"/>
          </ac:spMkLst>
        </pc:spChg>
        <pc:grpChg chg="add mod">
          <ac:chgData name="Rod Stuhlmuller" userId="be13f483-07ea-446c-b983-14455498bb78" providerId="ADAL" clId="{CEAB4D1E-7C85-1C40-B96E-5D4E68C2935C}" dt="2022-09-28T15:34:59.290" v="286" actId="1076"/>
          <ac:grpSpMkLst>
            <pc:docMk/>
            <pc:sldMk cId="1844751874" sldId="257"/>
            <ac:grpSpMk id="12" creationId="{BA60DB69-5249-02C7-1C22-CB45937F39C7}"/>
          </ac:grpSpMkLst>
        </pc:grpChg>
        <pc:picChg chg="add mod">
          <ac:chgData name="Rod Stuhlmuller" userId="be13f483-07ea-446c-b983-14455498bb78" providerId="ADAL" clId="{CEAB4D1E-7C85-1C40-B96E-5D4E68C2935C}" dt="2022-09-28T15:34:59.290" v="286" actId="1076"/>
          <ac:picMkLst>
            <pc:docMk/>
            <pc:sldMk cId="1844751874" sldId="257"/>
            <ac:picMk id="7" creationId="{A59883A4-6F2A-22C0-0D13-2C7C38909001}"/>
          </ac:picMkLst>
        </pc:picChg>
        <pc:picChg chg="add mod">
          <ac:chgData name="Rod Stuhlmuller" userId="be13f483-07ea-446c-b983-14455498bb78" providerId="ADAL" clId="{CEAB4D1E-7C85-1C40-B96E-5D4E68C2935C}" dt="2022-09-28T15:39:57.368" v="329" actId="167"/>
          <ac:picMkLst>
            <pc:docMk/>
            <pc:sldMk cId="1844751874" sldId="257"/>
            <ac:picMk id="35" creationId="{D6FA5605-A7BD-38FD-DAC8-50256D0CA0FD}"/>
          </ac:picMkLst>
        </pc:picChg>
        <pc:picChg chg="add mod">
          <ac:chgData name="Rod Stuhlmuller" userId="be13f483-07ea-446c-b983-14455498bb78" providerId="ADAL" clId="{CEAB4D1E-7C85-1C40-B96E-5D4E68C2935C}" dt="2022-09-28T15:39:57.368" v="329" actId="167"/>
          <ac:picMkLst>
            <pc:docMk/>
            <pc:sldMk cId="1844751874" sldId="257"/>
            <ac:picMk id="36" creationId="{4A2AB086-C71E-C9B7-B0D9-8F5FB3BA2EE4}"/>
          </ac:picMkLst>
        </pc:picChg>
        <pc:picChg chg="add mod">
          <ac:chgData name="Rod Stuhlmuller" userId="be13f483-07ea-446c-b983-14455498bb78" providerId="ADAL" clId="{CEAB4D1E-7C85-1C40-B96E-5D4E68C2935C}" dt="2022-09-28T15:39:57.368" v="329" actId="167"/>
          <ac:picMkLst>
            <pc:docMk/>
            <pc:sldMk cId="1844751874" sldId="257"/>
            <ac:picMk id="37" creationId="{955695F7-D5B3-041D-A5F5-5D42FCCB19CC}"/>
          </ac:picMkLst>
        </pc:picChg>
        <pc:picChg chg="add mod">
          <ac:chgData name="Rod Stuhlmuller" userId="be13f483-07ea-446c-b983-14455498bb78" providerId="ADAL" clId="{CEAB4D1E-7C85-1C40-B96E-5D4E68C2935C}" dt="2022-09-28T15:34:59.290" v="286" actId="1076"/>
          <ac:picMkLst>
            <pc:docMk/>
            <pc:sldMk cId="1844751874" sldId="257"/>
            <ac:picMk id="1026" creationId="{B89E68E6-5D15-9E69-F507-9EDA33E44B6D}"/>
          </ac:picMkLst>
        </pc:picChg>
        <pc:picChg chg="add mod">
          <ac:chgData name="Rod Stuhlmuller" userId="be13f483-07ea-446c-b983-14455498bb78" providerId="ADAL" clId="{CEAB4D1E-7C85-1C40-B96E-5D4E68C2935C}" dt="2022-09-28T15:34:59.290" v="286" actId="1076"/>
          <ac:picMkLst>
            <pc:docMk/>
            <pc:sldMk cId="1844751874" sldId="257"/>
            <ac:picMk id="1028" creationId="{89F245E2-0A74-08E5-94ED-3F346954C4C9}"/>
          </ac:picMkLst>
        </pc:picChg>
        <pc:cxnChg chg="add mod">
          <ac:chgData name="Rod Stuhlmuller" userId="be13f483-07ea-446c-b983-14455498bb78" providerId="ADAL" clId="{CEAB4D1E-7C85-1C40-B96E-5D4E68C2935C}" dt="2022-09-28T15:36:09.153" v="316" actId="14100"/>
          <ac:cxnSpMkLst>
            <pc:docMk/>
            <pc:sldMk cId="1844751874" sldId="257"/>
            <ac:cxnSpMk id="31" creationId="{AD206929-2CAD-8B08-22DB-35B200EDC89A}"/>
          </ac:cxnSpMkLst>
        </pc:cxnChg>
        <pc:cxnChg chg="add mod">
          <ac:chgData name="Rod Stuhlmuller" userId="be13f483-07ea-446c-b983-14455498bb78" providerId="ADAL" clId="{CEAB4D1E-7C85-1C40-B96E-5D4E68C2935C}" dt="2022-09-28T15:34:59.290" v="286" actId="1076"/>
          <ac:cxnSpMkLst>
            <pc:docMk/>
            <pc:sldMk cId="1844751874" sldId="257"/>
            <ac:cxnSpMk id="32" creationId="{0BCA6237-3841-C91B-F51B-448E18BF62AC}"/>
          </ac:cxnSpMkLst>
        </pc:cxnChg>
      </pc:sldChg>
      <pc:sldChg chg="new">
        <pc:chgData name="Rod Stuhlmuller" userId="be13f483-07ea-446c-b983-14455498bb78" providerId="ADAL" clId="{CEAB4D1E-7C85-1C40-B96E-5D4E68C2935C}" dt="2022-10-10T13:08:12.501" v="331" actId="680"/>
        <pc:sldMkLst>
          <pc:docMk/>
          <pc:sldMk cId="2650476685" sldId="258"/>
        </pc:sldMkLst>
      </pc:sldChg>
      <pc:sldChg chg="del">
        <pc:chgData name="Rod Stuhlmuller" userId="be13f483-07ea-446c-b983-14455498bb78" providerId="ADAL" clId="{CEAB4D1E-7C85-1C40-B96E-5D4E68C2935C}" dt="2022-09-28T15:07:27.344" v="0" actId="2696"/>
        <pc:sldMkLst>
          <pc:docMk/>
          <pc:sldMk cId="705477784" sldId="2132735928"/>
        </pc:sldMkLst>
      </pc:sldChg>
      <pc:sldChg chg="del">
        <pc:chgData name="Rod Stuhlmuller" userId="be13f483-07ea-446c-b983-14455498bb78" providerId="ADAL" clId="{CEAB4D1E-7C85-1C40-B96E-5D4E68C2935C}" dt="2022-09-28T15:07:27.344" v="0" actId="2696"/>
        <pc:sldMkLst>
          <pc:docMk/>
          <pc:sldMk cId="2279142914" sldId="2132735929"/>
        </pc:sldMkLst>
      </pc:sldChg>
      <pc:sldChg chg="del">
        <pc:chgData name="Rod Stuhlmuller" userId="be13f483-07ea-446c-b983-14455498bb78" providerId="ADAL" clId="{CEAB4D1E-7C85-1C40-B96E-5D4E68C2935C}" dt="2022-09-28T15:07:27.344" v="0" actId="2696"/>
        <pc:sldMkLst>
          <pc:docMk/>
          <pc:sldMk cId="517416695" sldId="2132735930"/>
        </pc:sldMkLst>
      </pc:sldChg>
      <pc:sldChg chg="del">
        <pc:chgData name="Rod Stuhlmuller" userId="be13f483-07ea-446c-b983-14455498bb78" providerId="ADAL" clId="{CEAB4D1E-7C85-1C40-B96E-5D4E68C2935C}" dt="2022-09-28T15:07:27.344" v="0" actId="2696"/>
        <pc:sldMkLst>
          <pc:docMk/>
          <pc:sldMk cId="883912294" sldId="2132735931"/>
        </pc:sldMkLst>
      </pc:sldChg>
      <pc:sldChg chg="del">
        <pc:chgData name="Rod Stuhlmuller" userId="be13f483-07ea-446c-b983-14455498bb78" providerId="ADAL" clId="{CEAB4D1E-7C85-1C40-B96E-5D4E68C2935C}" dt="2022-09-28T15:07:27.344" v="0" actId="2696"/>
        <pc:sldMkLst>
          <pc:docMk/>
          <pc:sldMk cId="479399161" sldId="2132735932"/>
        </pc:sldMkLst>
      </pc:sldChg>
      <pc:sldChg chg="del">
        <pc:chgData name="Rod Stuhlmuller" userId="be13f483-07ea-446c-b983-14455498bb78" providerId="ADAL" clId="{CEAB4D1E-7C85-1C40-B96E-5D4E68C2935C}" dt="2022-09-28T15:07:27.344" v="0" actId="2696"/>
        <pc:sldMkLst>
          <pc:docMk/>
          <pc:sldMk cId="708113614" sldId="2132735933"/>
        </pc:sldMkLst>
      </pc:sldChg>
      <pc:sldChg chg="del">
        <pc:chgData name="Rod Stuhlmuller" userId="be13f483-07ea-446c-b983-14455498bb78" providerId="ADAL" clId="{CEAB4D1E-7C85-1C40-B96E-5D4E68C2935C}" dt="2022-09-28T15:07:27.344" v="0" actId="2696"/>
        <pc:sldMkLst>
          <pc:docMk/>
          <pc:sldMk cId="1460305238" sldId="2132735934"/>
        </pc:sldMkLst>
      </pc:sldChg>
    </pc:docChg>
  </pc:docChgLst>
  <pc:docChgLst>
    <pc:chgData name="Karim El Jamali" userId="0a7c8eb8-c4ad-4e01-8ef9-3ece26eb4cac" providerId="ADAL" clId="{F9AAB1B6-5D51-7342-BBD3-D4D08B0CFAB4}"/>
    <pc:docChg chg="addSld delSld modSld">
      <pc:chgData name="Karim El Jamali" userId="0a7c8eb8-c4ad-4e01-8ef9-3ece26eb4cac" providerId="ADAL" clId="{F9AAB1B6-5D51-7342-BBD3-D4D08B0CFAB4}" dt="2022-11-08T21:27:34.858" v="4" actId="2696"/>
      <pc:docMkLst>
        <pc:docMk/>
      </pc:docMkLst>
      <pc:sldChg chg="del">
        <pc:chgData name="Karim El Jamali" userId="0a7c8eb8-c4ad-4e01-8ef9-3ece26eb4cac" providerId="ADAL" clId="{F9AAB1B6-5D51-7342-BBD3-D4D08B0CFAB4}" dt="2022-11-08T21:27:34.858" v="4" actId="2696"/>
        <pc:sldMkLst>
          <pc:docMk/>
          <pc:sldMk cId="109857222" sldId="256"/>
        </pc:sldMkLst>
      </pc:sldChg>
      <pc:sldChg chg="modSp add del mod">
        <pc:chgData name="Karim El Jamali" userId="0a7c8eb8-c4ad-4e01-8ef9-3ece26eb4cac" providerId="ADAL" clId="{F9AAB1B6-5D51-7342-BBD3-D4D08B0CFAB4}" dt="2022-11-08T21:27:27.285" v="3"/>
        <pc:sldMkLst>
          <pc:docMk/>
          <pc:sldMk cId="3685983892" sldId="2142532865"/>
        </pc:sldMkLst>
        <pc:spChg chg="mod">
          <ac:chgData name="Karim El Jamali" userId="0a7c8eb8-c4ad-4e01-8ef9-3ece26eb4cac" providerId="ADAL" clId="{F9AAB1B6-5D51-7342-BBD3-D4D08B0CFAB4}" dt="2022-11-08T21:27:27.285" v="3"/>
          <ac:spMkLst>
            <pc:docMk/>
            <pc:sldMk cId="3685983892" sldId="2142532865"/>
            <ac:spMk id="3" creationId="{00000000-0000-0000-0000-000000000000}"/>
          </ac:spMkLst>
        </pc:spChg>
      </pc:sldChg>
    </pc:docChg>
  </pc:docChgLst>
  <pc:docChgLst>
    <pc:chgData name="Karim El Jamali" userId="0a7c8eb8-c4ad-4e01-8ef9-3ece26eb4cac" providerId="ADAL" clId="{028BD8EA-F532-1344-A7F8-20B7CC99985C}"/>
    <pc:docChg chg="modSld modShowInfo">
      <pc:chgData name="Karim El Jamali" userId="0a7c8eb8-c4ad-4e01-8ef9-3ece26eb4cac" providerId="ADAL" clId="{028BD8EA-F532-1344-A7F8-20B7CC99985C}" dt="2023-01-16T15:35:36.848" v="3" actId="729"/>
      <pc:docMkLst>
        <pc:docMk/>
      </pc:docMkLst>
      <pc:sldChg chg="mod modShow">
        <pc:chgData name="Karim El Jamali" userId="0a7c8eb8-c4ad-4e01-8ef9-3ece26eb4cac" providerId="ADAL" clId="{028BD8EA-F532-1344-A7F8-20B7CC99985C}" dt="2023-01-16T15:32:53.777" v="1" actId="729"/>
        <pc:sldMkLst>
          <pc:docMk/>
          <pc:sldMk cId="2530273962" sldId="2076137269"/>
        </pc:sldMkLst>
      </pc:sldChg>
      <pc:sldChg chg="mod modShow">
        <pc:chgData name="Karim El Jamali" userId="0a7c8eb8-c4ad-4e01-8ef9-3ece26eb4cac" providerId="ADAL" clId="{028BD8EA-F532-1344-A7F8-20B7CC99985C}" dt="2023-01-16T15:32:07.522" v="0" actId="729"/>
        <pc:sldMkLst>
          <pc:docMk/>
          <pc:sldMk cId="1159294841" sldId="2076137308"/>
        </pc:sldMkLst>
      </pc:sldChg>
      <pc:sldChg chg="mod modShow">
        <pc:chgData name="Karim El Jamali" userId="0a7c8eb8-c4ad-4e01-8ef9-3ece26eb4cac" providerId="ADAL" clId="{028BD8EA-F532-1344-A7F8-20B7CC99985C}" dt="2023-01-16T15:35:36.848" v="3" actId="729"/>
        <pc:sldMkLst>
          <pc:docMk/>
          <pc:sldMk cId="3789540897" sldId="2142532866"/>
        </pc:sldMkLst>
      </pc:sldChg>
    </pc:docChg>
  </pc:docChgLst>
  <pc:docChgLst>
    <pc:chgData name="Shahzad Ali" userId="ecba8e45-00b4-4f6b-a2f0-4dc2d773ca2c" providerId="ADAL" clId="{37B9F2DD-0560-3B45-AF34-5500DAAE51F3}"/>
    <pc:docChg chg="custSel modSld delMainMaster modShowInfo">
      <pc:chgData name="Shahzad Ali" userId="ecba8e45-00b4-4f6b-a2f0-4dc2d773ca2c" providerId="ADAL" clId="{37B9F2DD-0560-3B45-AF34-5500DAAE51F3}" dt="2024-04-15T05:19:42.445" v="112" actId="14100"/>
      <pc:docMkLst>
        <pc:docMk/>
      </pc:docMkLst>
      <pc:sldChg chg="modSp mod modClrScheme chgLayout">
        <pc:chgData name="Shahzad Ali" userId="ecba8e45-00b4-4f6b-a2f0-4dc2d773ca2c" providerId="ADAL" clId="{37B9F2DD-0560-3B45-AF34-5500DAAE51F3}" dt="2024-04-12T02:43:25.216" v="17" actId="700"/>
        <pc:sldMkLst>
          <pc:docMk/>
          <pc:sldMk cId="1652294410" sldId="2076137263"/>
        </pc:sldMkLst>
        <pc:spChg chg="mod ord">
          <ac:chgData name="Shahzad Ali" userId="ecba8e45-00b4-4f6b-a2f0-4dc2d773ca2c" providerId="ADAL" clId="{37B9F2DD-0560-3B45-AF34-5500DAAE51F3}" dt="2024-04-12T02:43:25.216" v="17" actId="700"/>
          <ac:spMkLst>
            <pc:docMk/>
            <pc:sldMk cId="1652294410" sldId="2076137263"/>
            <ac:spMk id="2" creationId="{5E947040-23B4-446A-9F0D-22ADF9F98FF5}"/>
          </ac:spMkLst>
        </pc:spChg>
      </pc:sldChg>
      <pc:sldChg chg="modSp mod modClrScheme chgLayout">
        <pc:chgData name="Shahzad Ali" userId="ecba8e45-00b4-4f6b-a2f0-4dc2d773ca2c" providerId="ADAL" clId="{37B9F2DD-0560-3B45-AF34-5500DAAE51F3}" dt="2024-04-12T02:43:30.357" v="18" actId="700"/>
        <pc:sldMkLst>
          <pc:docMk/>
          <pc:sldMk cId="3157429651" sldId="2076137264"/>
        </pc:sldMkLst>
        <pc:spChg chg="mod ord">
          <ac:chgData name="Shahzad Ali" userId="ecba8e45-00b4-4f6b-a2f0-4dc2d773ca2c" providerId="ADAL" clId="{37B9F2DD-0560-3B45-AF34-5500DAAE51F3}" dt="2024-04-12T02:43:30.357" v="18" actId="700"/>
          <ac:spMkLst>
            <pc:docMk/>
            <pc:sldMk cId="3157429651" sldId="2076137264"/>
            <ac:spMk id="2" creationId="{5E947040-23B4-446A-9F0D-22ADF9F98FF5}"/>
          </ac:spMkLst>
        </pc:spChg>
      </pc:sldChg>
      <pc:sldChg chg="modSp mod modClrScheme chgLayout">
        <pc:chgData name="Shahzad Ali" userId="ecba8e45-00b4-4f6b-a2f0-4dc2d773ca2c" providerId="ADAL" clId="{37B9F2DD-0560-3B45-AF34-5500DAAE51F3}" dt="2024-04-12T02:43:36.692" v="19" actId="700"/>
        <pc:sldMkLst>
          <pc:docMk/>
          <pc:sldMk cId="2326494011" sldId="2076137265"/>
        </pc:sldMkLst>
        <pc:spChg chg="mod ord">
          <ac:chgData name="Shahzad Ali" userId="ecba8e45-00b4-4f6b-a2f0-4dc2d773ca2c" providerId="ADAL" clId="{37B9F2DD-0560-3B45-AF34-5500DAAE51F3}" dt="2024-04-12T02:43:36.692" v="19" actId="700"/>
          <ac:spMkLst>
            <pc:docMk/>
            <pc:sldMk cId="2326494011" sldId="2076137265"/>
            <ac:spMk id="2" creationId="{2420525A-52D6-46E5-9187-14CC73FC7154}"/>
          </ac:spMkLst>
        </pc:spChg>
        <pc:spChg chg="mod ord">
          <ac:chgData name="Shahzad Ali" userId="ecba8e45-00b4-4f6b-a2f0-4dc2d773ca2c" providerId="ADAL" clId="{37B9F2DD-0560-3B45-AF34-5500DAAE51F3}" dt="2024-04-12T02:43:36.692" v="19" actId="700"/>
          <ac:spMkLst>
            <pc:docMk/>
            <pc:sldMk cId="2326494011" sldId="2076137265"/>
            <ac:spMk id="3" creationId="{F122E475-B02F-4994-BF0F-F0BA37F6BC74}"/>
          </ac:spMkLst>
        </pc:spChg>
      </pc:sldChg>
      <pc:sldChg chg="modSp mod modClrScheme chgLayout">
        <pc:chgData name="Shahzad Ali" userId="ecba8e45-00b4-4f6b-a2f0-4dc2d773ca2c" providerId="ADAL" clId="{37B9F2DD-0560-3B45-AF34-5500DAAE51F3}" dt="2024-04-12T02:44:00.671" v="20" actId="700"/>
        <pc:sldMkLst>
          <pc:docMk/>
          <pc:sldMk cId="2707267803" sldId="2076137266"/>
        </pc:sldMkLst>
        <pc:spChg chg="mod ord">
          <ac:chgData name="Shahzad Ali" userId="ecba8e45-00b4-4f6b-a2f0-4dc2d773ca2c" providerId="ADAL" clId="{37B9F2DD-0560-3B45-AF34-5500DAAE51F3}" dt="2024-04-12T02:44:00.671" v="20" actId="700"/>
          <ac:spMkLst>
            <pc:docMk/>
            <pc:sldMk cId="2707267803" sldId="2076137266"/>
            <ac:spMk id="2" creationId="{F16F9FBC-1F69-4909-88BB-EA1BAB1E0C90}"/>
          </ac:spMkLst>
        </pc:spChg>
      </pc:sldChg>
      <pc:sldChg chg="delSp modSp mod modClrScheme chgLayout">
        <pc:chgData name="Shahzad Ali" userId="ecba8e45-00b4-4f6b-a2f0-4dc2d773ca2c" providerId="ADAL" clId="{37B9F2DD-0560-3B45-AF34-5500DAAE51F3}" dt="2024-04-12T02:44:40.332" v="23" actId="478"/>
        <pc:sldMkLst>
          <pc:docMk/>
          <pc:sldMk cId="2414353138" sldId="2076137268"/>
        </pc:sldMkLst>
        <pc:spChg chg="mod ord">
          <ac:chgData name="Shahzad Ali" userId="ecba8e45-00b4-4f6b-a2f0-4dc2d773ca2c" providerId="ADAL" clId="{37B9F2DD-0560-3B45-AF34-5500DAAE51F3}" dt="2024-04-12T02:44:00.671" v="20" actId="700"/>
          <ac:spMkLst>
            <pc:docMk/>
            <pc:sldMk cId="2414353138" sldId="2076137268"/>
            <ac:spMk id="2" creationId="{F16F9FBC-1F69-4909-88BB-EA1BAB1E0C90}"/>
          </ac:spMkLst>
        </pc:spChg>
        <pc:spChg chg="mod">
          <ac:chgData name="Shahzad Ali" userId="ecba8e45-00b4-4f6b-a2f0-4dc2d773ca2c" providerId="ADAL" clId="{37B9F2DD-0560-3B45-AF34-5500DAAE51F3}" dt="2024-04-12T02:44:31.629" v="22" actId="1076"/>
          <ac:spMkLst>
            <pc:docMk/>
            <pc:sldMk cId="2414353138" sldId="2076137268"/>
            <ac:spMk id="55" creationId="{C586BDCA-BB09-4215-AA81-8FBFD2B66DBD}"/>
          </ac:spMkLst>
        </pc:spChg>
        <pc:picChg chg="del">
          <ac:chgData name="Shahzad Ali" userId="ecba8e45-00b4-4f6b-a2f0-4dc2d773ca2c" providerId="ADAL" clId="{37B9F2DD-0560-3B45-AF34-5500DAAE51F3}" dt="2024-04-12T02:44:40.332" v="23" actId="478"/>
          <ac:picMkLst>
            <pc:docMk/>
            <pc:sldMk cId="2414353138" sldId="2076137268"/>
            <ac:picMk id="53" creationId="{32270EFF-34D7-4DA4-8A43-5D199F7EF8F5}"/>
          </ac:picMkLst>
        </pc:picChg>
      </pc:sldChg>
      <pc:sldChg chg="modSp mod modClrScheme chgLayout">
        <pc:chgData name="Shahzad Ali" userId="ecba8e45-00b4-4f6b-a2f0-4dc2d773ca2c" providerId="ADAL" clId="{37B9F2DD-0560-3B45-AF34-5500DAAE51F3}" dt="2024-04-12T02:44:00.671" v="20" actId="700"/>
        <pc:sldMkLst>
          <pc:docMk/>
          <pc:sldMk cId="2530273962" sldId="2076137269"/>
        </pc:sldMkLst>
        <pc:spChg chg="mod ord">
          <ac:chgData name="Shahzad Ali" userId="ecba8e45-00b4-4f6b-a2f0-4dc2d773ca2c" providerId="ADAL" clId="{37B9F2DD-0560-3B45-AF34-5500DAAE51F3}" dt="2024-04-12T02:44:00.671" v="20" actId="700"/>
          <ac:spMkLst>
            <pc:docMk/>
            <pc:sldMk cId="2530273962" sldId="2076137269"/>
            <ac:spMk id="2" creationId="{50E01B80-2413-4F11-86BD-E9628BC8D3B5}"/>
          </ac:spMkLst>
        </pc:spChg>
      </pc:sldChg>
      <pc:sldChg chg="modSp mod modClrScheme chgLayout">
        <pc:chgData name="Shahzad Ali" userId="ecba8e45-00b4-4f6b-a2f0-4dc2d773ca2c" providerId="ADAL" clId="{37B9F2DD-0560-3B45-AF34-5500DAAE51F3}" dt="2024-04-12T02:44:00.671" v="20" actId="700"/>
        <pc:sldMkLst>
          <pc:docMk/>
          <pc:sldMk cId="47645583" sldId="2076137287"/>
        </pc:sldMkLst>
        <pc:spChg chg="mod ord">
          <ac:chgData name="Shahzad Ali" userId="ecba8e45-00b4-4f6b-a2f0-4dc2d773ca2c" providerId="ADAL" clId="{37B9F2DD-0560-3B45-AF34-5500DAAE51F3}" dt="2024-04-12T02:44:00.671" v="20" actId="700"/>
          <ac:spMkLst>
            <pc:docMk/>
            <pc:sldMk cId="47645583" sldId="2076137287"/>
            <ac:spMk id="2" creationId="{151492CD-43CF-4000-9473-CD3512592263}"/>
          </ac:spMkLst>
        </pc:spChg>
      </pc:sldChg>
      <pc:sldChg chg="modSp mod modClrScheme chgLayout">
        <pc:chgData name="Shahzad Ali" userId="ecba8e45-00b4-4f6b-a2f0-4dc2d773ca2c" providerId="ADAL" clId="{37B9F2DD-0560-3B45-AF34-5500DAAE51F3}" dt="2024-04-12T02:44:00.671" v="20" actId="700"/>
        <pc:sldMkLst>
          <pc:docMk/>
          <pc:sldMk cId="3640625092" sldId="2076137288"/>
        </pc:sldMkLst>
        <pc:spChg chg="mod ord">
          <ac:chgData name="Shahzad Ali" userId="ecba8e45-00b4-4f6b-a2f0-4dc2d773ca2c" providerId="ADAL" clId="{37B9F2DD-0560-3B45-AF34-5500DAAE51F3}" dt="2024-04-12T02:44:00.671" v="20" actId="700"/>
          <ac:spMkLst>
            <pc:docMk/>
            <pc:sldMk cId="3640625092" sldId="2076137288"/>
            <ac:spMk id="2" creationId="{F16F9FBC-1F69-4909-88BB-EA1BAB1E0C90}"/>
          </ac:spMkLst>
        </pc:spChg>
      </pc:sldChg>
      <pc:sldChg chg="modSp mod modClrScheme chgLayout">
        <pc:chgData name="Shahzad Ali" userId="ecba8e45-00b4-4f6b-a2f0-4dc2d773ca2c" providerId="ADAL" clId="{37B9F2DD-0560-3B45-AF34-5500DAAE51F3}" dt="2024-04-12T02:44:00.671" v="20" actId="700"/>
        <pc:sldMkLst>
          <pc:docMk/>
          <pc:sldMk cId="3121693408" sldId="2076137290"/>
        </pc:sldMkLst>
        <pc:spChg chg="mod ord">
          <ac:chgData name="Shahzad Ali" userId="ecba8e45-00b4-4f6b-a2f0-4dc2d773ca2c" providerId="ADAL" clId="{37B9F2DD-0560-3B45-AF34-5500DAAE51F3}" dt="2024-04-12T02:44:00.671" v="20" actId="700"/>
          <ac:spMkLst>
            <pc:docMk/>
            <pc:sldMk cId="3121693408" sldId="2076137290"/>
            <ac:spMk id="2" creationId="{F16F9FBC-1F69-4909-88BB-EA1BAB1E0C90}"/>
          </ac:spMkLst>
        </pc:spChg>
      </pc:sldChg>
      <pc:sldChg chg="modSp mod modClrScheme chgLayout">
        <pc:chgData name="Shahzad Ali" userId="ecba8e45-00b4-4f6b-a2f0-4dc2d773ca2c" providerId="ADAL" clId="{37B9F2DD-0560-3B45-AF34-5500DAAE51F3}" dt="2024-04-12T02:44:00.671" v="20" actId="700"/>
        <pc:sldMkLst>
          <pc:docMk/>
          <pc:sldMk cId="2710000826" sldId="2076137291"/>
        </pc:sldMkLst>
        <pc:spChg chg="mod ord">
          <ac:chgData name="Shahzad Ali" userId="ecba8e45-00b4-4f6b-a2f0-4dc2d773ca2c" providerId="ADAL" clId="{37B9F2DD-0560-3B45-AF34-5500DAAE51F3}" dt="2024-04-12T02:44:00.671" v="20" actId="700"/>
          <ac:spMkLst>
            <pc:docMk/>
            <pc:sldMk cId="2710000826" sldId="2076137291"/>
            <ac:spMk id="2" creationId="{151492CD-43CF-4000-9473-CD3512592263}"/>
          </ac:spMkLst>
        </pc:spChg>
      </pc:sldChg>
      <pc:sldChg chg="modSp mod modClrScheme chgLayout">
        <pc:chgData name="Shahzad Ali" userId="ecba8e45-00b4-4f6b-a2f0-4dc2d773ca2c" providerId="ADAL" clId="{37B9F2DD-0560-3B45-AF34-5500DAAE51F3}" dt="2024-04-12T02:44:00.671" v="20" actId="700"/>
        <pc:sldMkLst>
          <pc:docMk/>
          <pc:sldMk cId="1238969262" sldId="2076137293"/>
        </pc:sldMkLst>
        <pc:spChg chg="mod ord">
          <ac:chgData name="Shahzad Ali" userId="ecba8e45-00b4-4f6b-a2f0-4dc2d773ca2c" providerId="ADAL" clId="{37B9F2DD-0560-3B45-AF34-5500DAAE51F3}" dt="2024-04-12T02:44:00.671" v="20" actId="700"/>
          <ac:spMkLst>
            <pc:docMk/>
            <pc:sldMk cId="1238969262" sldId="2076137293"/>
            <ac:spMk id="2" creationId="{F16F9FBC-1F69-4909-88BB-EA1BAB1E0C90}"/>
          </ac:spMkLst>
        </pc:spChg>
      </pc:sldChg>
      <pc:sldChg chg="modSp mod modClrScheme chgLayout">
        <pc:chgData name="Shahzad Ali" userId="ecba8e45-00b4-4f6b-a2f0-4dc2d773ca2c" providerId="ADAL" clId="{37B9F2DD-0560-3B45-AF34-5500DAAE51F3}" dt="2024-04-12T02:44:00.671" v="20" actId="700"/>
        <pc:sldMkLst>
          <pc:docMk/>
          <pc:sldMk cId="85448893" sldId="2076137294"/>
        </pc:sldMkLst>
        <pc:spChg chg="mod ord">
          <ac:chgData name="Shahzad Ali" userId="ecba8e45-00b4-4f6b-a2f0-4dc2d773ca2c" providerId="ADAL" clId="{37B9F2DD-0560-3B45-AF34-5500DAAE51F3}" dt="2024-04-12T02:44:00.671" v="20" actId="700"/>
          <ac:spMkLst>
            <pc:docMk/>
            <pc:sldMk cId="85448893" sldId="2076137294"/>
            <ac:spMk id="2" creationId="{F16F9FBC-1F69-4909-88BB-EA1BAB1E0C90}"/>
          </ac:spMkLst>
        </pc:spChg>
      </pc:sldChg>
      <pc:sldChg chg="modSp mod modClrScheme chgLayout">
        <pc:chgData name="Shahzad Ali" userId="ecba8e45-00b4-4f6b-a2f0-4dc2d773ca2c" providerId="ADAL" clId="{37B9F2DD-0560-3B45-AF34-5500DAAE51F3}" dt="2024-04-12T02:44:00.671" v="20" actId="700"/>
        <pc:sldMkLst>
          <pc:docMk/>
          <pc:sldMk cId="3105587981" sldId="2076137297"/>
        </pc:sldMkLst>
        <pc:spChg chg="mod ord">
          <ac:chgData name="Shahzad Ali" userId="ecba8e45-00b4-4f6b-a2f0-4dc2d773ca2c" providerId="ADAL" clId="{37B9F2DD-0560-3B45-AF34-5500DAAE51F3}" dt="2024-04-12T02:44:00.671" v="20" actId="700"/>
          <ac:spMkLst>
            <pc:docMk/>
            <pc:sldMk cId="3105587981" sldId="2076137297"/>
            <ac:spMk id="2" creationId="{2420525A-52D6-46E5-9187-14CC73FC7154}"/>
          </ac:spMkLst>
        </pc:spChg>
      </pc:sldChg>
      <pc:sldChg chg="modSp mod modClrScheme chgLayout">
        <pc:chgData name="Shahzad Ali" userId="ecba8e45-00b4-4f6b-a2f0-4dc2d773ca2c" providerId="ADAL" clId="{37B9F2DD-0560-3B45-AF34-5500DAAE51F3}" dt="2024-04-12T02:44:00.671" v="20" actId="700"/>
        <pc:sldMkLst>
          <pc:docMk/>
          <pc:sldMk cId="3157894560" sldId="2076137299"/>
        </pc:sldMkLst>
        <pc:spChg chg="mod ord">
          <ac:chgData name="Shahzad Ali" userId="ecba8e45-00b4-4f6b-a2f0-4dc2d773ca2c" providerId="ADAL" clId="{37B9F2DD-0560-3B45-AF34-5500DAAE51F3}" dt="2024-04-12T02:44:00.671" v="20" actId="700"/>
          <ac:spMkLst>
            <pc:docMk/>
            <pc:sldMk cId="3157894560" sldId="2076137299"/>
            <ac:spMk id="2" creationId="{7B830684-626B-4BBC-A23B-0A9EC3978DDB}"/>
          </ac:spMkLst>
        </pc:spChg>
      </pc:sldChg>
      <pc:sldChg chg="modSp mod modClrScheme chgLayout">
        <pc:chgData name="Shahzad Ali" userId="ecba8e45-00b4-4f6b-a2f0-4dc2d773ca2c" providerId="ADAL" clId="{37B9F2DD-0560-3B45-AF34-5500DAAE51F3}" dt="2024-04-12T02:44:00.671" v="20" actId="700"/>
        <pc:sldMkLst>
          <pc:docMk/>
          <pc:sldMk cId="4170800435" sldId="2076137300"/>
        </pc:sldMkLst>
        <pc:spChg chg="mod ord">
          <ac:chgData name="Shahzad Ali" userId="ecba8e45-00b4-4f6b-a2f0-4dc2d773ca2c" providerId="ADAL" clId="{37B9F2DD-0560-3B45-AF34-5500DAAE51F3}" dt="2024-04-12T02:44:00.671" v="20" actId="700"/>
          <ac:spMkLst>
            <pc:docMk/>
            <pc:sldMk cId="4170800435" sldId="2076137300"/>
            <ac:spMk id="2" creationId="{5E947040-23B4-446A-9F0D-22ADF9F98FF5}"/>
          </ac:spMkLst>
        </pc:spChg>
      </pc:sldChg>
      <pc:sldChg chg="modSp mod modClrScheme chgLayout">
        <pc:chgData name="Shahzad Ali" userId="ecba8e45-00b4-4f6b-a2f0-4dc2d773ca2c" providerId="ADAL" clId="{37B9F2DD-0560-3B45-AF34-5500DAAE51F3}" dt="2024-04-12T02:44:00.671" v="20" actId="700"/>
        <pc:sldMkLst>
          <pc:docMk/>
          <pc:sldMk cId="1763890407" sldId="2076137301"/>
        </pc:sldMkLst>
        <pc:spChg chg="mod ord">
          <ac:chgData name="Shahzad Ali" userId="ecba8e45-00b4-4f6b-a2f0-4dc2d773ca2c" providerId="ADAL" clId="{37B9F2DD-0560-3B45-AF34-5500DAAE51F3}" dt="2024-04-12T02:44:00.671" v="20" actId="700"/>
          <ac:spMkLst>
            <pc:docMk/>
            <pc:sldMk cId="1763890407" sldId="2076137301"/>
            <ac:spMk id="2" creationId="{5E947040-23B4-446A-9F0D-22ADF9F98FF5}"/>
          </ac:spMkLst>
        </pc:spChg>
      </pc:sldChg>
      <pc:sldChg chg="modSp mod modClrScheme chgLayout">
        <pc:chgData name="Shahzad Ali" userId="ecba8e45-00b4-4f6b-a2f0-4dc2d773ca2c" providerId="ADAL" clId="{37B9F2DD-0560-3B45-AF34-5500DAAE51F3}" dt="2024-04-12T02:44:00.671" v="20" actId="700"/>
        <pc:sldMkLst>
          <pc:docMk/>
          <pc:sldMk cId="3519427159" sldId="2076137302"/>
        </pc:sldMkLst>
        <pc:spChg chg="mod ord">
          <ac:chgData name="Shahzad Ali" userId="ecba8e45-00b4-4f6b-a2f0-4dc2d773ca2c" providerId="ADAL" clId="{37B9F2DD-0560-3B45-AF34-5500DAAE51F3}" dt="2024-04-12T02:44:00.671" v="20" actId="700"/>
          <ac:spMkLst>
            <pc:docMk/>
            <pc:sldMk cId="3519427159" sldId="2076137302"/>
            <ac:spMk id="2" creationId="{5E947040-23B4-446A-9F0D-22ADF9F98FF5}"/>
          </ac:spMkLst>
        </pc:spChg>
      </pc:sldChg>
      <pc:sldChg chg="modSp mod modClrScheme chgLayout">
        <pc:chgData name="Shahzad Ali" userId="ecba8e45-00b4-4f6b-a2f0-4dc2d773ca2c" providerId="ADAL" clId="{37B9F2DD-0560-3B45-AF34-5500DAAE51F3}" dt="2024-04-12T02:44:00.671" v="20" actId="700"/>
        <pc:sldMkLst>
          <pc:docMk/>
          <pc:sldMk cId="238939801" sldId="2076137303"/>
        </pc:sldMkLst>
        <pc:spChg chg="mod ord">
          <ac:chgData name="Shahzad Ali" userId="ecba8e45-00b4-4f6b-a2f0-4dc2d773ca2c" providerId="ADAL" clId="{37B9F2DD-0560-3B45-AF34-5500DAAE51F3}" dt="2024-04-12T02:44:00.671" v="20" actId="700"/>
          <ac:spMkLst>
            <pc:docMk/>
            <pc:sldMk cId="238939801" sldId="2076137303"/>
            <ac:spMk id="2" creationId="{5E947040-23B4-446A-9F0D-22ADF9F98FF5}"/>
          </ac:spMkLst>
        </pc:spChg>
      </pc:sldChg>
      <pc:sldChg chg="modSp mod modClrScheme chgLayout">
        <pc:chgData name="Shahzad Ali" userId="ecba8e45-00b4-4f6b-a2f0-4dc2d773ca2c" providerId="ADAL" clId="{37B9F2DD-0560-3B45-AF34-5500DAAE51F3}" dt="2024-04-12T02:44:00.671" v="20" actId="700"/>
        <pc:sldMkLst>
          <pc:docMk/>
          <pc:sldMk cId="4234210373" sldId="2076137305"/>
        </pc:sldMkLst>
        <pc:spChg chg="mod ord">
          <ac:chgData name="Shahzad Ali" userId="ecba8e45-00b4-4f6b-a2f0-4dc2d773ca2c" providerId="ADAL" clId="{37B9F2DD-0560-3B45-AF34-5500DAAE51F3}" dt="2024-04-12T02:44:00.671" v="20" actId="700"/>
          <ac:spMkLst>
            <pc:docMk/>
            <pc:sldMk cId="4234210373" sldId="2076137305"/>
            <ac:spMk id="2" creationId="{151492CD-43CF-4000-9473-CD3512592263}"/>
          </ac:spMkLst>
        </pc:spChg>
      </pc:sldChg>
      <pc:sldChg chg="modSp mod modClrScheme chgLayout">
        <pc:chgData name="Shahzad Ali" userId="ecba8e45-00b4-4f6b-a2f0-4dc2d773ca2c" providerId="ADAL" clId="{37B9F2DD-0560-3B45-AF34-5500DAAE51F3}" dt="2024-04-12T02:44:00.671" v="20" actId="700"/>
        <pc:sldMkLst>
          <pc:docMk/>
          <pc:sldMk cId="3593826815" sldId="2076137307"/>
        </pc:sldMkLst>
        <pc:spChg chg="mod ord">
          <ac:chgData name="Shahzad Ali" userId="ecba8e45-00b4-4f6b-a2f0-4dc2d773ca2c" providerId="ADAL" clId="{37B9F2DD-0560-3B45-AF34-5500DAAE51F3}" dt="2024-04-12T02:44:00.671" v="20" actId="700"/>
          <ac:spMkLst>
            <pc:docMk/>
            <pc:sldMk cId="3593826815" sldId="2076137307"/>
            <ac:spMk id="2" creationId="{F16F9FBC-1F69-4909-88BB-EA1BAB1E0C90}"/>
          </ac:spMkLst>
        </pc:spChg>
      </pc:sldChg>
      <pc:sldChg chg="modSp mod modClrScheme chgLayout">
        <pc:chgData name="Shahzad Ali" userId="ecba8e45-00b4-4f6b-a2f0-4dc2d773ca2c" providerId="ADAL" clId="{37B9F2DD-0560-3B45-AF34-5500DAAE51F3}" dt="2024-04-15T05:19:42.445" v="112" actId="14100"/>
        <pc:sldMkLst>
          <pc:docMk/>
          <pc:sldMk cId="1159294841" sldId="2076137308"/>
        </pc:sldMkLst>
        <pc:spChg chg="mod ord">
          <ac:chgData name="Shahzad Ali" userId="ecba8e45-00b4-4f6b-a2f0-4dc2d773ca2c" providerId="ADAL" clId="{37B9F2DD-0560-3B45-AF34-5500DAAE51F3}" dt="2024-04-12T02:44:00.671" v="20" actId="700"/>
          <ac:spMkLst>
            <pc:docMk/>
            <pc:sldMk cId="1159294841" sldId="2076137308"/>
            <ac:spMk id="2" creationId="{F16F9FBC-1F69-4909-88BB-EA1BAB1E0C90}"/>
          </ac:spMkLst>
        </pc:spChg>
        <pc:spChg chg="mod">
          <ac:chgData name="Shahzad Ali" userId="ecba8e45-00b4-4f6b-a2f0-4dc2d773ca2c" providerId="ADAL" clId="{37B9F2DD-0560-3B45-AF34-5500DAAE51F3}" dt="2024-04-15T05:19:39.562" v="111" actId="14100"/>
          <ac:spMkLst>
            <pc:docMk/>
            <pc:sldMk cId="1159294841" sldId="2076137308"/>
            <ac:spMk id="21" creationId="{1B3FD8D8-2633-4DF6-A425-62A7D42DFA2E}"/>
          </ac:spMkLst>
        </pc:spChg>
        <pc:spChg chg="mod">
          <ac:chgData name="Shahzad Ali" userId="ecba8e45-00b4-4f6b-a2f0-4dc2d773ca2c" providerId="ADAL" clId="{37B9F2DD-0560-3B45-AF34-5500DAAE51F3}" dt="2024-04-15T05:19:42.445" v="112" actId="14100"/>
          <ac:spMkLst>
            <pc:docMk/>
            <pc:sldMk cId="1159294841" sldId="2076137308"/>
            <ac:spMk id="100" creationId="{4F7C6FD1-FEF0-45D6-A3F9-032DDB0EB0A6}"/>
          </ac:spMkLst>
        </pc:spChg>
      </pc:sldChg>
      <pc:sldChg chg="addSp delSp modSp mod modClrScheme chgLayout">
        <pc:chgData name="Shahzad Ali" userId="ecba8e45-00b4-4f6b-a2f0-4dc2d773ca2c" providerId="ADAL" clId="{37B9F2DD-0560-3B45-AF34-5500DAAE51F3}" dt="2024-04-12T02:45:59.957" v="51" actId="478"/>
        <pc:sldMkLst>
          <pc:docMk/>
          <pc:sldMk cId="3685983892" sldId="2142532865"/>
        </pc:sldMkLst>
        <pc:spChg chg="add mod ord">
          <ac:chgData name="Shahzad Ali" userId="ecba8e45-00b4-4f6b-a2f0-4dc2d773ca2c" providerId="ADAL" clId="{37B9F2DD-0560-3B45-AF34-5500DAAE51F3}" dt="2024-04-12T02:45:58.023" v="50" actId="700"/>
          <ac:spMkLst>
            <pc:docMk/>
            <pc:sldMk cId="3685983892" sldId="2142532865"/>
            <ac:spMk id="2" creationId="{66F8C82D-5042-8CA8-1B8B-BB7CF7C8FE23}"/>
          </ac:spMkLst>
        </pc:spChg>
        <pc:spChg chg="mod ord">
          <ac:chgData name="Shahzad Ali" userId="ecba8e45-00b4-4f6b-a2f0-4dc2d773ca2c" providerId="ADAL" clId="{37B9F2DD-0560-3B45-AF34-5500DAAE51F3}" dt="2024-04-12T02:45:58.023" v="50" actId="700"/>
          <ac:spMkLst>
            <pc:docMk/>
            <pc:sldMk cId="3685983892" sldId="2142532865"/>
            <ac:spMk id="3" creationId="{00000000-0000-0000-0000-000000000000}"/>
          </ac:spMkLst>
        </pc:spChg>
        <pc:spChg chg="mod ord">
          <ac:chgData name="Shahzad Ali" userId="ecba8e45-00b4-4f6b-a2f0-4dc2d773ca2c" providerId="ADAL" clId="{37B9F2DD-0560-3B45-AF34-5500DAAE51F3}" dt="2024-04-12T02:45:58.023" v="50" actId="700"/>
          <ac:spMkLst>
            <pc:docMk/>
            <pc:sldMk cId="3685983892" sldId="2142532865"/>
            <ac:spMk id="4" creationId="{00000000-0000-0000-0000-000000000000}"/>
          </ac:spMkLst>
        </pc:spChg>
        <pc:spChg chg="del mod ord">
          <ac:chgData name="Shahzad Ali" userId="ecba8e45-00b4-4f6b-a2f0-4dc2d773ca2c" providerId="ADAL" clId="{37B9F2DD-0560-3B45-AF34-5500DAAE51F3}" dt="2024-04-12T02:45:58.023" v="50" actId="700"/>
          <ac:spMkLst>
            <pc:docMk/>
            <pc:sldMk cId="3685983892" sldId="2142532865"/>
            <ac:spMk id="5" creationId="{00000000-0000-0000-0000-000000000000}"/>
          </ac:spMkLst>
        </pc:spChg>
        <pc:picChg chg="del">
          <ac:chgData name="Shahzad Ali" userId="ecba8e45-00b4-4f6b-a2f0-4dc2d773ca2c" providerId="ADAL" clId="{37B9F2DD-0560-3B45-AF34-5500DAAE51F3}" dt="2024-04-12T02:45:59.957" v="51" actId="478"/>
          <ac:picMkLst>
            <pc:docMk/>
            <pc:sldMk cId="3685983892" sldId="2142532865"/>
            <ac:picMk id="6" creationId="{756F7E9D-CE01-22DA-9F55-83B5F68D411B}"/>
          </ac:picMkLst>
        </pc:picChg>
      </pc:sldChg>
      <pc:sldChg chg="modSp mod modClrScheme chgLayout">
        <pc:chgData name="Shahzad Ali" userId="ecba8e45-00b4-4f6b-a2f0-4dc2d773ca2c" providerId="ADAL" clId="{37B9F2DD-0560-3B45-AF34-5500DAAE51F3}" dt="2024-04-12T02:44:00.671" v="20" actId="700"/>
        <pc:sldMkLst>
          <pc:docMk/>
          <pc:sldMk cId="3789540897" sldId="2142532866"/>
        </pc:sldMkLst>
        <pc:spChg chg="mod ord">
          <ac:chgData name="Shahzad Ali" userId="ecba8e45-00b4-4f6b-a2f0-4dc2d773ca2c" providerId="ADAL" clId="{37B9F2DD-0560-3B45-AF34-5500DAAE51F3}" dt="2024-04-12T02:44:00.671" v="20" actId="700"/>
          <ac:spMkLst>
            <pc:docMk/>
            <pc:sldMk cId="3789540897" sldId="2142532866"/>
            <ac:spMk id="2" creationId="{40757EBA-BDC0-7364-67A4-E551DA6DAEC7}"/>
          </ac:spMkLst>
        </pc:spChg>
        <pc:spChg chg="mod ord">
          <ac:chgData name="Shahzad Ali" userId="ecba8e45-00b4-4f6b-a2f0-4dc2d773ca2c" providerId="ADAL" clId="{37B9F2DD-0560-3B45-AF34-5500DAAE51F3}" dt="2024-04-12T02:44:00.671" v="20" actId="700"/>
          <ac:spMkLst>
            <pc:docMk/>
            <pc:sldMk cId="3789540897" sldId="2142532866"/>
            <ac:spMk id="3" creationId="{296D0A75-7D3E-F96B-1180-D84CCBE928A3}"/>
          </ac:spMkLst>
        </pc:spChg>
      </pc:sldChg>
      <pc:sldChg chg="addSp delSp modSp mod modClrScheme chgLayout">
        <pc:chgData name="Shahzad Ali" userId="ecba8e45-00b4-4f6b-a2f0-4dc2d773ca2c" providerId="ADAL" clId="{37B9F2DD-0560-3B45-AF34-5500DAAE51F3}" dt="2024-04-12T02:44:10.471" v="21" actId="700"/>
        <pc:sldMkLst>
          <pc:docMk/>
          <pc:sldMk cId="3797708943" sldId="2147309261"/>
        </pc:sldMkLst>
        <pc:spChg chg="add mod ord">
          <ac:chgData name="Shahzad Ali" userId="ecba8e45-00b4-4f6b-a2f0-4dc2d773ca2c" providerId="ADAL" clId="{37B9F2DD-0560-3B45-AF34-5500DAAE51F3}" dt="2024-04-12T02:44:10.471" v="21" actId="700"/>
          <ac:spMkLst>
            <pc:docMk/>
            <pc:sldMk cId="3797708943" sldId="2147309261"/>
            <ac:spMk id="2" creationId="{7B87D36E-70FD-9157-B3DE-BCB6B71D6456}"/>
          </ac:spMkLst>
        </pc:spChg>
        <pc:spChg chg="mod ord">
          <ac:chgData name="Shahzad Ali" userId="ecba8e45-00b4-4f6b-a2f0-4dc2d773ca2c" providerId="ADAL" clId="{37B9F2DD-0560-3B45-AF34-5500DAAE51F3}" dt="2024-04-12T02:44:10.471" v="21" actId="700"/>
          <ac:spMkLst>
            <pc:docMk/>
            <pc:sldMk cId="3797708943" sldId="2147309261"/>
            <ac:spMk id="4" creationId="{7D67503E-A09D-F84A-864D-67CBA6228E6E}"/>
          </ac:spMkLst>
        </pc:spChg>
        <pc:spChg chg="mod ord">
          <ac:chgData name="Shahzad Ali" userId="ecba8e45-00b4-4f6b-a2f0-4dc2d773ca2c" providerId="ADAL" clId="{37B9F2DD-0560-3B45-AF34-5500DAAE51F3}" dt="2024-04-12T02:44:10.471" v="21" actId="700"/>
          <ac:spMkLst>
            <pc:docMk/>
            <pc:sldMk cId="3797708943" sldId="2147309261"/>
            <ac:spMk id="5" creationId="{6C2AD985-CAF8-C44D-B823-4097C1F8C36B}"/>
          </ac:spMkLst>
        </pc:spChg>
        <pc:spChg chg="del mod ord">
          <ac:chgData name="Shahzad Ali" userId="ecba8e45-00b4-4f6b-a2f0-4dc2d773ca2c" providerId="ADAL" clId="{37B9F2DD-0560-3B45-AF34-5500DAAE51F3}" dt="2024-04-12T02:44:10.471" v="21" actId="700"/>
          <ac:spMkLst>
            <pc:docMk/>
            <pc:sldMk cId="3797708943" sldId="2147309261"/>
            <ac:spMk id="18" creationId="{7BAFD67A-819D-6B18-B580-E270CCCF7D97}"/>
          </ac:spMkLst>
        </pc:spChg>
      </pc:sldChg>
      <pc:sldMasterChg chg="del delSldLayout">
        <pc:chgData name="Shahzad Ali" userId="ecba8e45-00b4-4f6b-a2f0-4dc2d773ca2c" providerId="ADAL" clId="{37B9F2DD-0560-3B45-AF34-5500DAAE51F3}" dt="2024-04-12T02:44:10.471" v="21" actId="700"/>
        <pc:sldMasterMkLst>
          <pc:docMk/>
          <pc:sldMasterMk cId="2501891632" sldId="2147483783"/>
        </pc:sldMasterMkLst>
        <pc:sldLayoutChg chg="del">
          <pc:chgData name="Shahzad Ali" userId="ecba8e45-00b4-4f6b-a2f0-4dc2d773ca2c" providerId="ADAL" clId="{37B9F2DD-0560-3B45-AF34-5500DAAE51F3}" dt="2024-04-12T02:44:10.471" v="21" actId="700"/>
          <pc:sldLayoutMkLst>
            <pc:docMk/>
            <pc:sldMasterMk cId="2501891632" sldId="2147483783"/>
            <pc:sldLayoutMk cId="2542412776" sldId="2147483791"/>
          </pc:sldLayoutMkLst>
        </pc:sldLayoutChg>
        <pc:sldLayoutChg chg="del">
          <pc:chgData name="Shahzad Ali" userId="ecba8e45-00b4-4f6b-a2f0-4dc2d773ca2c" providerId="ADAL" clId="{37B9F2DD-0560-3B45-AF34-5500DAAE51F3}" dt="2024-04-12T02:44:10.471" v="21" actId="700"/>
          <pc:sldLayoutMkLst>
            <pc:docMk/>
            <pc:sldMasterMk cId="2501891632" sldId="2147483783"/>
            <pc:sldLayoutMk cId="1241990625" sldId="2147483792"/>
          </pc:sldLayoutMkLst>
        </pc:sldLayoutChg>
        <pc:sldLayoutChg chg="del">
          <pc:chgData name="Shahzad Ali" userId="ecba8e45-00b4-4f6b-a2f0-4dc2d773ca2c" providerId="ADAL" clId="{37B9F2DD-0560-3B45-AF34-5500DAAE51F3}" dt="2024-04-12T02:44:10.471" v="21" actId="700"/>
          <pc:sldLayoutMkLst>
            <pc:docMk/>
            <pc:sldMasterMk cId="2501891632" sldId="2147483783"/>
            <pc:sldLayoutMk cId="3130855199" sldId="2147483937"/>
          </pc:sldLayoutMkLst>
        </pc:sldLayoutChg>
        <pc:sldLayoutChg chg="del">
          <pc:chgData name="Shahzad Ali" userId="ecba8e45-00b4-4f6b-a2f0-4dc2d773ca2c" providerId="ADAL" clId="{37B9F2DD-0560-3B45-AF34-5500DAAE51F3}" dt="2024-04-12T02:44:10.471" v="21" actId="700"/>
          <pc:sldLayoutMkLst>
            <pc:docMk/>
            <pc:sldMasterMk cId="2501891632" sldId="2147483783"/>
            <pc:sldLayoutMk cId="1269200816" sldId="2147484094"/>
          </pc:sldLayoutMkLst>
        </pc:sldLayoutChg>
        <pc:sldLayoutChg chg="del">
          <pc:chgData name="Shahzad Ali" userId="ecba8e45-00b4-4f6b-a2f0-4dc2d773ca2c" providerId="ADAL" clId="{37B9F2DD-0560-3B45-AF34-5500DAAE51F3}" dt="2024-04-12T02:44:10.471" v="21" actId="700"/>
          <pc:sldLayoutMkLst>
            <pc:docMk/>
            <pc:sldMasterMk cId="2501891632" sldId="2147483783"/>
            <pc:sldLayoutMk cId="1004263368" sldId="2147484095"/>
          </pc:sldLayoutMkLst>
        </pc:sldLayoutChg>
        <pc:sldLayoutChg chg="del">
          <pc:chgData name="Shahzad Ali" userId="ecba8e45-00b4-4f6b-a2f0-4dc2d773ca2c" providerId="ADAL" clId="{37B9F2DD-0560-3B45-AF34-5500DAAE51F3}" dt="2024-04-12T02:44:10.471" v="21" actId="700"/>
          <pc:sldLayoutMkLst>
            <pc:docMk/>
            <pc:sldMasterMk cId="2501891632" sldId="2147483783"/>
            <pc:sldLayoutMk cId="3314295275" sldId="2147484096"/>
          </pc:sldLayoutMkLst>
        </pc:sldLayoutChg>
        <pc:sldLayoutChg chg="del">
          <pc:chgData name="Shahzad Ali" userId="ecba8e45-00b4-4f6b-a2f0-4dc2d773ca2c" providerId="ADAL" clId="{37B9F2DD-0560-3B45-AF34-5500DAAE51F3}" dt="2024-04-12T02:44:10.471" v="21" actId="700"/>
          <pc:sldLayoutMkLst>
            <pc:docMk/>
            <pc:sldMasterMk cId="2501891632" sldId="2147483783"/>
            <pc:sldLayoutMk cId="2445368672" sldId="2147484097"/>
          </pc:sldLayoutMkLst>
        </pc:sldLayoutChg>
        <pc:sldLayoutChg chg="del">
          <pc:chgData name="Shahzad Ali" userId="ecba8e45-00b4-4f6b-a2f0-4dc2d773ca2c" providerId="ADAL" clId="{37B9F2DD-0560-3B45-AF34-5500DAAE51F3}" dt="2024-04-12T02:44:10.471" v="21" actId="700"/>
          <pc:sldLayoutMkLst>
            <pc:docMk/>
            <pc:sldMasterMk cId="2501891632" sldId="2147483783"/>
            <pc:sldLayoutMk cId="2748093084" sldId="2147484098"/>
          </pc:sldLayoutMkLst>
        </pc:sldLayoutChg>
        <pc:sldLayoutChg chg="del">
          <pc:chgData name="Shahzad Ali" userId="ecba8e45-00b4-4f6b-a2f0-4dc2d773ca2c" providerId="ADAL" clId="{37B9F2DD-0560-3B45-AF34-5500DAAE51F3}" dt="2024-04-12T02:44:10.471" v="21" actId="700"/>
          <pc:sldLayoutMkLst>
            <pc:docMk/>
            <pc:sldMasterMk cId="2501891632" sldId="2147483783"/>
            <pc:sldLayoutMk cId="344357780" sldId="2147484099"/>
          </pc:sldLayoutMkLst>
        </pc:sldLayoutChg>
        <pc:sldLayoutChg chg="del">
          <pc:chgData name="Shahzad Ali" userId="ecba8e45-00b4-4f6b-a2f0-4dc2d773ca2c" providerId="ADAL" clId="{37B9F2DD-0560-3B45-AF34-5500DAAE51F3}" dt="2024-04-12T02:44:10.471" v="21" actId="700"/>
          <pc:sldLayoutMkLst>
            <pc:docMk/>
            <pc:sldMasterMk cId="2501891632" sldId="2147483783"/>
            <pc:sldLayoutMk cId="1053185491" sldId="2147484100"/>
          </pc:sldLayoutMkLst>
        </pc:sldLayoutChg>
        <pc:sldLayoutChg chg="del">
          <pc:chgData name="Shahzad Ali" userId="ecba8e45-00b4-4f6b-a2f0-4dc2d773ca2c" providerId="ADAL" clId="{37B9F2DD-0560-3B45-AF34-5500DAAE51F3}" dt="2024-04-12T02:44:10.471" v="21" actId="700"/>
          <pc:sldLayoutMkLst>
            <pc:docMk/>
            <pc:sldMasterMk cId="2501891632" sldId="2147483783"/>
            <pc:sldLayoutMk cId="1318791104" sldId="2147484101"/>
          </pc:sldLayoutMkLst>
        </pc:sldLayoutChg>
        <pc:sldLayoutChg chg="del">
          <pc:chgData name="Shahzad Ali" userId="ecba8e45-00b4-4f6b-a2f0-4dc2d773ca2c" providerId="ADAL" clId="{37B9F2DD-0560-3B45-AF34-5500DAAE51F3}" dt="2024-04-12T02:44:10.471" v="21" actId="700"/>
          <pc:sldLayoutMkLst>
            <pc:docMk/>
            <pc:sldMasterMk cId="2501891632" sldId="2147483783"/>
            <pc:sldLayoutMk cId="3122672205" sldId="2147484102"/>
          </pc:sldLayoutMkLst>
        </pc:sldLayoutChg>
        <pc:sldLayoutChg chg="del">
          <pc:chgData name="Shahzad Ali" userId="ecba8e45-00b4-4f6b-a2f0-4dc2d773ca2c" providerId="ADAL" clId="{37B9F2DD-0560-3B45-AF34-5500DAAE51F3}" dt="2024-04-12T02:44:10.471" v="21" actId="700"/>
          <pc:sldLayoutMkLst>
            <pc:docMk/>
            <pc:sldMasterMk cId="2501891632" sldId="2147483783"/>
            <pc:sldLayoutMk cId="1529021381" sldId="2147484103"/>
          </pc:sldLayoutMkLst>
        </pc:sldLayoutChg>
        <pc:sldLayoutChg chg="del">
          <pc:chgData name="Shahzad Ali" userId="ecba8e45-00b4-4f6b-a2f0-4dc2d773ca2c" providerId="ADAL" clId="{37B9F2DD-0560-3B45-AF34-5500DAAE51F3}" dt="2024-04-12T02:44:10.471" v="21" actId="700"/>
          <pc:sldLayoutMkLst>
            <pc:docMk/>
            <pc:sldMasterMk cId="2501891632" sldId="2147483783"/>
            <pc:sldLayoutMk cId="3728534710" sldId="2147484104"/>
          </pc:sldLayoutMkLst>
        </pc:sldLayoutChg>
        <pc:sldLayoutChg chg="del">
          <pc:chgData name="Shahzad Ali" userId="ecba8e45-00b4-4f6b-a2f0-4dc2d773ca2c" providerId="ADAL" clId="{37B9F2DD-0560-3B45-AF34-5500DAAE51F3}" dt="2024-04-12T02:44:10.471" v="21" actId="700"/>
          <pc:sldLayoutMkLst>
            <pc:docMk/>
            <pc:sldMasterMk cId="2501891632" sldId="2147483783"/>
            <pc:sldLayoutMk cId="4231558190" sldId="2147484105"/>
          </pc:sldLayoutMkLst>
        </pc:sldLayoutChg>
        <pc:sldLayoutChg chg="del">
          <pc:chgData name="Shahzad Ali" userId="ecba8e45-00b4-4f6b-a2f0-4dc2d773ca2c" providerId="ADAL" clId="{37B9F2DD-0560-3B45-AF34-5500DAAE51F3}" dt="2024-04-12T02:44:10.471" v="21" actId="700"/>
          <pc:sldLayoutMkLst>
            <pc:docMk/>
            <pc:sldMasterMk cId="2501891632" sldId="2147483783"/>
            <pc:sldLayoutMk cId="3283733812" sldId="2147484106"/>
          </pc:sldLayoutMkLst>
        </pc:sldLayoutChg>
        <pc:sldLayoutChg chg="del">
          <pc:chgData name="Shahzad Ali" userId="ecba8e45-00b4-4f6b-a2f0-4dc2d773ca2c" providerId="ADAL" clId="{37B9F2DD-0560-3B45-AF34-5500DAAE51F3}" dt="2024-04-12T02:44:10.471" v="21" actId="700"/>
          <pc:sldLayoutMkLst>
            <pc:docMk/>
            <pc:sldMasterMk cId="2501891632" sldId="2147483783"/>
            <pc:sldLayoutMk cId="446339880" sldId="2147484107"/>
          </pc:sldLayoutMkLst>
        </pc:sldLayoutChg>
        <pc:sldLayoutChg chg="del">
          <pc:chgData name="Shahzad Ali" userId="ecba8e45-00b4-4f6b-a2f0-4dc2d773ca2c" providerId="ADAL" clId="{37B9F2DD-0560-3B45-AF34-5500DAAE51F3}" dt="2024-04-12T02:44:10.471" v="21" actId="700"/>
          <pc:sldLayoutMkLst>
            <pc:docMk/>
            <pc:sldMasterMk cId="2501891632" sldId="2147483783"/>
            <pc:sldLayoutMk cId="3046604945" sldId="2147484108"/>
          </pc:sldLayoutMkLst>
        </pc:sldLayoutChg>
        <pc:sldLayoutChg chg="del">
          <pc:chgData name="Shahzad Ali" userId="ecba8e45-00b4-4f6b-a2f0-4dc2d773ca2c" providerId="ADAL" clId="{37B9F2DD-0560-3B45-AF34-5500DAAE51F3}" dt="2024-04-12T02:44:10.471" v="21" actId="700"/>
          <pc:sldLayoutMkLst>
            <pc:docMk/>
            <pc:sldMasterMk cId="2501891632" sldId="2147483783"/>
            <pc:sldLayoutMk cId="1505159067" sldId="2147484109"/>
          </pc:sldLayoutMkLst>
        </pc:sldLayoutChg>
        <pc:sldLayoutChg chg="del">
          <pc:chgData name="Shahzad Ali" userId="ecba8e45-00b4-4f6b-a2f0-4dc2d773ca2c" providerId="ADAL" clId="{37B9F2DD-0560-3B45-AF34-5500DAAE51F3}" dt="2024-04-12T02:44:10.471" v="21" actId="700"/>
          <pc:sldLayoutMkLst>
            <pc:docMk/>
            <pc:sldMasterMk cId="2501891632" sldId="2147483783"/>
            <pc:sldLayoutMk cId="1948264171" sldId="2147484110"/>
          </pc:sldLayoutMkLst>
        </pc:sldLayoutChg>
        <pc:sldLayoutChg chg="del">
          <pc:chgData name="Shahzad Ali" userId="ecba8e45-00b4-4f6b-a2f0-4dc2d773ca2c" providerId="ADAL" clId="{37B9F2DD-0560-3B45-AF34-5500DAAE51F3}" dt="2024-04-12T02:44:10.471" v="21" actId="700"/>
          <pc:sldLayoutMkLst>
            <pc:docMk/>
            <pc:sldMasterMk cId="2501891632" sldId="2147483783"/>
            <pc:sldLayoutMk cId="2502363614" sldId="2147484111"/>
          </pc:sldLayoutMkLst>
        </pc:sldLayoutChg>
      </pc:sldMasterChg>
      <pc:sldMasterChg chg="del delSldLayout">
        <pc:chgData name="Shahzad Ali" userId="ecba8e45-00b4-4f6b-a2f0-4dc2d773ca2c" providerId="ADAL" clId="{37B9F2DD-0560-3B45-AF34-5500DAAE51F3}" dt="2024-04-12T02:45:58.023" v="50" actId="700"/>
        <pc:sldMasterMkLst>
          <pc:docMk/>
          <pc:sldMasterMk cId="3753911056" sldId="2147484112"/>
        </pc:sldMasterMkLst>
        <pc:sldLayoutChg chg="del">
          <pc:chgData name="Shahzad Ali" userId="ecba8e45-00b4-4f6b-a2f0-4dc2d773ca2c" providerId="ADAL" clId="{37B9F2DD-0560-3B45-AF34-5500DAAE51F3}" dt="2024-04-12T02:45:58.023" v="50" actId="700"/>
          <pc:sldLayoutMkLst>
            <pc:docMk/>
            <pc:sldMasterMk cId="3753911056" sldId="2147484112"/>
            <pc:sldLayoutMk cId="2381505255" sldId="2147484113"/>
          </pc:sldLayoutMkLst>
        </pc:sldLayoutChg>
        <pc:sldLayoutChg chg="del">
          <pc:chgData name="Shahzad Ali" userId="ecba8e45-00b4-4f6b-a2f0-4dc2d773ca2c" providerId="ADAL" clId="{37B9F2DD-0560-3B45-AF34-5500DAAE51F3}" dt="2024-04-12T02:45:42.566" v="24" actId="2696"/>
          <pc:sldLayoutMkLst>
            <pc:docMk/>
            <pc:sldMasterMk cId="3753911056" sldId="2147484112"/>
            <pc:sldLayoutMk cId="1868304218" sldId="2147484114"/>
          </pc:sldLayoutMkLst>
        </pc:sldLayoutChg>
        <pc:sldLayoutChg chg="del">
          <pc:chgData name="Shahzad Ali" userId="ecba8e45-00b4-4f6b-a2f0-4dc2d773ca2c" providerId="ADAL" clId="{37B9F2DD-0560-3B45-AF34-5500DAAE51F3}" dt="2024-04-12T02:45:42.743" v="25" actId="2696"/>
          <pc:sldLayoutMkLst>
            <pc:docMk/>
            <pc:sldMasterMk cId="3753911056" sldId="2147484112"/>
            <pc:sldLayoutMk cId="983294944" sldId="2147484115"/>
          </pc:sldLayoutMkLst>
        </pc:sldLayoutChg>
        <pc:sldLayoutChg chg="del">
          <pc:chgData name="Shahzad Ali" userId="ecba8e45-00b4-4f6b-a2f0-4dc2d773ca2c" providerId="ADAL" clId="{37B9F2DD-0560-3B45-AF34-5500DAAE51F3}" dt="2024-04-12T02:45:42.918" v="26" actId="2696"/>
          <pc:sldLayoutMkLst>
            <pc:docMk/>
            <pc:sldMasterMk cId="3753911056" sldId="2147484112"/>
            <pc:sldLayoutMk cId="1929292235" sldId="2147484116"/>
          </pc:sldLayoutMkLst>
        </pc:sldLayoutChg>
        <pc:sldLayoutChg chg="del">
          <pc:chgData name="Shahzad Ali" userId="ecba8e45-00b4-4f6b-a2f0-4dc2d773ca2c" providerId="ADAL" clId="{37B9F2DD-0560-3B45-AF34-5500DAAE51F3}" dt="2024-04-12T02:45:43.081" v="27" actId="2696"/>
          <pc:sldLayoutMkLst>
            <pc:docMk/>
            <pc:sldMasterMk cId="3753911056" sldId="2147484112"/>
            <pc:sldLayoutMk cId="893979724" sldId="2147484117"/>
          </pc:sldLayoutMkLst>
        </pc:sldLayoutChg>
        <pc:sldLayoutChg chg="del">
          <pc:chgData name="Shahzad Ali" userId="ecba8e45-00b4-4f6b-a2f0-4dc2d773ca2c" providerId="ADAL" clId="{37B9F2DD-0560-3B45-AF34-5500DAAE51F3}" dt="2024-04-12T02:45:43.261" v="28" actId="2696"/>
          <pc:sldLayoutMkLst>
            <pc:docMk/>
            <pc:sldMasterMk cId="3753911056" sldId="2147484112"/>
            <pc:sldLayoutMk cId="570139349" sldId="2147484118"/>
          </pc:sldLayoutMkLst>
        </pc:sldLayoutChg>
        <pc:sldLayoutChg chg="del">
          <pc:chgData name="Shahzad Ali" userId="ecba8e45-00b4-4f6b-a2f0-4dc2d773ca2c" providerId="ADAL" clId="{37B9F2DD-0560-3B45-AF34-5500DAAE51F3}" dt="2024-04-12T02:45:43.759" v="29" actId="2696"/>
          <pc:sldLayoutMkLst>
            <pc:docMk/>
            <pc:sldMasterMk cId="3753911056" sldId="2147484112"/>
            <pc:sldLayoutMk cId="1992884038" sldId="2147484119"/>
          </pc:sldLayoutMkLst>
        </pc:sldLayoutChg>
        <pc:sldLayoutChg chg="del">
          <pc:chgData name="Shahzad Ali" userId="ecba8e45-00b4-4f6b-a2f0-4dc2d773ca2c" providerId="ADAL" clId="{37B9F2DD-0560-3B45-AF34-5500DAAE51F3}" dt="2024-04-12T02:45:43.845" v="30" actId="2696"/>
          <pc:sldLayoutMkLst>
            <pc:docMk/>
            <pc:sldMasterMk cId="3753911056" sldId="2147484112"/>
            <pc:sldLayoutMk cId="301394321" sldId="2147484120"/>
          </pc:sldLayoutMkLst>
        </pc:sldLayoutChg>
        <pc:sldLayoutChg chg="del">
          <pc:chgData name="Shahzad Ali" userId="ecba8e45-00b4-4f6b-a2f0-4dc2d773ca2c" providerId="ADAL" clId="{37B9F2DD-0560-3B45-AF34-5500DAAE51F3}" dt="2024-04-12T02:45:43.929" v="31" actId="2696"/>
          <pc:sldLayoutMkLst>
            <pc:docMk/>
            <pc:sldMasterMk cId="3753911056" sldId="2147484112"/>
            <pc:sldLayoutMk cId="1445708433" sldId="2147484121"/>
          </pc:sldLayoutMkLst>
        </pc:sldLayoutChg>
        <pc:sldLayoutChg chg="del">
          <pc:chgData name="Shahzad Ali" userId="ecba8e45-00b4-4f6b-a2f0-4dc2d773ca2c" providerId="ADAL" clId="{37B9F2DD-0560-3B45-AF34-5500DAAE51F3}" dt="2024-04-12T02:45:44.013" v="32" actId="2696"/>
          <pc:sldLayoutMkLst>
            <pc:docMk/>
            <pc:sldMasterMk cId="3753911056" sldId="2147484112"/>
            <pc:sldLayoutMk cId="1604506865" sldId="2147484122"/>
          </pc:sldLayoutMkLst>
        </pc:sldLayoutChg>
        <pc:sldLayoutChg chg="del">
          <pc:chgData name="Shahzad Ali" userId="ecba8e45-00b4-4f6b-a2f0-4dc2d773ca2c" providerId="ADAL" clId="{37B9F2DD-0560-3B45-AF34-5500DAAE51F3}" dt="2024-04-12T02:45:44.091" v="33" actId="2696"/>
          <pc:sldLayoutMkLst>
            <pc:docMk/>
            <pc:sldMasterMk cId="3753911056" sldId="2147484112"/>
            <pc:sldLayoutMk cId="4195521230" sldId="2147484123"/>
          </pc:sldLayoutMkLst>
        </pc:sldLayoutChg>
        <pc:sldLayoutChg chg="del">
          <pc:chgData name="Shahzad Ali" userId="ecba8e45-00b4-4f6b-a2f0-4dc2d773ca2c" providerId="ADAL" clId="{37B9F2DD-0560-3B45-AF34-5500DAAE51F3}" dt="2024-04-12T02:45:44.179" v="34" actId="2696"/>
          <pc:sldLayoutMkLst>
            <pc:docMk/>
            <pc:sldMasterMk cId="3753911056" sldId="2147484112"/>
            <pc:sldLayoutMk cId="228387404" sldId="2147484124"/>
          </pc:sldLayoutMkLst>
        </pc:sldLayoutChg>
        <pc:sldLayoutChg chg="del">
          <pc:chgData name="Shahzad Ali" userId="ecba8e45-00b4-4f6b-a2f0-4dc2d773ca2c" providerId="ADAL" clId="{37B9F2DD-0560-3B45-AF34-5500DAAE51F3}" dt="2024-04-12T02:45:44.263" v="35" actId="2696"/>
          <pc:sldLayoutMkLst>
            <pc:docMk/>
            <pc:sldMasterMk cId="3753911056" sldId="2147484112"/>
            <pc:sldLayoutMk cId="4277918052" sldId="2147484125"/>
          </pc:sldLayoutMkLst>
        </pc:sldLayoutChg>
        <pc:sldLayoutChg chg="del">
          <pc:chgData name="Shahzad Ali" userId="ecba8e45-00b4-4f6b-a2f0-4dc2d773ca2c" providerId="ADAL" clId="{37B9F2DD-0560-3B45-AF34-5500DAAE51F3}" dt="2024-04-12T02:45:44.346" v="36" actId="2696"/>
          <pc:sldLayoutMkLst>
            <pc:docMk/>
            <pc:sldMasterMk cId="3753911056" sldId="2147484112"/>
            <pc:sldLayoutMk cId="2613409635" sldId="2147484126"/>
          </pc:sldLayoutMkLst>
        </pc:sldLayoutChg>
        <pc:sldLayoutChg chg="del">
          <pc:chgData name="Shahzad Ali" userId="ecba8e45-00b4-4f6b-a2f0-4dc2d773ca2c" providerId="ADAL" clId="{37B9F2DD-0560-3B45-AF34-5500DAAE51F3}" dt="2024-04-12T02:45:44.429" v="37" actId="2696"/>
          <pc:sldLayoutMkLst>
            <pc:docMk/>
            <pc:sldMasterMk cId="3753911056" sldId="2147484112"/>
            <pc:sldLayoutMk cId="2737807173" sldId="2147484127"/>
          </pc:sldLayoutMkLst>
        </pc:sldLayoutChg>
        <pc:sldLayoutChg chg="del">
          <pc:chgData name="Shahzad Ali" userId="ecba8e45-00b4-4f6b-a2f0-4dc2d773ca2c" providerId="ADAL" clId="{37B9F2DD-0560-3B45-AF34-5500DAAE51F3}" dt="2024-04-12T02:45:44.513" v="38" actId="2696"/>
          <pc:sldLayoutMkLst>
            <pc:docMk/>
            <pc:sldMasterMk cId="3753911056" sldId="2147484112"/>
            <pc:sldLayoutMk cId="1460247162" sldId="2147484128"/>
          </pc:sldLayoutMkLst>
        </pc:sldLayoutChg>
        <pc:sldLayoutChg chg="del">
          <pc:chgData name="Shahzad Ali" userId="ecba8e45-00b4-4f6b-a2f0-4dc2d773ca2c" providerId="ADAL" clId="{37B9F2DD-0560-3B45-AF34-5500DAAE51F3}" dt="2024-04-12T02:45:44.596" v="39" actId="2696"/>
          <pc:sldLayoutMkLst>
            <pc:docMk/>
            <pc:sldMasterMk cId="3753911056" sldId="2147484112"/>
            <pc:sldLayoutMk cId="3658863208" sldId="2147484129"/>
          </pc:sldLayoutMkLst>
        </pc:sldLayoutChg>
        <pc:sldLayoutChg chg="del">
          <pc:chgData name="Shahzad Ali" userId="ecba8e45-00b4-4f6b-a2f0-4dc2d773ca2c" providerId="ADAL" clId="{37B9F2DD-0560-3B45-AF34-5500DAAE51F3}" dt="2024-04-12T02:45:44.688" v="40" actId="2696"/>
          <pc:sldLayoutMkLst>
            <pc:docMk/>
            <pc:sldMasterMk cId="3753911056" sldId="2147484112"/>
            <pc:sldLayoutMk cId="1036153748" sldId="2147484130"/>
          </pc:sldLayoutMkLst>
        </pc:sldLayoutChg>
        <pc:sldLayoutChg chg="del">
          <pc:chgData name="Shahzad Ali" userId="ecba8e45-00b4-4f6b-a2f0-4dc2d773ca2c" providerId="ADAL" clId="{37B9F2DD-0560-3B45-AF34-5500DAAE51F3}" dt="2024-04-12T02:45:44.765" v="41" actId="2696"/>
          <pc:sldLayoutMkLst>
            <pc:docMk/>
            <pc:sldMasterMk cId="3753911056" sldId="2147484112"/>
            <pc:sldLayoutMk cId="3696764096" sldId="2147484131"/>
          </pc:sldLayoutMkLst>
        </pc:sldLayoutChg>
        <pc:sldLayoutChg chg="del">
          <pc:chgData name="Shahzad Ali" userId="ecba8e45-00b4-4f6b-a2f0-4dc2d773ca2c" providerId="ADAL" clId="{37B9F2DD-0560-3B45-AF34-5500DAAE51F3}" dt="2024-04-12T02:45:44.852" v="42" actId="2696"/>
          <pc:sldLayoutMkLst>
            <pc:docMk/>
            <pc:sldMasterMk cId="3753911056" sldId="2147484112"/>
            <pc:sldLayoutMk cId="2805613017" sldId="2147484132"/>
          </pc:sldLayoutMkLst>
        </pc:sldLayoutChg>
        <pc:sldLayoutChg chg="del">
          <pc:chgData name="Shahzad Ali" userId="ecba8e45-00b4-4f6b-a2f0-4dc2d773ca2c" providerId="ADAL" clId="{37B9F2DD-0560-3B45-AF34-5500DAAE51F3}" dt="2024-04-12T02:45:44.939" v="43" actId="2696"/>
          <pc:sldLayoutMkLst>
            <pc:docMk/>
            <pc:sldMasterMk cId="3753911056" sldId="2147484112"/>
            <pc:sldLayoutMk cId="1558052202" sldId="2147484133"/>
          </pc:sldLayoutMkLst>
        </pc:sldLayoutChg>
        <pc:sldLayoutChg chg="del">
          <pc:chgData name="Shahzad Ali" userId="ecba8e45-00b4-4f6b-a2f0-4dc2d773ca2c" providerId="ADAL" clId="{37B9F2DD-0560-3B45-AF34-5500DAAE51F3}" dt="2024-04-12T02:45:45.015" v="44" actId="2696"/>
          <pc:sldLayoutMkLst>
            <pc:docMk/>
            <pc:sldMasterMk cId="3753911056" sldId="2147484112"/>
            <pc:sldLayoutMk cId="1040713465" sldId="2147484134"/>
          </pc:sldLayoutMkLst>
        </pc:sldLayoutChg>
        <pc:sldLayoutChg chg="del">
          <pc:chgData name="Shahzad Ali" userId="ecba8e45-00b4-4f6b-a2f0-4dc2d773ca2c" providerId="ADAL" clId="{37B9F2DD-0560-3B45-AF34-5500DAAE51F3}" dt="2024-04-12T02:45:45.098" v="45" actId="2696"/>
          <pc:sldLayoutMkLst>
            <pc:docMk/>
            <pc:sldMasterMk cId="3753911056" sldId="2147484112"/>
            <pc:sldLayoutMk cId="3853331099" sldId="2147484135"/>
          </pc:sldLayoutMkLst>
        </pc:sldLayoutChg>
        <pc:sldLayoutChg chg="del">
          <pc:chgData name="Shahzad Ali" userId="ecba8e45-00b4-4f6b-a2f0-4dc2d773ca2c" providerId="ADAL" clId="{37B9F2DD-0560-3B45-AF34-5500DAAE51F3}" dt="2024-04-12T02:45:45.183" v="46" actId="2696"/>
          <pc:sldLayoutMkLst>
            <pc:docMk/>
            <pc:sldMasterMk cId="3753911056" sldId="2147484112"/>
            <pc:sldLayoutMk cId="2318681457" sldId="2147484136"/>
          </pc:sldLayoutMkLst>
        </pc:sldLayoutChg>
        <pc:sldLayoutChg chg="del">
          <pc:chgData name="Shahzad Ali" userId="ecba8e45-00b4-4f6b-a2f0-4dc2d773ca2c" providerId="ADAL" clId="{37B9F2DD-0560-3B45-AF34-5500DAAE51F3}" dt="2024-04-12T02:45:45.269" v="47" actId="2696"/>
          <pc:sldLayoutMkLst>
            <pc:docMk/>
            <pc:sldMasterMk cId="3753911056" sldId="2147484112"/>
            <pc:sldLayoutMk cId="3409075414" sldId="2147484137"/>
          </pc:sldLayoutMkLst>
        </pc:sldLayoutChg>
        <pc:sldLayoutChg chg="del">
          <pc:chgData name="Shahzad Ali" userId="ecba8e45-00b4-4f6b-a2f0-4dc2d773ca2c" providerId="ADAL" clId="{37B9F2DD-0560-3B45-AF34-5500DAAE51F3}" dt="2024-04-12T02:45:45.350" v="48" actId="2696"/>
          <pc:sldLayoutMkLst>
            <pc:docMk/>
            <pc:sldMasterMk cId="3753911056" sldId="2147484112"/>
            <pc:sldLayoutMk cId="2194796836" sldId="2147484138"/>
          </pc:sldLayoutMkLst>
        </pc:sldLayoutChg>
        <pc:sldLayoutChg chg="del">
          <pc:chgData name="Shahzad Ali" userId="ecba8e45-00b4-4f6b-a2f0-4dc2d773ca2c" providerId="ADAL" clId="{37B9F2DD-0560-3B45-AF34-5500DAAE51F3}" dt="2024-04-12T02:45:45.438" v="49" actId="2696"/>
          <pc:sldLayoutMkLst>
            <pc:docMk/>
            <pc:sldMasterMk cId="3753911056" sldId="2147484112"/>
            <pc:sldLayoutMk cId="521229058" sldId="2147484139"/>
          </pc:sldLayoutMkLst>
        </pc:sldLayoutChg>
      </pc:sldMasterChg>
    </pc:docChg>
  </pc:docChgLst>
  <pc:docChgLst>
    <pc:chgData name="Shahzad Ali" userId="ecba8e45-00b4-4f6b-a2f0-4dc2d773ca2c" providerId="ADAL" clId="{C2645074-432B-DF49-BC55-26EAC569EAF1}"/>
    <pc:docChg chg="custSel addSld delSld modSld sldOrd modMainMaster">
      <pc:chgData name="Shahzad Ali" userId="ecba8e45-00b4-4f6b-a2f0-4dc2d773ca2c" providerId="ADAL" clId="{C2645074-432B-DF49-BC55-26EAC569EAF1}" dt="2022-11-06T03:12:52.297" v="180" actId="729"/>
      <pc:docMkLst>
        <pc:docMk/>
      </pc:docMkLst>
      <pc:sldChg chg="modSp mod">
        <pc:chgData name="Shahzad Ali" userId="ecba8e45-00b4-4f6b-a2f0-4dc2d773ca2c" providerId="ADAL" clId="{C2645074-432B-DF49-BC55-26EAC569EAF1}" dt="2022-11-06T03:11:15.260" v="176" actId="403"/>
        <pc:sldMkLst>
          <pc:docMk/>
          <pc:sldMk cId="109857222" sldId="256"/>
        </pc:sldMkLst>
        <pc:spChg chg="mod">
          <ac:chgData name="Shahzad Ali" userId="ecba8e45-00b4-4f6b-a2f0-4dc2d773ca2c" providerId="ADAL" clId="{C2645074-432B-DF49-BC55-26EAC569EAF1}" dt="2022-11-04T05:22:23.010" v="58" actId="20577"/>
          <ac:spMkLst>
            <pc:docMk/>
            <pc:sldMk cId="109857222" sldId="256"/>
            <ac:spMk id="3" creationId="{00000000-0000-0000-0000-000000000000}"/>
          </ac:spMkLst>
        </pc:spChg>
        <pc:spChg chg="mod">
          <ac:chgData name="Shahzad Ali" userId="ecba8e45-00b4-4f6b-a2f0-4dc2d773ca2c" providerId="ADAL" clId="{C2645074-432B-DF49-BC55-26EAC569EAF1}" dt="2022-11-06T03:11:10.946" v="172" actId="403"/>
          <ac:spMkLst>
            <pc:docMk/>
            <pc:sldMk cId="109857222" sldId="256"/>
            <ac:spMk id="4" creationId="{00000000-0000-0000-0000-000000000000}"/>
          </ac:spMkLst>
        </pc:spChg>
        <pc:spChg chg="mod">
          <ac:chgData name="Shahzad Ali" userId="ecba8e45-00b4-4f6b-a2f0-4dc2d773ca2c" providerId="ADAL" clId="{C2645074-432B-DF49-BC55-26EAC569EAF1}" dt="2022-11-06T03:11:15.260" v="176" actId="403"/>
          <ac:spMkLst>
            <pc:docMk/>
            <pc:sldMk cId="109857222" sldId="256"/>
            <ac:spMk id="5" creationId="{00000000-0000-0000-0000-000000000000}"/>
          </ac:spMkLst>
        </pc:spChg>
      </pc:sldChg>
      <pc:sldChg chg="del">
        <pc:chgData name="Shahzad Ali" userId="ecba8e45-00b4-4f6b-a2f0-4dc2d773ca2c" providerId="ADAL" clId="{C2645074-432B-DF49-BC55-26EAC569EAF1}" dt="2022-11-06T03:11:31.453" v="178" actId="2696"/>
        <pc:sldMkLst>
          <pc:docMk/>
          <pc:sldMk cId="1844751874" sldId="257"/>
        </pc:sldMkLst>
      </pc:sldChg>
      <pc:sldChg chg="add mod modShow">
        <pc:chgData name="Shahzad Ali" userId="ecba8e45-00b4-4f6b-a2f0-4dc2d773ca2c" providerId="ADAL" clId="{C2645074-432B-DF49-BC55-26EAC569EAF1}" dt="2022-11-06T03:12:52.297" v="180" actId="729"/>
        <pc:sldMkLst>
          <pc:docMk/>
          <pc:sldMk cId="2545226789" sldId="257"/>
        </pc:sldMkLst>
      </pc:sldChg>
      <pc:sldChg chg="del">
        <pc:chgData name="Shahzad Ali" userId="ecba8e45-00b4-4f6b-a2f0-4dc2d773ca2c" providerId="ADAL" clId="{C2645074-432B-DF49-BC55-26EAC569EAF1}" dt="2022-11-06T03:11:31.453" v="178" actId="2696"/>
        <pc:sldMkLst>
          <pc:docMk/>
          <pc:sldMk cId="2650476685" sldId="258"/>
        </pc:sldMkLst>
      </pc:sldChg>
      <pc:sldChg chg="add mod modShow">
        <pc:chgData name="Shahzad Ali" userId="ecba8e45-00b4-4f6b-a2f0-4dc2d773ca2c" providerId="ADAL" clId="{C2645074-432B-DF49-BC55-26EAC569EAF1}" dt="2022-11-06T03:12:52.297" v="180" actId="729"/>
        <pc:sldMkLst>
          <pc:docMk/>
          <pc:sldMk cId="2706268681" sldId="258"/>
        </pc:sldMkLst>
      </pc:sldChg>
      <pc:sldChg chg="add">
        <pc:chgData name="Shahzad Ali" userId="ecba8e45-00b4-4f6b-a2f0-4dc2d773ca2c" providerId="ADAL" clId="{C2645074-432B-DF49-BC55-26EAC569EAF1}" dt="2022-11-04T05:23:51.935" v="73"/>
        <pc:sldMkLst>
          <pc:docMk/>
          <pc:sldMk cId="3754589551" sldId="2356"/>
        </pc:sldMkLst>
      </pc:sldChg>
      <pc:sldChg chg="add">
        <pc:chgData name="Shahzad Ali" userId="ecba8e45-00b4-4f6b-a2f0-4dc2d773ca2c" providerId="ADAL" clId="{C2645074-432B-DF49-BC55-26EAC569EAF1}" dt="2022-11-04T05:23:51.935" v="73"/>
        <pc:sldMkLst>
          <pc:docMk/>
          <pc:sldMk cId="2641064479" sldId="2359"/>
        </pc:sldMkLst>
      </pc:sldChg>
      <pc:sldChg chg="modSp add mod modClrScheme chgLayout">
        <pc:chgData name="Shahzad Ali" userId="ecba8e45-00b4-4f6b-a2f0-4dc2d773ca2c" providerId="ADAL" clId="{C2645074-432B-DF49-BC55-26EAC569EAF1}" dt="2022-11-04T05:26:48.722" v="107" actId="403"/>
        <pc:sldMkLst>
          <pc:docMk/>
          <pc:sldMk cId="2863785540" sldId="2076137219"/>
        </pc:sldMkLst>
        <pc:spChg chg="mod ord">
          <ac:chgData name="Shahzad Ali" userId="ecba8e45-00b4-4f6b-a2f0-4dc2d773ca2c" providerId="ADAL" clId="{C2645074-432B-DF49-BC55-26EAC569EAF1}" dt="2022-11-04T05:26:48.722" v="107" actId="403"/>
          <ac:spMkLst>
            <pc:docMk/>
            <pc:sldMk cId="2863785540" sldId="2076137219"/>
            <ac:spMk id="3" creationId="{901F4A09-5A21-F189-210E-0998E0D66506}"/>
          </ac:spMkLst>
        </pc:spChg>
        <pc:spChg chg="mod ord">
          <ac:chgData name="Shahzad Ali" userId="ecba8e45-00b4-4f6b-a2f0-4dc2d773ca2c" providerId="ADAL" clId="{C2645074-432B-DF49-BC55-26EAC569EAF1}" dt="2022-11-04T05:24:47.760" v="75" actId="700"/>
          <ac:spMkLst>
            <pc:docMk/>
            <pc:sldMk cId="2863785540" sldId="2076137219"/>
            <ac:spMk id="4" creationId="{3B20501F-072E-5A4A-B836-B4D48E2B3527}"/>
          </ac:spMkLst>
        </pc:spChg>
        <pc:spChg chg="mod">
          <ac:chgData name="Shahzad Ali" userId="ecba8e45-00b4-4f6b-a2f0-4dc2d773ca2c" providerId="ADAL" clId="{C2645074-432B-DF49-BC55-26EAC569EAF1}" dt="2022-11-04T05:26:17.973" v="97" actId="1076"/>
          <ac:spMkLst>
            <pc:docMk/>
            <pc:sldMk cId="2863785540" sldId="2076137219"/>
            <ac:spMk id="7" creationId="{525822C0-C1E7-06A5-4113-56E1DE455DFB}"/>
          </ac:spMkLst>
        </pc:spChg>
        <pc:spChg chg="mod">
          <ac:chgData name="Shahzad Ali" userId="ecba8e45-00b4-4f6b-a2f0-4dc2d773ca2c" providerId="ADAL" clId="{C2645074-432B-DF49-BC55-26EAC569EAF1}" dt="2022-11-04T05:26:17.973" v="97" actId="1076"/>
          <ac:spMkLst>
            <pc:docMk/>
            <pc:sldMk cId="2863785540" sldId="2076137219"/>
            <ac:spMk id="8" creationId="{B1887038-56AD-8E9C-4549-9CB9116EC874}"/>
          </ac:spMkLst>
        </pc:spChg>
        <pc:spChg chg="mod">
          <ac:chgData name="Shahzad Ali" userId="ecba8e45-00b4-4f6b-a2f0-4dc2d773ca2c" providerId="ADAL" clId="{C2645074-432B-DF49-BC55-26EAC569EAF1}" dt="2022-11-04T05:26:17.973" v="97" actId="1076"/>
          <ac:spMkLst>
            <pc:docMk/>
            <pc:sldMk cId="2863785540" sldId="2076137219"/>
            <ac:spMk id="9" creationId="{AE7B808D-7238-24C9-62E8-10F860076024}"/>
          </ac:spMkLst>
        </pc:spChg>
        <pc:spChg chg="mod">
          <ac:chgData name="Shahzad Ali" userId="ecba8e45-00b4-4f6b-a2f0-4dc2d773ca2c" providerId="ADAL" clId="{C2645074-432B-DF49-BC55-26EAC569EAF1}" dt="2022-11-04T05:26:17.973" v="97" actId="1076"/>
          <ac:spMkLst>
            <pc:docMk/>
            <pc:sldMk cId="2863785540" sldId="2076137219"/>
            <ac:spMk id="10" creationId="{4AAEA9F9-173D-3DBC-087B-133F9B558E9C}"/>
          </ac:spMkLst>
        </pc:spChg>
      </pc:sldChg>
      <pc:sldChg chg="add">
        <pc:chgData name="Shahzad Ali" userId="ecba8e45-00b4-4f6b-a2f0-4dc2d773ca2c" providerId="ADAL" clId="{C2645074-432B-DF49-BC55-26EAC569EAF1}" dt="2022-11-04T05:23:51.935" v="73"/>
        <pc:sldMkLst>
          <pc:docMk/>
          <pc:sldMk cId="1995439473" sldId="2076137222"/>
        </pc:sldMkLst>
      </pc:sldChg>
      <pc:sldChg chg="delSp modSp add mod ord">
        <pc:chgData name="Shahzad Ali" userId="ecba8e45-00b4-4f6b-a2f0-4dc2d773ca2c" providerId="ADAL" clId="{C2645074-432B-DF49-BC55-26EAC569EAF1}" dt="2022-11-06T03:11:28.176" v="177" actId="20578"/>
        <pc:sldMkLst>
          <pc:docMk/>
          <pc:sldMk cId="525523143" sldId="2076137227"/>
        </pc:sldMkLst>
        <pc:spChg chg="del">
          <ac:chgData name="Shahzad Ali" userId="ecba8e45-00b4-4f6b-a2f0-4dc2d773ca2c" providerId="ADAL" clId="{C2645074-432B-DF49-BC55-26EAC569EAF1}" dt="2022-11-04T05:24:24.760" v="74" actId="478"/>
          <ac:spMkLst>
            <pc:docMk/>
            <pc:sldMk cId="525523143" sldId="2076137227"/>
            <ac:spMk id="3" creationId="{9D7A3A43-4BB1-8B43-8CF5-955D970F028D}"/>
          </ac:spMkLst>
        </pc:spChg>
        <pc:spChg chg="mod">
          <ac:chgData name="Shahzad Ali" userId="ecba8e45-00b4-4f6b-a2f0-4dc2d773ca2c" providerId="ADAL" clId="{C2645074-432B-DF49-BC55-26EAC569EAF1}" dt="2022-11-04T05:27:02.327" v="124" actId="20577"/>
          <ac:spMkLst>
            <pc:docMk/>
            <pc:sldMk cId="525523143" sldId="2076137227"/>
            <ac:spMk id="7" creationId="{337FF85C-545D-7240-A98A-26D34C32658A}"/>
          </ac:spMkLst>
        </pc:spChg>
      </pc:sldChg>
      <pc:sldChg chg="add">
        <pc:chgData name="Shahzad Ali" userId="ecba8e45-00b4-4f6b-a2f0-4dc2d773ca2c" providerId="ADAL" clId="{C2645074-432B-DF49-BC55-26EAC569EAF1}" dt="2022-11-04T05:23:51.935" v="73"/>
        <pc:sldMkLst>
          <pc:docMk/>
          <pc:sldMk cId="3359752778" sldId="2076137328"/>
        </pc:sldMkLst>
      </pc:sldChg>
      <pc:sldChg chg="add">
        <pc:chgData name="Shahzad Ali" userId="ecba8e45-00b4-4f6b-a2f0-4dc2d773ca2c" providerId="ADAL" clId="{C2645074-432B-DF49-BC55-26EAC569EAF1}" dt="2022-11-04T05:23:51.935" v="73"/>
        <pc:sldMkLst>
          <pc:docMk/>
          <pc:sldMk cId="2297546950" sldId="2076137356"/>
        </pc:sldMkLst>
      </pc:sldChg>
      <pc:sldChg chg="add">
        <pc:chgData name="Shahzad Ali" userId="ecba8e45-00b4-4f6b-a2f0-4dc2d773ca2c" providerId="ADAL" clId="{C2645074-432B-DF49-BC55-26EAC569EAF1}" dt="2022-11-04T05:23:51.935" v="73"/>
        <pc:sldMkLst>
          <pc:docMk/>
          <pc:sldMk cId="570439182" sldId="2076137446"/>
        </pc:sldMkLst>
      </pc:sldChg>
      <pc:sldChg chg="add">
        <pc:chgData name="Shahzad Ali" userId="ecba8e45-00b4-4f6b-a2f0-4dc2d773ca2c" providerId="ADAL" clId="{C2645074-432B-DF49-BC55-26EAC569EAF1}" dt="2022-11-04T05:23:51.935" v="73"/>
        <pc:sldMkLst>
          <pc:docMk/>
          <pc:sldMk cId="3718647466" sldId="2076137477"/>
        </pc:sldMkLst>
      </pc:sldChg>
      <pc:sldChg chg="add">
        <pc:chgData name="Shahzad Ali" userId="ecba8e45-00b4-4f6b-a2f0-4dc2d773ca2c" providerId="ADAL" clId="{C2645074-432B-DF49-BC55-26EAC569EAF1}" dt="2022-11-04T05:23:51.935" v="73"/>
        <pc:sldMkLst>
          <pc:docMk/>
          <pc:sldMk cId="1066221673" sldId="2142532864"/>
        </pc:sldMkLst>
      </pc:sldChg>
      <pc:sldMasterChg chg="modSldLayout">
        <pc:chgData name="Shahzad Ali" userId="ecba8e45-00b4-4f6b-a2f0-4dc2d773ca2c" providerId="ADAL" clId="{C2645074-432B-DF49-BC55-26EAC569EAF1}" dt="2022-11-04T05:19:54.656" v="2" actId="14100"/>
        <pc:sldMasterMkLst>
          <pc:docMk/>
          <pc:sldMasterMk cId="2501891632" sldId="2147483783"/>
        </pc:sldMasterMkLst>
        <pc:sldLayoutChg chg="modSp mod">
          <pc:chgData name="Shahzad Ali" userId="ecba8e45-00b4-4f6b-a2f0-4dc2d773ca2c" providerId="ADAL" clId="{C2645074-432B-DF49-BC55-26EAC569EAF1}" dt="2022-11-04T05:19:54.656" v="2" actId="14100"/>
          <pc:sldLayoutMkLst>
            <pc:docMk/>
            <pc:sldMasterMk cId="2501891632" sldId="2147483783"/>
            <pc:sldLayoutMk cId="3130855199" sldId="2147483937"/>
          </pc:sldLayoutMkLst>
          <pc:spChg chg="mod">
            <ac:chgData name="Shahzad Ali" userId="ecba8e45-00b4-4f6b-a2f0-4dc2d773ca2c" providerId="ADAL" clId="{C2645074-432B-DF49-BC55-26EAC569EAF1}" dt="2022-11-04T05:19:54.656" v="2" actId="14100"/>
            <ac:spMkLst>
              <pc:docMk/>
              <pc:sldMasterMk cId="2501891632" sldId="2147483783"/>
              <pc:sldLayoutMk cId="3130855199" sldId="2147483937"/>
              <ac:spMk id="4" creationId="{7AB0B672-BCB2-4225-B99B-5DCF23F80FEF}"/>
            </ac:spMkLst>
          </pc:spChg>
          <pc:spChg chg="mod">
            <ac:chgData name="Shahzad Ali" userId="ecba8e45-00b4-4f6b-a2f0-4dc2d773ca2c" providerId="ADAL" clId="{C2645074-432B-DF49-BC55-26EAC569EAF1}" dt="2022-11-04T05:19:32.207" v="0" actId="14100"/>
            <ac:spMkLst>
              <pc:docMk/>
              <pc:sldMasterMk cId="2501891632" sldId="2147483783"/>
              <pc:sldLayoutMk cId="3130855199" sldId="2147483937"/>
              <ac:spMk id="16" creationId="{00000000-0000-0000-0000-000000000000}"/>
            </ac:spMkLst>
          </pc:spChg>
          <pc:spChg chg="mod">
            <ac:chgData name="Shahzad Ali" userId="ecba8e45-00b4-4f6b-a2f0-4dc2d773ca2c" providerId="ADAL" clId="{C2645074-432B-DF49-BC55-26EAC569EAF1}" dt="2022-11-04T05:19:51.011" v="1" actId="14100"/>
            <ac:spMkLst>
              <pc:docMk/>
              <pc:sldMasterMk cId="2501891632" sldId="2147483783"/>
              <pc:sldLayoutMk cId="3130855199" sldId="2147483937"/>
              <ac:spMk id="18"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0F76EC-978E-42B8-96B5-27A5D93EF9E4}" type="datetimeFigureOut">
              <a:t>4/14/24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ACBDAA-39C4-4953-8B33-EC28350C399A}" type="slidenum">
              <a:t>‹#›</a:t>
            </a:fld>
            <a:endParaRPr lang="en-US"/>
          </a:p>
        </p:txBody>
      </p:sp>
    </p:spTree>
    <p:extLst>
      <p:ext uri="{BB962C8B-B14F-4D97-AF65-F5344CB8AC3E}">
        <p14:creationId xmlns:p14="http://schemas.microsoft.com/office/powerpoint/2010/main" val="209609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How many here are already familiar with AWS Networking 101?</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ACBDAA-39C4-4953-8B33-EC28350C399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0863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The VPCs in the same region or in different regions can talk to each other, and what you have to do is to peering them together.</a:t>
            </a:r>
          </a:p>
          <a:p>
            <a:endParaRPr lang="en-CH" dirty="0"/>
          </a:p>
          <a:p>
            <a:r>
              <a:rPr lang="en-CH" dirty="0"/>
              <a:t>When you establish a peering connection you will establish connectivity between the two VPCs, however you have to manually take care of the route table configuration.</a:t>
            </a:r>
          </a:p>
          <a:p>
            <a:endParaRPr lang="en-CH" dirty="0"/>
          </a:p>
          <a:p>
            <a:r>
              <a:rPr lang="en-CH" dirty="0"/>
              <a:t>As I said before, You can establish the vpc peering across regions.</a:t>
            </a:r>
          </a:p>
          <a:p>
            <a:endParaRPr lang="en-CH" dirty="0"/>
          </a:p>
          <a:p>
            <a:r>
              <a:rPr lang="en-CH" dirty="0"/>
              <a:t>However, they are not transitive , I can’t hop from one VPC to get to another, you are compelled to create a full mesh peering structure if you want that all VPCs can talk together; this is the requirement. At the same time, you need to manipulate all the route tables per each VPC and this can become a tidious endeavor.</a:t>
            </a:r>
          </a:p>
          <a:p>
            <a:r>
              <a:rPr lang="en-CH" dirty="0"/>
              <a:t>So, as you can see the configuration is quite intense and messy.</a:t>
            </a:r>
          </a:p>
        </p:txBody>
      </p:sp>
      <p:sp>
        <p:nvSpPr>
          <p:cNvPr id="4" name="Slide Number Placeholder 3"/>
          <p:cNvSpPr>
            <a:spLocks noGrp="1"/>
          </p:cNvSpPr>
          <p:nvPr>
            <p:ph type="sldNum" sz="quarter" idx="5"/>
          </p:nvPr>
        </p:nvSpPr>
        <p:spPr/>
        <p:txBody>
          <a:bodyPr/>
          <a:lstStyle/>
          <a:p>
            <a:fld id="{4AACBDAA-39C4-4953-8B33-EC28350C399A}" type="slidenum">
              <a:rPr lang="en-CH" smtClean="0"/>
              <a:t>10</a:t>
            </a:fld>
            <a:endParaRPr lang="en-CH"/>
          </a:p>
        </p:txBody>
      </p:sp>
    </p:spTree>
    <p:extLst>
      <p:ext uri="{BB962C8B-B14F-4D97-AF65-F5344CB8AC3E}">
        <p14:creationId xmlns:p14="http://schemas.microsoft.com/office/powerpoint/2010/main" val="970863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This is the reason why AWS created the AWS TGW.</a:t>
            </a:r>
          </a:p>
          <a:p>
            <a:r>
              <a:rPr lang="en-CH" dirty="0"/>
              <a:t>This is the AWS Transit GW, please do not confuse it with the Aviatrix Transit GW.</a:t>
            </a:r>
          </a:p>
          <a:p>
            <a:endParaRPr lang="en-CH" dirty="0"/>
          </a:p>
          <a:p>
            <a:r>
              <a:rPr lang="en-CH" dirty="0"/>
              <a:t>How does the aws TGW work? In a nushell, I will establish a peering between each VPC and the TGW, specifically </a:t>
            </a:r>
            <a:r>
              <a:rPr lang="en-GB" dirty="0"/>
              <a:t>I</a:t>
            </a:r>
            <a:r>
              <a:rPr lang="en-CH" dirty="0"/>
              <a:t> will create attachment between each vpc and the TGW. The TGW is a regional construct,  it does not span regions, whereby if I want to allow a vpc in region 1 to communicate with a vpc in region 2, I have to build up a peering between the two TGWs.</a:t>
            </a:r>
          </a:p>
          <a:p>
            <a:r>
              <a:rPr lang="en-CH" dirty="0"/>
              <a:t>For the time being, there is no BGP running between the two tgws, this means that everything is based on static routing.</a:t>
            </a:r>
          </a:p>
          <a:p>
            <a:r>
              <a:rPr lang="en-CH" dirty="0"/>
              <a:t>Forget about netflow, there is a limited visibility offered with the TGW service.</a:t>
            </a:r>
          </a:p>
          <a:p>
            <a:endParaRPr lang="en-CH" dirty="0"/>
          </a:p>
          <a:p>
            <a:r>
              <a:rPr lang="en-CH" dirty="0"/>
              <a:t>Once again, you have to manage all the static routes inside the route table of each corresponding VPC connected to the TGW.</a:t>
            </a:r>
          </a:p>
          <a:p>
            <a:r>
              <a:rPr lang="en-CH" dirty="0"/>
              <a:t>The TGW is not going to auto-propagate the routes. You need to insert the entry in the route tables.</a:t>
            </a:r>
          </a:p>
          <a:p>
            <a:endParaRPr lang="en-CH" dirty="0"/>
          </a:p>
          <a:p>
            <a:r>
              <a:rPr lang="en-CH" dirty="0"/>
              <a:t>The TGW has a maximum throughput of 50 Gbps.</a:t>
            </a:r>
          </a:p>
          <a:p>
            <a:endParaRPr lang="en-CH" dirty="0"/>
          </a:p>
          <a:p>
            <a:r>
              <a:rPr lang="en-CH" dirty="0"/>
              <a:t>Let’s have a look at what is inside the TGW..</a:t>
            </a:r>
          </a:p>
        </p:txBody>
      </p:sp>
      <p:sp>
        <p:nvSpPr>
          <p:cNvPr id="4" name="Slide Number Placeholder 3"/>
          <p:cNvSpPr>
            <a:spLocks noGrp="1"/>
          </p:cNvSpPr>
          <p:nvPr>
            <p:ph type="sldNum" sz="quarter" idx="5"/>
          </p:nvPr>
        </p:nvSpPr>
        <p:spPr/>
        <p:txBody>
          <a:bodyPr/>
          <a:lstStyle/>
          <a:p>
            <a:fld id="{4AACBDAA-39C4-4953-8B33-EC28350C399A}" type="slidenum">
              <a:rPr lang="en-CH" smtClean="0"/>
              <a:t>11</a:t>
            </a:fld>
            <a:endParaRPr lang="en-CH"/>
          </a:p>
        </p:txBody>
      </p:sp>
    </p:spTree>
    <p:extLst>
      <p:ext uri="{BB962C8B-B14F-4D97-AF65-F5344CB8AC3E}">
        <p14:creationId xmlns:p14="http://schemas.microsoft.com/office/powerpoint/2010/main" val="1010341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Inside the TGW you have Route Tables. </a:t>
            </a:r>
            <a:br>
              <a:rPr lang="en-CH" dirty="0"/>
            </a:br>
            <a:r>
              <a:rPr lang="en-CH" dirty="0"/>
              <a:t>You can configure multiple Route Tables. You can have up to twenty of this.</a:t>
            </a:r>
          </a:p>
          <a:p>
            <a:r>
              <a:rPr lang="en-CH" dirty="0"/>
              <a:t>In this example, in the piccture depicted in the slide we have 4 route tables.</a:t>
            </a:r>
          </a:p>
          <a:p>
            <a:r>
              <a:rPr lang="en-CH" dirty="0"/>
              <a:t>Now we have our VPCs that want to talk to each other.</a:t>
            </a:r>
          </a:p>
          <a:p>
            <a:r>
              <a:rPr lang="en-CH" dirty="0"/>
              <a:t>So, What am </a:t>
            </a:r>
            <a:r>
              <a:rPr lang="en-GB" dirty="0"/>
              <a:t>I</a:t>
            </a:r>
            <a:r>
              <a:rPr lang="en-CH" dirty="0"/>
              <a:t> going to do here?</a:t>
            </a:r>
          </a:p>
          <a:p>
            <a:endParaRPr lang="en-CH" dirty="0"/>
          </a:p>
          <a:p>
            <a:r>
              <a:rPr lang="en-CH" dirty="0"/>
              <a:t>The very first thing that I am going to do is to create the VPC attachments! </a:t>
            </a:r>
            <a:r>
              <a:rPr lang="en-GB" dirty="0"/>
              <a:t>E</a:t>
            </a:r>
            <a:r>
              <a:rPr lang="en-CH" dirty="0"/>
              <a:t>ach attachment has an attachment number.</a:t>
            </a:r>
          </a:p>
          <a:p>
            <a:r>
              <a:rPr lang="en-CH" dirty="0"/>
              <a:t>You can attach various type of VPCs, for example in this case I have also an inspection VPC that is hosting a pair of firewalls.</a:t>
            </a:r>
          </a:p>
          <a:p>
            <a:r>
              <a:rPr lang="en-CH" dirty="0"/>
              <a:t>You can also attach your Direct Connect GW to the TGW.</a:t>
            </a:r>
          </a:p>
          <a:p>
            <a:endParaRPr lang="en-CH" dirty="0"/>
          </a:p>
          <a:p>
            <a:r>
              <a:rPr lang="en-CH" dirty="0"/>
              <a:t>Afterwards,</a:t>
            </a:r>
          </a:p>
          <a:p>
            <a:r>
              <a:rPr lang="en-CH" dirty="0"/>
              <a:t>I need to associate my attachments to specific routing tables. This is another configuration that </a:t>
            </a:r>
            <a:r>
              <a:rPr lang="en-GB" dirty="0"/>
              <a:t>I</a:t>
            </a:r>
            <a:r>
              <a:rPr lang="en-CH" dirty="0"/>
              <a:t> have to do.</a:t>
            </a:r>
          </a:p>
          <a:p>
            <a:r>
              <a:rPr lang="en-GB" dirty="0"/>
              <a:t>T</a:t>
            </a:r>
            <a:r>
              <a:rPr lang="en-CH" dirty="0"/>
              <a:t>here is a lot of configuration that we need to do in order to achieve a desired result.</a:t>
            </a:r>
          </a:p>
          <a:p>
            <a:r>
              <a:rPr lang="en-CH" dirty="0"/>
              <a:t>What we are trying to do is to steer the traffic towards the inspection VPC.</a:t>
            </a:r>
          </a:p>
          <a:p>
            <a:endParaRPr lang="en-CH" dirty="0"/>
          </a:p>
        </p:txBody>
      </p:sp>
      <p:sp>
        <p:nvSpPr>
          <p:cNvPr id="4" name="Slide Number Placeholder 3"/>
          <p:cNvSpPr>
            <a:spLocks noGrp="1"/>
          </p:cNvSpPr>
          <p:nvPr>
            <p:ph type="sldNum" sz="quarter" idx="5"/>
          </p:nvPr>
        </p:nvSpPr>
        <p:spPr/>
        <p:txBody>
          <a:bodyPr/>
          <a:lstStyle/>
          <a:p>
            <a:fld id="{4AACBDAA-39C4-4953-8B33-EC28350C399A}" type="slidenum">
              <a:rPr lang="en-CH" smtClean="0"/>
              <a:t>12</a:t>
            </a:fld>
            <a:endParaRPr lang="en-CH"/>
          </a:p>
        </p:txBody>
      </p:sp>
    </p:spTree>
    <p:extLst>
      <p:ext uri="{BB962C8B-B14F-4D97-AF65-F5344CB8AC3E}">
        <p14:creationId xmlns:p14="http://schemas.microsoft.com/office/powerpoint/2010/main" val="2593958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What are the challenges when you operate with the TGW?</a:t>
            </a:r>
          </a:p>
          <a:p>
            <a:endParaRPr lang="en-CH" dirty="0"/>
          </a:p>
          <a:p>
            <a:r>
              <a:rPr lang="en-CH" dirty="0"/>
              <a:t>Basically, this is a L3 router.</a:t>
            </a:r>
          </a:p>
          <a:p>
            <a:r>
              <a:rPr lang="en-CH" dirty="0"/>
              <a:t>It doesn’t do anything at L4, It only looks at the destination IP address</a:t>
            </a:r>
          </a:p>
          <a:p>
            <a:r>
              <a:rPr lang="en-CH" dirty="0"/>
              <a:t>It requires a lot of manual endeavor to get the traffic moved as you want.</a:t>
            </a:r>
          </a:p>
          <a:p>
            <a:r>
              <a:rPr lang="en-CH" dirty="0"/>
              <a:t>You need to manually configure the route tables in order to allow the traffic to leave a VPC and reach another VPC, or the on-prem DC.</a:t>
            </a:r>
          </a:p>
          <a:p>
            <a:r>
              <a:rPr lang="en-CH" dirty="0"/>
              <a:t>Lack of visibility, because the tgw does not export any netflow piece of information.</a:t>
            </a:r>
          </a:p>
          <a:p>
            <a:r>
              <a:rPr lang="en-CH" dirty="0"/>
              <a:t>You can’t do any packet capture, forget about downloading a .pcap file that you can open up with wireshark.</a:t>
            </a:r>
          </a:p>
          <a:p>
            <a:r>
              <a:rPr lang="en-CH" dirty="0"/>
              <a:t>Last but not least, there are a lot of limitation when you use BGP.</a:t>
            </a:r>
          </a:p>
        </p:txBody>
      </p:sp>
      <p:sp>
        <p:nvSpPr>
          <p:cNvPr id="4" name="Slide Number Placeholder 3"/>
          <p:cNvSpPr>
            <a:spLocks noGrp="1"/>
          </p:cNvSpPr>
          <p:nvPr>
            <p:ph type="sldNum" sz="quarter" idx="5"/>
          </p:nvPr>
        </p:nvSpPr>
        <p:spPr/>
        <p:txBody>
          <a:bodyPr/>
          <a:lstStyle/>
          <a:p>
            <a:fld id="{4AACBDAA-39C4-4953-8B33-EC28350C399A}" type="slidenum">
              <a:rPr lang="en-CH" smtClean="0"/>
              <a:t>19</a:t>
            </a:fld>
            <a:endParaRPr lang="en-CH"/>
          </a:p>
        </p:txBody>
      </p:sp>
    </p:spTree>
    <p:extLst>
      <p:ext uri="{BB962C8B-B14F-4D97-AF65-F5344CB8AC3E}">
        <p14:creationId xmlns:p14="http://schemas.microsoft.com/office/powerpoint/2010/main" val="8407737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Unhide for instructor-led</a:t>
            </a:r>
          </a:p>
        </p:txBody>
      </p:sp>
      <p:sp>
        <p:nvSpPr>
          <p:cNvPr id="4" name="Slide Number Placeholder 3"/>
          <p:cNvSpPr>
            <a:spLocks noGrp="1"/>
          </p:cNvSpPr>
          <p:nvPr>
            <p:ph type="sldNum" sz="quarter" idx="5"/>
          </p:nvPr>
        </p:nvSpPr>
        <p:spPr/>
        <p:txBody>
          <a:bodyPr/>
          <a:lstStyle/>
          <a:p>
            <a:fld id="{D6ADBA63-9C4F-4BBA-9BA4-95DF3F99CE08}" type="slidenum">
              <a:rPr lang="en-US" smtClean="0"/>
              <a:t>20</a:t>
            </a:fld>
            <a:endParaRPr lang="en-US"/>
          </a:p>
        </p:txBody>
      </p:sp>
    </p:spTree>
    <p:extLst>
      <p:ext uri="{BB962C8B-B14F-4D97-AF65-F5344CB8AC3E}">
        <p14:creationId xmlns:p14="http://schemas.microsoft.com/office/powerpoint/2010/main" val="2097100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AWS Cloud WAN was introduced recently.</a:t>
            </a:r>
          </a:p>
          <a:p>
            <a:r>
              <a:rPr lang="en-CH" dirty="0"/>
              <a:t>Let’s assume that we have a global network on many aws regions and you want to segment those networks , dev, test and shared</a:t>
            </a:r>
          </a:p>
          <a:p>
            <a:endParaRPr lang="en-CH" dirty="0"/>
          </a:p>
          <a:p>
            <a:r>
              <a:rPr lang="en-GB" dirty="0"/>
              <a:t>T</a:t>
            </a:r>
            <a:r>
              <a:rPr lang="en-CH" dirty="0"/>
              <a:t>his service orchestrate VPC segmentation and segeregation.</a:t>
            </a:r>
          </a:p>
          <a:p>
            <a:r>
              <a:rPr lang="en-CH" dirty="0"/>
              <a:t>It orchestrates multi network peerings.</a:t>
            </a:r>
          </a:p>
          <a:p>
            <a:r>
              <a:rPr lang="en-CH" dirty="0"/>
              <a:t>These are called core network edges, but they are tgws under the hood</a:t>
            </a:r>
          </a:p>
          <a:p>
            <a:endParaRPr lang="en-CH" dirty="0"/>
          </a:p>
          <a:p>
            <a:r>
              <a:rPr lang="en-GB" dirty="0"/>
              <a:t>Y</a:t>
            </a:r>
            <a:r>
              <a:rPr lang="en-CH" dirty="0"/>
              <a:t>ou can do everything with a json file that defines what region you wanna be in, what segment can talk to each other.</a:t>
            </a:r>
          </a:p>
          <a:p>
            <a:r>
              <a:rPr lang="en-GB" dirty="0"/>
              <a:t>I</a:t>
            </a:r>
            <a:r>
              <a:rPr lang="en-CH" dirty="0"/>
              <a:t>t sounds great but this is confied to aws only, it is not a multicloud service.</a:t>
            </a:r>
          </a:p>
          <a:p>
            <a:endParaRPr lang="en-CH" dirty="0"/>
          </a:p>
          <a:p>
            <a:r>
              <a:rPr lang="en-GB" dirty="0"/>
              <a:t>A</a:t>
            </a:r>
            <a:r>
              <a:rPr lang="en-CH" dirty="0"/>
              <a:t>nd there are still a lot of limitations, very similar to what we discussed before with the TGW, specifically a lakc of troubleshooting tools </a:t>
            </a:r>
          </a:p>
          <a:p>
            <a:r>
              <a:rPr lang="en-GB" dirty="0"/>
              <a:t>A</a:t>
            </a:r>
            <a:r>
              <a:rPr lang="en-CH"/>
              <a:t>nd not free</a:t>
            </a:r>
            <a:endParaRPr lang="en-CH" dirty="0"/>
          </a:p>
        </p:txBody>
      </p:sp>
      <p:sp>
        <p:nvSpPr>
          <p:cNvPr id="4" name="Slide Number Placeholder 3"/>
          <p:cNvSpPr>
            <a:spLocks noGrp="1"/>
          </p:cNvSpPr>
          <p:nvPr>
            <p:ph type="sldNum" sz="quarter" idx="5"/>
          </p:nvPr>
        </p:nvSpPr>
        <p:spPr/>
        <p:txBody>
          <a:bodyPr/>
          <a:lstStyle/>
          <a:p>
            <a:fld id="{4AACBDAA-39C4-4953-8B33-EC28350C399A}" type="slidenum">
              <a:rPr lang="en-CH" smtClean="0"/>
              <a:t>21</a:t>
            </a:fld>
            <a:endParaRPr lang="en-CH"/>
          </a:p>
        </p:txBody>
      </p:sp>
    </p:spTree>
    <p:extLst>
      <p:ext uri="{BB962C8B-B14F-4D97-AF65-F5344CB8AC3E}">
        <p14:creationId xmlns:p14="http://schemas.microsoft.com/office/powerpoint/2010/main" val="2424548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4AACBDAA-39C4-4953-8B33-EC28350C399A}" type="slidenum">
              <a:rPr lang="en-CH" smtClean="0"/>
              <a:t>24</a:t>
            </a:fld>
            <a:endParaRPr lang="en-CH"/>
          </a:p>
        </p:txBody>
      </p:sp>
      <p:sp>
        <p:nvSpPr>
          <p:cNvPr id="5" name="Footer Placeholder 4">
            <a:extLst>
              <a:ext uri="{FF2B5EF4-FFF2-40B4-BE49-F238E27FC236}">
                <a16:creationId xmlns:a16="http://schemas.microsoft.com/office/drawing/2014/main" id="{38AAB8FC-08A8-C7B4-EF1D-FC2B78BEC71C}"/>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4058463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So, let’s start talking about what the A</a:t>
            </a:r>
            <a:r>
              <a:rPr lang="en-GB" dirty="0"/>
              <a:t>w</a:t>
            </a:r>
            <a:r>
              <a:rPr lang="en-CH" dirty="0"/>
              <a:t>s region is. A</a:t>
            </a:r>
            <a:r>
              <a:rPr lang="en-GB" dirty="0"/>
              <a:t>w</a:t>
            </a:r>
            <a:r>
              <a:rPr lang="en-CH" dirty="0"/>
              <a:t>s has regions all over the world, the region is a presence where you can run services in a specific geoghrapic location. Usually you chose the region that is close to where your company resides. You need to pick the region before spinning up your instances.</a:t>
            </a:r>
          </a:p>
          <a:p>
            <a:r>
              <a:rPr lang="en-CH" dirty="0"/>
              <a:t>But what is really a region?</a:t>
            </a:r>
          </a:p>
        </p:txBody>
      </p:sp>
      <p:sp>
        <p:nvSpPr>
          <p:cNvPr id="4" name="Slide Number Placeholder 3"/>
          <p:cNvSpPr>
            <a:spLocks noGrp="1"/>
          </p:cNvSpPr>
          <p:nvPr>
            <p:ph type="sldNum" sz="quarter" idx="5"/>
          </p:nvPr>
        </p:nvSpPr>
        <p:spPr/>
        <p:txBody>
          <a:bodyPr/>
          <a:lstStyle/>
          <a:p>
            <a:fld id="{D6ADBA63-9C4F-4BBA-9BA4-95DF3F99CE08}" type="slidenum">
              <a:rPr lang="en-US" smtClean="0"/>
              <a:t>2</a:t>
            </a:fld>
            <a:endParaRPr lang="en-US"/>
          </a:p>
        </p:txBody>
      </p:sp>
    </p:spTree>
    <p:extLst>
      <p:ext uri="{BB962C8B-B14F-4D97-AF65-F5344CB8AC3E}">
        <p14:creationId xmlns:p14="http://schemas.microsoft.com/office/powerpoint/2010/main" val="2823625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
            </a:r>
            <a:r>
              <a:rPr lang="en-CH" dirty="0"/>
              <a:t>et’s go ahead and kind zoom in a region, we are gonna pick a specific region and we are gonna see what is inside a region. What does it look like?</a:t>
            </a:r>
          </a:p>
          <a:p>
            <a:r>
              <a:rPr lang="en-CH" dirty="0"/>
              <a:t>An AWS region is a large geographic area and it comprises multipe AWS DCs and those DCs are combined in what they call AVAILABILITY ZONES.</a:t>
            </a:r>
          </a:p>
          <a:p>
            <a:r>
              <a:rPr lang="en-CH" dirty="0"/>
              <a:t>An availability zone can include one or more DCs, and they are all in the same local area, maybe crossing the street from each other, and the connection between them is the typical high speed low latency connection.</a:t>
            </a:r>
          </a:p>
          <a:p>
            <a:r>
              <a:rPr lang="en-CH" dirty="0"/>
              <a:t>The availability zone looks like a failure zone, this means that if a power outage occurs, only one availability zone will be affected, or let me rephrase the likelihood that all the availability zones in that region would be affected is very low. Each availability zone is distant from the others in a way that they do not share the same power grid; they should be miles away from each other.</a:t>
            </a:r>
          </a:p>
          <a:p>
            <a:r>
              <a:rPr lang="en-CH" dirty="0"/>
              <a:t>When we have at least two A</a:t>
            </a:r>
            <a:r>
              <a:rPr lang="en-GB" dirty="0"/>
              <a:t>Z</a:t>
            </a:r>
            <a:r>
              <a:rPr lang="en-CH" dirty="0"/>
              <a:t>s, we can call it an aws region. There will never be a Region with only one Availability zone.</a:t>
            </a:r>
          </a:p>
          <a:p>
            <a:r>
              <a:rPr lang="en-CH" dirty="0"/>
              <a:t>Each AZ is connected to Internet, likewise with the aws global backbone network.</a:t>
            </a:r>
            <a:br>
              <a:rPr lang="en-CH" dirty="0"/>
            </a:br>
            <a:r>
              <a:rPr lang="en-CH" dirty="0"/>
              <a:t>So this is essentialy a snapshot of what an aws region looks like.</a:t>
            </a:r>
          </a:p>
        </p:txBody>
      </p:sp>
      <p:sp>
        <p:nvSpPr>
          <p:cNvPr id="4" name="Slide Number Placeholder 3"/>
          <p:cNvSpPr>
            <a:spLocks noGrp="1"/>
          </p:cNvSpPr>
          <p:nvPr>
            <p:ph type="sldNum" sz="quarter" idx="5"/>
          </p:nvPr>
        </p:nvSpPr>
        <p:spPr/>
        <p:txBody>
          <a:bodyPr/>
          <a:lstStyle/>
          <a:p>
            <a:fld id="{4AACBDAA-39C4-4953-8B33-EC28350C399A}" type="slidenum">
              <a:rPr lang="en-CH" smtClean="0"/>
              <a:t>3</a:t>
            </a:fld>
            <a:endParaRPr lang="en-CH"/>
          </a:p>
        </p:txBody>
      </p:sp>
    </p:spTree>
    <p:extLst>
      <p:ext uri="{BB962C8B-B14F-4D97-AF65-F5344CB8AC3E}">
        <p14:creationId xmlns:p14="http://schemas.microsoft.com/office/powerpoint/2010/main" val="548415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Now let’s move to the VPC, the Virtual Private Cloud.</a:t>
            </a:r>
          </a:p>
          <a:p>
            <a:r>
              <a:rPr lang="en-CH" dirty="0"/>
              <a:t>Of course, </a:t>
            </a:r>
            <a:r>
              <a:rPr lang="en-GB" dirty="0"/>
              <a:t>I</a:t>
            </a:r>
            <a:r>
              <a:rPr lang="en-CH" dirty="0"/>
              <a:t> have created my AWS account, and then I have chosen the concerned region.</a:t>
            </a:r>
          </a:p>
          <a:p>
            <a:r>
              <a:rPr lang="en-CH" dirty="0"/>
              <a:t>I have picked my region and there, I have multiple A</a:t>
            </a:r>
            <a:r>
              <a:rPr lang="en-GB" dirty="0"/>
              <a:t>Zs a</a:t>
            </a:r>
            <a:r>
              <a:rPr lang="en-CH" dirty="0"/>
              <a:t>nd now I can create what is called VPC.</a:t>
            </a:r>
          </a:p>
          <a:p>
            <a:r>
              <a:rPr lang="en-CH" dirty="0"/>
              <a:t>This is a private network that you are creating inside the AWS infrastructure, you can define the cidr block from whom you can generate subnets.</a:t>
            </a:r>
          </a:p>
          <a:p>
            <a:r>
              <a:rPr lang="en-CH" dirty="0"/>
              <a:t>In this example, we are using the cidr range 10.1.0.0/16 and you are also allowed to activate IPv6 if you desire it.</a:t>
            </a:r>
          </a:p>
          <a:p>
            <a:endParaRPr lang="en-CH" dirty="0"/>
          </a:p>
          <a:p>
            <a:r>
              <a:rPr lang="en-CH" dirty="0"/>
              <a:t>You can break down the cidr and create multiple subnets. The VPC as you can see, can span two or more availability zones in the region where it has been created, whereas a subnet is confined within an Availability zone. The VPC can only exist in a single region, It can’t span multiple regions, you can’t stratch it across multiple regions.</a:t>
            </a:r>
          </a:p>
          <a:p>
            <a:r>
              <a:rPr lang="en-CH" dirty="0"/>
              <a:t>In the picture it is mentioned that some subnets are identified as public subnets and other subnets are identified as private ones, and I will explain this later down the line.</a:t>
            </a:r>
          </a:p>
          <a:p>
            <a:r>
              <a:rPr lang="en-CH" dirty="0"/>
              <a:t>Then you can launch ec2 instances in the subnets.</a:t>
            </a:r>
          </a:p>
          <a:p>
            <a:endParaRPr lang="en-CH" dirty="0"/>
          </a:p>
          <a:p>
            <a:r>
              <a:rPr lang="en-CH" dirty="0"/>
              <a:t>(click)Of course, you can create multiple VPCs in each region.</a:t>
            </a:r>
          </a:p>
          <a:p>
            <a:endParaRPr lang="en-CH" dirty="0"/>
          </a:p>
          <a:p>
            <a:r>
              <a:rPr lang="en-CH" dirty="0"/>
              <a:t>In each region you can enable the VPC Flow Logs, this is just a way to fetch information about the traffic that is going in and out the vpc. Flow logs provides just a text file, therefore just imagine that if you activate it on all the vpcs per each account, you will get several text files and if you want to cross check these files, you need to aggregate these data, and once I have them aggregated I will be  able to visualize them and to query them.f I</a:t>
            </a:r>
            <a:r>
              <a:rPr lang="en-GB" dirty="0"/>
              <a:t>f you want to aggregate these data you need to use other services such as amazon </a:t>
            </a:r>
            <a:r>
              <a:rPr lang="en-GB" dirty="0" err="1"/>
              <a:t>cloudwatch</a:t>
            </a:r>
            <a:r>
              <a:rPr lang="en-GB" dirty="0"/>
              <a:t>, amazon </a:t>
            </a:r>
            <a:r>
              <a:rPr lang="en-GB" dirty="0" err="1"/>
              <a:t>athena</a:t>
            </a:r>
            <a:r>
              <a:rPr lang="en-GB" dirty="0"/>
              <a:t>, amazon </a:t>
            </a:r>
            <a:r>
              <a:rPr lang="en-GB" dirty="0" err="1"/>
              <a:t>quicksight</a:t>
            </a:r>
            <a:r>
              <a:rPr lang="en-GB" dirty="0"/>
              <a:t>. You need to architect a solution and manage it just for visualizing the outcomes of your data.</a:t>
            </a:r>
          </a:p>
          <a:p>
            <a:r>
              <a:rPr lang="en-GB" dirty="0"/>
              <a:t>On our solution you don’t need to build any architecture involving the activation of multiple services. The </a:t>
            </a:r>
            <a:r>
              <a:rPr lang="en-GB" dirty="0" err="1"/>
              <a:t>Copilot</a:t>
            </a:r>
            <a:r>
              <a:rPr lang="en-GB" dirty="0"/>
              <a:t> provides out-of-the-box a simplified and rich single pane of glass.</a:t>
            </a:r>
            <a:endParaRPr lang="en-CH" dirty="0"/>
          </a:p>
        </p:txBody>
      </p:sp>
      <p:sp>
        <p:nvSpPr>
          <p:cNvPr id="4" name="Slide Number Placeholder 3"/>
          <p:cNvSpPr>
            <a:spLocks noGrp="1"/>
          </p:cNvSpPr>
          <p:nvPr>
            <p:ph type="sldNum" sz="quarter" idx="5"/>
          </p:nvPr>
        </p:nvSpPr>
        <p:spPr/>
        <p:txBody>
          <a:bodyPr/>
          <a:lstStyle/>
          <a:p>
            <a:fld id="{4AACBDAA-39C4-4953-8B33-EC28350C399A}" type="slidenum">
              <a:rPr lang="en-CH" smtClean="0"/>
              <a:t>4</a:t>
            </a:fld>
            <a:endParaRPr lang="en-CH"/>
          </a:p>
        </p:txBody>
      </p:sp>
    </p:spTree>
    <p:extLst>
      <p:ext uri="{BB962C8B-B14F-4D97-AF65-F5344CB8AC3E}">
        <p14:creationId xmlns:p14="http://schemas.microsoft.com/office/powerpoint/2010/main" val="2646135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Now let’s talk about the eni, the “elastic network interface”.</a:t>
            </a:r>
          </a:p>
          <a:p>
            <a:r>
              <a:rPr lang="en-CH" dirty="0"/>
              <a:t>When you launch an ec2 instance, you need to pick a subnet and the ec2 instance will be instantiated within that subnet, and an interface will be assigned to it.</a:t>
            </a:r>
          </a:p>
          <a:p>
            <a:r>
              <a:rPr lang="en-CH" dirty="0"/>
              <a:t>That interface will receive an IP address from the subnet pool, automatically, or you can also assign it for yourself.</a:t>
            </a:r>
          </a:p>
          <a:p>
            <a:r>
              <a:rPr lang="en-CH" dirty="0"/>
              <a:t>The ENI is decoupled from the instance itself, this means that if my ec2 instance dies or fails, I can detach that eni and attach it to a new ec2 instance that will keep the same IP address.</a:t>
            </a:r>
          </a:p>
          <a:p>
            <a:endParaRPr lang="en-CH" dirty="0"/>
          </a:p>
          <a:p>
            <a:r>
              <a:rPr lang="en-CH" dirty="0"/>
              <a:t>You have alsot another concept, the eip: the “Elastic IP Address” and this is assigned only if the ec2 instance is deployed within a public subnet.</a:t>
            </a:r>
          </a:p>
          <a:p>
            <a:r>
              <a:rPr lang="en-CH" dirty="0"/>
              <a:t>When an ec2 instance gets an eip, it can be reachable from internet, Of course, you can move that eip to another ec2 if you want it.</a:t>
            </a:r>
          </a:p>
          <a:p>
            <a:endParaRPr lang="en-CH" dirty="0"/>
          </a:p>
          <a:p>
            <a:r>
              <a:rPr lang="en-CH" dirty="0"/>
              <a:t>You can have multiple eni per instance, but I can’t have an ec2 instances that have eni in two different AZs</a:t>
            </a:r>
          </a:p>
        </p:txBody>
      </p:sp>
      <p:sp>
        <p:nvSpPr>
          <p:cNvPr id="4" name="Slide Number Placeholder 3"/>
          <p:cNvSpPr>
            <a:spLocks noGrp="1"/>
          </p:cNvSpPr>
          <p:nvPr>
            <p:ph type="sldNum" sz="quarter" idx="5"/>
          </p:nvPr>
        </p:nvSpPr>
        <p:spPr/>
        <p:txBody>
          <a:bodyPr/>
          <a:lstStyle/>
          <a:p>
            <a:fld id="{4AACBDAA-39C4-4953-8B33-EC28350C399A}" type="slidenum">
              <a:rPr lang="en-CH" smtClean="0"/>
              <a:t>5</a:t>
            </a:fld>
            <a:endParaRPr lang="en-CH"/>
          </a:p>
        </p:txBody>
      </p:sp>
    </p:spTree>
    <p:extLst>
      <p:ext uri="{BB962C8B-B14F-4D97-AF65-F5344CB8AC3E}">
        <p14:creationId xmlns:p14="http://schemas.microsoft.com/office/powerpoint/2010/main" val="2353488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talk about security.</a:t>
            </a:r>
          </a:p>
          <a:p>
            <a:r>
              <a:rPr lang="en-US" dirty="0"/>
              <a:t>Security Groups and NACLs are the main constructs that provide the layer of defense that surround both the subnet and the ec2 instance.</a:t>
            </a:r>
          </a:p>
          <a:p>
            <a:endParaRPr lang="en-US" dirty="0"/>
          </a:p>
          <a:p>
            <a:r>
              <a:rPr lang="en-US" dirty="0"/>
              <a:t>The Security Group is a collection of allow rules and it denies everything by default. You have to specify an allow rule.</a:t>
            </a:r>
          </a:p>
          <a:p>
            <a:r>
              <a:rPr lang="en-US" dirty="0"/>
              <a:t>By default, it allows all traffic to leave from the ec2 instance. This SG works at the ENI level of the instance.</a:t>
            </a:r>
          </a:p>
          <a:p>
            <a:r>
              <a:rPr lang="en-US" dirty="0"/>
              <a:t>If you want to allow the traffic to come in the ec2 instance, well in this case, you have to specify it allowing the traffic.</a:t>
            </a:r>
          </a:p>
          <a:p>
            <a:r>
              <a:rPr lang="en-US" dirty="0"/>
              <a:t>The security groups are stateful rules, so if you allow an ec2 instance to talk with something, then the return traffic will be allowed, without the need of specifying this traffic in a sg rule.</a:t>
            </a:r>
          </a:p>
          <a:p>
            <a:r>
              <a:rPr lang="en-US" dirty="0"/>
              <a:t>You can attach a SG to multiple ec2 instances.</a:t>
            </a:r>
          </a:p>
          <a:p>
            <a:endParaRPr lang="en-US" dirty="0"/>
          </a:p>
          <a:p>
            <a:r>
              <a:rPr lang="en-US" dirty="0"/>
              <a:t>What about the NACL ?</a:t>
            </a:r>
          </a:p>
          <a:p>
            <a:r>
              <a:rPr lang="en-US" dirty="0"/>
              <a:t>The Network ACL lives at the subnet level, whereby the traffic going in and out the subnet will be inspected by the NACL, each traffic flow will be cross reference with each NACL rule. The NACLs permit everything by default, therefore if you want to block a specific traffic you can apply a rule that will deny that specific traffic.</a:t>
            </a:r>
          </a:p>
          <a:p>
            <a:r>
              <a:rPr lang="en-US" dirty="0"/>
              <a:t>If you want to allow a specific thing on both directions, you need to create two rules in both direction because the NACL is stateless</a:t>
            </a:r>
          </a:p>
        </p:txBody>
      </p:sp>
      <p:sp>
        <p:nvSpPr>
          <p:cNvPr id="4" name="Slide Number Placeholder 3"/>
          <p:cNvSpPr>
            <a:spLocks noGrp="1"/>
          </p:cNvSpPr>
          <p:nvPr>
            <p:ph type="sldNum" sz="quarter" idx="5"/>
          </p:nvPr>
        </p:nvSpPr>
        <p:spPr/>
        <p:txBody>
          <a:bodyPr/>
          <a:lstStyle/>
          <a:p>
            <a:fld id="{D6ADBA63-9C4F-4BBA-9BA4-95DF3F99CE08}" type="slidenum">
              <a:rPr lang="en-US" smtClean="0"/>
              <a:t>6</a:t>
            </a:fld>
            <a:endParaRPr lang="en-US"/>
          </a:p>
        </p:txBody>
      </p:sp>
    </p:spTree>
    <p:extLst>
      <p:ext uri="{BB962C8B-B14F-4D97-AF65-F5344CB8AC3E}">
        <p14:creationId xmlns:p14="http://schemas.microsoft.com/office/powerpoint/2010/main" val="1744724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Now we are going to talk about a very important topic, the VPC route table.</a:t>
            </a:r>
          </a:p>
          <a:p>
            <a:r>
              <a:rPr lang="en-CH" dirty="0"/>
              <a:t>The route table steers the traffic within your VPC.</a:t>
            </a:r>
          </a:p>
          <a:p>
            <a:r>
              <a:rPr lang="en-CH" dirty="0"/>
              <a:t>You create a route table and then you associate subnets to this route table.</a:t>
            </a:r>
          </a:p>
          <a:p>
            <a:r>
              <a:rPr lang="en-CH" dirty="0"/>
              <a:t>A subnet can be associated with a single route table, whereas a route table can contain multiple subnets.</a:t>
            </a:r>
          </a:p>
          <a:p>
            <a:r>
              <a:rPr lang="en-CH" dirty="0"/>
              <a:t>The route table has the summary cidr block, that points to “local” and this allow by default the communication among all the subnets in that vpc</a:t>
            </a:r>
          </a:p>
          <a:p>
            <a:r>
              <a:rPr lang="en-CH" dirty="0"/>
              <a:t>Y</a:t>
            </a:r>
          </a:p>
          <a:p>
            <a:r>
              <a:rPr lang="en-CH" dirty="0"/>
              <a:t>ou can also allocate an IGW to a route table, such that you can allow the subnets associated with this route table to become a public subnet and therefore, they will be able to reach the Internet Public Zone.</a:t>
            </a:r>
          </a:p>
          <a:p>
            <a:r>
              <a:rPr lang="en-CH" dirty="0"/>
              <a:t>If you want to allow a private subnet to reach internet, but blocking the traffic coming from Internet, you can instantiate a NGW and insert a quad zero in the route table that is encompassing this private subnet, and the quad zero will point to the ngw.</a:t>
            </a:r>
          </a:p>
          <a:p>
            <a:endParaRPr lang="en-CH" dirty="0"/>
          </a:p>
          <a:p>
            <a:r>
              <a:rPr lang="en-CH" dirty="0"/>
              <a:t>Everytime you create a subnet, you need to "associate" it to a specifc route table if you want to define whether it should be public or not; this is not a process that occur dynamically on the route table: You are compelled to manually define each route table.</a:t>
            </a:r>
          </a:p>
          <a:p>
            <a:endParaRPr lang="en-CH" dirty="0"/>
          </a:p>
          <a:p>
            <a:r>
              <a:rPr lang="en-CH" dirty="0"/>
              <a:t>You can also have specifc route that are more speciifc of your local route, and this is a new feature offered by AWS: in a nutshell this feature allows to forward the traffic generated from one instance towards another instance, that can represent a NGFW: in this example the ec2 instance in the private subnet 10.1.2.0/24 that wants to reach the ec2 instance in 10.1.5.0/24, has its traffic sent towards the ec2-instance in 10.1.1.0/24</a:t>
            </a:r>
          </a:p>
        </p:txBody>
      </p:sp>
      <p:sp>
        <p:nvSpPr>
          <p:cNvPr id="4" name="Slide Number Placeholder 3"/>
          <p:cNvSpPr>
            <a:spLocks noGrp="1"/>
          </p:cNvSpPr>
          <p:nvPr>
            <p:ph type="sldNum" sz="quarter" idx="5"/>
          </p:nvPr>
        </p:nvSpPr>
        <p:spPr/>
        <p:txBody>
          <a:bodyPr/>
          <a:lstStyle/>
          <a:p>
            <a:fld id="{4AACBDAA-39C4-4953-8B33-EC28350C399A}" type="slidenum">
              <a:rPr lang="en-CH" smtClean="0"/>
              <a:t>7</a:t>
            </a:fld>
            <a:endParaRPr lang="en-CH"/>
          </a:p>
        </p:txBody>
      </p:sp>
    </p:spTree>
    <p:extLst>
      <p:ext uri="{BB962C8B-B14F-4D97-AF65-F5344CB8AC3E}">
        <p14:creationId xmlns:p14="http://schemas.microsoft.com/office/powerpoint/2010/main" val="785832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Now let’s talk about the vgw, THE VIRTUAL PRIVATE GATEWAY.</a:t>
            </a:r>
          </a:p>
          <a:p>
            <a:r>
              <a:rPr lang="en-CH" dirty="0"/>
              <a:t>Earlier we talked about the networking within the VPC, now let’s deep dive into how the vpc can talk with the outside world.</a:t>
            </a:r>
          </a:p>
          <a:p>
            <a:endParaRPr lang="en-CH" dirty="0"/>
          </a:p>
          <a:p>
            <a:r>
              <a:rPr lang="en-CH" dirty="0"/>
              <a:t>(click)</a:t>
            </a:r>
          </a:p>
          <a:p>
            <a:endParaRPr lang="en-CH" dirty="0"/>
          </a:p>
          <a:p>
            <a:r>
              <a:rPr lang="en-CH" dirty="0"/>
              <a:t>You can instantiate a VGW to your VPC, and then you can build up an IPSec tunnel between the VGW and your on-prem DC router.</a:t>
            </a:r>
          </a:p>
          <a:p>
            <a:r>
              <a:rPr lang="en-CH" dirty="0"/>
              <a:t>You can run either BGP in order to automatically advertise your subnets from the DC towards the CSP, or you can also run static routes.</a:t>
            </a:r>
          </a:p>
          <a:p>
            <a:r>
              <a:rPr lang="en-CH" dirty="0"/>
              <a:t>Please keep in mind that the throughput is choked at 1.25Gbps and it can’t go faster than that.</a:t>
            </a:r>
          </a:p>
          <a:p>
            <a:endParaRPr lang="en-CH" dirty="0"/>
          </a:p>
          <a:p>
            <a:r>
              <a:rPr lang="en-CH" dirty="0"/>
              <a:t>Of course in the route table in order to allow the internal ec2 instances to respond to the traffic coming from the DC, you need to have a route.</a:t>
            </a:r>
          </a:p>
          <a:p>
            <a:r>
              <a:rPr lang="en-CH" dirty="0"/>
              <a:t>With BGP enabled, the VGW can auto-populate the route table in order to allow the ec2 instance to reach the dc, however, only the first 100 routes learnt by the VGW can be auto-propagated. This is the only moment where the route table is dynamically updated, when indeed the VGW carries out the propagation.</a:t>
            </a:r>
          </a:p>
          <a:p>
            <a:endParaRPr lang="en-CH" dirty="0"/>
          </a:p>
        </p:txBody>
      </p:sp>
      <p:sp>
        <p:nvSpPr>
          <p:cNvPr id="4" name="Slide Number Placeholder 3"/>
          <p:cNvSpPr>
            <a:spLocks noGrp="1"/>
          </p:cNvSpPr>
          <p:nvPr>
            <p:ph type="sldNum" sz="quarter" idx="5"/>
          </p:nvPr>
        </p:nvSpPr>
        <p:spPr/>
        <p:txBody>
          <a:bodyPr/>
          <a:lstStyle/>
          <a:p>
            <a:fld id="{4AACBDAA-39C4-4953-8B33-EC28350C399A}" type="slidenum">
              <a:rPr lang="en-CH" smtClean="0"/>
              <a:t>8</a:t>
            </a:fld>
            <a:endParaRPr lang="en-CH"/>
          </a:p>
        </p:txBody>
      </p:sp>
    </p:spTree>
    <p:extLst>
      <p:ext uri="{BB962C8B-B14F-4D97-AF65-F5344CB8AC3E}">
        <p14:creationId xmlns:p14="http://schemas.microsoft.com/office/powerpoint/2010/main" val="3934611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If 1.25Gbps is too slow and </a:t>
            </a:r>
            <a:r>
              <a:rPr lang="en-GB" dirty="0"/>
              <a:t>you </a:t>
            </a:r>
            <a:r>
              <a:rPr lang="en-CH" dirty="0"/>
              <a:t>want something faster,  you can use a service called AWS Direct Connect.</a:t>
            </a:r>
          </a:p>
          <a:p>
            <a:r>
              <a:rPr lang="en-CH" dirty="0"/>
              <a:t>You have a private connection between your on-prem dc router and the DIRECT CONNECT. T</a:t>
            </a:r>
            <a:r>
              <a:rPr lang="en-GB" dirty="0"/>
              <a:t>his Direct Connect is hosted in a Direct Connect facility.</a:t>
            </a:r>
          </a:p>
          <a:p>
            <a:r>
              <a:rPr lang="en-GB" dirty="0"/>
              <a:t>you can request 1, or 10, or 100 Gbps pf throughput. Then I take that Direct Connect and I can associate it to a Direct Connect </a:t>
            </a:r>
            <a:r>
              <a:rPr lang="en-GB" dirty="0" err="1"/>
              <a:t>gw</a:t>
            </a:r>
            <a:r>
              <a:rPr lang="en-GB" dirty="0"/>
              <a:t> (DXGW) and then I take that DXGW and I associate it to the VGW in order to reach my VPC.</a:t>
            </a:r>
          </a:p>
          <a:p>
            <a:endParaRPr lang="en-GB" dirty="0"/>
          </a:p>
          <a:p>
            <a:r>
              <a:rPr lang="en-GB" dirty="0"/>
              <a:t>Once these actions has been accomplished, the VGW will also propagate the routes learnt through BGP as we saw before.</a:t>
            </a:r>
          </a:p>
          <a:p>
            <a:endParaRPr lang="en-GB" dirty="0"/>
          </a:p>
          <a:p>
            <a:r>
              <a:rPr lang="en-GB" dirty="0"/>
              <a:t>There is still a limitation of 100 routes that can be automatically propagated by the VGW inside the VPC.</a:t>
            </a:r>
          </a:p>
          <a:p>
            <a:r>
              <a:rPr lang="en-GB" dirty="0"/>
              <a:t>Moreover, the DC can only advertise 100 routes, conversely from my VPC I can only advertise 20 routes towards the DC router and the auto-summarization is not supported, you need to do it manually.</a:t>
            </a:r>
          </a:p>
          <a:p>
            <a:endParaRPr lang="en-GB" dirty="0"/>
          </a:p>
          <a:p>
            <a:r>
              <a:rPr lang="en-GB" dirty="0"/>
              <a:t>You need to be very cognizant when you decide to use the DIRECT CONNECT.</a:t>
            </a:r>
          </a:p>
        </p:txBody>
      </p:sp>
      <p:sp>
        <p:nvSpPr>
          <p:cNvPr id="4" name="Slide Number Placeholder 3"/>
          <p:cNvSpPr>
            <a:spLocks noGrp="1"/>
          </p:cNvSpPr>
          <p:nvPr>
            <p:ph type="sldNum" sz="quarter" idx="5"/>
          </p:nvPr>
        </p:nvSpPr>
        <p:spPr/>
        <p:txBody>
          <a:bodyPr/>
          <a:lstStyle/>
          <a:p>
            <a:fld id="{4AACBDAA-39C4-4953-8B33-EC28350C399A}" type="slidenum">
              <a:rPr lang="en-CH" smtClean="0"/>
              <a:t>9</a:t>
            </a:fld>
            <a:endParaRPr lang="en-CH"/>
          </a:p>
        </p:txBody>
      </p:sp>
    </p:spTree>
    <p:extLst>
      <p:ext uri="{BB962C8B-B14F-4D97-AF65-F5344CB8AC3E}">
        <p14:creationId xmlns:p14="http://schemas.microsoft.com/office/powerpoint/2010/main" val="37015132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_slid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7126664" cy="6858000"/>
          </a:xfrm>
          <a:prstGeom prst="rect">
            <a:avLst/>
          </a:prstGeom>
          <a:gradFill>
            <a:gsLst>
              <a:gs pos="56000">
                <a:schemeClr val="bg1">
                  <a:lumMod val="95000"/>
                </a:schemeClr>
              </a:gs>
              <a:gs pos="0">
                <a:schemeClr val="bg2">
                  <a:lumMod val="9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13"/>
          <p:cNvSpPr>
            <a:spLocks/>
          </p:cNvSpPr>
          <p:nvPr userDrawn="1"/>
        </p:nvSpPr>
        <p:spPr bwMode="auto">
          <a:xfrm>
            <a:off x="3207537" y="0"/>
            <a:ext cx="8984463" cy="6867525"/>
          </a:xfrm>
          <a:custGeom>
            <a:avLst/>
            <a:gdLst>
              <a:gd name="T0" fmla="*/ 896 w 2034"/>
              <a:gd name="T1" fmla="*/ 0 h 1284"/>
              <a:gd name="T2" fmla="*/ 693 w 2034"/>
              <a:gd name="T3" fmla="*/ 98 h 1284"/>
              <a:gd name="T4" fmla="*/ 594 w 2034"/>
              <a:gd name="T5" fmla="*/ 225 h 1284"/>
              <a:gd name="T6" fmla="*/ 265 w 2034"/>
              <a:gd name="T7" fmla="*/ 642 h 1284"/>
              <a:gd name="T8" fmla="*/ 89 w 2034"/>
              <a:gd name="T9" fmla="*/ 867 h 1284"/>
              <a:gd name="T10" fmla="*/ 132 w 2034"/>
              <a:gd name="T11" fmla="*/ 1229 h 1284"/>
              <a:gd name="T12" fmla="*/ 291 w 2034"/>
              <a:gd name="T13" fmla="*/ 1284 h 1284"/>
              <a:gd name="T14" fmla="*/ 896 w 2034"/>
              <a:gd name="T15" fmla="*/ 1284 h 1284"/>
              <a:gd name="T16" fmla="*/ 1501 w 2034"/>
              <a:gd name="T17" fmla="*/ 1284 h 1284"/>
              <a:gd name="T18" fmla="*/ 2034 w 2034"/>
              <a:gd name="T19" fmla="*/ 1284 h 1284"/>
              <a:gd name="T20" fmla="*/ 2034 w 2034"/>
              <a:gd name="T21" fmla="*/ 0 h 1284"/>
              <a:gd name="T22" fmla="*/ 896 w 2034"/>
              <a:gd name="T23"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34" h="1284">
                <a:moveTo>
                  <a:pt x="896" y="0"/>
                </a:moveTo>
                <a:cubicBezTo>
                  <a:pt x="817" y="0"/>
                  <a:pt x="742" y="36"/>
                  <a:pt x="693" y="98"/>
                </a:cubicBezTo>
                <a:cubicBezTo>
                  <a:pt x="594" y="225"/>
                  <a:pt x="594" y="225"/>
                  <a:pt x="594" y="225"/>
                </a:cubicBezTo>
                <a:cubicBezTo>
                  <a:pt x="265" y="642"/>
                  <a:pt x="265" y="642"/>
                  <a:pt x="265" y="642"/>
                </a:cubicBezTo>
                <a:cubicBezTo>
                  <a:pt x="89" y="867"/>
                  <a:pt x="89" y="867"/>
                  <a:pt x="89" y="867"/>
                </a:cubicBezTo>
                <a:cubicBezTo>
                  <a:pt x="0" y="978"/>
                  <a:pt x="20" y="1140"/>
                  <a:pt x="132" y="1229"/>
                </a:cubicBezTo>
                <a:cubicBezTo>
                  <a:pt x="179" y="1266"/>
                  <a:pt x="235" y="1284"/>
                  <a:pt x="291" y="1284"/>
                </a:cubicBezTo>
                <a:cubicBezTo>
                  <a:pt x="896" y="1284"/>
                  <a:pt x="896" y="1284"/>
                  <a:pt x="896" y="1284"/>
                </a:cubicBezTo>
                <a:cubicBezTo>
                  <a:pt x="1501" y="1284"/>
                  <a:pt x="1501" y="1284"/>
                  <a:pt x="1501" y="1284"/>
                </a:cubicBezTo>
                <a:cubicBezTo>
                  <a:pt x="2034" y="1284"/>
                  <a:pt x="2034" y="1284"/>
                  <a:pt x="2034" y="1284"/>
                </a:cubicBezTo>
                <a:cubicBezTo>
                  <a:pt x="2034" y="0"/>
                  <a:pt x="2034" y="0"/>
                  <a:pt x="2034" y="0"/>
                </a:cubicBezTo>
                <a:lnTo>
                  <a:pt x="896" y="0"/>
                </a:lnTo>
                <a:close/>
              </a:path>
            </a:pathLst>
          </a:custGeom>
          <a:solidFill>
            <a:schemeClr val="bg1">
              <a:lumMod val="95000"/>
            </a:schemeClr>
          </a:solidFill>
          <a:ln>
            <a:noFill/>
          </a:ln>
          <a:effectLst>
            <a:innerShdw blurRad="38100" dist="25400" dir="86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16" name="Title 15"/>
          <p:cNvSpPr>
            <a:spLocks noGrp="1"/>
          </p:cNvSpPr>
          <p:nvPr userDrawn="1">
            <p:ph type="title" hasCustomPrompt="1"/>
          </p:nvPr>
        </p:nvSpPr>
        <p:spPr>
          <a:xfrm>
            <a:off x="6435137" y="1323902"/>
            <a:ext cx="5756864" cy="1848910"/>
          </a:xfrm>
        </p:spPr>
        <p:txBody>
          <a:bodyPr anchor="b">
            <a:normAutofit/>
          </a:bodyPr>
          <a:lstStyle>
            <a:lvl1pPr algn="l">
              <a:defRPr sz="4000" b="0">
                <a:solidFill>
                  <a:schemeClr val="accent1"/>
                </a:solidFill>
              </a:defRPr>
            </a:lvl1pPr>
          </a:lstStyle>
          <a:p>
            <a:r>
              <a:rPr lang="en-US" dirty="0"/>
              <a:t>The Title</a:t>
            </a:r>
          </a:p>
        </p:txBody>
      </p:sp>
      <p:sp>
        <p:nvSpPr>
          <p:cNvPr id="18" name="Text Placeholder 17"/>
          <p:cNvSpPr>
            <a:spLocks noGrp="1"/>
          </p:cNvSpPr>
          <p:nvPr userDrawn="1">
            <p:ph type="body" sz="quarter" idx="10" hasCustomPrompt="1"/>
          </p:nvPr>
        </p:nvSpPr>
        <p:spPr>
          <a:xfrm>
            <a:off x="6436965" y="3172812"/>
            <a:ext cx="5755177" cy="946821"/>
          </a:xfrm>
        </p:spPr>
        <p:txBody>
          <a:bodyPr>
            <a:normAutofit/>
          </a:bodyPr>
          <a:lstStyle>
            <a:lvl1pPr marL="0" indent="0">
              <a:buNone/>
              <a:defRPr sz="1600" cap="all" baseline="0">
                <a:solidFill>
                  <a:schemeClr val="tx2"/>
                </a:solidFill>
              </a:defRPr>
            </a:lvl1pPr>
          </a:lstStyle>
          <a:p>
            <a:pPr lvl="0"/>
            <a:r>
              <a:rPr lang="en-US" dirty="0"/>
              <a:t>The Subtitle of the Presentation</a:t>
            </a:r>
          </a:p>
        </p:txBody>
      </p:sp>
      <p:sp>
        <p:nvSpPr>
          <p:cNvPr id="4" name="Text Placeholder 3">
            <a:extLst>
              <a:ext uri="{FF2B5EF4-FFF2-40B4-BE49-F238E27FC236}">
                <a16:creationId xmlns:a16="http://schemas.microsoft.com/office/drawing/2014/main" id="{7AB0B672-BCB2-4225-B99B-5DCF23F80FEF}"/>
              </a:ext>
            </a:extLst>
          </p:cNvPr>
          <p:cNvSpPr>
            <a:spLocks noGrp="1"/>
          </p:cNvSpPr>
          <p:nvPr userDrawn="1">
            <p:ph type="body" sz="quarter" idx="13" hasCustomPrompt="1"/>
          </p:nvPr>
        </p:nvSpPr>
        <p:spPr>
          <a:xfrm>
            <a:off x="6435317" y="4518778"/>
            <a:ext cx="5756697" cy="1006475"/>
          </a:xfrm>
        </p:spPr>
        <p:txBody>
          <a:bodyPr>
            <a:normAutofit/>
          </a:bodyPr>
          <a:lstStyle>
            <a:lvl1pPr marL="0" indent="0">
              <a:buNone/>
              <a:defRPr sz="1800">
                <a:solidFill>
                  <a:schemeClr val="accent5"/>
                </a:solidFill>
              </a:defRPr>
            </a:lvl1pPr>
          </a:lstStyle>
          <a:p>
            <a:r>
              <a:rPr lang="en-US" sz="1600" dirty="0"/>
              <a:t>ACE Solutions Architecture Team</a:t>
            </a:r>
          </a:p>
        </p:txBody>
      </p:sp>
      <p:cxnSp>
        <p:nvCxnSpPr>
          <p:cNvPr id="49" name="Straight Connector 48"/>
          <p:cNvCxnSpPr/>
          <p:nvPr userDrawn="1"/>
        </p:nvCxnSpPr>
        <p:spPr>
          <a:xfrm>
            <a:off x="6455414" y="2460397"/>
            <a:ext cx="5736586" cy="0"/>
          </a:xfrm>
          <a:prstGeom prst="line">
            <a:avLst/>
          </a:prstGeom>
          <a:ln w="127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userDrawn="1"/>
        </p:nvPicPr>
        <p:blipFill>
          <a:blip r:embed="rId2"/>
          <a:stretch>
            <a:fillRect/>
          </a:stretch>
        </p:blipFill>
        <p:spPr>
          <a:xfrm>
            <a:off x="891646" y="1201500"/>
            <a:ext cx="3960000" cy="445500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49783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Tree>
    <p:extLst>
      <p:ext uri="{BB962C8B-B14F-4D97-AF65-F5344CB8AC3E}">
        <p14:creationId xmlns:p14="http://schemas.microsoft.com/office/powerpoint/2010/main" val="335997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_AND_copy_lef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7" name="Rectangle 6"/>
          <p:cNvSpPr/>
          <p:nvPr userDrawn="1"/>
        </p:nvSpPr>
        <p:spPr>
          <a:xfrm>
            <a:off x="0" y="0"/>
            <a:ext cx="3424517" cy="6315959"/>
          </a:xfrm>
          <a:prstGeom prst="rect">
            <a:avLst/>
          </a:prstGeom>
          <a:gradFill>
            <a:gsLst>
              <a:gs pos="93000">
                <a:schemeClr val="bg1">
                  <a:alpha val="0"/>
                </a:schemeClr>
              </a:gs>
              <a:gs pos="37000">
                <a:schemeClr val="bg1">
                  <a:lumMod val="95000"/>
                </a:schemeClr>
              </a:gs>
            </a:gsLst>
            <a:lin ang="5400000" scaled="1"/>
          </a:gradFill>
          <a:ln>
            <a:noFill/>
          </a:ln>
          <a:effectLst>
            <a:innerShdw blurRad="38100" dist="25400" dir="215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8" name="Rectangle 7">
            <a:extLst>
              <a:ext uri="{FF2B5EF4-FFF2-40B4-BE49-F238E27FC236}">
                <a16:creationId xmlns:a16="http://schemas.microsoft.com/office/drawing/2014/main" id="{28DDBF27-0730-410D-BAE0-26163E0F157B}"/>
              </a:ext>
            </a:extLst>
          </p:cNvPr>
          <p:cNvSpPr/>
          <p:nvPr userDrawn="1"/>
        </p:nvSpPr>
        <p:spPr>
          <a:xfrm>
            <a:off x="0" y="396112"/>
            <a:ext cx="3424517" cy="1030940"/>
          </a:xfrm>
          <a:prstGeom prst="rect">
            <a:avLst/>
          </a:prstGeom>
          <a:solidFill>
            <a:schemeClr val="accent1"/>
          </a:solidFill>
          <a:ln>
            <a:noFill/>
          </a:ln>
          <a:effectLst>
            <a:innerShdw blurRad="38100" dist="25400" dir="215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2" name="Title 1"/>
          <p:cNvSpPr>
            <a:spLocks noGrp="1"/>
          </p:cNvSpPr>
          <p:nvPr>
            <p:ph type="title"/>
          </p:nvPr>
        </p:nvSpPr>
        <p:spPr>
          <a:xfrm>
            <a:off x="104055" y="619765"/>
            <a:ext cx="3110485" cy="583634"/>
          </a:xfrm>
        </p:spPr>
        <p:txBody>
          <a:bodyPr/>
          <a:lstStyle>
            <a:lvl1pPr algn="ctr">
              <a:defRPr sz="2400">
                <a:solidFill>
                  <a:schemeClr val="bg1"/>
                </a:solidFill>
              </a:defRPr>
            </a:lvl1pPr>
          </a:lstStyle>
          <a:p>
            <a:r>
              <a:rPr lang="en-US"/>
              <a:t>Click to edit Master title style</a:t>
            </a:r>
          </a:p>
        </p:txBody>
      </p:sp>
      <p:sp>
        <p:nvSpPr>
          <p:cNvPr id="9" name="Text Placeholder 9">
            <a:extLst>
              <a:ext uri="{FF2B5EF4-FFF2-40B4-BE49-F238E27FC236}">
                <a16:creationId xmlns:a16="http://schemas.microsoft.com/office/drawing/2014/main" id="{A2F78DC2-DBE1-4BC8-BD76-95E378BBEFBF}"/>
              </a:ext>
            </a:extLst>
          </p:cNvPr>
          <p:cNvSpPr>
            <a:spLocks noGrp="1"/>
          </p:cNvSpPr>
          <p:nvPr>
            <p:ph type="body" sz="quarter" idx="13"/>
          </p:nvPr>
        </p:nvSpPr>
        <p:spPr>
          <a:xfrm>
            <a:off x="104055" y="1548331"/>
            <a:ext cx="3172545" cy="3761338"/>
          </a:xfrm>
        </p:spPr>
        <p:txBody>
          <a:bodyPr>
            <a:normAutofit/>
          </a:bodyPr>
          <a:lstStyle>
            <a:lvl1pPr>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0" name="Text Placeholder 5"/>
          <p:cNvSpPr>
            <a:spLocks noGrp="1"/>
          </p:cNvSpPr>
          <p:nvPr>
            <p:ph type="body" sz="quarter" idx="12"/>
          </p:nvPr>
        </p:nvSpPr>
        <p:spPr>
          <a:xfrm>
            <a:off x="3648173" y="396113"/>
            <a:ext cx="7483247" cy="57506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61791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_AND_copy_left">
    <p:spTree>
      <p:nvGrpSpPr>
        <p:cNvPr id="1" name=""/>
        <p:cNvGrpSpPr/>
        <p:nvPr/>
      </p:nvGrpSpPr>
      <p:grpSpPr>
        <a:xfrm>
          <a:off x="0" y="0"/>
          <a:ext cx="0" cy="0"/>
          <a:chOff x="0" y="0"/>
          <a:chExt cx="0" cy="0"/>
        </a:xfrm>
      </p:grpSpPr>
      <p:sp>
        <p:nvSpPr>
          <p:cNvPr id="7" name="Rectangle 6"/>
          <p:cNvSpPr/>
          <p:nvPr userDrawn="1"/>
        </p:nvSpPr>
        <p:spPr>
          <a:xfrm flipH="1">
            <a:off x="8767483" y="0"/>
            <a:ext cx="3424517" cy="6315959"/>
          </a:xfrm>
          <a:prstGeom prst="rect">
            <a:avLst/>
          </a:prstGeom>
          <a:gradFill>
            <a:gsLst>
              <a:gs pos="93000">
                <a:schemeClr val="bg1">
                  <a:alpha val="0"/>
                </a:schemeClr>
              </a:gs>
              <a:gs pos="37000">
                <a:schemeClr val="bg1">
                  <a:lumMod val="95000"/>
                </a:schemeClr>
              </a:gs>
            </a:gsLst>
            <a:lin ang="5400000" scaled="1"/>
          </a:gradFill>
          <a:ln>
            <a:noFill/>
          </a:ln>
          <a:effectLst>
            <a:innerShdw blurRad="38100" dist="25400" dir="215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9" name="Text Placeholder 9">
            <a:extLst>
              <a:ext uri="{FF2B5EF4-FFF2-40B4-BE49-F238E27FC236}">
                <a16:creationId xmlns:a16="http://schemas.microsoft.com/office/drawing/2014/main" id="{A2F78DC2-DBE1-4BC8-BD76-95E378BBEFBF}"/>
              </a:ext>
            </a:extLst>
          </p:cNvPr>
          <p:cNvSpPr>
            <a:spLocks noGrp="1"/>
          </p:cNvSpPr>
          <p:nvPr>
            <p:ph type="body" sz="quarter" idx="13"/>
          </p:nvPr>
        </p:nvSpPr>
        <p:spPr>
          <a:xfrm>
            <a:off x="8871538" y="1306286"/>
            <a:ext cx="3172545" cy="4840515"/>
          </a:xfrm>
        </p:spPr>
        <p:txBody>
          <a:bodyPr>
            <a:normAutofit/>
          </a:bodyPr>
          <a:lstStyle>
            <a:lvl1pPr>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pic>
        <p:nvPicPr>
          <p:cNvPr id="11" name="Picture 10"/>
          <p:cNvPicPr>
            <a:picLocks noChangeAspect="1"/>
          </p:cNvPicPr>
          <p:nvPr userDrawn="1"/>
        </p:nvPicPr>
        <p:blipFill>
          <a:blip r:embed="rId2"/>
          <a:stretch>
            <a:fillRect/>
          </a:stretch>
        </p:blipFill>
        <p:spPr>
          <a:xfrm>
            <a:off x="11236061" y="93134"/>
            <a:ext cx="826071" cy="929330"/>
          </a:xfrm>
          <a:prstGeom prst="rect">
            <a:avLst/>
          </a:prstGeom>
          <a:effectLst>
            <a:outerShdw blurRad="25400" dist="25400" dir="5400000" algn="t" rotWithShape="0">
              <a:prstClr val="black">
                <a:alpha val="19000"/>
              </a:prstClr>
            </a:outerShdw>
          </a:effectLst>
        </p:spPr>
      </p:pic>
      <p:sp>
        <p:nvSpPr>
          <p:cNvPr id="12" name="Title 1"/>
          <p:cNvSpPr>
            <a:spLocks noGrp="1"/>
          </p:cNvSpPr>
          <p:nvPr>
            <p:ph type="title"/>
          </p:nvPr>
        </p:nvSpPr>
        <p:spPr>
          <a:xfrm>
            <a:off x="264311" y="246888"/>
            <a:ext cx="8207885" cy="583634"/>
          </a:xfrm>
        </p:spPr>
        <p:txBody>
          <a:bodyPr/>
          <a:lstStyle/>
          <a:p>
            <a:r>
              <a:rPr lang="en-US" dirty="0"/>
              <a:t>Click to edit Master title style</a:t>
            </a:r>
          </a:p>
        </p:txBody>
      </p:sp>
      <p:sp>
        <p:nvSpPr>
          <p:cNvPr id="13" name="Text Placeholder 5"/>
          <p:cNvSpPr>
            <a:spLocks noGrp="1"/>
          </p:cNvSpPr>
          <p:nvPr>
            <p:ph type="body" sz="quarter" idx="12"/>
          </p:nvPr>
        </p:nvSpPr>
        <p:spPr>
          <a:xfrm>
            <a:off x="263525" y="981075"/>
            <a:ext cx="8208671" cy="5165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782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5-step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5" name="Rectangle 4"/>
          <p:cNvSpPr/>
          <p:nvPr userDrawn="1"/>
        </p:nvSpPr>
        <p:spPr>
          <a:xfrm>
            <a:off x="0" y="1109776"/>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cxnSp>
        <p:nvCxnSpPr>
          <p:cNvPr id="6" name="Straight Connector 5"/>
          <p:cNvCxnSpPr/>
          <p:nvPr userDrawn="1"/>
        </p:nvCxnSpPr>
        <p:spPr>
          <a:xfrm>
            <a:off x="-1539" y="1382663"/>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1073726" y="1270890"/>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8" name="Oval 7"/>
          <p:cNvSpPr/>
          <p:nvPr userDrawn="1"/>
        </p:nvSpPr>
        <p:spPr>
          <a:xfrm>
            <a:off x="3403461" y="1277667"/>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9" name="Oval 8"/>
          <p:cNvSpPr/>
          <p:nvPr userDrawn="1"/>
        </p:nvSpPr>
        <p:spPr>
          <a:xfrm>
            <a:off x="5793820" y="1270890"/>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0" name="Oval 9"/>
          <p:cNvSpPr/>
          <p:nvPr userDrawn="1"/>
        </p:nvSpPr>
        <p:spPr>
          <a:xfrm>
            <a:off x="8110139" y="1283416"/>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1" name="Text Placeholder 16"/>
          <p:cNvSpPr>
            <a:spLocks noGrp="1"/>
          </p:cNvSpPr>
          <p:nvPr>
            <p:ph type="body" sz="quarter" idx="17" hasCustomPrompt="1"/>
          </p:nvPr>
        </p:nvSpPr>
        <p:spPr>
          <a:xfrm>
            <a:off x="82341" y="1365058"/>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2" name="Text Placeholder 16"/>
          <p:cNvSpPr>
            <a:spLocks noGrp="1"/>
          </p:cNvSpPr>
          <p:nvPr>
            <p:ph type="body" sz="quarter" idx="18" hasCustomPrompt="1"/>
          </p:nvPr>
        </p:nvSpPr>
        <p:spPr>
          <a:xfrm>
            <a:off x="2412076" y="1371834"/>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3" name="Text Placeholder 16"/>
          <p:cNvSpPr>
            <a:spLocks noGrp="1"/>
          </p:cNvSpPr>
          <p:nvPr>
            <p:ph type="body" sz="quarter" idx="19" hasCustomPrompt="1"/>
          </p:nvPr>
        </p:nvSpPr>
        <p:spPr>
          <a:xfrm>
            <a:off x="4802435" y="1365056"/>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4" name="Text Placeholder 16"/>
          <p:cNvSpPr>
            <a:spLocks noGrp="1"/>
          </p:cNvSpPr>
          <p:nvPr>
            <p:ph type="body" sz="quarter" idx="20" hasCustomPrompt="1"/>
          </p:nvPr>
        </p:nvSpPr>
        <p:spPr>
          <a:xfrm>
            <a:off x="7118754" y="1377581"/>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5" name="Text Placeholder 21"/>
          <p:cNvSpPr>
            <a:spLocks noGrp="1"/>
          </p:cNvSpPr>
          <p:nvPr>
            <p:ph type="body" sz="quarter" idx="21" hasCustomPrompt="1"/>
          </p:nvPr>
        </p:nvSpPr>
        <p:spPr>
          <a:xfrm>
            <a:off x="197632" y="2217287"/>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16" name="Text Placeholder 21"/>
          <p:cNvSpPr>
            <a:spLocks noGrp="1"/>
          </p:cNvSpPr>
          <p:nvPr>
            <p:ph type="body" sz="quarter" idx="22" hasCustomPrompt="1"/>
          </p:nvPr>
        </p:nvSpPr>
        <p:spPr>
          <a:xfrm>
            <a:off x="2527367" y="2228355"/>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17" name="Text Placeholder 21"/>
          <p:cNvSpPr>
            <a:spLocks noGrp="1"/>
          </p:cNvSpPr>
          <p:nvPr>
            <p:ph type="body" sz="quarter" idx="23" hasCustomPrompt="1"/>
          </p:nvPr>
        </p:nvSpPr>
        <p:spPr>
          <a:xfrm>
            <a:off x="4917726" y="2228355"/>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18" name="Text Placeholder 21"/>
          <p:cNvSpPr>
            <a:spLocks noGrp="1"/>
          </p:cNvSpPr>
          <p:nvPr>
            <p:ph type="body" sz="quarter" idx="24" hasCustomPrompt="1"/>
          </p:nvPr>
        </p:nvSpPr>
        <p:spPr>
          <a:xfrm>
            <a:off x="7234045" y="2228355"/>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19" name="Oval 18">
            <a:extLst>
              <a:ext uri="{FF2B5EF4-FFF2-40B4-BE49-F238E27FC236}">
                <a16:creationId xmlns:a16="http://schemas.microsoft.com/office/drawing/2014/main" id="{7EB5EB1F-15AB-2CCA-76D9-9059D24221F1}"/>
              </a:ext>
            </a:extLst>
          </p:cNvPr>
          <p:cNvSpPr/>
          <p:nvPr userDrawn="1"/>
        </p:nvSpPr>
        <p:spPr>
          <a:xfrm>
            <a:off x="10474844" y="1281701"/>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20" name="Text Placeholder 16">
            <a:extLst>
              <a:ext uri="{FF2B5EF4-FFF2-40B4-BE49-F238E27FC236}">
                <a16:creationId xmlns:a16="http://schemas.microsoft.com/office/drawing/2014/main" id="{C84775AC-7525-7CF5-5560-2B6C3361E43D}"/>
              </a:ext>
            </a:extLst>
          </p:cNvPr>
          <p:cNvSpPr>
            <a:spLocks noGrp="1"/>
          </p:cNvSpPr>
          <p:nvPr>
            <p:ph type="body" sz="quarter" idx="25" hasCustomPrompt="1"/>
          </p:nvPr>
        </p:nvSpPr>
        <p:spPr>
          <a:xfrm>
            <a:off x="9483459" y="1375866"/>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1" name="Text Placeholder 21">
            <a:extLst>
              <a:ext uri="{FF2B5EF4-FFF2-40B4-BE49-F238E27FC236}">
                <a16:creationId xmlns:a16="http://schemas.microsoft.com/office/drawing/2014/main" id="{2F18583E-D241-2D3A-F9F0-E1207FC3E539}"/>
              </a:ext>
            </a:extLst>
          </p:cNvPr>
          <p:cNvSpPr>
            <a:spLocks noGrp="1"/>
          </p:cNvSpPr>
          <p:nvPr>
            <p:ph type="body" sz="quarter" idx="26" hasCustomPrompt="1"/>
          </p:nvPr>
        </p:nvSpPr>
        <p:spPr>
          <a:xfrm>
            <a:off x="9598750" y="2228355"/>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Tree>
    <p:extLst>
      <p:ext uri="{BB962C8B-B14F-4D97-AF65-F5344CB8AC3E}">
        <p14:creationId xmlns:p14="http://schemas.microsoft.com/office/powerpoint/2010/main" val="3287742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step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22" name="Rectangle 21"/>
          <p:cNvSpPr/>
          <p:nvPr userDrawn="1"/>
        </p:nvSpPr>
        <p:spPr>
          <a:xfrm>
            <a:off x="-1539" y="1995262"/>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sp>
        <p:nvSpPr>
          <p:cNvPr id="23" name="Text Placeholder 16"/>
          <p:cNvSpPr>
            <a:spLocks noGrp="1"/>
          </p:cNvSpPr>
          <p:nvPr>
            <p:ph type="body" sz="quarter" idx="17" hasCustomPrompt="1"/>
          </p:nvPr>
        </p:nvSpPr>
        <p:spPr>
          <a:xfrm>
            <a:off x="1062465" y="2444226"/>
            <a:ext cx="2560320" cy="53915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4" name="Text Placeholder 16"/>
          <p:cNvSpPr>
            <a:spLocks noGrp="1"/>
          </p:cNvSpPr>
          <p:nvPr>
            <p:ph type="body" sz="quarter" idx="18" hasCustomPrompt="1"/>
          </p:nvPr>
        </p:nvSpPr>
        <p:spPr>
          <a:xfrm>
            <a:off x="4717130" y="2458360"/>
            <a:ext cx="2560320" cy="53915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5" name="Text Placeholder 16"/>
          <p:cNvSpPr>
            <a:spLocks noGrp="1"/>
          </p:cNvSpPr>
          <p:nvPr>
            <p:ph type="body" sz="quarter" idx="19" hasCustomPrompt="1"/>
          </p:nvPr>
        </p:nvSpPr>
        <p:spPr>
          <a:xfrm>
            <a:off x="8328825" y="2458360"/>
            <a:ext cx="2560320" cy="53915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6" name="Text Placeholder 21"/>
          <p:cNvSpPr>
            <a:spLocks noGrp="1"/>
          </p:cNvSpPr>
          <p:nvPr>
            <p:ph type="body" sz="quarter" idx="21" hasCustomPrompt="1"/>
          </p:nvPr>
        </p:nvSpPr>
        <p:spPr>
          <a:xfrm>
            <a:off x="726393" y="3149345"/>
            <a:ext cx="3438144" cy="2621716"/>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7" name="Text Placeholder 21"/>
          <p:cNvSpPr>
            <a:spLocks noGrp="1"/>
          </p:cNvSpPr>
          <p:nvPr>
            <p:ph type="body" sz="quarter" idx="22" hasCustomPrompt="1"/>
          </p:nvPr>
        </p:nvSpPr>
        <p:spPr>
          <a:xfrm>
            <a:off x="4320517" y="3149345"/>
            <a:ext cx="3438144" cy="2621716"/>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8" name="Text Placeholder 21"/>
          <p:cNvSpPr>
            <a:spLocks noGrp="1"/>
          </p:cNvSpPr>
          <p:nvPr>
            <p:ph type="body" sz="quarter" idx="23" hasCustomPrompt="1"/>
          </p:nvPr>
        </p:nvSpPr>
        <p:spPr>
          <a:xfrm>
            <a:off x="7914640" y="3149345"/>
            <a:ext cx="3434175" cy="2621716"/>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grpSp>
        <p:nvGrpSpPr>
          <p:cNvPr id="29" name="Group 28">
            <a:extLst>
              <a:ext uri="{FF2B5EF4-FFF2-40B4-BE49-F238E27FC236}">
                <a16:creationId xmlns:a16="http://schemas.microsoft.com/office/drawing/2014/main" id="{1A9202DC-828B-37DE-A8A9-4BFDA9D59BFD}"/>
              </a:ext>
            </a:extLst>
          </p:cNvPr>
          <p:cNvGrpSpPr/>
          <p:nvPr userDrawn="1"/>
        </p:nvGrpSpPr>
        <p:grpSpPr>
          <a:xfrm>
            <a:off x="0" y="2077884"/>
            <a:ext cx="12192000" cy="249806"/>
            <a:chOff x="-1539" y="961703"/>
            <a:chExt cx="12192000" cy="249806"/>
          </a:xfrm>
        </p:grpSpPr>
        <p:cxnSp>
          <p:nvCxnSpPr>
            <p:cNvPr id="30" name="Straight Connector 29">
              <a:extLst>
                <a:ext uri="{FF2B5EF4-FFF2-40B4-BE49-F238E27FC236}">
                  <a16:creationId xmlns:a16="http://schemas.microsoft.com/office/drawing/2014/main" id="{4D44237B-C909-E4CB-FDA9-26770FA4921E}"/>
                </a:ext>
              </a:extLst>
            </p:cNvPr>
            <p:cNvCxnSpPr/>
            <p:nvPr userDrawn="1"/>
          </p:nvCxnSpPr>
          <p:spPr>
            <a:xfrm>
              <a:off x="-1539" y="1070004"/>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7A7D4A15-BE62-D88E-D4CA-840D8BD58C68}"/>
                </a:ext>
              </a:extLst>
            </p:cNvPr>
            <p:cNvSpPr/>
            <p:nvPr userDrawn="1"/>
          </p:nvSpPr>
          <p:spPr>
            <a:xfrm>
              <a:off x="2217968" y="961703"/>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Calibri" panose="020F0502020204030204" pitchFamily="34" charset="0"/>
                </a:rPr>
                <a:t>&gt;</a:t>
              </a:r>
            </a:p>
          </p:txBody>
        </p:sp>
        <p:sp>
          <p:nvSpPr>
            <p:cNvPr id="32" name="Oval 31">
              <a:extLst>
                <a:ext uri="{FF2B5EF4-FFF2-40B4-BE49-F238E27FC236}">
                  <a16:creationId xmlns:a16="http://schemas.microsoft.com/office/drawing/2014/main" id="{27F00D77-7A4B-6BE7-0F8D-D67AD9276B7A}"/>
                </a:ext>
              </a:extLst>
            </p:cNvPr>
            <p:cNvSpPr/>
            <p:nvPr userDrawn="1"/>
          </p:nvSpPr>
          <p:spPr>
            <a:xfrm>
              <a:off x="5876953" y="97583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Calibri" panose="020F0502020204030204" pitchFamily="34" charset="0"/>
                </a:rPr>
                <a:t>&gt;</a:t>
              </a:r>
            </a:p>
          </p:txBody>
        </p:sp>
        <p:sp>
          <p:nvSpPr>
            <p:cNvPr id="33" name="Oval 32">
              <a:extLst>
                <a:ext uri="{FF2B5EF4-FFF2-40B4-BE49-F238E27FC236}">
                  <a16:creationId xmlns:a16="http://schemas.microsoft.com/office/drawing/2014/main" id="{C4B0ADCA-B6CC-D870-2821-E7BF66D706B1}"/>
                </a:ext>
              </a:extLst>
            </p:cNvPr>
            <p:cNvSpPr/>
            <p:nvPr userDrawn="1"/>
          </p:nvSpPr>
          <p:spPr>
            <a:xfrm>
              <a:off x="9492968" y="975839"/>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Calibri" panose="020F0502020204030204" pitchFamily="34" charset="0"/>
                </a:rPr>
                <a:t>&gt;</a:t>
              </a:r>
            </a:p>
          </p:txBody>
        </p:sp>
      </p:grpSp>
      <p:sp>
        <p:nvSpPr>
          <p:cNvPr id="34" name="Text Placeholder 21">
            <a:extLst>
              <a:ext uri="{FF2B5EF4-FFF2-40B4-BE49-F238E27FC236}">
                <a16:creationId xmlns:a16="http://schemas.microsoft.com/office/drawing/2014/main" id="{5A71EAB4-6655-3DE1-AB3A-E509A1F3B5A8}"/>
              </a:ext>
            </a:extLst>
          </p:cNvPr>
          <p:cNvSpPr>
            <a:spLocks noGrp="1"/>
          </p:cNvSpPr>
          <p:nvPr>
            <p:ph type="body" sz="quarter" idx="24" hasCustomPrompt="1"/>
          </p:nvPr>
        </p:nvSpPr>
        <p:spPr>
          <a:xfrm>
            <a:off x="697493" y="1016831"/>
            <a:ext cx="10651321" cy="81714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Tree>
    <p:extLst>
      <p:ext uri="{BB962C8B-B14F-4D97-AF65-F5344CB8AC3E}">
        <p14:creationId xmlns:p14="http://schemas.microsoft.com/office/powerpoint/2010/main" val="507190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rocess">
    <p:spTree>
      <p:nvGrpSpPr>
        <p:cNvPr id="1" name=""/>
        <p:cNvGrpSpPr/>
        <p:nvPr/>
      </p:nvGrpSpPr>
      <p:grpSpPr>
        <a:xfrm>
          <a:off x="0" y="0"/>
          <a:ext cx="0" cy="0"/>
          <a:chOff x="0" y="0"/>
          <a:chExt cx="0" cy="0"/>
        </a:xfrm>
      </p:grpSpPr>
      <p:sp>
        <p:nvSpPr>
          <p:cNvPr id="28" name="Rectangle 27"/>
          <p:cNvSpPr/>
          <p:nvPr userDrawn="1"/>
        </p:nvSpPr>
        <p:spPr>
          <a:xfrm>
            <a:off x="0" y="1169651"/>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 Aviatrix Certified Engineer </a:t>
            </a:r>
          </a:p>
        </p:txBody>
      </p:sp>
      <p:sp>
        <p:nvSpPr>
          <p:cNvPr id="5" name="Slide Number Placeholder 4"/>
          <p:cNvSpPr>
            <a:spLocks noGrp="1"/>
          </p:cNvSpPr>
          <p:nvPr>
            <p:ph type="sldNum" sz="quarter" idx="12"/>
          </p:nvPr>
        </p:nvSpPr>
        <p:spPr/>
        <p:txBody>
          <a:bodyPr/>
          <a:lstStyle/>
          <a:p>
            <a:fld id="{D7F0B723-115C-4630-970A-18B634E413E8}" type="slidenum">
              <a:rPr lang="en-US" smtClean="0"/>
              <a:t>‹#›</a:t>
            </a:fld>
            <a:endParaRPr lang="en-US"/>
          </a:p>
        </p:txBody>
      </p:sp>
      <p:cxnSp>
        <p:nvCxnSpPr>
          <p:cNvPr id="6" name="Straight Connector 5"/>
          <p:cNvCxnSpPr/>
          <p:nvPr userDrawn="1"/>
        </p:nvCxnSpPr>
        <p:spPr>
          <a:xfrm>
            <a:off x="-1539" y="1442538"/>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1881896" y="1330765"/>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8" name="Oval 7"/>
          <p:cNvSpPr/>
          <p:nvPr userDrawn="1"/>
        </p:nvSpPr>
        <p:spPr>
          <a:xfrm>
            <a:off x="4647804" y="131534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9" name="Oval 8"/>
          <p:cNvSpPr/>
          <p:nvPr userDrawn="1"/>
        </p:nvSpPr>
        <p:spPr>
          <a:xfrm>
            <a:off x="7413712" y="1330765"/>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0" name="Oval 9"/>
          <p:cNvSpPr/>
          <p:nvPr userDrawn="1"/>
        </p:nvSpPr>
        <p:spPr>
          <a:xfrm>
            <a:off x="10179621" y="1343291"/>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7" name="Text Placeholder 16"/>
          <p:cNvSpPr>
            <a:spLocks noGrp="1"/>
          </p:cNvSpPr>
          <p:nvPr>
            <p:ph type="body" sz="quarter" idx="17" hasCustomPrompt="1"/>
          </p:nvPr>
        </p:nvSpPr>
        <p:spPr>
          <a:xfrm>
            <a:off x="726392" y="1424932"/>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8" name="Text Placeholder 16"/>
          <p:cNvSpPr>
            <a:spLocks noGrp="1"/>
          </p:cNvSpPr>
          <p:nvPr>
            <p:ph type="body" sz="quarter" idx="18" hasCustomPrompt="1"/>
          </p:nvPr>
        </p:nvSpPr>
        <p:spPr>
          <a:xfrm>
            <a:off x="3487980" y="1409514"/>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9" name="Text Placeholder 16"/>
          <p:cNvSpPr>
            <a:spLocks noGrp="1"/>
          </p:cNvSpPr>
          <p:nvPr>
            <p:ph type="body" sz="quarter" idx="19" hasCustomPrompt="1"/>
          </p:nvPr>
        </p:nvSpPr>
        <p:spPr>
          <a:xfrm>
            <a:off x="6249568" y="1424930"/>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0" name="Text Placeholder 16"/>
          <p:cNvSpPr>
            <a:spLocks noGrp="1"/>
          </p:cNvSpPr>
          <p:nvPr>
            <p:ph type="body" sz="quarter" idx="20" hasCustomPrompt="1"/>
          </p:nvPr>
        </p:nvSpPr>
        <p:spPr>
          <a:xfrm>
            <a:off x="9011157" y="1437455"/>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2" name="Text Placeholder 21"/>
          <p:cNvSpPr>
            <a:spLocks noGrp="1"/>
          </p:cNvSpPr>
          <p:nvPr>
            <p:ph type="body" sz="quarter" idx="21" hasCustomPrompt="1"/>
          </p:nvPr>
        </p:nvSpPr>
        <p:spPr>
          <a:xfrm>
            <a:off x="726392" y="2388935"/>
            <a:ext cx="2560320" cy="3713775"/>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3" name="Text Placeholder 21"/>
          <p:cNvSpPr>
            <a:spLocks noGrp="1"/>
          </p:cNvSpPr>
          <p:nvPr>
            <p:ph type="body" sz="quarter" idx="22" hasCustomPrompt="1"/>
          </p:nvPr>
        </p:nvSpPr>
        <p:spPr>
          <a:xfrm>
            <a:off x="3487736" y="2373518"/>
            <a:ext cx="2560320" cy="3713775"/>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4" name="Text Placeholder 21"/>
          <p:cNvSpPr>
            <a:spLocks noGrp="1"/>
          </p:cNvSpPr>
          <p:nvPr>
            <p:ph type="body" sz="quarter" idx="23" hasCustomPrompt="1"/>
          </p:nvPr>
        </p:nvSpPr>
        <p:spPr>
          <a:xfrm>
            <a:off x="6249080" y="2388935"/>
            <a:ext cx="2560320" cy="3713775"/>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5" name="Text Placeholder 21"/>
          <p:cNvSpPr>
            <a:spLocks noGrp="1"/>
          </p:cNvSpPr>
          <p:nvPr>
            <p:ph type="body" sz="quarter" idx="24" hasCustomPrompt="1"/>
          </p:nvPr>
        </p:nvSpPr>
        <p:spPr>
          <a:xfrm>
            <a:off x="9010425" y="2401461"/>
            <a:ext cx="2560320" cy="3713775"/>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Tree>
    <p:extLst>
      <p:ext uri="{BB962C8B-B14F-4D97-AF65-F5344CB8AC3E}">
        <p14:creationId xmlns:p14="http://schemas.microsoft.com/office/powerpoint/2010/main" val="1802189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8" name="Rectangle 27"/>
          <p:cNvSpPr/>
          <p:nvPr userDrawn="1"/>
        </p:nvSpPr>
        <p:spPr>
          <a:xfrm>
            <a:off x="0" y="1120479"/>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 Aviatrix Certified Engineer </a:t>
            </a:r>
          </a:p>
        </p:txBody>
      </p:sp>
      <p:sp>
        <p:nvSpPr>
          <p:cNvPr id="5" name="Slide Number Placeholder 4"/>
          <p:cNvSpPr>
            <a:spLocks noGrp="1"/>
          </p:cNvSpPr>
          <p:nvPr>
            <p:ph type="sldNum" sz="quarter" idx="12"/>
          </p:nvPr>
        </p:nvSpPr>
        <p:spPr/>
        <p:txBody>
          <a:bodyPr/>
          <a:lstStyle/>
          <a:p>
            <a:fld id="{D7F0B723-115C-4630-970A-18B634E413E8}" type="slidenum">
              <a:rPr lang="en-US" smtClean="0"/>
              <a:t>‹#›</a:t>
            </a:fld>
            <a:endParaRPr lang="en-US"/>
          </a:p>
        </p:txBody>
      </p:sp>
      <p:cxnSp>
        <p:nvCxnSpPr>
          <p:cNvPr id="6" name="Straight Connector 5"/>
          <p:cNvCxnSpPr/>
          <p:nvPr userDrawn="1"/>
        </p:nvCxnSpPr>
        <p:spPr>
          <a:xfrm>
            <a:off x="0" y="3228608"/>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2196448"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8" name="Oval 7"/>
          <p:cNvSpPr/>
          <p:nvPr userDrawn="1"/>
        </p:nvSpPr>
        <p:spPr>
          <a:xfrm>
            <a:off x="4686695"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9" name="Oval 8"/>
          <p:cNvSpPr/>
          <p:nvPr userDrawn="1"/>
        </p:nvSpPr>
        <p:spPr>
          <a:xfrm>
            <a:off x="7176942"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0" name="Oval 9"/>
          <p:cNvSpPr/>
          <p:nvPr userDrawn="1"/>
        </p:nvSpPr>
        <p:spPr>
          <a:xfrm>
            <a:off x="9667189"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2" name="Text Placeholder 11"/>
          <p:cNvSpPr>
            <a:spLocks noGrp="1"/>
          </p:cNvSpPr>
          <p:nvPr>
            <p:ph type="body" sz="quarter" idx="13" hasCustomPrompt="1"/>
          </p:nvPr>
        </p:nvSpPr>
        <p:spPr>
          <a:xfrm>
            <a:off x="1441952"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3" name="Text Placeholder 11"/>
          <p:cNvSpPr>
            <a:spLocks noGrp="1"/>
          </p:cNvSpPr>
          <p:nvPr>
            <p:ph type="body" sz="quarter" idx="14" hasCustomPrompt="1"/>
          </p:nvPr>
        </p:nvSpPr>
        <p:spPr>
          <a:xfrm>
            <a:off x="3932199"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4" name="Text Placeholder 11"/>
          <p:cNvSpPr>
            <a:spLocks noGrp="1"/>
          </p:cNvSpPr>
          <p:nvPr>
            <p:ph type="body" sz="quarter" idx="15" hasCustomPrompt="1"/>
          </p:nvPr>
        </p:nvSpPr>
        <p:spPr>
          <a:xfrm>
            <a:off x="6422446"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5" name="Text Placeholder 11"/>
          <p:cNvSpPr>
            <a:spLocks noGrp="1"/>
          </p:cNvSpPr>
          <p:nvPr>
            <p:ph type="body" sz="quarter" idx="16" hasCustomPrompt="1"/>
          </p:nvPr>
        </p:nvSpPr>
        <p:spPr>
          <a:xfrm>
            <a:off x="8912693"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7" name="Text Placeholder 16"/>
          <p:cNvSpPr>
            <a:spLocks noGrp="1"/>
          </p:cNvSpPr>
          <p:nvPr>
            <p:ph type="body" sz="quarter" idx="17" hasCustomPrompt="1"/>
          </p:nvPr>
        </p:nvSpPr>
        <p:spPr>
          <a:xfrm>
            <a:off x="1149286" y="3336925"/>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18" name="Text Placeholder 16"/>
          <p:cNvSpPr>
            <a:spLocks noGrp="1"/>
          </p:cNvSpPr>
          <p:nvPr>
            <p:ph type="body" sz="quarter" idx="18" hasCustomPrompt="1"/>
          </p:nvPr>
        </p:nvSpPr>
        <p:spPr>
          <a:xfrm>
            <a:off x="3635213" y="3336924"/>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19" name="Text Placeholder 16"/>
          <p:cNvSpPr>
            <a:spLocks noGrp="1"/>
          </p:cNvSpPr>
          <p:nvPr>
            <p:ph type="body" sz="quarter" idx="19" hasCustomPrompt="1"/>
          </p:nvPr>
        </p:nvSpPr>
        <p:spPr>
          <a:xfrm>
            <a:off x="6121140" y="3336923"/>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20" name="Text Placeholder 16"/>
          <p:cNvSpPr>
            <a:spLocks noGrp="1"/>
          </p:cNvSpPr>
          <p:nvPr>
            <p:ph type="body" sz="quarter" idx="20" hasCustomPrompt="1"/>
          </p:nvPr>
        </p:nvSpPr>
        <p:spPr>
          <a:xfrm>
            <a:off x="8607067" y="3336922"/>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22" name="Text Placeholder 21"/>
          <p:cNvSpPr>
            <a:spLocks noGrp="1"/>
          </p:cNvSpPr>
          <p:nvPr>
            <p:ph type="body" sz="quarter" idx="21" hasCustomPrompt="1"/>
          </p:nvPr>
        </p:nvSpPr>
        <p:spPr>
          <a:xfrm>
            <a:off x="1149286" y="4100513"/>
            <a:ext cx="2338389" cy="1809750"/>
          </a:xfrm>
        </p:spPr>
        <p:txBody>
          <a:bodyPr>
            <a:normAutofit/>
          </a:bodyPr>
          <a:lstStyle>
            <a:lvl1pPr marL="0" indent="0" algn="ctr">
              <a:buNone/>
              <a:defRPr sz="1400"/>
            </a:lvl1pPr>
          </a:lstStyle>
          <a:p>
            <a:pPr lvl="0"/>
            <a:r>
              <a:rPr lang="en-US"/>
              <a:t>Text</a:t>
            </a:r>
          </a:p>
        </p:txBody>
      </p:sp>
      <p:sp>
        <p:nvSpPr>
          <p:cNvPr id="23" name="Text Placeholder 21"/>
          <p:cNvSpPr>
            <a:spLocks noGrp="1"/>
          </p:cNvSpPr>
          <p:nvPr>
            <p:ph type="body" sz="quarter" idx="22" hasCustomPrompt="1"/>
          </p:nvPr>
        </p:nvSpPr>
        <p:spPr>
          <a:xfrm>
            <a:off x="3634969" y="4100513"/>
            <a:ext cx="2338389" cy="1809750"/>
          </a:xfrm>
        </p:spPr>
        <p:txBody>
          <a:bodyPr>
            <a:normAutofit/>
          </a:bodyPr>
          <a:lstStyle>
            <a:lvl1pPr marL="0" indent="0" algn="ctr">
              <a:buNone/>
              <a:defRPr sz="1400"/>
            </a:lvl1pPr>
          </a:lstStyle>
          <a:p>
            <a:pPr lvl="0"/>
            <a:r>
              <a:rPr lang="en-US"/>
              <a:t>Text</a:t>
            </a:r>
          </a:p>
        </p:txBody>
      </p:sp>
      <p:sp>
        <p:nvSpPr>
          <p:cNvPr id="24" name="Text Placeholder 21"/>
          <p:cNvSpPr>
            <a:spLocks noGrp="1"/>
          </p:cNvSpPr>
          <p:nvPr>
            <p:ph type="body" sz="quarter" idx="23" hasCustomPrompt="1"/>
          </p:nvPr>
        </p:nvSpPr>
        <p:spPr>
          <a:xfrm>
            <a:off x="6120652" y="4100513"/>
            <a:ext cx="2338389" cy="1809750"/>
          </a:xfrm>
        </p:spPr>
        <p:txBody>
          <a:bodyPr>
            <a:normAutofit/>
          </a:bodyPr>
          <a:lstStyle>
            <a:lvl1pPr marL="0" indent="0" algn="ctr">
              <a:buNone/>
              <a:defRPr sz="1400"/>
            </a:lvl1pPr>
          </a:lstStyle>
          <a:p>
            <a:pPr lvl="0"/>
            <a:r>
              <a:rPr lang="en-US"/>
              <a:t>Text</a:t>
            </a:r>
          </a:p>
        </p:txBody>
      </p:sp>
      <p:sp>
        <p:nvSpPr>
          <p:cNvPr id="25" name="Text Placeholder 21"/>
          <p:cNvSpPr>
            <a:spLocks noGrp="1"/>
          </p:cNvSpPr>
          <p:nvPr>
            <p:ph type="body" sz="quarter" idx="24" hasCustomPrompt="1"/>
          </p:nvPr>
        </p:nvSpPr>
        <p:spPr>
          <a:xfrm>
            <a:off x="8606335" y="4100513"/>
            <a:ext cx="2338389" cy="1809750"/>
          </a:xfrm>
        </p:spPr>
        <p:txBody>
          <a:bodyPr>
            <a:normAutofit/>
          </a:bodyPr>
          <a:lstStyle>
            <a:lvl1pPr marL="0" indent="0" algn="ctr">
              <a:buNone/>
              <a:defRPr sz="1400"/>
            </a:lvl1pPr>
          </a:lstStyle>
          <a:p>
            <a:pPr lvl="0"/>
            <a:r>
              <a:rPr lang="en-US"/>
              <a:t>Text</a:t>
            </a:r>
          </a:p>
        </p:txBody>
      </p:sp>
      <p:sp>
        <p:nvSpPr>
          <p:cNvPr id="27" name="Text Placeholder 26"/>
          <p:cNvSpPr>
            <a:spLocks noGrp="1"/>
          </p:cNvSpPr>
          <p:nvPr>
            <p:ph type="body" sz="quarter" idx="25"/>
          </p:nvPr>
        </p:nvSpPr>
        <p:spPr>
          <a:xfrm>
            <a:off x="1149286" y="1281442"/>
            <a:ext cx="9794875" cy="783156"/>
          </a:xfrm>
        </p:spPr>
        <p:txBody>
          <a:bodyPr/>
          <a:lstStyle>
            <a:lvl1pPr marL="0" indent="0">
              <a:buNone/>
              <a:defRPr/>
            </a:lvl1pPr>
          </a:lstStyle>
          <a:p>
            <a:pPr lvl="0"/>
            <a:r>
              <a:rPr lang="en-US" dirty="0"/>
              <a:t>Click to edit Master text styles</a:t>
            </a:r>
          </a:p>
        </p:txBody>
      </p:sp>
    </p:spTree>
    <p:extLst>
      <p:ext uri="{BB962C8B-B14F-4D97-AF65-F5344CB8AC3E}">
        <p14:creationId xmlns:p14="http://schemas.microsoft.com/office/powerpoint/2010/main" val="98162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_left_Pic_right">
    <p:spTree>
      <p:nvGrpSpPr>
        <p:cNvPr id="1" name=""/>
        <p:cNvGrpSpPr/>
        <p:nvPr/>
      </p:nvGrpSpPr>
      <p:grpSpPr>
        <a:xfrm>
          <a:off x="0" y="0"/>
          <a:ext cx="0" cy="0"/>
          <a:chOff x="0" y="0"/>
          <a:chExt cx="0" cy="0"/>
        </a:xfrm>
      </p:grpSpPr>
      <p:sp>
        <p:nvSpPr>
          <p:cNvPr id="2" name="Title 1"/>
          <p:cNvSpPr>
            <a:spLocks noGrp="1"/>
          </p:cNvSpPr>
          <p:nvPr>
            <p:ph type="title"/>
          </p:nvPr>
        </p:nvSpPr>
        <p:spPr>
          <a:xfrm>
            <a:off x="264310" y="246888"/>
            <a:ext cx="11405896" cy="583634"/>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6" name="Text Placeholder 5"/>
          <p:cNvSpPr>
            <a:spLocks noGrp="1"/>
          </p:cNvSpPr>
          <p:nvPr>
            <p:ph type="body" sz="quarter" idx="12"/>
          </p:nvPr>
        </p:nvSpPr>
        <p:spPr>
          <a:xfrm>
            <a:off x="263524" y="1130372"/>
            <a:ext cx="5788483" cy="4713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p:cNvSpPr>
            <a:spLocks noGrp="1"/>
          </p:cNvSpPr>
          <p:nvPr>
            <p:ph type="pic" sz="quarter" idx="13"/>
          </p:nvPr>
        </p:nvSpPr>
        <p:spPr>
          <a:xfrm>
            <a:off x="6457360" y="1130371"/>
            <a:ext cx="5734639" cy="4713288"/>
          </a:xfrm>
          <a:solidFill>
            <a:schemeClr val="bg1">
              <a:lumMod val="95000"/>
            </a:schemeClr>
          </a:solidFill>
        </p:spPr>
        <p:txBody>
          <a:bodyPr/>
          <a:lstStyle>
            <a:lvl1pPr marL="0" indent="0" algn="ctr">
              <a:buNone/>
              <a:defRPr baseline="0"/>
            </a:lvl1pPr>
          </a:lstStyle>
          <a:p>
            <a:r>
              <a:rPr lang="en-US"/>
              <a:t>Click icon to add picture</a:t>
            </a:r>
          </a:p>
        </p:txBody>
      </p:sp>
    </p:spTree>
    <p:extLst>
      <p:ext uri="{BB962C8B-B14F-4D97-AF65-F5344CB8AC3E}">
        <p14:creationId xmlns:p14="http://schemas.microsoft.com/office/powerpoint/2010/main" val="485100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end_slid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a:gsLst>
              <a:gs pos="56000">
                <a:schemeClr val="bg1">
                  <a:lumMod val="95000"/>
                </a:schemeClr>
              </a:gs>
              <a:gs pos="0">
                <a:schemeClr val="bg2">
                  <a:lumMod val="9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a:spLocks/>
          </p:cNvSpPr>
          <p:nvPr userDrawn="1"/>
        </p:nvSpPr>
        <p:spPr bwMode="auto">
          <a:xfrm>
            <a:off x="1712537" y="252329"/>
            <a:ext cx="8766927" cy="6333816"/>
          </a:xfrm>
          <a:custGeom>
            <a:avLst/>
            <a:gdLst>
              <a:gd name="T0" fmla="*/ 180 w 189"/>
              <a:gd name="T1" fmla="*/ 92 h 136"/>
              <a:gd name="T2" fmla="*/ 161 w 189"/>
              <a:gd name="T3" fmla="*/ 68 h 136"/>
              <a:gd name="T4" fmla="*/ 126 w 189"/>
              <a:gd name="T5" fmla="*/ 24 h 136"/>
              <a:gd name="T6" fmla="*/ 116 w 189"/>
              <a:gd name="T7" fmla="*/ 10 h 136"/>
              <a:gd name="T8" fmla="*/ 94 w 189"/>
              <a:gd name="T9" fmla="*/ 0 h 136"/>
              <a:gd name="T10" fmla="*/ 73 w 189"/>
              <a:gd name="T11" fmla="*/ 10 h 136"/>
              <a:gd name="T12" fmla="*/ 62 w 189"/>
              <a:gd name="T13" fmla="*/ 24 h 136"/>
              <a:gd name="T14" fmla="*/ 28 w 189"/>
              <a:gd name="T15" fmla="*/ 68 h 136"/>
              <a:gd name="T16" fmla="*/ 9 w 189"/>
              <a:gd name="T17" fmla="*/ 92 h 136"/>
              <a:gd name="T18" fmla="*/ 14 w 189"/>
              <a:gd name="T19" fmla="*/ 130 h 136"/>
              <a:gd name="T20" fmla="*/ 30 w 189"/>
              <a:gd name="T21" fmla="*/ 136 h 136"/>
              <a:gd name="T22" fmla="*/ 52 w 189"/>
              <a:gd name="T23" fmla="*/ 126 h 136"/>
              <a:gd name="T24" fmla="*/ 62 w 189"/>
              <a:gd name="T25" fmla="*/ 112 h 136"/>
              <a:gd name="T26" fmla="*/ 90 w 189"/>
              <a:gd name="T27" fmla="*/ 77 h 136"/>
              <a:gd name="T28" fmla="*/ 77 w 189"/>
              <a:gd name="T29" fmla="*/ 49 h 136"/>
              <a:gd name="T30" fmla="*/ 88 w 189"/>
              <a:gd name="T31" fmla="*/ 64 h 136"/>
              <a:gd name="T32" fmla="*/ 94 w 189"/>
              <a:gd name="T33" fmla="*/ 71 h 136"/>
              <a:gd name="T34" fmla="*/ 126 w 189"/>
              <a:gd name="T35" fmla="*/ 112 h 136"/>
              <a:gd name="T36" fmla="*/ 137 w 189"/>
              <a:gd name="T37" fmla="*/ 126 h 136"/>
              <a:gd name="T38" fmla="*/ 158 w 189"/>
              <a:gd name="T39" fmla="*/ 136 h 136"/>
              <a:gd name="T40" fmla="*/ 175 w 189"/>
              <a:gd name="T41" fmla="*/ 130 h 136"/>
              <a:gd name="T42" fmla="*/ 180 w 189"/>
              <a:gd name="T43" fmla="*/ 9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9" h="136">
                <a:moveTo>
                  <a:pt x="180" y="92"/>
                </a:moveTo>
                <a:cubicBezTo>
                  <a:pt x="161" y="68"/>
                  <a:pt x="161" y="68"/>
                  <a:pt x="161" y="68"/>
                </a:cubicBezTo>
                <a:cubicBezTo>
                  <a:pt x="126" y="24"/>
                  <a:pt x="126" y="24"/>
                  <a:pt x="126" y="24"/>
                </a:cubicBezTo>
                <a:cubicBezTo>
                  <a:pt x="116" y="10"/>
                  <a:pt x="116" y="10"/>
                  <a:pt x="116" y="10"/>
                </a:cubicBezTo>
                <a:cubicBezTo>
                  <a:pt x="111" y="4"/>
                  <a:pt x="103" y="0"/>
                  <a:pt x="94" y="0"/>
                </a:cubicBezTo>
                <a:cubicBezTo>
                  <a:pt x="86" y="0"/>
                  <a:pt x="78" y="4"/>
                  <a:pt x="73" y="10"/>
                </a:cubicBezTo>
                <a:cubicBezTo>
                  <a:pt x="62" y="24"/>
                  <a:pt x="62" y="24"/>
                  <a:pt x="62" y="24"/>
                </a:cubicBezTo>
                <a:cubicBezTo>
                  <a:pt x="28" y="68"/>
                  <a:pt x="28" y="68"/>
                  <a:pt x="28" y="68"/>
                </a:cubicBezTo>
                <a:cubicBezTo>
                  <a:pt x="9" y="92"/>
                  <a:pt x="9" y="92"/>
                  <a:pt x="9" y="92"/>
                </a:cubicBezTo>
                <a:cubicBezTo>
                  <a:pt x="0" y="104"/>
                  <a:pt x="2" y="121"/>
                  <a:pt x="14" y="130"/>
                </a:cubicBezTo>
                <a:cubicBezTo>
                  <a:pt x="19" y="134"/>
                  <a:pt x="25" y="136"/>
                  <a:pt x="30" y="136"/>
                </a:cubicBezTo>
                <a:cubicBezTo>
                  <a:pt x="39" y="136"/>
                  <a:pt x="46" y="132"/>
                  <a:pt x="52" y="126"/>
                </a:cubicBezTo>
                <a:cubicBezTo>
                  <a:pt x="62" y="112"/>
                  <a:pt x="62" y="112"/>
                  <a:pt x="62" y="112"/>
                </a:cubicBezTo>
                <a:cubicBezTo>
                  <a:pt x="90" y="77"/>
                  <a:pt x="90" y="77"/>
                  <a:pt x="90" y="77"/>
                </a:cubicBezTo>
                <a:cubicBezTo>
                  <a:pt x="77" y="49"/>
                  <a:pt x="77" y="49"/>
                  <a:pt x="77" y="49"/>
                </a:cubicBezTo>
                <a:cubicBezTo>
                  <a:pt x="88" y="64"/>
                  <a:pt x="88" y="64"/>
                  <a:pt x="88" y="64"/>
                </a:cubicBezTo>
                <a:cubicBezTo>
                  <a:pt x="94" y="71"/>
                  <a:pt x="94" y="71"/>
                  <a:pt x="94" y="71"/>
                </a:cubicBezTo>
                <a:cubicBezTo>
                  <a:pt x="126" y="112"/>
                  <a:pt x="126" y="112"/>
                  <a:pt x="126" y="112"/>
                </a:cubicBezTo>
                <a:cubicBezTo>
                  <a:pt x="137" y="126"/>
                  <a:pt x="137" y="126"/>
                  <a:pt x="137" y="126"/>
                </a:cubicBezTo>
                <a:cubicBezTo>
                  <a:pt x="142" y="132"/>
                  <a:pt x="150" y="136"/>
                  <a:pt x="158" y="136"/>
                </a:cubicBezTo>
                <a:cubicBezTo>
                  <a:pt x="164" y="136"/>
                  <a:pt x="170" y="134"/>
                  <a:pt x="175" y="130"/>
                </a:cubicBezTo>
                <a:cubicBezTo>
                  <a:pt x="187" y="121"/>
                  <a:pt x="189" y="104"/>
                  <a:pt x="180" y="92"/>
                </a:cubicBezTo>
                <a:close/>
              </a:path>
            </a:pathLst>
          </a:custGeom>
          <a:gradFill flip="none" rotWithShape="1">
            <a:gsLst>
              <a:gs pos="56000">
                <a:schemeClr val="bg1">
                  <a:alpha val="78000"/>
                </a:schemeClr>
              </a:gs>
              <a:gs pos="0">
                <a:schemeClr val="bg1">
                  <a:lumMod val="95000"/>
                  <a:alpha val="79000"/>
                </a:schemeClr>
              </a:gs>
            </a:gsLst>
            <a:lin ang="16200000" scaled="1"/>
            <a:tileRect/>
          </a:gradFill>
          <a:ln>
            <a:noFill/>
          </a:ln>
          <a:effectLst>
            <a:outerShdw blurRad="711200" dist="381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pic>
        <p:nvPicPr>
          <p:cNvPr id="5" name="Picture 4"/>
          <p:cNvPicPr>
            <a:picLocks noChangeAspect="1"/>
          </p:cNvPicPr>
          <p:nvPr userDrawn="1"/>
        </p:nvPicPr>
        <p:blipFill>
          <a:blip r:embed="rId2"/>
          <a:stretch>
            <a:fillRect/>
          </a:stretch>
        </p:blipFill>
        <p:spPr>
          <a:xfrm>
            <a:off x="4515061" y="1098863"/>
            <a:ext cx="3161878" cy="3557112"/>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125482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Bullets">
    <p:spTree>
      <p:nvGrpSpPr>
        <p:cNvPr id="1" name=""/>
        <p:cNvGrpSpPr/>
        <p:nvPr/>
      </p:nvGrpSpPr>
      <p:grpSpPr>
        <a:xfrm>
          <a:off x="0" y="0"/>
          <a:ext cx="0" cy="0"/>
          <a:chOff x="0" y="0"/>
          <a:chExt cx="0" cy="0"/>
        </a:xfrm>
      </p:grpSpPr>
      <p:sp>
        <p:nvSpPr>
          <p:cNvPr id="2" name="Title 1"/>
          <p:cNvSpPr>
            <a:spLocks noGrp="1"/>
          </p:cNvSpPr>
          <p:nvPr>
            <p:ph type="title"/>
          </p:nvPr>
        </p:nvSpPr>
        <p:spPr>
          <a:xfrm>
            <a:off x="264311" y="246888"/>
            <a:ext cx="10869356" cy="583634"/>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dirty="0"/>
              <a:t>© Aviatrix Certified Engineer </a:t>
            </a:r>
          </a:p>
        </p:txBody>
      </p:sp>
      <p:sp>
        <p:nvSpPr>
          <p:cNvPr id="6" name="Text Placeholder 5"/>
          <p:cNvSpPr>
            <a:spLocks noGrp="1"/>
          </p:cNvSpPr>
          <p:nvPr>
            <p:ph type="body" sz="quarter" idx="12"/>
          </p:nvPr>
        </p:nvSpPr>
        <p:spPr>
          <a:xfrm>
            <a:off x="263525" y="981075"/>
            <a:ext cx="11406680" cy="5302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84293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ub Title">
    <p:spTree>
      <p:nvGrpSpPr>
        <p:cNvPr id="1" name=""/>
        <p:cNvGrpSpPr/>
        <p:nvPr/>
      </p:nvGrpSpPr>
      <p:grpSpPr>
        <a:xfrm>
          <a:off x="0" y="0"/>
          <a:ext cx="0" cy="0"/>
          <a:chOff x="0" y="0"/>
          <a:chExt cx="0" cy="0"/>
        </a:xfrm>
      </p:grpSpPr>
      <p:sp>
        <p:nvSpPr>
          <p:cNvPr id="2" name="Title 1"/>
          <p:cNvSpPr>
            <a:spLocks noGrp="1"/>
          </p:cNvSpPr>
          <p:nvPr>
            <p:ph type="title"/>
          </p:nvPr>
        </p:nvSpPr>
        <p:spPr>
          <a:xfrm>
            <a:off x="264311" y="246888"/>
            <a:ext cx="10869356" cy="583634"/>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dirty="0"/>
              <a:t>© Aviatrix Certified Engineer </a:t>
            </a:r>
          </a:p>
        </p:txBody>
      </p:sp>
      <p:sp>
        <p:nvSpPr>
          <p:cNvPr id="6" name="Text Placeholder 5"/>
          <p:cNvSpPr>
            <a:spLocks noGrp="1"/>
          </p:cNvSpPr>
          <p:nvPr>
            <p:ph type="body" sz="quarter" idx="12"/>
          </p:nvPr>
        </p:nvSpPr>
        <p:spPr>
          <a:xfrm>
            <a:off x="263525" y="1453662"/>
            <a:ext cx="11406680" cy="48181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68E00E58-6F0B-9B92-104B-6C76F433AB4F}"/>
              </a:ext>
            </a:extLst>
          </p:cNvPr>
          <p:cNvSpPr>
            <a:spLocks noGrp="1"/>
          </p:cNvSpPr>
          <p:nvPr>
            <p:ph type="body" sz="quarter" idx="13"/>
          </p:nvPr>
        </p:nvSpPr>
        <p:spPr>
          <a:xfrm>
            <a:off x="263525" y="914400"/>
            <a:ext cx="10869613" cy="374650"/>
          </a:xfrm>
        </p:spPr>
        <p:txBody>
          <a:bodyPr/>
          <a:lstStyle>
            <a:lvl1pPr marL="0" indent="0">
              <a:buNone/>
              <a:defRPr>
                <a:solidFill>
                  <a:schemeClr val="accent3"/>
                </a:solidFill>
              </a:defRPr>
            </a:lvl1pPr>
          </a:lstStyle>
          <a:p>
            <a:pPr lvl="0"/>
            <a:r>
              <a:rPr lang="en-US" dirty="0"/>
              <a:t>Click to edit Master text styles</a:t>
            </a:r>
          </a:p>
        </p:txBody>
      </p:sp>
    </p:spTree>
    <p:extLst>
      <p:ext uri="{BB962C8B-B14F-4D97-AF65-F5344CB8AC3E}">
        <p14:creationId xmlns:p14="http://schemas.microsoft.com/office/powerpoint/2010/main" val="20034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4311" y="246888"/>
            <a:ext cx="10869356" cy="583634"/>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dirty="0"/>
              <a:t>© Aviatrix Certified Engineer </a:t>
            </a:r>
          </a:p>
        </p:txBody>
      </p:sp>
    </p:spTree>
    <p:extLst>
      <p:ext uri="{BB962C8B-B14F-4D97-AF65-F5344CB8AC3E}">
        <p14:creationId xmlns:p14="http://schemas.microsoft.com/office/powerpoint/2010/main" val="2133352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7" name="Rectangle 6"/>
          <p:cNvSpPr/>
          <p:nvPr/>
        </p:nvSpPr>
        <p:spPr>
          <a:xfrm>
            <a:off x="0" y="0"/>
            <a:ext cx="7126664" cy="6858000"/>
          </a:xfrm>
          <a:prstGeom prst="rect">
            <a:avLst/>
          </a:prstGeom>
          <a:gradFill flip="none" rotWithShape="1">
            <a:gsLst>
              <a:gs pos="93000">
                <a:schemeClr val="accent1">
                  <a:lumMod val="75000"/>
                </a:schemeClr>
              </a:gs>
              <a:gs pos="37000">
                <a:schemeClr val="accent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5"/>
          <p:cNvSpPr>
            <a:spLocks/>
          </p:cNvSpPr>
          <p:nvPr userDrawn="1"/>
        </p:nvSpPr>
        <p:spPr bwMode="auto">
          <a:xfrm>
            <a:off x="2495413" y="0"/>
            <a:ext cx="8940800" cy="6858000"/>
          </a:xfrm>
          <a:custGeom>
            <a:avLst/>
            <a:gdLst>
              <a:gd name="T0" fmla="*/ 108 w 2805"/>
              <a:gd name="T1" fmla="*/ 1976 h 2151"/>
              <a:gd name="T2" fmla="*/ 411 w 2805"/>
              <a:gd name="T3" fmla="*/ 2151 h 2151"/>
              <a:gd name="T4" fmla="*/ 2805 w 2805"/>
              <a:gd name="T5" fmla="*/ 2151 h 2151"/>
              <a:gd name="T6" fmla="*/ 2805 w 2805"/>
              <a:gd name="T7" fmla="*/ 0 h 2151"/>
              <a:gd name="T8" fmla="*/ 1124 w 2805"/>
              <a:gd name="T9" fmla="*/ 0 h 2151"/>
              <a:gd name="T10" fmla="*/ 1124 w 2805"/>
              <a:gd name="T11" fmla="*/ 0 h 2151"/>
              <a:gd name="T12" fmla="*/ 1018 w 2805"/>
              <a:gd name="T13" fmla="*/ 28 h 2151"/>
              <a:gd name="T14" fmla="*/ 108 w 2805"/>
              <a:gd name="T15" fmla="*/ 554 h 2151"/>
              <a:gd name="T16" fmla="*/ 0 w 2805"/>
              <a:gd name="T17" fmla="*/ 740 h 2151"/>
              <a:gd name="T18" fmla="*/ 0 w 2805"/>
              <a:gd name="T19" fmla="*/ 1790 h 2151"/>
              <a:gd name="T20" fmla="*/ 108 w 2805"/>
              <a:gd name="T21" fmla="*/ 1976 h 2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05" h="2151">
                <a:moveTo>
                  <a:pt x="108" y="1976"/>
                </a:moveTo>
                <a:cubicBezTo>
                  <a:pt x="411" y="2151"/>
                  <a:pt x="411" y="2151"/>
                  <a:pt x="411" y="2151"/>
                </a:cubicBezTo>
                <a:cubicBezTo>
                  <a:pt x="2805" y="2151"/>
                  <a:pt x="2805" y="2151"/>
                  <a:pt x="2805" y="2151"/>
                </a:cubicBezTo>
                <a:cubicBezTo>
                  <a:pt x="2805" y="0"/>
                  <a:pt x="2805" y="0"/>
                  <a:pt x="2805" y="0"/>
                </a:cubicBezTo>
                <a:cubicBezTo>
                  <a:pt x="1124" y="0"/>
                  <a:pt x="1124" y="0"/>
                  <a:pt x="1124" y="0"/>
                </a:cubicBezTo>
                <a:cubicBezTo>
                  <a:pt x="1124" y="0"/>
                  <a:pt x="1124" y="0"/>
                  <a:pt x="1124" y="0"/>
                </a:cubicBezTo>
                <a:cubicBezTo>
                  <a:pt x="1087" y="0"/>
                  <a:pt x="1051" y="9"/>
                  <a:pt x="1018" y="28"/>
                </a:cubicBezTo>
                <a:cubicBezTo>
                  <a:pt x="108" y="554"/>
                  <a:pt x="108" y="554"/>
                  <a:pt x="108" y="554"/>
                </a:cubicBezTo>
                <a:cubicBezTo>
                  <a:pt x="41" y="592"/>
                  <a:pt x="0" y="663"/>
                  <a:pt x="0" y="740"/>
                </a:cubicBezTo>
                <a:cubicBezTo>
                  <a:pt x="0" y="1790"/>
                  <a:pt x="0" y="1790"/>
                  <a:pt x="0" y="1790"/>
                </a:cubicBezTo>
                <a:cubicBezTo>
                  <a:pt x="0" y="1867"/>
                  <a:pt x="41" y="1938"/>
                  <a:pt x="108" y="1976"/>
                </a:cubicBezTo>
                <a:close/>
              </a:path>
            </a:pathLst>
          </a:custGeom>
          <a:solidFill>
            <a:schemeClr val="bg1">
              <a:lumMod val="95000"/>
            </a:schemeClr>
          </a:solidFill>
          <a:ln>
            <a:noFill/>
          </a:ln>
          <a:effectLst>
            <a:innerShdw blurRad="38100" dist="25400" dir="86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5" name="Rectangle 4"/>
          <p:cNvSpPr/>
          <p:nvPr userDrawn="1"/>
        </p:nvSpPr>
        <p:spPr>
          <a:xfrm>
            <a:off x="10039546" y="0"/>
            <a:ext cx="2152454"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3831" y="496495"/>
            <a:ext cx="3523647" cy="1033944"/>
          </a:xfrm>
        </p:spPr>
        <p:txBody>
          <a:bodyPr/>
          <a:lstStyle>
            <a:lvl1pPr algn="l">
              <a:defRPr sz="4000">
                <a:solidFill>
                  <a:schemeClr val="bg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pic>
        <p:nvPicPr>
          <p:cNvPr id="21" name="Picture 20"/>
          <p:cNvPicPr>
            <a:picLocks noChangeAspect="1"/>
          </p:cNvPicPr>
          <p:nvPr userDrawn="1"/>
        </p:nvPicPr>
        <p:blipFill>
          <a:blip r:embed="rId2"/>
          <a:stretch>
            <a:fillRect/>
          </a:stretch>
        </p:blipFill>
        <p:spPr>
          <a:xfrm>
            <a:off x="11236061" y="93134"/>
            <a:ext cx="826071" cy="929330"/>
          </a:xfrm>
          <a:prstGeom prst="rect">
            <a:avLst/>
          </a:prstGeom>
          <a:effectLst>
            <a:outerShdw blurRad="25400" dist="25400" dir="5400000" algn="t" rotWithShape="0">
              <a:prstClr val="black">
                <a:alpha val="19000"/>
              </a:prstClr>
            </a:outerShdw>
          </a:effectLst>
        </p:spPr>
      </p:pic>
      <p:sp>
        <p:nvSpPr>
          <p:cNvPr id="30" name="Freeform 5"/>
          <p:cNvSpPr>
            <a:spLocks/>
          </p:cNvSpPr>
          <p:nvPr userDrawn="1"/>
        </p:nvSpPr>
        <p:spPr bwMode="auto">
          <a:xfrm>
            <a:off x="2956988" y="555625"/>
            <a:ext cx="6167437" cy="6296024"/>
          </a:xfrm>
          <a:custGeom>
            <a:avLst/>
            <a:gdLst>
              <a:gd name="T0" fmla="*/ 1002 w 1052"/>
              <a:gd name="T1" fmla="*/ 264 h 1074"/>
              <a:gd name="T2" fmla="*/ 576 w 1052"/>
              <a:gd name="T3" fmla="*/ 18 h 1074"/>
              <a:gd name="T4" fmla="*/ 476 w 1052"/>
              <a:gd name="T5" fmla="*/ 18 h 1074"/>
              <a:gd name="T6" fmla="*/ 50 w 1052"/>
              <a:gd name="T7" fmla="*/ 264 h 1074"/>
              <a:gd name="T8" fmla="*/ 0 w 1052"/>
              <a:gd name="T9" fmla="*/ 351 h 1074"/>
              <a:gd name="T10" fmla="*/ 0 w 1052"/>
              <a:gd name="T11" fmla="*/ 843 h 1074"/>
              <a:gd name="T12" fmla="*/ 50 w 1052"/>
              <a:gd name="T13" fmla="*/ 930 h 1074"/>
              <a:gd name="T14" fmla="*/ 300 w 1052"/>
              <a:gd name="T15" fmla="*/ 1074 h 1074"/>
              <a:gd name="T16" fmla="*/ 752 w 1052"/>
              <a:gd name="T17" fmla="*/ 1074 h 1074"/>
              <a:gd name="T18" fmla="*/ 1002 w 1052"/>
              <a:gd name="T19" fmla="*/ 930 h 1074"/>
              <a:gd name="T20" fmla="*/ 1052 w 1052"/>
              <a:gd name="T21" fmla="*/ 843 h 1074"/>
              <a:gd name="T22" fmla="*/ 1052 w 1052"/>
              <a:gd name="T23" fmla="*/ 351 h 1074"/>
              <a:gd name="T24" fmla="*/ 1002 w 1052"/>
              <a:gd name="T25" fmla="*/ 264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2" h="1074">
                <a:moveTo>
                  <a:pt x="1002" y="264"/>
                </a:moveTo>
                <a:cubicBezTo>
                  <a:pt x="576" y="18"/>
                  <a:pt x="576" y="18"/>
                  <a:pt x="576" y="18"/>
                </a:cubicBezTo>
                <a:cubicBezTo>
                  <a:pt x="545" y="0"/>
                  <a:pt x="507" y="0"/>
                  <a:pt x="476" y="18"/>
                </a:cubicBezTo>
                <a:cubicBezTo>
                  <a:pt x="50" y="264"/>
                  <a:pt x="50" y="264"/>
                  <a:pt x="50" y="264"/>
                </a:cubicBezTo>
                <a:cubicBezTo>
                  <a:pt x="19" y="282"/>
                  <a:pt x="0" y="315"/>
                  <a:pt x="0" y="351"/>
                </a:cubicBezTo>
                <a:cubicBezTo>
                  <a:pt x="0" y="843"/>
                  <a:pt x="0" y="843"/>
                  <a:pt x="0" y="843"/>
                </a:cubicBezTo>
                <a:cubicBezTo>
                  <a:pt x="0" y="878"/>
                  <a:pt x="19" y="912"/>
                  <a:pt x="50" y="930"/>
                </a:cubicBezTo>
                <a:cubicBezTo>
                  <a:pt x="300" y="1074"/>
                  <a:pt x="300" y="1074"/>
                  <a:pt x="300" y="1074"/>
                </a:cubicBezTo>
                <a:cubicBezTo>
                  <a:pt x="752" y="1074"/>
                  <a:pt x="752" y="1074"/>
                  <a:pt x="752" y="1074"/>
                </a:cubicBezTo>
                <a:cubicBezTo>
                  <a:pt x="1002" y="930"/>
                  <a:pt x="1002" y="930"/>
                  <a:pt x="1002" y="930"/>
                </a:cubicBezTo>
                <a:cubicBezTo>
                  <a:pt x="1033" y="912"/>
                  <a:pt x="1052" y="878"/>
                  <a:pt x="1052" y="843"/>
                </a:cubicBezTo>
                <a:cubicBezTo>
                  <a:pt x="1052" y="351"/>
                  <a:pt x="1052" y="351"/>
                  <a:pt x="1052" y="351"/>
                </a:cubicBezTo>
                <a:cubicBezTo>
                  <a:pt x="1052" y="315"/>
                  <a:pt x="1033" y="282"/>
                  <a:pt x="1002" y="264"/>
                </a:cubicBezTo>
                <a:close/>
              </a:path>
            </a:pathLst>
          </a:custGeom>
          <a:gradFill flip="none" rotWithShape="1">
            <a:gsLst>
              <a:gs pos="23000">
                <a:schemeClr val="bg1">
                  <a:lumMod val="85000"/>
                </a:schemeClr>
              </a:gs>
              <a:gs pos="100000">
                <a:schemeClr val="bg1">
                  <a:alpha val="0"/>
                </a:schemeClr>
              </a:gs>
            </a:gsLst>
            <a:lin ang="0" scaled="1"/>
            <a:tileRect/>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4" name="Footer Placeholder 3"/>
          <p:cNvSpPr>
            <a:spLocks noGrp="1"/>
          </p:cNvSpPr>
          <p:nvPr>
            <p:ph type="ftr" sz="quarter" idx="11"/>
          </p:nvPr>
        </p:nvSpPr>
        <p:spPr/>
        <p:txBody>
          <a:bodyPr/>
          <a:lstStyle/>
          <a:p>
            <a:r>
              <a:rPr lang="en-US"/>
              <a:t>© Aviatrix Certified Engineer </a:t>
            </a:r>
            <a:endParaRPr lang="en-US" dirty="0"/>
          </a:p>
        </p:txBody>
      </p:sp>
      <p:sp>
        <p:nvSpPr>
          <p:cNvPr id="6" name="Text Placeholder 5"/>
          <p:cNvSpPr>
            <a:spLocks noGrp="1"/>
          </p:cNvSpPr>
          <p:nvPr>
            <p:ph type="body" sz="quarter" idx="12"/>
          </p:nvPr>
        </p:nvSpPr>
        <p:spPr>
          <a:xfrm>
            <a:off x="3829815" y="1931437"/>
            <a:ext cx="7239607" cy="4310743"/>
          </a:xfrm>
        </p:spPr>
        <p:txBody>
          <a:bodyPr/>
          <a:lstStyle>
            <a:lvl1pPr marL="0" indent="0">
              <a:buNone/>
              <a:defRPr sz="2800">
                <a:solidFill>
                  <a:schemeClr val="accent2"/>
                </a:solidFill>
              </a:defRPr>
            </a:lvl1pPr>
            <a:lvl2pPr marL="233363" indent="-233363">
              <a:spcBef>
                <a:spcPts val="0"/>
              </a:spcBef>
              <a:defRPr>
                <a:solidFill>
                  <a:schemeClr val="accent2"/>
                </a:solidFill>
              </a:defRPr>
            </a:lvl2pPr>
            <a:lvl3pPr marL="457200" indent="-228600">
              <a:spcBef>
                <a:spcPts val="0"/>
              </a:spcBef>
              <a:defRPr>
                <a:solidFill>
                  <a:schemeClr val="accent2"/>
                </a:solidFill>
              </a:defRPr>
            </a:lvl3pPr>
            <a:lvl4pPr marL="690563" indent="-228600">
              <a:spcBef>
                <a:spcPts val="0"/>
              </a:spcBef>
              <a:defRPr>
                <a:solidFill>
                  <a:schemeClr val="accent2"/>
                </a:solidFill>
              </a:defRPr>
            </a:lvl4pPr>
            <a:lvl5pPr marL="1027113" indent="-228600">
              <a:spcBef>
                <a:spcPts val="0"/>
              </a:spcBef>
              <a:defRPr>
                <a:solidFill>
                  <a:schemeClr val="accent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4" name="Picture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3948" y="6515693"/>
            <a:ext cx="1573142" cy="186688"/>
          </a:xfrm>
          <a:prstGeom prst="rect">
            <a:avLst/>
          </a:prstGeom>
        </p:spPr>
      </p:pic>
    </p:spTree>
    <p:extLst>
      <p:ext uri="{BB962C8B-B14F-4D97-AF65-F5344CB8AC3E}">
        <p14:creationId xmlns:p14="http://schemas.microsoft.com/office/powerpoint/2010/main" val="2226986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flip="none" rotWithShape="1">
            <a:gsLst>
              <a:gs pos="50000">
                <a:schemeClr val="bg1">
                  <a:lumMod val="95000"/>
                </a:schemeClr>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9"/>
          <p:cNvSpPr>
            <a:spLocks/>
          </p:cNvSpPr>
          <p:nvPr userDrawn="1"/>
        </p:nvSpPr>
        <p:spPr bwMode="auto">
          <a:xfrm>
            <a:off x="2187575" y="0"/>
            <a:ext cx="9223375" cy="68580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chemeClr val="tx2">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p:cNvSpPr>
            <a:spLocks/>
          </p:cNvSpPr>
          <p:nvPr userDrawn="1"/>
        </p:nvSpPr>
        <p:spPr bwMode="auto">
          <a:xfrm>
            <a:off x="2709863" y="0"/>
            <a:ext cx="8326437" cy="68580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chemeClr val="tx2">
              <a:alpha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7"/>
          <p:cNvSpPr>
            <a:spLocks/>
          </p:cNvSpPr>
          <p:nvPr userDrawn="1"/>
        </p:nvSpPr>
        <p:spPr bwMode="auto">
          <a:xfrm>
            <a:off x="3219450" y="0"/>
            <a:ext cx="7332663" cy="68580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chemeClr val="accent3">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1"/>
          <p:cNvSpPr>
            <a:spLocks/>
          </p:cNvSpPr>
          <p:nvPr userDrawn="1"/>
        </p:nvSpPr>
        <p:spPr bwMode="auto">
          <a:xfrm>
            <a:off x="3779838" y="339725"/>
            <a:ext cx="8415337" cy="6515100"/>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itle 1"/>
          <p:cNvSpPr>
            <a:spLocks noGrp="1"/>
          </p:cNvSpPr>
          <p:nvPr>
            <p:ph type="title" hasCustomPrompt="1"/>
          </p:nvPr>
        </p:nvSpPr>
        <p:spPr>
          <a:xfrm>
            <a:off x="4893129" y="3162299"/>
            <a:ext cx="6862096" cy="1076325"/>
          </a:xfrm>
        </p:spPr>
        <p:txBody>
          <a:bodyPr anchor="b"/>
          <a:lstStyle>
            <a:lvl1pPr algn="l">
              <a:defRPr sz="4000">
                <a:solidFill>
                  <a:schemeClr val="bg1"/>
                </a:solidFill>
              </a:defRPr>
            </a:lvl1pPr>
          </a:lstStyle>
          <a:p>
            <a:r>
              <a:rPr lang="en-US" dirty="0"/>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dirty="0"/>
              <a:t>Click to edit Master text styles</a:t>
            </a:r>
          </a:p>
        </p:txBody>
      </p:sp>
      <p:pic>
        <p:nvPicPr>
          <p:cNvPr id="22" name="Picture 21"/>
          <p:cNvPicPr>
            <a:picLocks noChangeAspect="1"/>
          </p:cNvPicPr>
          <p:nvPr userDrawn="1"/>
        </p:nvPicPr>
        <p:blipFill>
          <a:blip r:embed="rId2"/>
          <a:stretch>
            <a:fillRect/>
          </a:stretch>
        </p:blipFill>
        <p:spPr>
          <a:xfrm>
            <a:off x="755850" y="2112473"/>
            <a:ext cx="2664537" cy="2997606"/>
          </a:xfrm>
          <a:prstGeom prst="rect">
            <a:avLst/>
          </a:prstGeom>
          <a:effectLst>
            <a:outerShdw blurRad="25400" dist="25400" dir="5400000" algn="t" rotWithShape="0">
              <a:prstClr val="black">
                <a:alpha val="19000"/>
              </a:prstClr>
            </a:outerShdw>
          </a:effectLst>
        </p:spPr>
      </p:pic>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715456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flip="none" rotWithShape="1">
            <a:gsLst>
              <a:gs pos="50000">
                <a:schemeClr val="bg1">
                  <a:lumMod val="95000"/>
                </a:schemeClr>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9"/>
          <p:cNvSpPr>
            <a:spLocks/>
          </p:cNvSpPr>
          <p:nvPr userDrawn="1"/>
        </p:nvSpPr>
        <p:spPr bwMode="auto">
          <a:xfrm>
            <a:off x="2187575" y="0"/>
            <a:ext cx="9223375" cy="68580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chemeClr val="accent5">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p:cNvSpPr>
            <a:spLocks/>
          </p:cNvSpPr>
          <p:nvPr userDrawn="1"/>
        </p:nvSpPr>
        <p:spPr bwMode="auto">
          <a:xfrm>
            <a:off x="2709863" y="0"/>
            <a:ext cx="8326437" cy="68580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chemeClr val="accent5">
              <a:alpha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7"/>
          <p:cNvSpPr>
            <a:spLocks/>
          </p:cNvSpPr>
          <p:nvPr userDrawn="1"/>
        </p:nvSpPr>
        <p:spPr bwMode="auto">
          <a:xfrm>
            <a:off x="3219450" y="0"/>
            <a:ext cx="7332663" cy="68580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chemeClr val="accent5">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1"/>
          <p:cNvSpPr>
            <a:spLocks/>
          </p:cNvSpPr>
          <p:nvPr userDrawn="1"/>
        </p:nvSpPr>
        <p:spPr bwMode="auto">
          <a:xfrm>
            <a:off x="3779838" y="339725"/>
            <a:ext cx="8415337" cy="6515100"/>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itle 1"/>
          <p:cNvSpPr>
            <a:spLocks noGrp="1"/>
          </p:cNvSpPr>
          <p:nvPr>
            <p:ph type="title" hasCustomPrompt="1"/>
          </p:nvPr>
        </p:nvSpPr>
        <p:spPr>
          <a:xfrm>
            <a:off x="4893129" y="3162299"/>
            <a:ext cx="6862096" cy="1076325"/>
          </a:xfrm>
        </p:spPr>
        <p:txBody>
          <a:bodyPr anchor="b"/>
          <a:lstStyle>
            <a:lvl1pPr algn="l">
              <a:defRPr sz="4000">
                <a:solidFill>
                  <a:schemeClr val="bg1"/>
                </a:solidFill>
              </a:defRPr>
            </a:lvl1pPr>
          </a:lstStyle>
          <a:p>
            <a:r>
              <a:rPr lang="en-US" dirty="0"/>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dirty="0"/>
              <a:t>Click to edit Master text styles</a:t>
            </a:r>
          </a:p>
        </p:txBody>
      </p:sp>
      <p:pic>
        <p:nvPicPr>
          <p:cNvPr id="22" name="Picture 21"/>
          <p:cNvPicPr>
            <a:picLocks noChangeAspect="1"/>
          </p:cNvPicPr>
          <p:nvPr userDrawn="1"/>
        </p:nvPicPr>
        <p:blipFill>
          <a:blip r:embed="rId2"/>
          <a:stretch>
            <a:fillRect/>
          </a:stretch>
        </p:blipFill>
        <p:spPr>
          <a:xfrm>
            <a:off x="755850" y="2112473"/>
            <a:ext cx="2664537" cy="2997606"/>
          </a:xfrm>
          <a:prstGeom prst="rect">
            <a:avLst/>
          </a:prstGeom>
          <a:effectLst>
            <a:outerShdw blurRad="25400" dist="25400" dir="5400000" algn="t" rotWithShape="0">
              <a:prstClr val="black">
                <a:alpha val="19000"/>
              </a:prstClr>
            </a:outerShdw>
          </a:effectLst>
        </p:spPr>
      </p:pic>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3814416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4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flip="none" rotWithShape="1">
            <a:gsLst>
              <a:gs pos="50000">
                <a:schemeClr val="bg1">
                  <a:lumMod val="95000"/>
                </a:schemeClr>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9"/>
          <p:cNvSpPr>
            <a:spLocks/>
          </p:cNvSpPr>
          <p:nvPr userDrawn="1"/>
        </p:nvSpPr>
        <p:spPr bwMode="auto">
          <a:xfrm>
            <a:off x="2187575" y="0"/>
            <a:ext cx="9223375" cy="68580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rgbClr val="4E436E">
              <a:alpha val="75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p:cNvSpPr>
            <a:spLocks/>
          </p:cNvSpPr>
          <p:nvPr userDrawn="1"/>
        </p:nvSpPr>
        <p:spPr bwMode="auto">
          <a:xfrm>
            <a:off x="2709863" y="0"/>
            <a:ext cx="8326437" cy="68580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rgbClr val="4E436E">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7"/>
          <p:cNvSpPr>
            <a:spLocks/>
          </p:cNvSpPr>
          <p:nvPr userDrawn="1"/>
        </p:nvSpPr>
        <p:spPr bwMode="auto">
          <a:xfrm>
            <a:off x="3219450" y="0"/>
            <a:ext cx="7332663" cy="68580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rgbClr val="4E436E">
              <a:alpha val="25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1"/>
          <p:cNvSpPr>
            <a:spLocks/>
          </p:cNvSpPr>
          <p:nvPr userDrawn="1"/>
        </p:nvSpPr>
        <p:spPr bwMode="auto">
          <a:xfrm>
            <a:off x="3779838" y="339725"/>
            <a:ext cx="8415337" cy="6515100"/>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rgbClr val="4E436E"/>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itle 1"/>
          <p:cNvSpPr>
            <a:spLocks noGrp="1"/>
          </p:cNvSpPr>
          <p:nvPr>
            <p:ph type="title" hasCustomPrompt="1"/>
          </p:nvPr>
        </p:nvSpPr>
        <p:spPr>
          <a:xfrm>
            <a:off x="4893129" y="3162299"/>
            <a:ext cx="6862096" cy="1076325"/>
          </a:xfrm>
        </p:spPr>
        <p:txBody>
          <a:bodyPr anchor="b"/>
          <a:lstStyle>
            <a:lvl1pPr algn="l">
              <a:defRPr sz="4000">
                <a:solidFill>
                  <a:schemeClr val="bg1"/>
                </a:solidFill>
              </a:defRPr>
            </a:lvl1pPr>
          </a:lstStyle>
          <a:p>
            <a:r>
              <a:rPr lang="en-US" dirty="0"/>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dirty="0"/>
              <a:t>Click to edit Master text styles</a:t>
            </a:r>
          </a:p>
        </p:txBody>
      </p:sp>
      <p:pic>
        <p:nvPicPr>
          <p:cNvPr id="22" name="Picture 21"/>
          <p:cNvPicPr>
            <a:picLocks noChangeAspect="1"/>
          </p:cNvPicPr>
          <p:nvPr userDrawn="1"/>
        </p:nvPicPr>
        <p:blipFill>
          <a:blip r:embed="rId2"/>
          <a:stretch>
            <a:fillRect/>
          </a:stretch>
        </p:blipFill>
        <p:spPr>
          <a:xfrm>
            <a:off x="755850" y="2112473"/>
            <a:ext cx="2664537" cy="2997606"/>
          </a:xfrm>
          <a:prstGeom prst="rect">
            <a:avLst/>
          </a:prstGeom>
          <a:effectLst>
            <a:outerShdw blurRad="25400" dist="25400" dir="5400000" algn="t" rotWithShape="0">
              <a:prstClr val="black">
                <a:alpha val="19000"/>
              </a:prstClr>
            </a:outerShdw>
          </a:effectLst>
        </p:spPr>
      </p:pic>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1844628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flip="none" rotWithShape="1">
            <a:gsLst>
              <a:gs pos="50000">
                <a:schemeClr val="bg1">
                  <a:lumMod val="95000"/>
                </a:schemeClr>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9"/>
          <p:cNvSpPr>
            <a:spLocks/>
          </p:cNvSpPr>
          <p:nvPr userDrawn="1"/>
        </p:nvSpPr>
        <p:spPr bwMode="auto">
          <a:xfrm>
            <a:off x="2187575" y="0"/>
            <a:ext cx="9223375" cy="68580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chemeClr val="accent1">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p:cNvSpPr>
            <a:spLocks/>
          </p:cNvSpPr>
          <p:nvPr userDrawn="1"/>
        </p:nvSpPr>
        <p:spPr bwMode="auto">
          <a:xfrm>
            <a:off x="2709863" y="0"/>
            <a:ext cx="8326437" cy="68580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7"/>
          <p:cNvSpPr>
            <a:spLocks/>
          </p:cNvSpPr>
          <p:nvPr userDrawn="1"/>
        </p:nvSpPr>
        <p:spPr bwMode="auto">
          <a:xfrm>
            <a:off x="3219450" y="0"/>
            <a:ext cx="7332663" cy="68580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chemeClr val="accent1">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1"/>
          <p:cNvSpPr>
            <a:spLocks/>
          </p:cNvSpPr>
          <p:nvPr userDrawn="1"/>
        </p:nvSpPr>
        <p:spPr bwMode="auto">
          <a:xfrm>
            <a:off x="3779838" y="339725"/>
            <a:ext cx="8415337" cy="6515100"/>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itle 1"/>
          <p:cNvSpPr>
            <a:spLocks noGrp="1"/>
          </p:cNvSpPr>
          <p:nvPr>
            <p:ph type="title" hasCustomPrompt="1"/>
          </p:nvPr>
        </p:nvSpPr>
        <p:spPr>
          <a:xfrm>
            <a:off x="4893129" y="3162299"/>
            <a:ext cx="6862096" cy="1076325"/>
          </a:xfrm>
        </p:spPr>
        <p:txBody>
          <a:bodyPr anchor="b"/>
          <a:lstStyle>
            <a:lvl1pPr algn="l">
              <a:defRPr sz="4000">
                <a:solidFill>
                  <a:schemeClr val="bg1"/>
                </a:solidFill>
              </a:defRPr>
            </a:lvl1pPr>
          </a:lstStyle>
          <a:p>
            <a:r>
              <a:rPr lang="en-US" dirty="0"/>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dirty="0"/>
              <a:t>Click to edit Master text styles</a:t>
            </a:r>
          </a:p>
        </p:txBody>
      </p:sp>
      <p:pic>
        <p:nvPicPr>
          <p:cNvPr id="22" name="Picture 21"/>
          <p:cNvPicPr>
            <a:picLocks noChangeAspect="1"/>
          </p:cNvPicPr>
          <p:nvPr userDrawn="1"/>
        </p:nvPicPr>
        <p:blipFill>
          <a:blip r:embed="rId2"/>
          <a:stretch>
            <a:fillRect/>
          </a:stretch>
        </p:blipFill>
        <p:spPr>
          <a:xfrm>
            <a:off x="755850" y="2112473"/>
            <a:ext cx="2664537" cy="2997606"/>
          </a:xfrm>
          <a:prstGeom prst="rect">
            <a:avLst/>
          </a:prstGeom>
          <a:effectLst>
            <a:outerShdw blurRad="25400" dist="25400" dir="5400000" algn="t" rotWithShape="0">
              <a:prstClr val="black">
                <a:alpha val="19000"/>
              </a:prstClr>
            </a:outerShdw>
          </a:effectLst>
        </p:spPr>
      </p:pic>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1545091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E02E5D-735D-4174-82F5-3E5A79DAB788}"/>
              </a:ext>
            </a:extLst>
          </p:cNvPr>
          <p:cNvSpPr>
            <a:spLocks noGrp="1"/>
          </p:cNvSpPr>
          <p:nvPr>
            <p:ph type="title"/>
          </p:nvPr>
        </p:nvSpPr>
        <p:spPr>
          <a:xfrm>
            <a:off x="264311" y="246888"/>
            <a:ext cx="10867110" cy="58363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C9569971-31CA-46A7-B62B-65D5F1EC08C7}"/>
              </a:ext>
            </a:extLst>
          </p:cNvPr>
          <p:cNvSpPr>
            <a:spLocks noGrp="1"/>
          </p:cNvSpPr>
          <p:nvPr>
            <p:ph type="body" idx="1"/>
          </p:nvPr>
        </p:nvSpPr>
        <p:spPr>
          <a:xfrm>
            <a:off x="264311" y="1004970"/>
            <a:ext cx="11405893" cy="52785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3" name="Slide Number Placeholder 52">
            <a:extLst>
              <a:ext uri="{FF2B5EF4-FFF2-40B4-BE49-F238E27FC236}">
                <a16:creationId xmlns:a16="http://schemas.microsoft.com/office/drawing/2014/main" id="{FED88148-DAE4-4EDB-B6CA-525B9863BAC4}"/>
              </a:ext>
            </a:extLst>
          </p:cNvPr>
          <p:cNvSpPr>
            <a:spLocks noGrp="1"/>
          </p:cNvSpPr>
          <p:nvPr>
            <p:ph type="sldNum" sz="quarter" idx="4"/>
          </p:nvPr>
        </p:nvSpPr>
        <p:spPr>
          <a:xfrm>
            <a:off x="11552582" y="6456262"/>
            <a:ext cx="434145" cy="289788"/>
          </a:xfrm>
          <a:prstGeom prst="roundRect">
            <a:avLst>
              <a:gd name="adj" fmla="val 50000"/>
            </a:avLst>
          </a:prstGeom>
          <a:noFill/>
          <a:ln w="6350">
            <a:noFill/>
          </a:ln>
        </p:spPr>
        <p:txBody>
          <a:bodyPr vert="horz" lIns="91440" tIns="45720" rIns="91440" bIns="45720" rtlCol="0" anchor="ctr"/>
          <a:lstStyle>
            <a:lvl1pPr algn="ctr">
              <a:defRPr sz="900" b="0" i="0">
                <a:solidFill>
                  <a:schemeClr val="accent1"/>
                </a:solidFill>
                <a:latin typeface="Calibri" panose="020F0502020204030204" pitchFamily="34" charset="0"/>
              </a:defRPr>
            </a:lvl1pPr>
          </a:lstStyle>
          <a:p>
            <a:fld id="{4A70B06D-F489-48FF-A885-ABB74CD5C952}" type="slidenum">
              <a:rPr lang="en-US" smtClean="0"/>
              <a:pPr/>
              <a:t>‹#›</a:t>
            </a:fld>
            <a:endParaRPr lang="en-US" dirty="0"/>
          </a:p>
        </p:txBody>
      </p:sp>
      <p:sp>
        <p:nvSpPr>
          <p:cNvPr id="54" name="Footer Placeholder 53">
            <a:extLst>
              <a:ext uri="{FF2B5EF4-FFF2-40B4-BE49-F238E27FC236}">
                <a16:creationId xmlns:a16="http://schemas.microsoft.com/office/drawing/2014/main" id="{8D080F91-5045-49C9-9FBA-334DEA7ED6D5}"/>
              </a:ext>
            </a:extLst>
          </p:cNvPr>
          <p:cNvSpPr>
            <a:spLocks noGrp="1"/>
          </p:cNvSpPr>
          <p:nvPr>
            <p:ph type="ftr" sz="quarter" idx="3"/>
          </p:nvPr>
        </p:nvSpPr>
        <p:spPr>
          <a:xfrm>
            <a:off x="3475567" y="6474827"/>
            <a:ext cx="5240866" cy="348791"/>
          </a:xfrm>
          <a:prstGeom prst="rect">
            <a:avLst/>
          </a:prstGeom>
        </p:spPr>
        <p:txBody>
          <a:bodyPr vert="horz" lIns="91440" tIns="45720" rIns="91440" bIns="45720" rtlCol="0" anchor="ctr"/>
          <a:lstStyle>
            <a:lvl1pPr algn="ctr">
              <a:defRPr sz="900" b="0" i="0" strike="noStrike" spc="0">
                <a:solidFill>
                  <a:schemeClr val="bg1">
                    <a:lumMod val="65000"/>
                  </a:schemeClr>
                </a:solidFill>
                <a:effectLst/>
                <a:latin typeface="Calibri" panose="020F0502020204030204" pitchFamily="34" charset="0"/>
              </a:defRPr>
            </a:lvl1pPr>
          </a:lstStyle>
          <a:p>
            <a:r>
              <a:rPr lang="en-US" dirty="0"/>
              <a:t>© Aviatrix Certified Engineer </a:t>
            </a:r>
          </a:p>
        </p:txBody>
      </p:sp>
      <p:pic>
        <p:nvPicPr>
          <p:cNvPr id="16" name="Picture 15"/>
          <p:cNvPicPr>
            <a:picLocks noChangeAspect="1"/>
          </p:cNvPicPr>
          <p:nvPr userDrawn="1"/>
        </p:nvPicPr>
        <p:blipFill>
          <a:blip r:embed="rId20"/>
          <a:stretch>
            <a:fillRect/>
          </a:stretch>
        </p:blipFill>
        <p:spPr>
          <a:xfrm>
            <a:off x="11406676" y="93134"/>
            <a:ext cx="655456" cy="737388"/>
          </a:xfrm>
          <a:prstGeom prst="rect">
            <a:avLst/>
          </a:prstGeom>
          <a:effectLst>
            <a:outerShdw blurRad="25400" dist="25400" dir="5400000" algn="t" rotWithShape="0">
              <a:prstClr val="black">
                <a:alpha val="19000"/>
              </a:prstClr>
            </a:outerShdw>
          </a:effectLst>
        </p:spPr>
      </p:pic>
      <p:pic>
        <p:nvPicPr>
          <p:cNvPr id="17" name="Picture 16"/>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975140620"/>
      </p:ext>
    </p:extLst>
  </p:cSld>
  <p:clrMap bg1="lt1" tx1="dk1" bg2="lt2" tx2="dk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 id="2147484152" r:id="rId12"/>
    <p:sldLayoutId id="2147484153" r:id="rId13"/>
    <p:sldLayoutId id="2147484154" r:id="rId14"/>
    <p:sldLayoutId id="2147484155" r:id="rId15"/>
    <p:sldLayoutId id="2147484156" r:id="rId16"/>
    <p:sldLayoutId id="2147484157" r:id="rId17"/>
    <p:sldLayoutId id="2147484158"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200" b="0" kern="1200">
          <a:solidFill>
            <a:schemeClr val="accent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100000"/>
        </a:lnSpc>
        <a:spcBef>
          <a:spcPts val="600"/>
        </a:spcBef>
        <a:spcAft>
          <a:spcPts val="0"/>
        </a:spcAft>
        <a:buClr>
          <a:schemeClr val="accent1">
            <a:lumMod val="60000"/>
            <a:lumOff val="40000"/>
          </a:schemeClr>
        </a:buClr>
        <a:buSzPct val="84000"/>
        <a:buFont typeface="Arial" panose="020B0604020202020204" pitchFamily="34" charset="0"/>
        <a:buChar char="•"/>
        <a:defRPr sz="2400" b="0" i="0" kern="1200">
          <a:solidFill>
            <a:schemeClr val="tx1"/>
          </a:solidFill>
          <a:latin typeface="Calibri" panose="020F0502020204030204" pitchFamily="34" charset="0"/>
          <a:ea typeface="+mn-ea"/>
          <a:cs typeface="+mn-cs"/>
        </a:defRPr>
      </a:lvl1pPr>
      <a:lvl2pPr marL="6858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2000" b="0" i="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1800" b="0" i="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18.png"/><Relationship Id="rId3" Type="http://schemas.openxmlformats.org/officeDocument/2006/relationships/notesSlide" Target="../notesSlides/notesSlide10.xml"/><Relationship Id="rId7" Type="http://schemas.openxmlformats.org/officeDocument/2006/relationships/image" Target="../media/image8.svg"/><Relationship Id="rId12" Type="http://schemas.openxmlformats.org/officeDocument/2006/relationships/image" Target="../media/image29.svg"/><Relationship Id="rId2" Type="http://schemas.openxmlformats.org/officeDocument/2006/relationships/slideLayout" Target="../slideLayouts/slideLayout4.xml"/><Relationship Id="rId1" Type="http://schemas.openxmlformats.org/officeDocument/2006/relationships/tags" Target="../tags/tag7.xml"/><Relationship Id="rId6" Type="http://schemas.openxmlformats.org/officeDocument/2006/relationships/image" Target="../media/image7.png"/><Relationship Id="rId11" Type="http://schemas.openxmlformats.org/officeDocument/2006/relationships/image" Target="../media/image28.png"/><Relationship Id="rId5" Type="http://schemas.openxmlformats.org/officeDocument/2006/relationships/image" Target="../media/image15.svg"/><Relationship Id="rId15" Type="http://schemas.openxmlformats.org/officeDocument/2006/relationships/image" Target="../media/image42.png"/><Relationship Id="rId10" Type="http://schemas.openxmlformats.org/officeDocument/2006/relationships/image" Target="../media/image24.svg"/><Relationship Id="rId4" Type="http://schemas.openxmlformats.org/officeDocument/2006/relationships/image" Target="../media/image14.png"/><Relationship Id="rId9" Type="http://schemas.openxmlformats.org/officeDocument/2006/relationships/image" Target="../media/image23.png"/><Relationship Id="rId14" Type="http://schemas.openxmlformats.org/officeDocument/2006/relationships/image" Target="../media/image19.svg"/></Relationships>
</file>

<file path=ppt/slides/_rels/slide1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notesSlide" Target="../notesSlides/notesSlide11.xml"/><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slideLayout" Target="../slideLayouts/slideLayout4.xml"/><Relationship Id="rId1" Type="http://schemas.openxmlformats.org/officeDocument/2006/relationships/tags" Target="../tags/tag8.xml"/><Relationship Id="rId6" Type="http://schemas.openxmlformats.org/officeDocument/2006/relationships/image" Target="../media/image43.png"/><Relationship Id="rId11" Type="http://schemas.openxmlformats.org/officeDocument/2006/relationships/image" Target="../media/image11.png"/><Relationship Id="rId5" Type="http://schemas.openxmlformats.org/officeDocument/2006/relationships/image" Target="../media/image15.svg"/><Relationship Id="rId10" Type="http://schemas.openxmlformats.org/officeDocument/2006/relationships/image" Target="../media/image29.svg"/><Relationship Id="rId4" Type="http://schemas.openxmlformats.org/officeDocument/2006/relationships/image" Target="../media/image14.png"/><Relationship Id="rId9" Type="http://schemas.openxmlformats.org/officeDocument/2006/relationships/image" Target="../media/image28.png"/></Relationships>
</file>

<file path=ppt/slides/_rels/slide12.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45.svg"/><Relationship Id="rId3" Type="http://schemas.openxmlformats.org/officeDocument/2006/relationships/notesSlide" Target="../notesSlides/notesSlide12.xml"/><Relationship Id="rId7" Type="http://schemas.openxmlformats.org/officeDocument/2006/relationships/image" Target="../media/image29.svg"/><Relationship Id="rId12" Type="http://schemas.openxmlformats.org/officeDocument/2006/relationships/image" Target="../media/image44.png"/><Relationship Id="rId2" Type="http://schemas.openxmlformats.org/officeDocument/2006/relationships/slideLayout" Target="../slideLayouts/slideLayout4.xml"/><Relationship Id="rId1" Type="http://schemas.openxmlformats.org/officeDocument/2006/relationships/tags" Target="../tags/tag9.xml"/><Relationship Id="rId6" Type="http://schemas.openxmlformats.org/officeDocument/2006/relationships/image" Target="../media/image28.png"/><Relationship Id="rId11" Type="http://schemas.openxmlformats.org/officeDocument/2006/relationships/image" Target="../media/image37.png"/><Relationship Id="rId5" Type="http://schemas.openxmlformats.org/officeDocument/2006/relationships/image" Target="../media/image15.svg"/><Relationship Id="rId10" Type="http://schemas.openxmlformats.org/officeDocument/2006/relationships/image" Target="../media/image33.png"/><Relationship Id="rId4" Type="http://schemas.openxmlformats.org/officeDocument/2006/relationships/image" Target="../media/image14.png"/><Relationship Id="rId9" Type="http://schemas.openxmlformats.org/officeDocument/2006/relationships/image" Target="../media/image36.png"/><Relationship Id="rId1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hyperlink" Target="https://aws.amazon.com/blogs/networking-and-content-delivery/centralized-inspection-architecture-with-aws-gateway-load-balancer-and-aws-transit-gateway/"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37.png"/><Relationship Id="rId3" Type="http://schemas.openxmlformats.org/officeDocument/2006/relationships/image" Target="../media/image14.png"/><Relationship Id="rId7" Type="http://schemas.openxmlformats.org/officeDocument/2006/relationships/image" Target="../media/image29.svg"/><Relationship Id="rId12" Type="http://schemas.openxmlformats.org/officeDocument/2006/relationships/image" Target="../media/image36.png"/><Relationship Id="rId2" Type="http://schemas.openxmlformats.org/officeDocument/2006/relationships/slideLayout" Target="../slideLayouts/slideLayout4.xml"/><Relationship Id="rId1" Type="http://schemas.openxmlformats.org/officeDocument/2006/relationships/tags" Target="../tags/tag10.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43.png"/><Relationship Id="rId10" Type="http://schemas.openxmlformats.org/officeDocument/2006/relationships/image" Target="../media/image34.png"/><Relationship Id="rId4" Type="http://schemas.openxmlformats.org/officeDocument/2006/relationships/image" Target="../media/image15.svg"/><Relationship Id="rId9"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13.png"/><Relationship Id="rId7" Type="http://schemas.openxmlformats.org/officeDocument/2006/relationships/image" Target="../media/image10.png"/><Relationship Id="rId2" Type="http://schemas.openxmlformats.org/officeDocument/2006/relationships/slideLayout" Target="../slideLayouts/slideLayout4.xml"/><Relationship Id="rId1" Type="http://schemas.openxmlformats.org/officeDocument/2006/relationships/tags" Target="../tags/tag11.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48.svg"/></Relationships>
</file>

<file path=ppt/slides/_rels/slide16.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19.svg"/><Relationship Id="rId3" Type="http://schemas.openxmlformats.org/officeDocument/2006/relationships/image" Target="../media/image13.png"/><Relationship Id="rId7" Type="http://schemas.openxmlformats.org/officeDocument/2006/relationships/image" Target="../media/image10.png"/><Relationship Id="rId12" Type="http://schemas.openxmlformats.org/officeDocument/2006/relationships/image" Target="../media/image18.png"/><Relationship Id="rId17" Type="http://schemas.openxmlformats.org/officeDocument/2006/relationships/image" Target="../media/image42.png"/><Relationship Id="rId2" Type="http://schemas.openxmlformats.org/officeDocument/2006/relationships/slideLayout" Target="../slideLayouts/slideLayout4.xml"/><Relationship Id="rId16" Type="http://schemas.openxmlformats.org/officeDocument/2006/relationships/image" Target="../media/image43.png"/><Relationship Id="rId1" Type="http://schemas.openxmlformats.org/officeDocument/2006/relationships/tags" Target="../tags/tag12.xml"/><Relationship Id="rId6" Type="http://schemas.openxmlformats.org/officeDocument/2006/relationships/image" Target="../media/image9.png"/><Relationship Id="rId11" Type="http://schemas.openxmlformats.org/officeDocument/2006/relationships/image" Target="../media/image15.svg"/><Relationship Id="rId5" Type="http://schemas.openxmlformats.org/officeDocument/2006/relationships/image" Target="../media/image8.svg"/><Relationship Id="rId15" Type="http://schemas.openxmlformats.org/officeDocument/2006/relationships/image" Target="../media/image27.svg"/><Relationship Id="rId10" Type="http://schemas.openxmlformats.org/officeDocument/2006/relationships/image" Target="../media/image14.png"/><Relationship Id="rId4" Type="http://schemas.openxmlformats.org/officeDocument/2006/relationships/image" Target="../media/image7.png"/><Relationship Id="rId9" Type="http://schemas.openxmlformats.org/officeDocument/2006/relationships/image" Target="../media/image48.svg"/><Relationship Id="rId14" Type="http://schemas.openxmlformats.org/officeDocument/2006/relationships/image" Target="../media/image26.png"/></Relationships>
</file>

<file path=ppt/slides/_rels/slide17.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15.svg"/><Relationship Id="rId18" Type="http://schemas.openxmlformats.org/officeDocument/2006/relationships/image" Target="../media/image27.svg"/><Relationship Id="rId3" Type="http://schemas.openxmlformats.org/officeDocument/2006/relationships/image" Target="../media/image13.png"/><Relationship Id="rId7" Type="http://schemas.openxmlformats.org/officeDocument/2006/relationships/image" Target="../media/image10.png"/><Relationship Id="rId12" Type="http://schemas.openxmlformats.org/officeDocument/2006/relationships/image" Target="../media/image14.png"/><Relationship Id="rId17" Type="http://schemas.openxmlformats.org/officeDocument/2006/relationships/image" Target="../media/image26.png"/><Relationship Id="rId2" Type="http://schemas.openxmlformats.org/officeDocument/2006/relationships/slideLayout" Target="../slideLayouts/slideLayout4.xml"/><Relationship Id="rId16" Type="http://schemas.openxmlformats.org/officeDocument/2006/relationships/image" Target="../media/image43.png"/><Relationship Id="rId1" Type="http://schemas.openxmlformats.org/officeDocument/2006/relationships/tags" Target="../tags/tag13.xml"/><Relationship Id="rId6" Type="http://schemas.openxmlformats.org/officeDocument/2006/relationships/image" Target="../media/image9.png"/><Relationship Id="rId11" Type="http://schemas.openxmlformats.org/officeDocument/2006/relationships/image" Target="../media/image50.svg"/><Relationship Id="rId5" Type="http://schemas.openxmlformats.org/officeDocument/2006/relationships/image" Target="../media/image8.svg"/><Relationship Id="rId15" Type="http://schemas.openxmlformats.org/officeDocument/2006/relationships/image" Target="../media/image19.svg"/><Relationship Id="rId10" Type="http://schemas.openxmlformats.org/officeDocument/2006/relationships/image" Target="../media/image49.png"/><Relationship Id="rId19" Type="http://schemas.openxmlformats.org/officeDocument/2006/relationships/image" Target="../media/image42.png"/><Relationship Id="rId4" Type="http://schemas.openxmlformats.org/officeDocument/2006/relationships/image" Target="../media/image7.png"/><Relationship Id="rId9" Type="http://schemas.openxmlformats.org/officeDocument/2006/relationships/image" Target="../media/image48.svg"/><Relationship Id="rId14" Type="http://schemas.openxmlformats.org/officeDocument/2006/relationships/image" Target="../media/image18.png"/></Relationships>
</file>

<file path=ppt/slides/_rels/slide18.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15.svg"/><Relationship Id="rId18" Type="http://schemas.openxmlformats.org/officeDocument/2006/relationships/image" Target="../media/image27.svg"/><Relationship Id="rId3" Type="http://schemas.openxmlformats.org/officeDocument/2006/relationships/image" Target="../media/image13.png"/><Relationship Id="rId7" Type="http://schemas.openxmlformats.org/officeDocument/2006/relationships/image" Target="../media/image10.png"/><Relationship Id="rId12" Type="http://schemas.openxmlformats.org/officeDocument/2006/relationships/image" Target="../media/image14.png"/><Relationship Id="rId17" Type="http://schemas.openxmlformats.org/officeDocument/2006/relationships/image" Target="../media/image26.png"/><Relationship Id="rId2" Type="http://schemas.openxmlformats.org/officeDocument/2006/relationships/slideLayout" Target="../slideLayouts/slideLayout4.xml"/><Relationship Id="rId16" Type="http://schemas.openxmlformats.org/officeDocument/2006/relationships/image" Target="../media/image43.png"/><Relationship Id="rId20" Type="http://schemas.openxmlformats.org/officeDocument/2006/relationships/image" Target="../media/image53.jpeg"/><Relationship Id="rId1" Type="http://schemas.openxmlformats.org/officeDocument/2006/relationships/tags" Target="../tags/tag14.xml"/><Relationship Id="rId6" Type="http://schemas.openxmlformats.org/officeDocument/2006/relationships/image" Target="../media/image9.png"/><Relationship Id="rId11" Type="http://schemas.openxmlformats.org/officeDocument/2006/relationships/image" Target="../media/image52.png"/><Relationship Id="rId5" Type="http://schemas.openxmlformats.org/officeDocument/2006/relationships/image" Target="../media/image8.svg"/><Relationship Id="rId15" Type="http://schemas.openxmlformats.org/officeDocument/2006/relationships/image" Target="../media/image19.svg"/><Relationship Id="rId10" Type="http://schemas.openxmlformats.org/officeDocument/2006/relationships/image" Target="../media/image51.png"/><Relationship Id="rId19" Type="http://schemas.openxmlformats.org/officeDocument/2006/relationships/image" Target="../media/image42.png"/><Relationship Id="rId4" Type="http://schemas.openxmlformats.org/officeDocument/2006/relationships/image" Target="../media/image7.png"/><Relationship Id="rId9" Type="http://schemas.openxmlformats.org/officeDocument/2006/relationships/image" Target="../media/image36.png"/><Relationship Id="rId14" Type="http://schemas.openxmlformats.org/officeDocument/2006/relationships/image" Target="../media/image18.png"/></Relationships>
</file>

<file path=ppt/slides/_rels/slide19.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43.png"/><Relationship Id="rId3" Type="http://schemas.openxmlformats.org/officeDocument/2006/relationships/notesSlide" Target="../notesSlides/notesSlide13.xml"/><Relationship Id="rId7" Type="http://schemas.openxmlformats.org/officeDocument/2006/relationships/image" Target="../media/image8.svg"/><Relationship Id="rId12" Type="http://schemas.openxmlformats.org/officeDocument/2006/relationships/image" Target="../media/image37.png"/><Relationship Id="rId2" Type="http://schemas.openxmlformats.org/officeDocument/2006/relationships/slideLayout" Target="../slideLayouts/slideLayout4.xml"/><Relationship Id="rId1" Type="http://schemas.openxmlformats.org/officeDocument/2006/relationships/tags" Target="../tags/tag15.xml"/><Relationship Id="rId6" Type="http://schemas.openxmlformats.org/officeDocument/2006/relationships/image" Target="../media/image7.png"/><Relationship Id="rId11" Type="http://schemas.openxmlformats.org/officeDocument/2006/relationships/image" Target="../media/image33.png"/><Relationship Id="rId5" Type="http://schemas.openxmlformats.org/officeDocument/2006/relationships/image" Target="../media/image15.svg"/><Relationship Id="rId10" Type="http://schemas.openxmlformats.org/officeDocument/2006/relationships/image" Target="../media/image36.png"/><Relationship Id="rId4" Type="http://schemas.openxmlformats.org/officeDocument/2006/relationships/image" Target="../media/image14.png"/><Relationship Id="rId9" Type="http://schemas.openxmlformats.org/officeDocument/2006/relationships/image" Target="../media/image29.svg"/><Relationship Id="rId1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6.sv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4.png"/><Relationship Id="rId3" Type="http://schemas.openxmlformats.org/officeDocument/2006/relationships/notesSlide" Target="../notesSlides/notesSlide14.xml"/><Relationship Id="rId7" Type="http://schemas.openxmlformats.org/officeDocument/2006/relationships/image" Target="../media/image8.svg"/><Relationship Id="rId12" Type="http://schemas.openxmlformats.org/officeDocument/2006/relationships/image" Target="../media/image37.png"/><Relationship Id="rId2" Type="http://schemas.openxmlformats.org/officeDocument/2006/relationships/slideLayout" Target="../slideLayouts/slideLayout4.xml"/><Relationship Id="rId1" Type="http://schemas.openxmlformats.org/officeDocument/2006/relationships/tags" Target="../tags/tag16.xml"/><Relationship Id="rId6" Type="http://schemas.openxmlformats.org/officeDocument/2006/relationships/image" Target="../media/image7.png"/><Relationship Id="rId11" Type="http://schemas.openxmlformats.org/officeDocument/2006/relationships/image" Target="../media/image33.png"/><Relationship Id="rId5" Type="http://schemas.openxmlformats.org/officeDocument/2006/relationships/image" Target="../media/image15.svg"/><Relationship Id="rId10" Type="http://schemas.openxmlformats.org/officeDocument/2006/relationships/image" Target="../media/image36.png"/><Relationship Id="rId4" Type="http://schemas.openxmlformats.org/officeDocument/2006/relationships/image" Target="../media/image14.png"/><Relationship Id="rId9" Type="http://schemas.openxmlformats.org/officeDocument/2006/relationships/image" Target="../media/image29.svg"/><Relationship Id="rId14"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17.xml"/><Relationship Id="rId5" Type="http://schemas.openxmlformats.org/officeDocument/2006/relationships/hyperlink" Target="https://aws.amazon.com/cloud-wan/pricing/" TargetMode="External"/><Relationship Id="rId4" Type="http://schemas.openxmlformats.org/officeDocument/2006/relationships/image" Target="../media/image54.png"/></Relationships>
</file>

<file path=ppt/slides/_rels/slide22.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20.png"/><Relationship Id="rId18" Type="http://schemas.openxmlformats.org/officeDocument/2006/relationships/image" Target="../media/image58.png"/><Relationship Id="rId3" Type="http://schemas.openxmlformats.org/officeDocument/2006/relationships/image" Target="../media/image7.png"/><Relationship Id="rId21" Type="http://schemas.openxmlformats.org/officeDocument/2006/relationships/image" Target="../media/image61.png"/><Relationship Id="rId7" Type="http://schemas.openxmlformats.org/officeDocument/2006/relationships/image" Target="../media/image5.png"/><Relationship Id="rId12" Type="http://schemas.openxmlformats.org/officeDocument/2006/relationships/image" Target="../media/image19.svg"/><Relationship Id="rId17" Type="http://schemas.openxmlformats.org/officeDocument/2006/relationships/image" Target="../media/image57.png"/><Relationship Id="rId2" Type="http://schemas.openxmlformats.org/officeDocument/2006/relationships/slideLayout" Target="../slideLayouts/slideLayout4.xml"/><Relationship Id="rId16" Type="http://schemas.openxmlformats.org/officeDocument/2006/relationships/image" Target="../media/image56.png"/><Relationship Id="rId20" Type="http://schemas.openxmlformats.org/officeDocument/2006/relationships/image" Target="../media/image60.png"/><Relationship Id="rId1" Type="http://schemas.openxmlformats.org/officeDocument/2006/relationships/tags" Target="../tags/tag18.xml"/><Relationship Id="rId6" Type="http://schemas.openxmlformats.org/officeDocument/2006/relationships/image" Target="../media/image15.svg"/><Relationship Id="rId11" Type="http://schemas.openxmlformats.org/officeDocument/2006/relationships/image" Target="../media/image18.png"/><Relationship Id="rId5" Type="http://schemas.openxmlformats.org/officeDocument/2006/relationships/image" Target="../media/image14.png"/><Relationship Id="rId15" Type="http://schemas.openxmlformats.org/officeDocument/2006/relationships/image" Target="../media/image55.png"/><Relationship Id="rId10" Type="http://schemas.openxmlformats.org/officeDocument/2006/relationships/image" Target="../media/image17.svg"/><Relationship Id="rId19" Type="http://schemas.openxmlformats.org/officeDocument/2006/relationships/image" Target="../media/image59.png"/><Relationship Id="rId4" Type="http://schemas.openxmlformats.org/officeDocument/2006/relationships/image" Target="../media/image8.svg"/><Relationship Id="rId9" Type="http://schemas.openxmlformats.org/officeDocument/2006/relationships/image" Target="../media/image16.png"/><Relationship Id="rId14" Type="http://schemas.openxmlformats.org/officeDocument/2006/relationships/image" Target="../media/image21.png"/><Relationship Id="rId22" Type="http://schemas.openxmlformats.org/officeDocument/2006/relationships/image" Target="../media/image6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9.svg"/><Relationship Id="rId3" Type="http://schemas.openxmlformats.org/officeDocument/2006/relationships/notesSlide" Target="../notesSlides/notesSlide4.xml"/><Relationship Id="rId7" Type="http://schemas.openxmlformats.org/officeDocument/2006/relationships/image" Target="../media/image15.svg"/><Relationship Id="rId12" Type="http://schemas.openxmlformats.org/officeDocument/2006/relationships/image" Target="../media/image18.png"/><Relationship Id="rId2" Type="http://schemas.openxmlformats.org/officeDocument/2006/relationships/slideLayout" Target="../slideLayouts/slideLayout4.xml"/><Relationship Id="rId1" Type="http://schemas.openxmlformats.org/officeDocument/2006/relationships/tags" Target="../tags/tag1.xml"/><Relationship Id="rId6" Type="http://schemas.openxmlformats.org/officeDocument/2006/relationships/image" Target="../media/image14.png"/><Relationship Id="rId11" Type="http://schemas.openxmlformats.org/officeDocument/2006/relationships/image" Target="../media/image17.svg"/><Relationship Id="rId5" Type="http://schemas.openxmlformats.org/officeDocument/2006/relationships/image" Target="../media/image8.sv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7.png"/><Relationship Id="rId9" Type="http://schemas.openxmlformats.org/officeDocument/2006/relationships/image" Target="../media/image6.svg"/><Relationship Id="rId14" Type="http://schemas.openxmlformats.org/officeDocument/2006/relationships/image" Target="../media/image20.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4.svg"/><Relationship Id="rId3" Type="http://schemas.openxmlformats.org/officeDocument/2006/relationships/notesSlide" Target="../notesSlides/notesSlide5.xml"/><Relationship Id="rId7" Type="http://schemas.openxmlformats.org/officeDocument/2006/relationships/image" Target="../media/image19.svg"/><Relationship Id="rId12" Type="http://schemas.openxmlformats.org/officeDocument/2006/relationships/image" Target="../media/image23.png"/><Relationship Id="rId2" Type="http://schemas.openxmlformats.org/officeDocument/2006/relationships/slideLayout" Target="../slideLayouts/slideLayout4.xml"/><Relationship Id="rId1" Type="http://schemas.openxmlformats.org/officeDocument/2006/relationships/tags" Target="../tags/tag2.xml"/><Relationship Id="rId6" Type="http://schemas.openxmlformats.org/officeDocument/2006/relationships/image" Target="../media/image18.png"/><Relationship Id="rId11" Type="http://schemas.openxmlformats.org/officeDocument/2006/relationships/image" Target="../media/image22.png"/><Relationship Id="rId5" Type="http://schemas.openxmlformats.org/officeDocument/2006/relationships/image" Target="../media/image15.sv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7.sv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6.xml"/><Relationship Id="rId7" Type="http://schemas.openxmlformats.org/officeDocument/2006/relationships/image" Target="../media/image19.svg"/><Relationship Id="rId12" Type="http://schemas.openxmlformats.org/officeDocument/2006/relationships/image" Target="../media/image27.svg"/><Relationship Id="rId2" Type="http://schemas.openxmlformats.org/officeDocument/2006/relationships/slideLayout" Target="../slideLayouts/slideLayout4.xml"/><Relationship Id="rId1" Type="http://schemas.openxmlformats.org/officeDocument/2006/relationships/tags" Target="../tags/tag3.xml"/><Relationship Id="rId6" Type="http://schemas.openxmlformats.org/officeDocument/2006/relationships/image" Target="../media/image18.png"/><Relationship Id="rId11" Type="http://schemas.openxmlformats.org/officeDocument/2006/relationships/image" Target="../media/image26.png"/><Relationship Id="rId5" Type="http://schemas.openxmlformats.org/officeDocument/2006/relationships/image" Target="../media/image15.svg"/><Relationship Id="rId10" Type="http://schemas.openxmlformats.org/officeDocument/2006/relationships/image" Target="../media/image22.png"/><Relationship Id="rId4" Type="http://schemas.openxmlformats.org/officeDocument/2006/relationships/image" Target="../media/image14.png"/><Relationship Id="rId9" Type="http://schemas.openxmlformats.org/officeDocument/2006/relationships/image" Target="../media/image25.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30.png"/><Relationship Id="rId3" Type="http://schemas.openxmlformats.org/officeDocument/2006/relationships/notesSlide" Target="../notesSlides/notesSlide7.xml"/><Relationship Id="rId7" Type="http://schemas.openxmlformats.org/officeDocument/2006/relationships/image" Target="../media/image19.svg"/><Relationship Id="rId12" Type="http://schemas.openxmlformats.org/officeDocument/2006/relationships/image" Target="../media/image29.svg"/><Relationship Id="rId2" Type="http://schemas.openxmlformats.org/officeDocument/2006/relationships/slideLayout" Target="../slideLayouts/slideLayout4.xml"/><Relationship Id="rId16" Type="http://schemas.openxmlformats.org/officeDocument/2006/relationships/image" Target="../media/image22.png"/><Relationship Id="rId1" Type="http://schemas.openxmlformats.org/officeDocument/2006/relationships/tags" Target="../tags/tag4.xml"/><Relationship Id="rId6" Type="http://schemas.openxmlformats.org/officeDocument/2006/relationships/image" Target="../media/image18.png"/><Relationship Id="rId11" Type="http://schemas.openxmlformats.org/officeDocument/2006/relationships/image" Target="../media/image28.png"/><Relationship Id="rId5" Type="http://schemas.openxmlformats.org/officeDocument/2006/relationships/image" Target="../media/image15.svg"/><Relationship Id="rId15" Type="http://schemas.openxmlformats.org/officeDocument/2006/relationships/image" Target="../media/image9.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7.svg"/><Relationship Id="rId14" Type="http://schemas.openxmlformats.org/officeDocument/2006/relationships/image" Target="../media/image31.png"/></Relationships>
</file>

<file path=ppt/slides/_rels/slide8.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notesSlide" Target="../notesSlides/notesSlide8.xml"/><Relationship Id="rId7" Type="http://schemas.openxmlformats.org/officeDocument/2006/relationships/image" Target="../media/image19.svg"/><Relationship Id="rId12" Type="http://schemas.openxmlformats.org/officeDocument/2006/relationships/image" Target="../media/image32.png"/><Relationship Id="rId2" Type="http://schemas.openxmlformats.org/officeDocument/2006/relationships/slideLayout" Target="../slideLayouts/slideLayout4.xml"/><Relationship Id="rId1" Type="http://schemas.openxmlformats.org/officeDocument/2006/relationships/tags" Target="../tags/tag5.xml"/><Relationship Id="rId6" Type="http://schemas.openxmlformats.org/officeDocument/2006/relationships/image" Target="../media/image18.png"/><Relationship Id="rId11" Type="http://schemas.openxmlformats.org/officeDocument/2006/relationships/image" Target="../media/image9.png"/><Relationship Id="rId5" Type="http://schemas.openxmlformats.org/officeDocument/2006/relationships/image" Target="../media/image15.svg"/><Relationship Id="rId15" Type="http://schemas.openxmlformats.org/officeDocument/2006/relationships/image" Target="../media/image3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29.svg"/><Relationship Id="rId14" Type="http://schemas.openxmlformats.org/officeDocument/2006/relationships/image" Target="../media/image34.png"/></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4.png"/><Relationship Id="rId18" Type="http://schemas.openxmlformats.org/officeDocument/2006/relationships/image" Target="../media/image40.png"/><Relationship Id="rId3" Type="http://schemas.openxmlformats.org/officeDocument/2006/relationships/notesSlide" Target="../notesSlides/notesSlide9.xml"/><Relationship Id="rId7" Type="http://schemas.openxmlformats.org/officeDocument/2006/relationships/image" Target="../media/image19.svg"/><Relationship Id="rId12" Type="http://schemas.openxmlformats.org/officeDocument/2006/relationships/image" Target="../media/image33.png"/><Relationship Id="rId17" Type="http://schemas.openxmlformats.org/officeDocument/2006/relationships/image" Target="../media/image39.svg"/><Relationship Id="rId2" Type="http://schemas.openxmlformats.org/officeDocument/2006/relationships/slideLayout" Target="../slideLayouts/slideLayout4.xml"/><Relationship Id="rId16" Type="http://schemas.openxmlformats.org/officeDocument/2006/relationships/image" Target="../media/image38.png"/><Relationship Id="rId20" Type="http://schemas.openxmlformats.org/officeDocument/2006/relationships/image" Target="../media/image35.png"/><Relationship Id="rId1" Type="http://schemas.openxmlformats.org/officeDocument/2006/relationships/tags" Target="../tags/tag6.xml"/><Relationship Id="rId6" Type="http://schemas.openxmlformats.org/officeDocument/2006/relationships/image" Target="../media/image18.png"/><Relationship Id="rId11" Type="http://schemas.openxmlformats.org/officeDocument/2006/relationships/image" Target="../media/image32.png"/><Relationship Id="rId5" Type="http://schemas.openxmlformats.org/officeDocument/2006/relationships/image" Target="../media/image15.svg"/><Relationship Id="rId15" Type="http://schemas.openxmlformats.org/officeDocument/2006/relationships/image" Target="../media/image37.png"/><Relationship Id="rId10" Type="http://schemas.openxmlformats.org/officeDocument/2006/relationships/image" Target="../media/image20.png"/><Relationship Id="rId19" Type="http://schemas.openxmlformats.org/officeDocument/2006/relationships/image" Target="../media/image41.svg"/><Relationship Id="rId4" Type="http://schemas.openxmlformats.org/officeDocument/2006/relationships/image" Target="../media/image14.png"/><Relationship Id="rId9" Type="http://schemas.openxmlformats.org/officeDocument/2006/relationships/image" Target="../media/image29.svg"/><Relationship Id="rId1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5400" dirty="0"/>
              <a:t>AWS Networking 101</a:t>
            </a:r>
          </a:p>
        </p:txBody>
      </p:sp>
      <p:sp>
        <p:nvSpPr>
          <p:cNvPr id="4" name="Text Placeholder 3"/>
          <p:cNvSpPr>
            <a:spLocks noGrp="1"/>
          </p:cNvSpPr>
          <p:nvPr>
            <p:ph type="body" sz="quarter" idx="10"/>
          </p:nvPr>
        </p:nvSpPr>
        <p:spPr/>
        <p:txBody>
          <a:bodyPr>
            <a:normAutofit/>
          </a:bodyPr>
          <a:lstStyle/>
          <a:p>
            <a:r>
              <a:rPr lang="en-US" sz="2400" dirty="0"/>
              <a:t>Fundamentals</a:t>
            </a:r>
          </a:p>
        </p:txBody>
      </p:sp>
      <p:sp>
        <p:nvSpPr>
          <p:cNvPr id="2" name="Text Placeholder 1">
            <a:extLst>
              <a:ext uri="{FF2B5EF4-FFF2-40B4-BE49-F238E27FC236}">
                <a16:creationId xmlns:a16="http://schemas.microsoft.com/office/drawing/2014/main" id="{66F8C82D-5042-8CA8-1B8B-BB7CF7C8FE23}"/>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685983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3E8B8E2E-27BE-487A-A608-64ECF85A68D9}"/>
              </a:ext>
            </a:extLst>
          </p:cNvPr>
          <p:cNvSpPr/>
          <p:nvPr/>
        </p:nvSpPr>
        <p:spPr>
          <a:xfrm>
            <a:off x="8054315" y="4589580"/>
            <a:ext cx="2411764" cy="677095"/>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endParaRPr lang="en-US" sz="1200">
              <a:solidFill>
                <a:srgbClr val="5B9CD5"/>
              </a:solidFill>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235F9A14-87C2-4468-A305-E6D4E4C6B885}"/>
              </a:ext>
            </a:extLst>
          </p:cNvPr>
          <p:cNvSpPr/>
          <p:nvPr/>
        </p:nvSpPr>
        <p:spPr>
          <a:xfrm>
            <a:off x="8041284" y="2244904"/>
            <a:ext cx="2411764" cy="677095"/>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endParaRPr lang="en-US" sz="1200">
              <a:solidFill>
                <a:srgbClr val="5B9CD5"/>
              </a:solidFill>
              <a:latin typeface="Arial" panose="020B0604020202020204" pitchFamily="34" charset="0"/>
              <a:cs typeface="Arial" panose="020B0604020202020204" pitchFamily="34" charset="0"/>
            </a:endParaRPr>
          </a:p>
        </p:txBody>
      </p:sp>
      <p:sp>
        <p:nvSpPr>
          <p:cNvPr id="73" name="Rectangle 72">
            <a:extLst>
              <a:ext uri="{FF2B5EF4-FFF2-40B4-BE49-F238E27FC236}">
                <a16:creationId xmlns:a16="http://schemas.microsoft.com/office/drawing/2014/main" id="{62590A9B-2439-4F13-8B46-05D425CF1FBC}"/>
              </a:ext>
            </a:extLst>
          </p:cNvPr>
          <p:cNvSpPr/>
          <p:nvPr/>
        </p:nvSpPr>
        <p:spPr>
          <a:xfrm>
            <a:off x="1727846" y="2257473"/>
            <a:ext cx="2411764" cy="677095"/>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endParaRPr lang="en-US" sz="1200">
              <a:solidFill>
                <a:srgbClr val="5B9CD5"/>
              </a:solidFill>
              <a:latin typeface="Arial" panose="020B0604020202020204" pitchFamily="34" charset="0"/>
              <a:cs typeface="Arial" panose="020B0604020202020204" pitchFamily="34" charset="0"/>
            </a:endParaRPr>
          </a:p>
        </p:txBody>
      </p:sp>
      <p:sp>
        <p:nvSpPr>
          <p:cNvPr id="69" name="Rectangle 68">
            <a:extLst>
              <a:ext uri="{FF2B5EF4-FFF2-40B4-BE49-F238E27FC236}">
                <a16:creationId xmlns:a16="http://schemas.microsoft.com/office/drawing/2014/main" id="{B2BA63FA-B2CD-4CC5-B073-31FE33A3D8E8}"/>
              </a:ext>
            </a:extLst>
          </p:cNvPr>
          <p:cNvSpPr/>
          <p:nvPr/>
        </p:nvSpPr>
        <p:spPr>
          <a:xfrm>
            <a:off x="1705109" y="4631993"/>
            <a:ext cx="2411764" cy="677095"/>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endParaRPr lang="en-US" sz="1200">
              <a:solidFill>
                <a:srgbClr val="5B9CD5"/>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50E01B80-2413-4F11-86BD-E9628BC8D3B5}"/>
              </a:ext>
            </a:extLst>
          </p:cNvPr>
          <p:cNvSpPr>
            <a:spLocks noGrp="1"/>
          </p:cNvSpPr>
          <p:nvPr>
            <p:ph type="title"/>
          </p:nvPr>
        </p:nvSpPr>
        <p:spPr/>
        <p:txBody>
          <a:bodyPr/>
          <a:lstStyle/>
          <a:p>
            <a:r>
              <a:rPr lang="en-US"/>
              <a:t>VPC Peering</a:t>
            </a:r>
          </a:p>
        </p:txBody>
      </p:sp>
      <p:grpSp>
        <p:nvGrpSpPr>
          <p:cNvPr id="7" name="Group 6">
            <a:extLst>
              <a:ext uri="{FF2B5EF4-FFF2-40B4-BE49-F238E27FC236}">
                <a16:creationId xmlns:a16="http://schemas.microsoft.com/office/drawing/2014/main" id="{DFC7257F-317D-4127-84AE-F13158B794DF}"/>
              </a:ext>
            </a:extLst>
          </p:cNvPr>
          <p:cNvGrpSpPr/>
          <p:nvPr/>
        </p:nvGrpSpPr>
        <p:grpSpPr>
          <a:xfrm>
            <a:off x="1578157" y="1830383"/>
            <a:ext cx="2686826" cy="1186775"/>
            <a:chOff x="2079727" y="1974714"/>
            <a:chExt cx="2686826" cy="1186775"/>
          </a:xfrm>
        </p:grpSpPr>
        <p:sp>
          <p:nvSpPr>
            <p:cNvPr id="4" name="Rectangle 3">
              <a:extLst>
                <a:ext uri="{FF2B5EF4-FFF2-40B4-BE49-F238E27FC236}">
                  <a16:creationId xmlns:a16="http://schemas.microsoft.com/office/drawing/2014/main" id="{6B2BE7DA-17CA-48B6-A200-D88B23C27A74}"/>
                </a:ext>
              </a:extLst>
            </p:cNvPr>
            <p:cNvSpPr/>
            <p:nvPr/>
          </p:nvSpPr>
          <p:spPr>
            <a:xfrm>
              <a:off x="2079727" y="1974714"/>
              <a:ext cx="2686826" cy="1186775"/>
            </a:xfrm>
            <a:prstGeom prst="rect">
              <a:avLst/>
            </a:prstGeom>
            <a:noFill/>
            <a:ln w="381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ln w="0"/>
                  <a:solidFill>
                    <a:srgbClr val="1E8900"/>
                  </a:solidFill>
                  <a:latin typeface="Arial" panose="020B0604020202020204" pitchFamily="34" charset="0"/>
                  <a:cs typeface="Arial" panose="020B0604020202020204" pitchFamily="34" charset="0"/>
                </a:rPr>
                <a:t>VPC</a:t>
              </a:r>
            </a:p>
          </p:txBody>
        </p:sp>
        <p:sp>
          <p:nvSpPr>
            <p:cNvPr id="5" name="TextBox 4">
              <a:extLst>
                <a:ext uri="{FF2B5EF4-FFF2-40B4-BE49-F238E27FC236}">
                  <a16:creationId xmlns:a16="http://schemas.microsoft.com/office/drawing/2014/main" id="{95DF8695-303B-4FBD-87DF-FD37277E54BB}"/>
                </a:ext>
              </a:extLst>
            </p:cNvPr>
            <p:cNvSpPr txBox="1"/>
            <p:nvPr/>
          </p:nvSpPr>
          <p:spPr>
            <a:xfrm>
              <a:off x="3110889" y="1980548"/>
              <a:ext cx="1266693" cy="369332"/>
            </a:xfrm>
            <a:prstGeom prst="rect">
              <a:avLst/>
            </a:prstGeom>
            <a:solidFill>
              <a:schemeClr val="bg1"/>
            </a:solidFill>
            <a:ln w="38100">
              <a:solidFill>
                <a:schemeClr val="accent5">
                  <a:lumMod val="75000"/>
                </a:schemeClr>
              </a:solidFill>
            </a:ln>
          </p:spPr>
          <p:txBody>
            <a:bodyPr wrap="none" rtlCol="0">
              <a:spAutoFit/>
            </a:bodyPr>
            <a:lstStyle/>
            <a:p>
              <a:r>
                <a:rPr lang="en-US"/>
                <a:t>10.1.0.0/16</a:t>
              </a:r>
            </a:p>
          </p:txBody>
        </p:sp>
        <p:pic>
          <p:nvPicPr>
            <p:cNvPr id="6" name="Graphic 5">
              <a:extLst>
                <a:ext uri="{FF2B5EF4-FFF2-40B4-BE49-F238E27FC236}">
                  <a16:creationId xmlns:a16="http://schemas.microsoft.com/office/drawing/2014/main" id="{628BBCAB-8370-42CD-BC9B-9880F7088C4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79727" y="1974714"/>
              <a:ext cx="381000" cy="381000"/>
            </a:xfrm>
            <a:prstGeom prst="rect">
              <a:avLst/>
            </a:prstGeom>
          </p:spPr>
        </p:pic>
      </p:grpSp>
      <p:grpSp>
        <p:nvGrpSpPr>
          <p:cNvPr id="8" name="Group 7">
            <a:extLst>
              <a:ext uri="{FF2B5EF4-FFF2-40B4-BE49-F238E27FC236}">
                <a16:creationId xmlns:a16="http://schemas.microsoft.com/office/drawing/2014/main" id="{B81060A7-6BE0-4FD0-8665-AA6B95A4A802}"/>
              </a:ext>
            </a:extLst>
          </p:cNvPr>
          <p:cNvGrpSpPr/>
          <p:nvPr/>
        </p:nvGrpSpPr>
        <p:grpSpPr>
          <a:xfrm>
            <a:off x="7927017" y="1830383"/>
            <a:ext cx="2686826" cy="1186775"/>
            <a:chOff x="2079727" y="1974714"/>
            <a:chExt cx="2686826" cy="1186775"/>
          </a:xfrm>
        </p:grpSpPr>
        <p:sp>
          <p:nvSpPr>
            <p:cNvPr id="9" name="Rectangle 8">
              <a:extLst>
                <a:ext uri="{FF2B5EF4-FFF2-40B4-BE49-F238E27FC236}">
                  <a16:creationId xmlns:a16="http://schemas.microsoft.com/office/drawing/2014/main" id="{66874A3B-3385-4B3F-A51C-1F5BDC5AF4E6}"/>
                </a:ext>
              </a:extLst>
            </p:cNvPr>
            <p:cNvSpPr/>
            <p:nvPr/>
          </p:nvSpPr>
          <p:spPr>
            <a:xfrm>
              <a:off x="2079727" y="1974714"/>
              <a:ext cx="2686826" cy="1186775"/>
            </a:xfrm>
            <a:prstGeom prst="rect">
              <a:avLst/>
            </a:prstGeom>
            <a:noFill/>
            <a:ln w="381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ln w="0"/>
                  <a:solidFill>
                    <a:srgbClr val="1E8900"/>
                  </a:solidFill>
                  <a:latin typeface="Arial" panose="020B0604020202020204" pitchFamily="34" charset="0"/>
                  <a:cs typeface="Arial" panose="020B0604020202020204" pitchFamily="34" charset="0"/>
                </a:rPr>
                <a:t>VPC</a:t>
              </a:r>
            </a:p>
          </p:txBody>
        </p:sp>
        <p:sp>
          <p:nvSpPr>
            <p:cNvPr id="10" name="TextBox 9">
              <a:extLst>
                <a:ext uri="{FF2B5EF4-FFF2-40B4-BE49-F238E27FC236}">
                  <a16:creationId xmlns:a16="http://schemas.microsoft.com/office/drawing/2014/main" id="{4D2479A5-4A96-400B-B0C9-854F26CD93F4}"/>
                </a:ext>
              </a:extLst>
            </p:cNvPr>
            <p:cNvSpPr txBox="1"/>
            <p:nvPr/>
          </p:nvSpPr>
          <p:spPr>
            <a:xfrm>
              <a:off x="3110889" y="1980548"/>
              <a:ext cx="1266693" cy="369332"/>
            </a:xfrm>
            <a:prstGeom prst="rect">
              <a:avLst/>
            </a:prstGeom>
            <a:solidFill>
              <a:schemeClr val="bg1"/>
            </a:solidFill>
            <a:ln w="38100">
              <a:solidFill>
                <a:schemeClr val="accent5">
                  <a:lumMod val="75000"/>
                </a:schemeClr>
              </a:solidFill>
            </a:ln>
          </p:spPr>
          <p:txBody>
            <a:bodyPr wrap="none" rtlCol="0">
              <a:spAutoFit/>
            </a:bodyPr>
            <a:lstStyle/>
            <a:p>
              <a:r>
                <a:rPr lang="en-US"/>
                <a:t>10.3.0.0/16</a:t>
              </a:r>
            </a:p>
          </p:txBody>
        </p:sp>
        <p:pic>
          <p:nvPicPr>
            <p:cNvPr id="11" name="Graphic 10">
              <a:extLst>
                <a:ext uri="{FF2B5EF4-FFF2-40B4-BE49-F238E27FC236}">
                  <a16:creationId xmlns:a16="http://schemas.microsoft.com/office/drawing/2014/main" id="{3AE649AF-1867-479B-9AE9-36D8CC0E7E6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79727" y="1974714"/>
              <a:ext cx="381000" cy="381000"/>
            </a:xfrm>
            <a:prstGeom prst="rect">
              <a:avLst/>
            </a:prstGeom>
          </p:spPr>
        </p:pic>
      </p:grpSp>
      <p:sp>
        <p:nvSpPr>
          <p:cNvPr id="12" name="Rectangle 11">
            <a:extLst>
              <a:ext uri="{FF2B5EF4-FFF2-40B4-BE49-F238E27FC236}">
                <a16:creationId xmlns:a16="http://schemas.microsoft.com/office/drawing/2014/main" id="{82C4A010-FDD8-4A87-A6AE-A40A059B3CC0}"/>
              </a:ext>
            </a:extLst>
          </p:cNvPr>
          <p:cNvSpPr/>
          <p:nvPr/>
        </p:nvSpPr>
        <p:spPr>
          <a:xfrm>
            <a:off x="726393" y="1053180"/>
            <a:ext cx="4390355" cy="4909839"/>
          </a:xfrm>
          <a:prstGeom prst="rect">
            <a:avLst/>
          </a:prstGeom>
          <a:noFill/>
          <a:ln w="12700">
            <a:solidFill>
              <a:srgbClr val="5B9CD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solidFill>
                  <a:srgbClr val="5B9CD5"/>
                </a:solidFill>
                <a:latin typeface="Arial" panose="020B0604020202020204" pitchFamily="34" charset="0"/>
                <a:cs typeface="Arial" panose="020B0604020202020204" pitchFamily="34" charset="0"/>
              </a:rPr>
              <a:t>AWS Region</a:t>
            </a:r>
          </a:p>
        </p:txBody>
      </p:sp>
      <p:pic>
        <p:nvPicPr>
          <p:cNvPr id="13" name="Graphic 12">
            <a:extLst>
              <a:ext uri="{FF2B5EF4-FFF2-40B4-BE49-F238E27FC236}">
                <a16:creationId xmlns:a16="http://schemas.microsoft.com/office/drawing/2014/main" id="{B0F3DDB7-E90A-4638-9561-31B5042AB2C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26393" y="1053180"/>
            <a:ext cx="381000" cy="381000"/>
          </a:xfrm>
          <a:prstGeom prst="rect">
            <a:avLst/>
          </a:prstGeom>
        </p:spPr>
      </p:pic>
      <p:grpSp>
        <p:nvGrpSpPr>
          <p:cNvPr id="16" name="Group 15">
            <a:extLst>
              <a:ext uri="{FF2B5EF4-FFF2-40B4-BE49-F238E27FC236}">
                <a16:creationId xmlns:a16="http://schemas.microsoft.com/office/drawing/2014/main" id="{839BEA16-075A-4E68-A8ED-9AFB53D79DE8}"/>
              </a:ext>
            </a:extLst>
          </p:cNvPr>
          <p:cNvGrpSpPr/>
          <p:nvPr/>
        </p:nvGrpSpPr>
        <p:grpSpPr>
          <a:xfrm>
            <a:off x="1578157" y="4181234"/>
            <a:ext cx="2686826" cy="1186775"/>
            <a:chOff x="2079727" y="1974714"/>
            <a:chExt cx="2686826" cy="1186775"/>
          </a:xfrm>
        </p:grpSpPr>
        <p:sp>
          <p:nvSpPr>
            <p:cNvPr id="17" name="Rectangle 16">
              <a:extLst>
                <a:ext uri="{FF2B5EF4-FFF2-40B4-BE49-F238E27FC236}">
                  <a16:creationId xmlns:a16="http://schemas.microsoft.com/office/drawing/2014/main" id="{D94BEABF-0833-4F0D-A633-CC747FEBD198}"/>
                </a:ext>
              </a:extLst>
            </p:cNvPr>
            <p:cNvSpPr/>
            <p:nvPr/>
          </p:nvSpPr>
          <p:spPr>
            <a:xfrm>
              <a:off x="2079727" y="1974714"/>
              <a:ext cx="2686826" cy="1186775"/>
            </a:xfrm>
            <a:prstGeom prst="rect">
              <a:avLst/>
            </a:prstGeom>
            <a:noFill/>
            <a:ln w="381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ln w="0"/>
                  <a:solidFill>
                    <a:srgbClr val="1E8900"/>
                  </a:solidFill>
                  <a:latin typeface="Arial" panose="020B0604020202020204" pitchFamily="34" charset="0"/>
                  <a:cs typeface="Arial" panose="020B0604020202020204" pitchFamily="34" charset="0"/>
                </a:rPr>
                <a:t>VPC</a:t>
              </a:r>
            </a:p>
          </p:txBody>
        </p:sp>
        <p:sp>
          <p:nvSpPr>
            <p:cNvPr id="18" name="TextBox 17">
              <a:extLst>
                <a:ext uri="{FF2B5EF4-FFF2-40B4-BE49-F238E27FC236}">
                  <a16:creationId xmlns:a16="http://schemas.microsoft.com/office/drawing/2014/main" id="{2D643483-D234-4C99-9D48-A1C5597DEB1C}"/>
                </a:ext>
              </a:extLst>
            </p:cNvPr>
            <p:cNvSpPr txBox="1"/>
            <p:nvPr/>
          </p:nvSpPr>
          <p:spPr>
            <a:xfrm>
              <a:off x="3110889" y="1980548"/>
              <a:ext cx="1266693" cy="369332"/>
            </a:xfrm>
            <a:prstGeom prst="rect">
              <a:avLst/>
            </a:prstGeom>
            <a:solidFill>
              <a:schemeClr val="bg1"/>
            </a:solidFill>
            <a:ln w="38100">
              <a:solidFill>
                <a:schemeClr val="accent5">
                  <a:lumMod val="75000"/>
                </a:schemeClr>
              </a:solidFill>
            </a:ln>
          </p:spPr>
          <p:txBody>
            <a:bodyPr wrap="none" rtlCol="0">
              <a:spAutoFit/>
            </a:bodyPr>
            <a:lstStyle/>
            <a:p>
              <a:r>
                <a:rPr lang="en-US"/>
                <a:t>10.2.0.0/16</a:t>
              </a:r>
            </a:p>
          </p:txBody>
        </p:sp>
        <p:pic>
          <p:nvPicPr>
            <p:cNvPr id="19" name="Graphic 18">
              <a:extLst>
                <a:ext uri="{FF2B5EF4-FFF2-40B4-BE49-F238E27FC236}">
                  <a16:creationId xmlns:a16="http://schemas.microsoft.com/office/drawing/2014/main" id="{6816ABE2-97C1-454E-8849-DE9A1BCD0C2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79727" y="1974714"/>
              <a:ext cx="381000" cy="381000"/>
            </a:xfrm>
            <a:prstGeom prst="rect">
              <a:avLst/>
            </a:prstGeom>
          </p:spPr>
        </p:pic>
      </p:grpSp>
      <p:sp>
        <p:nvSpPr>
          <p:cNvPr id="20" name="Rectangle 19">
            <a:extLst>
              <a:ext uri="{FF2B5EF4-FFF2-40B4-BE49-F238E27FC236}">
                <a16:creationId xmlns:a16="http://schemas.microsoft.com/office/drawing/2014/main" id="{1F4B9C4C-9115-4E8B-ACD4-035B38EEF603}"/>
              </a:ext>
            </a:extLst>
          </p:cNvPr>
          <p:cNvSpPr/>
          <p:nvPr/>
        </p:nvSpPr>
        <p:spPr>
          <a:xfrm>
            <a:off x="6903792" y="1053179"/>
            <a:ext cx="4390355" cy="4909839"/>
          </a:xfrm>
          <a:prstGeom prst="rect">
            <a:avLst/>
          </a:prstGeom>
          <a:noFill/>
          <a:ln w="12700">
            <a:solidFill>
              <a:srgbClr val="5B9CD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solidFill>
                  <a:srgbClr val="5B9CD5"/>
                </a:solidFill>
                <a:latin typeface="Arial" panose="020B0604020202020204" pitchFamily="34" charset="0"/>
                <a:cs typeface="Arial" panose="020B0604020202020204" pitchFamily="34" charset="0"/>
              </a:rPr>
              <a:t>AWS Region</a:t>
            </a:r>
          </a:p>
        </p:txBody>
      </p:sp>
      <p:pic>
        <p:nvPicPr>
          <p:cNvPr id="21" name="Graphic 20">
            <a:extLst>
              <a:ext uri="{FF2B5EF4-FFF2-40B4-BE49-F238E27FC236}">
                <a16:creationId xmlns:a16="http://schemas.microsoft.com/office/drawing/2014/main" id="{101BDDE4-6EAB-4C91-A8DC-C9D82AE4D03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03792" y="1053180"/>
            <a:ext cx="381000" cy="381000"/>
          </a:xfrm>
          <a:prstGeom prst="rect">
            <a:avLst/>
          </a:prstGeom>
        </p:spPr>
      </p:pic>
      <p:grpSp>
        <p:nvGrpSpPr>
          <p:cNvPr id="22" name="Group 21">
            <a:extLst>
              <a:ext uri="{FF2B5EF4-FFF2-40B4-BE49-F238E27FC236}">
                <a16:creationId xmlns:a16="http://schemas.microsoft.com/office/drawing/2014/main" id="{F4565DF8-FD39-4D82-A091-F713911503DA}"/>
              </a:ext>
            </a:extLst>
          </p:cNvPr>
          <p:cNvGrpSpPr/>
          <p:nvPr/>
        </p:nvGrpSpPr>
        <p:grpSpPr>
          <a:xfrm>
            <a:off x="2040138" y="2275772"/>
            <a:ext cx="1767152" cy="706980"/>
            <a:chOff x="3398814" y="4744011"/>
            <a:chExt cx="1767152" cy="706980"/>
          </a:xfrm>
        </p:grpSpPr>
        <p:pic>
          <p:nvPicPr>
            <p:cNvPr id="23" name="Graphic 19">
              <a:extLst>
                <a:ext uri="{FF2B5EF4-FFF2-40B4-BE49-F238E27FC236}">
                  <a16:creationId xmlns:a16="http://schemas.microsoft.com/office/drawing/2014/main" id="{77330F21-5C18-414F-9825-FE93CFCF9D8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47823" y="4744011"/>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0">
              <a:extLst>
                <a:ext uri="{FF2B5EF4-FFF2-40B4-BE49-F238E27FC236}">
                  <a16:creationId xmlns:a16="http://schemas.microsoft.com/office/drawing/2014/main" id="{75DE1967-E8DD-4AE5-9C5A-4A04BB0FC7CC}"/>
                </a:ext>
              </a:extLst>
            </p:cNvPr>
            <p:cNvSpPr txBox="1">
              <a:spLocks noChangeArrowheads="1"/>
            </p:cNvSpPr>
            <p:nvPr/>
          </p:nvSpPr>
          <p:spPr bwMode="auto">
            <a:xfrm>
              <a:off x="3398814" y="5189381"/>
              <a:ext cx="176715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solidFill>
                    <a:srgbClr val="232F3E"/>
                  </a:solidFill>
                  <a:latin typeface="Arial" panose="020B0604020202020204" pitchFamily="34" charset="0"/>
                  <a:cs typeface="Arial" panose="020B0604020202020204" pitchFamily="34" charset="0"/>
                </a:rPr>
                <a:t>EC2 Instance</a:t>
              </a:r>
            </a:p>
          </p:txBody>
        </p:sp>
      </p:grpSp>
      <p:grpSp>
        <p:nvGrpSpPr>
          <p:cNvPr id="25" name="Group 24">
            <a:extLst>
              <a:ext uri="{FF2B5EF4-FFF2-40B4-BE49-F238E27FC236}">
                <a16:creationId xmlns:a16="http://schemas.microsoft.com/office/drawing/2014/main" id="{4CFCC782-4D8A-4F47-B881-621900491586}"/>
              </a:ext>
            </a:extLst>
          </p:cNvPr>
          <p:cNvGrpSpPr/>
          <p:nvPr/>
        </p:nvGrpSpPr>
        <p:grpSpPr>
          <a:xfrm>
            <a:off x="2040937" y="4626159"/>
            <a:ext cx="1767152" cy="706980"/>
            <a:chOff x="3398814" y="4744011"/>
            <a:chExt cx="1767152" cy="706980"/>
          </a:xfrm>
        </p:grpSpPr>
        <p:pic>
          <p:nvPicPr>
            <p:cNvPr id="26" name="Graphic 19">
              <a:extLst>
                <a:ext uri="{FF2B5EF4-FFF2-40B4-BE49-F238E27FC236}">
                  <a16:creationId xmlns:a16="http://schemas.microsoft.com/office/drawing/2014/main" id="{FBE6BE64-0E75-4401-8964-6DED39D117B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47823" y="4744011"/>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20">
              <a:extLst>
                <a:ext uri="{FF2B5EF4-FFF2-40B4-BE49-F238E27FC236}">
                  <a16:creationId xmlns:a16="http://schemas.microsoft.com/office/drawing/2014/main" id="{46EED158-D172-4F87-9471-6BF5BC8200C3}"/>
                </a:ext>
              </a:extLst>
            </p:cNvPr>
            <p:cNvSpPr txBox="1">
              <a:spLocks noChangeArrowheads="1"/>
            </p:cNvSpPr>
            <p:nvPr/>
          </p:nvSpPr>
          <p:spPr bwMode="auto">
            <a:xfrm>
              <a:off x="3398814" y="5189381"/>
              <a:ext cx="176715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solidFill>
                    <a:srgbClr val="232F3E"/>
                  </a:solidFill>
                  <a:latin typeface="Arial" panose="020B0604020202020204" pitchFamily="34" charset="0"/>
                  <a:cs typeface="Arial" panose="020B0604020202020204" pitchFamily="34" charset="0"/>
                </a:rPr>
                <a:t>EC2 Instance</a:t>
              </a:r>
            </a:p>
          </p:txBody>
        </p:sp>
      </p:grpSp>
      <p:grpSp>
        <p:nvGrpSpPr>
          <p:cNvPr id="28" name="Group 27">
            <a:extLst>
              <a:ext uri="{FF2B5EF4-FFF2-40B4-BE49-F238E27FC236}">
                <a16:creationId xmlns:a16="http://schemas.microsoft.com/office/drawing/2014/main" id="{58AB96DB-17C6-43D6-ABD9-7D487D4D85A4}"/>
              </a:ext>
            </a:extLst>
          </p:cNvPr>
          <p:cNvGrpSpPr/>
          <p:nvPr/>
        </p:nvGrpSpPr>
        <p:grpSpPr>
          <a:xfrm>
            <a:off x="8619277" y="2271414"/>
            <a:ext cx="1767152" cy="706980"/>
            <a:chOff x="3398814" y="4744011"/>
            <a:chExt cx="1767152" cy="706980"/>
          </a:xfrm>
        </p:grpSpPr>
        <p:pic>
          <p:nvPicPr>
            <p:cNvPr id="29" name="Graphic 19">
              <a:extLst>
                <a:ext uri="{FF2B5EF4-FFF2-40B4-BE49-F238E27FC236}">
                  <a16:creationId xmlns:a16="http://schemas.microsoft.com/office/drawing/2014/main" id="{080040CD-962F-49A4-8CC9-2F6E75396F3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47823" y="4744011"/>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20">
              <a:extLst>
                <a:ext uri="{FF2B5EF4-FFF2-40B4-BE49-F238E27FC236}">
                  <a16:creationId xmlns:a16="http://schemas.microsoft.com/office/drawing/2014/main" id="{60569408-F798-41C3-9C56-59834DD78134}"/>
                </a:ext>
              </a:extLst>
            </p:cNvPr>
            <p:cNvSpPr txBox="1">
              <a:spLocks noChangeArrowheads="1"/>
            </p:cNvSpPr>
            <p:nvPr/>
          </p:nvSpPr>
          <p:spPr bwMode="auto">
            <a:xfrm>
              <a:off x="3398814" y="5189381"/>
              <a:ext cx="176715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solidFill>
                    <a:srgbClr val="232F3E"/>
                  </a:solidFill>
                  <a:latin typeface="Arial" panose="020B0604020202020204" pitchFamily="34" charset="0"/>
                  <a:cs typeface="Arial" panose="020B0604020202020204" pitchFamily="34" charset="0"/>
                </a:rPr>
                <a:t>EC2 Instance</a:t>
              </a:r>
            </a:p>
          </p:txBody>
        </p:sp>
      </p:grpSp>
      <p:cxnSp>
        <p:nvCxnSpPr>
          <p:cNvPr id="32" name="Straight Connector 31">
            <a:extLst>
              <a:ext uri="{FF2B5EF4-FFF2-40B4-BE49-F238E27FC236}">
                <a16:creationId xmlns:a16="http://schemas.microsoft.com/office/drawing/2014/main" id="{8B903B51-2E49-4EE3-88B7-5A2AA32E6904}"/>
              </a:ext>
            </a:extLst>
          </p:cNvPr>
          <p:cNvCxnSpPr>
            <a:stCxn id="4" idx="2"/>
          </p:cNvCxnSpPr>
          <p:nvPr/>
        </p:nvCxnSpPr>
        <p:spPr>
          <a:xfrm>
            <a:off x="2921570" y="3017158"/>
            <a:ext cx="0" cy="1164076"/>
          </a:xfrm>
          <a:prstGeom prst="line">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795A2CB-EA3E-4DCC-B1D5-D5464FD844AB}"/>
              </a:ext>
            </a:extLst>
          </p:cNvPr>
          <p:cNvCxnSpPr>
            <a:cxnSpLocks/>
            <a:stCxn id="9" idx="1"/>
            <a:endCxn id="4" idx="3"/>
          </p:cNvCxnSpPr>
          <p:nvPr/>
        </p:nvCxnSpPr>
        <p:spPr>
          <a:xfrm flipH="1">
            <a:off x="4264983" y="2423771"/>
            <a:ext cx="3662034" cy="0"/>
          </a:xfrm>
          <a:prstGeom prst="line">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Freeform: Shape 36">
            <a:extLst>
              <a:ext uri="{FF2B5EF4-FFF2-40B4-BE49-F238E27FC236}">
                <a16:creationId xmlns:a16="http://schemas.microsoft.com/office/drawing/2014/main" id="{E49F2C6F-B5FD-480D-82BB-D8AD667AA36C}"/>
              </a:ext>
            </a:extLst>
          </p:cNvPr>
          <p:cNvSpPr/>
          <p:nvPr/>
        </p:nvSpPr>
        <p:spPr>
          <a:xfrm flipH="1">
            <a:off x="2146850" y="2504834"/>
            <a:ext cx="457280" cy="2188723"/>
          </a:xfrm>
          <a:custGeom>
            <a:avLst/>
            <a:gdLst>
              <a:gd name="connsiteX0" fmla="*/ 0 w 457280"/>
              <a:gd name="connsiteY0" fmla="*/ 2188723 h 2188723"/>
              <a:gd name="connsiteX1" fmla="*/ 457200 w 457280"/>
              <a:gd name="connsiteY1" fmla="*/ 924128 h 2188723"/>
              <a:gd name="connsiteX2" fmla="*/ 29183 w 457280"/>
              <a:gd name="connsiteY2" fmla="*/ 0 h 2188723"/>
            </a:gdLst>
            <a:ahLst/>
            <a:cxnLst>
              <a:cxn ang="0">
                <a:pos x="connsiteX0" y="connsiteY0"/>
              </a:cxn>
              <a:cxn ang="0">
                <a:pos x="connsiteX1" y="connsiteY1"/>
              </a:cxn>
              <a:cxn ang="0">
                <a:pos x="connsiteX2" y="connsiteY2"/>
              </a:cxn>
            </a:cxnLst>
            <a:rect l="l" t="t" r="r" b="b"/>
            <a:pathLst>
              <a:path w="457280" h="2188723">
                <a:moveTo>
                  <a:pt x="0" y="2188723"/>
                </a:moveTo>
                <a:cubicBezTo>
                  <a:pt x="226168" y="1738819"/>
                  <a:pt x="452336" y="1288915"/>
                  <a:pt x="457200" y="924128"/>
                </a:cubicBezTo>
                <a:cubicBezTo>
                  <a:pt x="462064" y="559341"/>
                  <a:pt x="245623" y="279670"/>
                  <a:pt x="29183" y="0"/>
                </a:cubicBezTo>
              </a:path>
            </a:pathLst>
          </a:custGeom>
          <a:noFill/>
          <a:ln w="28575">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DB3BDE54-15DF-4CB3-B896-8D672E834F8F}"/>
              </a:ext>
            </a:extLst>
          </p:cNvPr>
          <p:cNvSpPr/>
          <p:nvPr/>
        </p:nvSpPr>
        <p:spPr>
          <a:xfrm>
            <a:off x="3356043" y="2519464"/>
            <a:ext cx="5661497" cy="2356815"/>
          </a:xfrm>
          <a:custGeom>
            <a:avLst/>
            <a:gdLst>
              <a:gd name="connsiteX0" fmla="*/ 0 w 5661497"/>
              <a:gd name="connsiteY0" fmla="*/ 2295727 h 2356815"/>
              <a:gd name="connsiteX1" fmla="*/ 573931 w 5661497"/>
              <a:gd name="connsiteY1" fmla="*/ 2120630 h 2356815"/>
              <a:gd name="connsiteX2" fmla="*/ 398834 w 5661497"/>
              <a:gd name="connsiteY2" fmla="*/ 389106 h 2356815"/>
              <a:gd name="connsiteX3" fmla="*/ 2558374 w 5661497"/>
              <a:gd name="connsiteY3" fmla="*/ 97276 h 2356815"/>
              <a:gd name="connsiteX4" fmla="*/ 5661497 w 5661497"/>
              <a:gd name="connsiteY4" fmla="*/ 0 h 23568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1497" h="2356815">
                <a:moveTo>
                  <a:pt x="0" y="2295727"/>
                </a:moveTo>
                <a:cubicBezTo>
                  <a:pt x="253729" y="2367063"/>
                  <a:pt x="507459" y="2438400"/>
                  <a:pt x="573931" y="2120630"/>
                </a:cubicBezTo>
                <a:cubicBezTo>
                  <a:pt x="640403" y="1802860"/>
                  <a:pt x="68094" y="726332"/>
                  <a:pt x="398834" y="389106"/>
                </a:cubicBezTo>
                <a:cubicBezTo>
                  <a:pt x="729574" y="51880"/>
                  <a:pt x="1681264" y="162127"/>
                  <a:pt x="2558374" y="97276"/>
                </a:cubicBezTo>
                <a:cubicBezTo>
                  <a:pt x="3435484" y="32425"/>
                  <a:pt x="4548490" y="16212"/>
                  <a:pt x="5661497" y="0"/>
                </a:cubicBezTo>
              </a:path>
            </a:pathLst>
          </a:custGeom>
          <a:noFill/>
          <a:ln w="28575">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Multiplication Sign 38">
            <a:extLst>
              <a:ext uri="{FF2B5EF4-FFF2-40B4-BE49-F238E27FC236}">
                <a16:creationId xmlns:a16="http://schemas.microsoft.com/office/drawing/2014/main" id="{D3E3D4DC-BB98-4ADA-8A5C-31011816BE02}"/>
              </a:ext>
            </a:extLst>
          </p:cNvPr>
          <p:cNvSpPr/>
          <p:nvPr/>
        </p:nvSpPr>
        <p:spPr>
          <a:xfrm>
            <a:off x="3273809" y="3088609"/>
            <a:ext cx="843064" cy="75223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8C3F21E0-C140-4ADF-A356-17638D43BD44}"/>
              </a:ext>
            </a:extLst>
          </p:cNvPr>
          <p:cNvCxnSpPr>
            <a:cxnSpLocks/>
          </p:cNvCxnSpPr>
          <p:nvPr/>
        </p:nvCxnSpPr>
        <p:spPr>
          <a:xfrm flipH="1">
            <a:off x="4286768" y="2681623"/>
            <a:ext cx="3618464" cy="1921568"/>
          </a:xfrm>
          <a:prstGeom prst="line">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Freeform: Shape 42">
            <a:extLst>
              <a:ext uri="{FF2B5EF4-FFF2-40B4-BE49-F238E27FC236}">
                <a16:creationId xmlns:a16="http://schemas.microsoft.com/office/drawing/2014/main" id="{0CECFAC4-36BB-40B4-851C-33F428069E0D}"/>
              </a:ext>
            </a:extLst>
          </p:cNvPr>
          <p:cNvSpPr/>
          <p:nvPr/>
        </p:nvSpPr>
        <p:spPr>
          <a:xfrm>
            <a:off x="3249038" y="2733472"/>
            <a:ext cx="5690681" cy="2376619"/>
          </a:xfrm>
          <a:custGeom>
            <a:avLst/>
            <a:gdLst>
              <a:gd name="connsiteX0" fmla="*/ 0 w 5690681"/>
              <a:gd name="connsiteY0" fmla="*/ 2217907 h 2376619"/>
              <a:gd name="connsiteX1" fmla="*/ 778213 w 5690681"/>
              <a:gd name="connsiteY1" fmla="*/ 2344366 h 2376619"/>
              <a:gd name="connsiteX2" fmla="*/ 2188724 w 5690681"/>
              <a:gd name="connsiteY2" fmla="*/ 1692613 h 2376619"/>
              <a:gd name="connsiteX3" fmla="*/ 5690681 w 5690681"/>
              <a:gd name="connsiteY3" fmla="*/ 0 h 2376619"/>
            </a:gdLst>
            <a:ahLst/>
            <a:cxnLst>
              <a:cxn ang="0">
                <a:pos x="connsiteX0" y="connsiteY0"/>
              </a:cxn>
              <a:cxn ang="0">
                <a:pos x="connsiteX1" y="connsiteY1"/>
              </a:cxn>
              <a:cxn ang="0">
                <a:pos x="connsiteX2" y="connsiteY2"/>
              </a:cxn>
              <a:cxn ang="0">
                <a:pos x="connsiteX3" y="connsiteY3"/>
              </a:cxn>
            </a:cxnLst>
            <a:rect l="l" t="t" r="r" b="b"/>
            <a:pathLst>
              <a:path w="5690681" h="2376619">
                <a:moveTo>
                  <a:pt x="0" y="2217907"/>
                </a:moveTo>
                <a:cubicBezTo>
                  <a:pt x="206713" y="2324911"/>
                  <a:pt x="413426" y="2431915"/>
                  <a:pt x="778213" y="2344366"/>
                </a:cubicBezTo>
                <a:cubicBezTo>
                  <a:pt x="1143000" y="2256817"/>
                  <a:pt x="2188724" y="1692613"/>
                  <a:pt x="2188724" y="1692613"/>
                </a:cubicBezTo>
                <a:lnTo>
                  <a:pt x="5690681" y="0"/>
                </a:lnTo>
              </a:path>
            </a:pathLst>
          </a:custGeom>
          <a:noFill/>
          <a:ln w="28575">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A4BFD89D-583F-4BD5-8159-FC8A0667041B}"/>
              </a:ext>
            </a:extLst>
          </p:cNvPr>
          <p:cNvSpPr txBox="1"/>
          <p:nvPr/>
        </p:nvSpPr>
        <p:spPr>
          <a:xfrm>
            <a:off x="3906403" y="3244334"/>
            <a:ext cx="1522596" cy="369332"/>
          </a:xfrm>
          <a:prstGeom prst="rect">
            <a:avLst/>
          </a:prstGeom>
          <a:noFill/>
        </p:spPr>
        <p:txBody>
          <a:bodyPr wrap="none" rtlCol="0">
            <a:spAutoFit/>
          </a:bodyPr>
          <a:lstStyle/>
          <a:p>
            <a:r>
              <a:rPr lang="en-US"/>
              <a:t>Non-transitive</a:t>
            </a:r>
          </a:p>
        </p:txBody>
      </p:sp>
      <p:pic>
        <p:nvPicPr>
          <p:cNvPr id="45" name="Graphic 44" descr="Checkmark with solid fill">
            <a:extLst>
              <a:ext uri="{FF2B5EF4-FFF2-40B4-BE49-F238E27FC236}">
                <a16:creationId xmlns:a16="http://schemas.microsoft.com/office/drawing/2014/main" id="{8011F3B3-808A-47D3-873C-DF741C5177D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071995" y="3968353"/>
            <a:ext cx="387052" cy="457199"/>
          </a:xfrm>
          <a:prstGeom prst="rect">
            <a:avLst/>
          </a:prstGeom>
        </p:spPr>
      </p:pic>
      <p:grpSp>
        <p:nvGrpSpPr>
          <p:cNvPr id="46" name="Group 45">
            <a:extLst>
              <a:ext uri="{FF2B5EF4-FFF2-40B4-BE49-F238E27FC236}">
                <a16:creationId xmlns:a16="http://schemas.microsoft.com/office/drawing/2014/main" id="{E0149626-75F3-474D-818E-1DE035F6C95E}"/>
              </a:ext>
            </a:extLst>
          </p:cNvPr>
          <p:cNvGrpSpPr/>
          <p:nvPr/>
        </p:nvGrpSpPr>
        <p:grpSpPr>
          <a:xfrm>
            <a:off x="7923773" y="4147854"/>
            <a:ext cx="2686826" cy="1186775"/>
            <a:chOff x="2079727" y="1974714"/>
            <a:chExt cx="2686826" cy="1186775"/>
          </a:xfrm>
        </p:grpSpPr>
        <p:sp>
          <p:nvSpPr>
            <p:cNvPr id="47" name="Rectangle 46">
              <a:extLst>
                <a:ext uri="{FF2B5EF4-FFF2-40B4-BE49-F238E27FC236}">
                  <a16:creationId xmlns:a16="http://schemas.microsoft.com/office/drawing/2014/main" id="{1B1D093C-C343-4CA5-BB78-0E9E87B1F6CD}"/>
                </a:ext>
              </a:extLst>
            </p:cNvPr>
            <p:cNvSpPr/>
            <p:nvPr/>
          </p:nvSpPr>
          <p:spPr>
            <a:xfrm>
              <a:off x="2079727" y="1974714"/>
              <a:ext cx="2686826" cy="1186775"/>
            </a:xfrm>
            <a:prstGeom prst="rect">
              <a:avLst/>
            </a:prstGeom>
            <a:noFill/>
            <a:ln w="381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ln w="0"/>
                  <a:solidFill>
                    <a:srgbClr val="1E8900"/>
                  </a:solidFill>
                  <a:latin typeface="Arial" panose="020B0604020202020204" pitchFamily="34" charset="0"/>
                  <a:cs typeface="Arial" panose="020B0604020202020204" pitchFamily="34" charset="0"/>
                </a:rPr>
                <a:t>VPC</a:t>
              </a:r>
            </a:p>
          </p:txBody>
        </p:sp>
        <p:sp>
          <p:nvSpPr>
            <p:cNvPr id="48" name="TextBox 47">
              <a:extLst>
                <a:ext uri="{FF2B5EF4-FFF2-40B4-BE49-F238E27FC236}">
                  <a16:creationId xmlns:a16="http://schemas.microsoft.com/office/drawing/2014/main" id="{9FDC7132-EDD4-4602-8E7D-896797D6A321}"/>
                </a:ext>
              </a:extLst>
            </p:cNvPr>
            <p:cNvSpPr txBox="1"/>
            <p:nvPr/>
          </p:nvSpPr>
          <p:spPr>
            <a:xfrm>
              <a:off x="3110889" y="1980548"/>
              <a:ext cx="1266693" cy="369332"/>
            </a:xfrm>
            <a:prstGeom prst="rect">
              <a:avLst/>
            </a:prstGeom>
            <a:solidFill>
              <a:schemeClr val="bg1"/>
            </a:solidFill>
            <a:ln w="38100">
              <a:solidFill>
                <a:schemeClr val="accent5">
                  <a:lumMod val="75000"/>
                </a:schemeClr>
              </a:solidFill>
            </a:ln>
          </p:spPr>
          <p:txBody>
            <a:bodyPr wrap="none" rtlCol="0">
              <a:spAutoFit/>
            </a:bodyPr>
            <a:lstStyle/>
            <a:p>
              <a:r>
                <a:rPr lang="en-US"/>
                <a:t>10.4.0.0/16</a:t>
              </a:r>
            </a:p>
          </p:txBody>
        </p:sp>
        <p:pic>
          <p:nvPicPr>
            <p:cNvPr id="49" name="Graphic 48">
              <a:extLst>
                <a:ext uri="{FF2B5EF4-FFF2-40B4-BE49-F238E27FC236}">
                  <a16:creationId xmlns:a16="http://schemas.microsoft.com/office/drawing/2014/main" id="{1B0F68EF-D502-4D97-832C-CDA119F3A90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79727" y="1974714"/>
              <a:ext cx="381000" cy="381000"/>
            </a:xfrm>
            <a:prstGeom prst="rect">
              <a:avLst/>
            </a:prstGeom>
          </p:spPr>
        </p:pic>
      </p:grpSp>
      <p:cxnSp>
        <p:nvCxnSpPr>
          <p:cNvPr id="50" name="Straight Connector 49">
            <a:extLst>
              <a:ext uri="{FF2B5EF4-FFF2-40B4-BE49-F238E27FC236}">
                <a16:creationId xmlns:a16="http://schemas.microsoft.com/office/drawing/2014/main" id="{F7528C4B-CF51-4FAF-9596-94F80C076C15}"/>
              </a:ext>
            </a:extLst>
          </p:cNvPr>
          <p:cNvCxnSpPr/>
          <p:nvPr/>
        </p:nvCxnSpPr>
        <p:spPr>
          <a:xfrm>
            <a:off x="9502853" y="2983778"/>
            <a:ext cx="0" cy="1164076"/>
          </a:xfrm>
          <a:prstGeom prst="line">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FE15F54-70A1-4197-AE2D-055786BA894D}"/>
              </a:ext>
            </a:extLst>
          </p:cNvPr>
          <p:cNvCxnSpPr>
            <a:cxnSpLocks/>
          </p:cNvCxnSpPr>
          <p:nvPr/>
        </p:nvCxnSpPr>
        <p:spPr>
          <a:xfrm flipH="1">
            <a:off x="4261739" y="4861109"/>
            <a:ext cx="3662034" cy="0"/>
          </a:xfrm>
          <a:prstGeom prst="line">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676D9D0-DF6C-4B21-A137-5149A4F7BD21}"/>
              </a:ext>
            </a:extLst>
          </p:cNvPr>
          <p:cNvCxnSpPr>
            <a:cxnSpLocks/>
          </p:cNvCxnSpPr>
          <p:nvPr/>
        </p:nvCxnSpPr>
        <p:spPr>
          <a:xfrm flipH="1" flipV="1">
            <a:off x="4286768" y="2731853"/>
            <a:ext cx="3632600" cy="1830381"/>
          </a:xfrm>
          <a:prstGeom prst="line">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9AF26E43-2BA5-4A26-9AA9-3543AA01DC95}"/>
              </a:ext>
            </a:extLst>
          </p:cNvPr>
          <p:cNvGrpSpPr/>
          <p:nvPr/>
        </p:nvGrpSpPr>
        <p:grpSpPr>
          <a:xfrm>
            <a:off x="8647360" y="4603191"/>
            <a:ext cx="1767152" cy="706980"/>
            <a:chOff x="3398814" y="4744011"/>
            <a:chExt cx="1767152" cy="706980"/>
          </a:xfrm>
        </p:grpSpPr>
        <p:pic>
          <p:nvPicPr>
            <p:cNvPr id="61" name="Graphic 19">
              <a:extLst>
                <a:ext uri="{FF2B5EF4-FFF2-40B4-BE49-F238E27FC236}">
                  <a16:creationId xmlns:a16="http://schemas.microsoft.com/office/drawing/2014/main" id="{206C4A29-1363-44EC-B264-FDB8F1123FC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47823" y="4744011"/>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TextBox 20">
              <a:extLst>
                <a:ext uri="{FF2B5EF4-FFF2-40B4-BE49-F238E27FC236}">
                  <a16:creationId xmlns:a16="http://schemas.microsoft.com/office/drawing/2014/main" id="{89165F9A-7A96-4725-892C-08C5C0B7F812}"/>
                </a:ext>
              </a:extLst>
            </p:cNvPr>
            <p:cNvSpPr txBox="1">
              <a:spLocks noChangeArrowheads="1"/>
            </p:cNvSpPr>
            <p:nvPr/>
          </p:nvSpPr>
          <p:spPr bwMode="auto">
            <a:xfrm>
              <a:off x="3398814" y="5189381"/>
              <a:ext cx="176715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solidFill>
                    <a:srgbClr val="232F3E"/>
                  </a:solidFill>
                  <a:latin typeface="Arial" panose="020B0604020202020204" pitchFamily="34" charset="0"/>
                  <a:cs typeface="Arial" panose="020B0604020202020204" pitchFamily="34" charset="0"/>
                </a:rPr>
                <a:t>EC2 Instance</a:t>
              </a:r>
            </a:p>
          </p:txBody>
        </p:sp>
      </p:grpSp>
      <p:sp>
        <p:nvSpPr>
          <p:cNvPr id="63" name="Rectangle 62">
            <a:extLst>
              <a:ext uri="{FF2B5EF4-FFF2-40B4-BE49-F238E27FC236}">
                <a16:creationId xmlns:a16="http://schemas.microsoft.com/office/drawing/2014/main" id="{B79E92FE-8E81-4244-86A5-B711BA324E93}"/>
              </a:ext>
            </a:extLst>
          </p:cNvPr>
          <p:cNvSpPr/>
          <p:nvPr/>
        </p:nvSpPr>
        <p:spPr>
          <a:xfrm>
            <a:off x="3786028" y="583404"/>
            <a:ext cx="1877028" cy="1529294"/>
          </a:xfrm>
          <a:prstGeom prst="rect">
            <a:avLst/>
          </a:prstGeom>
          <a:solidFill>
            <a:srgbClr val="D8D8D8"/>
          </a:solidFill>
          <a:ln>
            <a:solidFill>
              <a:srgbClr val="0070C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64" name="Graphic 31">
            <a:extLst>
              <a:ext uri="{FF2B5EF4-FFF2-40B4-BE49-F238E27FC236}">
                <a16:creationId xmlns:a16="http://schemas.microsoft.com/office/drawing/2014/main" id="{F5EBAB70-2B6D-45A1-A580-46994C1259D1}"/>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a:off x="4494973" y="163736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 name="TextBox 64">
            <a:extLst>
              <a:ext uri="{FF2B5EF4-FFF2-40B4-BE49-F238E27FC236}">
                <a16:creationId xmlns:a16="http://schemas.microsoft.com/office/drawing/2014/main" id="{A34BA783-7B7F-4D25-BF4E-63D53D1A5894}"/>
              </a:ext>
            </a:extLst>
          </p:cNvPr>
          <p:cNvSpPr txBox="1"/>
          <p:nvPr/>
        </p:nvSpPr>
        <p:spPr>
          <a:xfrm>
            <a:off x="4261739" y="2038431"/>
            <a:ext cx="885179" cy="369332"/>
          </a:xfrm>
          <a:prstGeom prst="rect">
            <a:avLst/>
          </a:prstGeom>
          <a:noFill/>
        </p:spPr>
        <p:txBody>
          <a:bodyPr wrap="none" rtlCol="0">
            <a:spAutoFit/>
          </a:bodyPr>
          <a:lstStyle/>
          <a:p>
            <a:r>
              <a:rPr lang="en-US"/>
              <a:t>rtb-002</a:t>
            </a:r>
          </a:p>
        </p:txBody>
      </p:sp>
      <p:sp>
        <p:nvSpPr>
          <p:cNvPr id="66" name="TextBox 65">
            <a:extLst>
              <a:ext uri="{FF2B5EF4-FFF2-40B4-BE49-F238E27FC236}">
                <a16:creationId xmlns:a16="http://schemas.microsoft.com/office/drawing/2014/main" id="{8F3720B4-C640-437A-875B-BC9D0EBCC1A9}"/>
              </a:ext>
            </a:extLst>
          </p:cNvPr>
          <p:cNvSpPr txBox="1"/>
          <p:nvPr/>
        </p:nvSpPr>
        <p:spPr>
          <a:xfrm>
            <a:off x="3826067" y="1333282"/>
            <a:ext cx="1608261" cy="307777"/>
          </a:xfrm>
          <a:prstGeom prst="rect">
            <a:avLst/>
          </a:prstGeom>
          <a:noFill/>
        </p:spPr>
        <p:txBody>
          <a:bodyPr wrap="none" rtlCol="0">
            <a:spAutoFit/>
          </a:bodyPr>
          <a:lstStyle/>
          <a:p>
            <a:r>
              <a:rPr lang="en-US" sz="1400"/>
              <a:t>10.1.0.0/16 → local</a:t>
            </a:r>
          </a:p>
        </p:txBody>
      </p:sp>
      <p:sp>
        <p:nvSpPr>
          <p:cNvPr id="67" name="TextBox 66">
            <a:extLst>
              <a:ext uri="{FF2B5EF4-FFF2-40B4-BE49-F238E27FC236}">
                <a16:creationId xmlns:a16="http://schemas.microsoft.com/office/drawing/2014/main" id="{23737C59-A714-4350-9F74-6B57F9D25D35}"/>
              </a:ext>
            </a:extLst>
          </p:cNvPr>
          <p:cNvSpPr txBox="1"/>
          <p:nvPr/>
        </p:nvSpPr>
        <p:spPr>
          <a:xfrm>
            <a:off x="3828463" y="1092383"/>
            <a:ext cx="1846980" cy="307777"/>
          </a:xfrm>
          <a:prstGeom prst="rect">
            <a:avLst/>
          </a:prstGeom>
          <a:noFill/>
        </p:spPr>
        <p:txBody>
          <a:bodyPr wrap="none" rtlCol="0">
            <a:spAutoFit/>
          </a:bodyPr>
          <a:lstStyle/>
          <a:p>
            <a:r>
              <a:rPr lang="en-US" sz="1400"/>
              <a:t>10.2.0.0/16 → pcx-123</a:t>
            </a:r>
          </a:p>
        </p:txBody>
      </p:sp>
      <p:pic>
        <p:nvPicPr>
          <p:cNvPr id="70" name="Graphic 69">
            <a:extLst>
              <a:ext uri="{FF2B5EF4-FFF2-40B4-BE49-F238E27FC236}">
                <a16:creationId xmlns:a16="http://schemas.microsoft.com/office/drawing/2014/main" id="{AC02722E-DBDA-42A3-858D-EA15373B20A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705109" y="4633957"/>
            <a:ext cx="254048" cy="254048"/>
          </a:xfrm>
          <a:prstGeom prst="rect">
            <a:avLst/>
          </a:prstGeom>
        </p:spPr>
      </p:pic>
      <p:sp>
        <p:nvSpPr>
          <p:cNvPr id="71" name="TextBox 70">
            <a:extLst>
              <a:ext uri="{FF2B5EF4-FFF2-40B4-BE49-F238E27FC236}">
                <a16:creationId xmlns:a16="http://schemas.microsoft.com/office/drawing/2014/main" id="{E85DC135-19EB-45D5-9BEE-00C08FCA944A}"/>
              </a:ext>
            </a:extLst>
          </p:cNvPr>
          <p:cNvSpPr txBox="1"/>
          <p:nvPr/>
        </p:nvSpPr>
        <p:spPr>
          <a:xfrm>
            <a:off x="3828463" y="901734"/>
            <a:ext cx="1846980" cy="307777"/>
          </a:xfrm>
          <a:prstGeom prst="rect">
            <a:avLst/>
          </a:prstGeom>
          <a:noFill/>
        </p:spPr>
        <p:txBody>
          <a:bodyPr wrap="none" rtlCol="0">
            <a:spAutoFit/>
          </a:bodyPr>
          <a:lstStyle/>
          <a:p>
            <a:r>
              <a:rPr lang="en-US" sz="1400"/>
              <a:t>10.3.0.0/16 → pcx-456</a:t>
            </a:r>
          </a:p>
        </p:txBody>
      </p:sp>
      <p:sp>
        <p:nvSpPr>
          <p:cNvPr id="72" name="TextBox 71">
            <a:extLst>
              <a:ext uri="{FF2B5EF4-FFF2-40B4-BE49-F238E27FC236}">
                <a16:creationId xmlns:a16="http://schemas.microsoft.com/office/drawing/2014/main" id="{CE4960D0-A032-4D6C-A8C5-E96C678CBE38}"/>
              </a:ext>
            </a:extLst>
          </p:cNvPr>
          <p:cNvSpPr txBox="1"/>
          <p:nvPr/>
        </p:nvSpPr>
        <p:spPr>
          <a:xfrm>
            <a:off x="3828463" y="722240"/>
            <a:ext cx="1846980" cy="307777"/>
          </a:xfrm>
          <a:prstGeom prst="rect">
            <a:avLst/>
          </a:prstGeom>
          <a:noFill/>
        </p:spPr>
        <p:txBody>
          <a:bodyPr wrap="none" rtlCol="0">
            <a:spAutoFit/>
          </a:bodyPr>
          <a:lstStyle/>
          <a:p>
            <a:r>
              <a:rPr lang="en-US" sz="1400"/>
              <a:t>10.4.0.0/16 → pcx-789</a:t>
            </a:r>
          </a:p>
        </p:txBody>
      </p:sp>
      <p:pic>
        <p:nvPicPr>
          <p:cNvPr id="74" name="Graphic 73">
            <a:extLst>
              <a:ext uri="{FF2B5EF4-FFF2-40B4-BE49-F238E27FC236}">
                <a16:creationId xmlns:a16="http://schemas.microsoft.com/office/drawing/2014/main" id="{AC727059-F6CD-4F0B-ABBF-ACA0737F24A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728462" y="2276134"/>
            <a:ext cx="254048" cy="254048"/>
          </a:xfrm>
          <a:prstGeom prst="rect">
            <a:avLst/>
          </a:prstGeom>
        </p:spPr>
      </p:pic>
      <p:pic>
        <p:nvPicPr>
          <p:cNvPr id="76" name="Graphic 75">
            <a:extLst>
              <a:ext uri="{FF2B5EF4-FFF2-40B4-BE49-F238E27FC236}">
                <a16:creationId xmlns:a16="http://schemas.microsoft.com/office/drawing/2014/main" id="{ACA484DD-B1D7-401B-B153-9B2F9B6338B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057335" y="2254430"/>
            <a:ext cx="254048" cy="254048"/>
          </a:xfrm>
          <a:prstGeom prst="rect">
            <a:avLst/>
          </a:prstGeom>
        </p:spPr>
      </p:pic>
      <p:pic>
        <p:nvPicPr>
          <p:cNvPr id="78" name="Graphic 77">
            <a:extLst>
              <a:ext uri="{FF2B5EF4-FFF2-40B4-BE49-F238E27FC236}">
                <a16:creationId xmlns:a16="http://schemas.microsoft.com/office/drawing/2014/main" id="{533B02DC-A44E-4BA1-8F9A-338629DEC01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054315" y="4586975"/>
            <a:ext cx="254048" cy="254048"/>
          </a:xfrm>
          <a:prstGeom prst="rect">
            <a:avLst/>
          </a:prstGeom>
        </p:spPr>
      </p:pic>
      <p:sp>
        <p:nvSpPr>
          <p:cNvPr id="81" name="Rectangle 80">
            <a:extLst>
              <a:ext uri="{FF2B5EF4-FFF2-40B4-BE49-F238E27FC236}">
                <a16:creationId xmlns:a16="http://schemas.microsoft.com/office/drawing/2014/main" id="{6FA9B2C0-17CB-4F46-B674-1A65E9A5ADC1}"/>
              </a:ext>
            </a:extLst>
          </p:cNvPr>
          <p:cNvSpPr/>
          <p:nvPr/>
        </p:nvSpPr>
        <p:spPr>
          <a:xfrm>
            <a:off x="10126056" y="773715"/>
            <a:ext cx="1877028" cy="1529294"/>
          </a:xfrm>
          <a:prstGeom prst="rect">
            <a:avLst/>
          </a:prstGeom>
          <a:solidFill>
            <a:srgbClr val="D8D8D8"/>
          </a:solidFill>
          <a:ln>
            <a:solidFill>
              <a:srgbClr val="0070C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82" name="Graphic 31">
            <a:extLst>
              <a:ext uri="{FF2B5EF4-FFF2-40B4-BE49-F238E27FC236}">
                <a16:creationId xmlns:a16="http://schemas.microsoft.com/office/drawing/2014/main" id="{2402E369-AA5A-4454-9FC4-F54AD4995C04}"/>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a:off x="10835001" y="182768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 name="TextBox 82">
            <a:extLst>
              <a:ext uri="{FF2B5EF4-FFF2-40B4-BE49-F238E27FC236}">
                <a16:creationId xmlns:a16="http://schemas.microsoft.com/office/drawing/2014/main" id="{351F4EE5-6A2B-4FFC-8FB1-4B356C84E753}"/>
              </a:ext>
            </a:extLst>
          </p:cNvPr>
          <p:cNvSpPr txBox="1"/>
          <p:nvPr/>
        </p:nvSpPr>
        <p:spPr>
          <a:xfrm>
            <a:off x="10635621" y="2285567"/>
            <a:ext cx="885179" cy="369332"/>
          </a:xfrm>
          <a:prstGeom prst="rect">
            <a:avLst/>
          </a:prstGeom>
          <a:noFill/>
        </p:spPr>
        <p:txBody>
          <a:bodyPr wrap="none" rtlCol="0">
            <a:spAutoFit/>
          </a:bodyPr>
          <a:lstStyle/>
          <a:p>
            <a:r>
              <a:rPr lang="en-US"/>
              <a:t>rtb-003</a:t>
            </a:r>
          </a:p>
        </p:txBody>
      </p:sp>
      <p:sp>
        <p:nvSpPr>
          <p:cNvPr id="84" name="TextBox 83">
            <a:extLst>
              <a:ext uri="{FF2B5EF4-FFF2-40B4-BE49-F238E27FC236}">
                <a16:creationId xmlns:a16="http://schemas.microsoft.com/office/drawing/2014/main" id="{181B74DB-A2E0-43B2-892C-1730BD350DEC}"/>
              </a:ext>
            </a:extLst>
          </p:cNvPr>
          <p:cNvSpPr txBox="1"/>
          <p:nvPr/>
        </p:nvSpPr>
        <p:spPr>
          <a:xfrm>
            <a:off x="10166095" y="1523593"/>
            <a:ext cx="1608261" cy="307777"/>
          </a:xfrm>
          <a:prstGeom prst="rect">
            <a:avLst/>
          </a:prstGeom>
          <a:noFill/>
        </p:spPr>
        <p:txBody>
          <a:bodyPr wrap="none" rtlCol="0">
            <a:spAutoFit/>
          </a:bodyPr>
          <a:lstStyle/>
          <a:p>
            <a:r>
              <a:rPr lang="en-US" sz="1400"/>
              <a:t>10.3.0.0/16 → local</a:t>
            </a:r>
          </a:p>
        </p:txBody>
      </p:sp>
      <p:sp>
        <p:nvSpPr>
          <p:cNvPr id="85" name="TextBox 84">
            <a:extLst>
              <a:ext uri="{FF2B5EF4-FFF2-40B4-BE49-F238E27FC236}">
                <a16:creationId xmlns:a16="http://schemas.microsoft.com/office/drawing/2014/main" id="{CEED52CD-190D-41C2-8A63-329E67B4F576}"/>
              </a:ext>
            </a:extLst>
          </p:cNvPr>
          <p:cNvSpPr txBox="1"/>
          <p:nvPr/>
        </p:nvSpPr>
        <p:spPr>
          <a:xfrm>
            <a:off x="10168491" y="1282694"/>
            <a:ext cx="1846980" cy="307777"/>
          </a:xfrm>
          <a:prstGeom prst="rect">
            <a:avLst/>
          </a:prstGeom>
          <a:noFill/>
        </p:spPr>
        <p:txBody>
          <a:bodyPr wrap="none" rtlCol="0">
            <a:spAutoFit/>
          </a:bodyPr>
          <a:lstStyle/>
          <a:p>
            <a:r>
              <a:rPr lang="en-US" sz="1400"/>
              <a:t>10.2.0.0/16 → pcx-123</a:t>
            </a:r>
          </a:p>
        </p:txBody>
      </p:sp>
      <p:sp>
        <p:nvSpPr>
          <p:cNvPr id="86" name="TextBox 85">
            <a:extLst>
              <a:ext uri="{FF2B5EF4-FFF2-40B4-BE49-F238E27FC236}">
                <a16:creationId xmlns:a16="http://schemas.microsoft.com/office/drawing/2014/main" id="{5A46D108-DF89-40A5-A136-DA877E00825A}"/>
              </a:ext>
            </a:extLst>
          </p:cNvPr>
          <p:cNvSpPr txBox="1"/>
          <p:nvPr/>
        </p:nvSpPr>
        <p:spPr>
          <a:xfrm>
            <a:off x="10168491" y="1092045"/>
            <a:ext cx="1846980" cy="307777"/>
          </a:xfrm>
          <a:prstGeom prst="rect">
            <a:avLst/>
          </a:prstGeom>
          <a:noFill/>
        </p:spPr>
        <p:txBody>
          <a:bodyPr wrap="none" rtlCol="0">
            <a:spAutoFit/>
          </a:bodyPr>
          <a:lstStyle/>
          <a:p>
            <a:r>
              <a:rPr lang="en-US" sz="1400"/>
              <a:t>10.1.0.0/16 → pcx-456</a:t>
            </a:r>
          </a:p>
        </p:txBody>
      </p:sp>
      <p:sp>
        <p:nvSpPr>
          <p:cNvPr id="87" name="TextBox 86">
            <a:extLst>
              <a:ext uri="{FF2B5EF4-FFF2-40B4-BE49-F238E27FC236}">
                <a16:creationId xmlns:a16="http://schemas.microsoft.com/office/drawing/2014/main" id="{3F5F3836-E80D-4226-94B2-27387B75B105}"/>
              </a:ext>
            </a:extLst>
          </p:cNvPr>
          <p:cNvSpPr txBox="1"/>
          <p:nvPr/>
        </p:nvSpPr>
        <p:spPr>
          <a:xfrm>
            <a:off x="10168491" y="912551"/>
            <a:ext cx="1846980" cy="307777"/>
          </a:xfrm>
          <a:prstGeom prst="rect">
            <a:avLst/>
          </a:prstGeom>
          <a:noFill/>
        </p:spPr>
        <p:txBody>
          <a:bodyPr wrap="none" rtlCol="0">
            <a:spAutoFit/>
          </a:bodyPr>
          <a:lstStyle/>
          <a:p>
            <a:r>
              <a:rPr lang="en-US" sz="1400"/>
              <a:t>10.4.0.0/16 → pcx-789</a:t>
            </a:r>
          </a:p>
        </p:txBody>
      </p:sp>
      <p:grpSp>
        <p:nvGrpSpPr>
          <p:cNvPr id="89" name="Group 88">
            <a:extLst>
              <a:ext uri="{FF2B5EF4-FFF2-40B4-BE49-F238E27FC236}">
                <a16:creationId xmlns:a16="http://schemas.microsoft.com/office/drawing/2014/main" id="{E077EE21-2B7B-4599-B4B4-D138523DA140}"/>
              </a:ext>
            </a:extLst>
          </p:cNvPr>
          <p:cNvGrpSpPr/>
          <p:nvPr/>
        </p:nvGrpSpPr>
        <p:grpSpPr>
          <a:xfrm>
            <a:off x="10124112" y="3097250"/>
            <a:ext cx="1889415" cy="1881184"/>
            <a:chOff x="9075458" y="173387"/>
            <a:chExt cx="1889415" cy="1881184"/>
          </a:xfrm>
        </p:grpSpPr>
        <p:sp>
          <p:nvSpPr>
            <p:cNvPr id="90" name="Rectangle 89">
              <a:extLst>
                <a:ext uri="{FF2B5EF4-FFF2-40B4-BE49-F238E27FC236}">
                  <a16:creationId xmlns:a16="http://schemas.microsoft.com/office/drawing/2014/main" id="{5D903734-577C-4C52-9A28-465C01D58CEE}"/>
                </a:ext>
              </a:extLst>
            </p:cNvPr>
            <p:cNvSpPr/>
            <p:nvPr/>
          </p:nvSpPr>
          <p:spPr>
            <a:xfrm>
              <a:off x="9075458" y="173387"/>
              <a:ext cx="1877028" cy="1529294"/>
            </a:xfrm>
            <a:prstGeom prst="rect">
              <a:avLst/>
            </a:prstGeom>
            <a:solidFill>
              <a:srgbClr val="D8D8D8"/>
            </a:solidFill>
            <a:ln>
              <a:solidFill>
                <a:srgbClr val="0070C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91" name="Graphic 31">
              <a:extLst>
                <a:ext uri="{FF2B5EF4-FFF2-40B4-BE49-F238E27FC236}">
                  <a16:creationId xmlns:a16="http://schemas.microsoft.com/office/drawing/2014/main" id="{F64AFC8A-7D20-4A3D-9FDA-FD4E68853E5D}"/>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a:off x="9784403" y="122735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 name="TextBox 91">
              <a:extLst>
                <a:ext uri="{FF2B5EF4-FFF2-40B4-BE49-F238E27FC236}">
                  <a16:creationId xmlns:a16="http://schemas.microsoft.com/office/drawing/2014/main" id="{58EAA6A4-F54B-45E9-B849-A364A5FC5AA8}"/>
                </a:ext>
              </a:extLst>
            </p:cNvPr>
            <p:cNvSpPr txBox="1"/>
            <p:nvPr/>
          </p:nvSpPr>
          <p:spPr>
            <a:xfrm>
              <a:off x="9585023" y="1685239"/>
              <a:ext cx="885179" cy="369332"/>
            </a:xfrm>
            <a:prstGeom prst="rect">
              <a:avLst/>
            </a:prstGeom>
            <a:noFill/>
          </p:spPr>
          <p:txBody>
            <a:bodyPr wrap="none" rtlCol="0">
              <a:spAutoFit/>
            </a:bodyPr>
            <a:lstStyle/>
            <a:p>
              <a:r>
                <a:rPr lang="en-US"/>
                <a:t>rtb-004</a:t>
              </a:r>
            </a:p>
          </p:txBody>
        </p:sp>
        <p:sp>
          <p:nvSpPr>
            <p:cNvPr id="93" name="TextBox 92">
              <a:extLst>
                <a:ext uri="{FF2B5EF4-FFF2-40B4-BE49-F238E27FC236}">
                  <a16:creationId xmlns:a16="http://schemas.microsoft.com/office/drawing/2014/main" id="{4FD8DB34-07DF-4916-AE1B-D52C6FF9A6F8}"/>
                </a:ext>
              </a:extLst>
            </p:cNvPr>
            <p:cNvSpPr txBox="1"/>
            <p:nvPr/>
          </p:nvSpPr>
          <p:spPr>
            <a:xfrm>
              <a:off x="9115497" y="923265"/>
              <a:ext cx="1608261" cy="307777"/>
            </a:xfrm>
            <a:prstGeom prst="rect">
              <a:avLst/>
            </a:prstGeom>
            <a:noFill/>
          </p:spPr>
          <p:txBody>
            <a:bodyPr wrap="none" rtlCol="0">
              <a:spAutoFit/>
            </a:bodyPr>
            <a:lstStyle/>
            <a:p>
              <a:r>
                <a:rPr lang="en-US" sz="1400"/>
                <a:t>10.4.0.0/16 → local</a:t>
              </a:r>
            </a:p>
          </p:txBody>
        </p:sp>
        <p:sp>
          <p:nvSpPr>
            <p:cNvPr id="94" name="TextBox 93">
              <a:extLst>
                <a:ext uri="{FF2B5EF4-FFF2-40B4-BE49-F238E27FC236}">
                  <a16:creationId xmlns:a16="http://schemas.microsoft.com/office/drawing/2014/main" id="{A3A12934-1F7A-497F-8430-77B29CC7C968}"/>
                </a:ext>
              </a:extLst>
            </p:cNvPr>
            <p:cNvSpPr txBox="1"/>
            <p:nvPr/>
          </p:nvSpPr>
          <p:spPr>
            <a:xfrm>
              <a:off x="9117893" y="682366"/>
              <a:ext cx="1846980" cy="307777"/>
            </a:xfrm>
            <a:prstGeom prst="rect">
              <a:avLst/>
            </a:prstGeom>
            <a:noFill/>
          </p:spPr>
          <p:txBody>
            <a:bodyPr wrap="none" rtlCol="0">
              <a:spAutoFit/>
            </a:bodyPr>
            <a:lstStyle/>
            <a:p>
              <a:r>
                <a:rPr lang="en-US" sz="1400"/>
                <a:t>10.2.0.0/16 → pcx-123</a:t>
              </a:r>
            </a:p>
          </p:txBody>
        </p:sp>
        <p:sp>
          <p:nvSpPr>
            <p:cNvPr id="95" name="TextBox 94">
              <a:extLst>
                <a:ext uri="{FF2B5EF4-FFF2-40B4-BE49-F238E27FC236}">
                  <a16:creationId xmlns:a16="http://schemas.microsoft.com/office/drawing/2014/main" id="{93AFE272-1F04-41D9-8607-0CCB088C50D7}"/>
                </a:ext>
              </a:extLst>
            </p:cNvPr>
            <p:cNvSpPr txBox="1"/>
            <p:nvPr/>
          </p:nvSpPr>
          <p:spPr>
            <a:xfrm>
              <a:off x="9117893" y="491717"/>
              <a:ext cx="1846980" cy="307777"/>
            </a:xfrm>
            <a:prstGeom prst="rect">
              <a:avLst/>
            </a:prstGeom>
            <a:noFill/>
          </p:spPr>
          <p:txBody>
            <a:bodyPr wrap="none" rtlCol="0">
              <a:spAutoFit/>
            </a:bodyPr>
            <a:lstStyle/>
            <a:p>
              <a:r>
                <a:rPr lang="en-US" sz="1400"/>
                <a:t>10.3.0.0/16 → pcx-456</a:t>
              </a:r>
            </a:p>
          </p:txBody>
        </p:sp>
        <p:sp>
          <p:nvSpPr>
            <p:cNvPr id="96" name="TextBox 95">
              <a:extLst>
                <a:ext uri="{FF2B5EF4-FFF2-40B4-BE49-F238E27FC236}">
                  <a16:creationId xmlns:a16="http://schemas.microsoft.com/office/drawing/2014/main" id="{0B8C6306-2731-432D-9E16-FC120F4ADCDF}"/>
                </a:ext>
              </a:extLst>
            </p:cNvPr>
            <p:cNvSpPr txBox="1"/>
            <p:nvPr/>
          </p:nvSpPr>
          <p:spPr>
            <a:xfrm>
              <a:off x="9117893" y="312223"/>
              <a:ext cx="1846980" cy="307777"/>
            </a:xfrm>
            <a:prstGeom prst="rect">
              <a:avLst/>
            </a:prstGeom>
            <a:noFill/>
          </p:spPr>
          <p:txBody>
            <a:bodyPr wrap="none" rtlCol="0">
              <a:spAutoFit/>
            </a:bodyPr>
            <a:lstStyle/>
            <a:p>
              <a:r>
                <a:rPr lang="en-US" sz="1400"/>
                <a:t>10.1.0.0/16 → pcx-789</a:t>
              </a:r>
            </a:p>
          </p:txBody>
        </p:sp>
      </p:grpSp>
      <p:sp>
        <p:nvSpPr>
          <p:cNvPr id="98" name="Rectangle 97">
            <a:extLst>
              <a:ext uri="{FF2B5EF4-FFF2-40B4-BE49-F238E27FC236}">
                <a16:creationId xmlns:a16="http://schemas.microsoft.com/office/drawing/2014/main" id="{25648613-EEFB-4FAE-913F-6D75F4262AA6}"/>
              </a:ext>
            </a:extLst>
          </p:cNvPr>
          <p:cNvSpPr/>
          <p:nvPr/>
        </p:nvSpPr>
        <p:spPr>
          <a:xfrm>
            <a:off x="4157002" y="4970540"/>
            <a:ext cx="1877028" cy="1529294"/>
          </a:xfrm>
          <a:prstGeom prst="rect">
            <a:avLst/>
          </a:prstGeom>
          <a:solidFill>
            <a:srgbClr val="D8D8D8"/>
          </a:solidFill>
          <a:ln>
            <a:solidFill>
              <a:srgbClr val="0070C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99" name="Graphic 31">
            <a:extLst>
              <a:ext uri="{FF2B5EF4-FFF2-40B4-BE49-F238E27FC236}">
                <a16:creationId xmlns:a16="http://schemas.microsoft.com/office/drawing/2014/main" id="{1482622A-1732-48F4-8C53-22CD2BE82089}"/>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a:off x="4865947" y="602450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TextBox 99">
            <a:extLst>
              <a:ext uri="{FF2B5EF4-FFF2-40B4-BE49-F238E27FC236}">
                <a16:creationId xmlns:a16="http://schemas.microsoft.com/office/drawing/2014/main" id="{DB495D52-ED7D-451B-BCA1-C4DD171459A4}"/>
              </a:ext>
            </a:extLst>
          </p:cNvPr>
          <p:cNvSpPr txBox="1"/>
          <p:nvPr/>
        </p:nvSpPr>
        <p:spPr>
          <a:xfrm>
            <a:off x="4666567" y="6482392"/>
            <a:ext cx="885179" cy="369332"/>
          </a:xfrm>
          <a:prstGeom prst="rect">
            <a:avLst/>
          </a:prstGeom>
          <a:noFill/>
        </p:spPr>
        <p:txBody>
          <a:bodyPr wrap="none" rtlCol="0">
            <a:spAutoFit/>
          </a:bodyPr>
          <a:lstStyle/>
          <a:p>
            <a:r>
              <a:rPr lang="en-US"/>
              <a:t>rtb-001</a:t>
            </a:r>
          </a:p>
        </p:txBody>
      </p:sp>
      <p:sp>
        <p:nvSpPr>
          <p:cNvPr id="101" name="TextBox 100">
            <a:extLst>
              <a:ext uri="{FF2B5EF4-FFF2-40B4-BE49-F238E27FC236}">
                <a16:creationId xmlns:a16="http://schemas.microsoft.com/office/drawing/2014/main" id="{D7947436-1F6B-449C-9BD8-190109DFDA19}"/>
              </a:ext>
            </a:extLst>
          </p:cNvPr>
          <p:cNvSpPr txBox="1"/>
          <p:nvPr/>
        </p:nvSpPr>
        <p:spPr>
          <a:xfrm>
            <a:off x="4197041" y="5720418"/>
            <a:ext cx="1608261" cy="307777"/>
          </a:xfrm>
          <a:prstGeom prst="rect">
            <a:avLst/>
          </a:prstGeom>
          <a:noFill/>
        </p:spPr>
        <p:txBody>
          <a:bodyPr wrap="none" rtlCol="0">
            <a:spAutoFit/>
          </a:bodyPr>
          <a:lstStyle/>
          <a:p>
            <a:r>
              <a:rPr lang="en-US" sz="1400"/>
              <a:t>10.2.0.0/16 → local</a:t>
            </a:r>
          </a:p>
        </p:txBody>
      </p:sp>
      <p:sp>
        <p:nvSpPr>
          <p:cNvPr id="102" name="TextBox 101">
            <a:extLst>
              <a:ext uri="{FF2B5EF4-FFF2-40B4-BE49-F238E27FC236}">
                <a16:creationId xmlns:a16="http://schemas.microsoft.com/office/drawing/2014/main" id="{F9C7827F-B97C-49DF-99B5-64EE1F32CBA0}"/>
              </a:ext>
            </a:extLst>
          </p:cNvPr>
          <p:cNvSpPr txBox="1"/>
          <p:nvPr/>
        </p:nvSpPr>
        <p:spPr>
          <a:xfrm>
            <a:off x="4199437" y="5479519"/>
            <a:ext cx="1846980" cy="307777"/>
          </a:xfrm>
          <a:prstGeom prst="rect">
            <a:avLst/>
          </a:prstGeom>
          <a:noFill/>
        </p:spPr>
        <p:txBody>
          <a:bodyPr wrap="none" rtlCol="0">
            <a:spAutoFit/>
          </a:bodyPr>
          <a:lstStyle/>
          <a:p>
            <a:r>
              <a:rPr lang="en-US" sz="1400"/>
              <a:t>10.1.0.0/16 → pcx-123</a:t>
            </a:r>
          </a:p>
        </p:txBody>
      </p:sp>
      <p:sp>
        <p:nvSpPr>
          <p:cNvPr id="103" name="TextBox 102">
            <a:extLst>
              <a:ext uri="{FF2B5EF4-FFF2-40B4-BE49-F238E27FC236}">
                <a16:creationId xmlns:a16="http://schemas.microsoft.com/office/drawing/2014/main" id="{F20EA6B3-D24D-43C0-BFA4-6CC791D28623}"/>
              </a:ext>
            </a:extLst>
          </p:cNvPr>
          <p:cNvSpPr txBox="1"/>
          <p:nvPr/>
        </p:nvSpPr>
        <p:spPr>
          <a:xfrm>
            <a:off x="4199437" y="5288870"/>
            <a:ext cx="1846980" cy="307777"/>
          </a:xfrm>
          <a:prstGeom prst="rect">
            <a:avLst/>
          </a:prstGeom>
          <a:noFill/>
        </p:spPr>
        <p:txBody>
          <a:bodyPr wrap="none" rtlCol="0">
            <a:spAutoFit/>
          </a:bodyPr>
          <a:lstStyle/>
          <a:p>
            <a:r>
              <a:rPr lang="en-US" sz="1400"/>
              <a:t>10.3.0.0/16 → pcx-001</a:t>
            </a:r>
          </a:p>
        </p:txBody>
      </p:sp>
      <p:sp>
        <p:nvSpPr>
          <p:cNvPr id="104" name="TextBox 103">
            <a:extLst>
              <a:ext uri="{FF2B5EF4-FFF2-40B4-BE49-F238E27FC236}">
                <a16:creationId xmlns:a16="http://schemas.microsoft.com/office/drawing/2014/main" id="{F7E124C6-A92C-4E9E-9EA9-2ECCE721E7CC}"/>
              </a:ext>
            </a:extLst>
          </p:cNvPr>
          <p:cNvSpPr txBox="1"/>
          <p:nvPr/>
        </p:nvSpPr>
        <p:spPr>
          <a:xfrm>
            <a:off x="4199437" y="5109376"/>
            <a:ext cx="1846980" cy="307777"/>
          </a:xfrm>
          <a:prstGeom prst="rect">
            <a:avLst/>
          </a:prstGeom>
          <a:noFill/>
        </p:spPr>
        <p:txBody>
          <a:bodyPr wrap="none" rtlCol="0">
            <a:spAutoFit/>
          </a:bodyPr>
          <a:lstStyle/>
          <a:p>
            <a:r>
              <a:rPr lang="en-US" sz="1400"/>
              <a:t>10.4.0.0/16 → pcx-005</a:t>
            </a:r>
          </a:p>
        </p:txBody>
      </p:sp>
      <p:sp>
        <p:nvSpPr>
          <p:cNvPr id="105" name="TextBox 104">
            <a:extLst>
              <a:ext uri="{FF2B5EF4-FFF2-40B4-BE49-F238E27FC236}">
                <a16:creationId xmlns:a16="http://schemas.microsoft.com/office/drawing/2014/main" id="{77E6FD41-129C-4B45-8A01-B5907A158D13}"/>
              </a:ext>
            </a:extLst>
          </p:cNvPr>
          <p:cNvSpPr txBox="1"/>
          <p:nvPr/>
        </p:nvSpPr>
        <p:spPr>
          <a:xfrm>
            <a:off x="6035027" y="363766"/>
            <a:ext cx="4053738" cy="369332"/>
          </a:xfrm>
          <a:prstGeom prst="rect">
            <a:avLst/>
          </a:prstGeom>
          <a:noFill/>
        </p:spPr>
        <p:txBody>
          <a:bodyPr wrap="none" rtlCol="0">
            <a:spAutoFit/>
          </a:bodyPr>
          <a:lstStyle/>
          <a:p>
            <a:r>
              <a:rPr lang="en-US" b="1"/>
              <a:t>Messy and configuration intense at scale</a:t>
            </a:r>
          </a:p>
        </p:txBody>
      </p:sp>
      <p:sp>
        <p:nvSpPr>
          <p:cNvPr id="106" name="TextBox 105">
            <a:extLst>
              <a:ext uri="{FF2B5EF4-FFF2-40B4-BE49-F238E27FC236}">
                <a16:creationId xmlns:a16="http://schemas.microsoft.com/office/drawing/2014/main" id="{CFE25E99-CA28-4193-A1C8-D26FF20BF5DC}"/>
              </a:ext>
            </a:extLst>
          </p:cNvPr>
          <p:cNvSpPr txBox="1"/>
          <p:nvPr/>
        </p:nvSpPr>
        <p:spPr>
          <a:xfrm>
            <a:off x="6034030" y="98021"/>
            <a:ext cx="1965282" cy="369332"/>
          </a:xfrm>
          <a:prstGeom prst="rect">
            <a:avLst/>
          </a:prstGeom>
          <a:noFill/>
        </p:spPr>
        <p:txBody>
          <a:bodyPr wrap="none" rtlCol="0">
            <a:spAutoFit/>
          </a:bodyPr>
          <a:lstStyle/>
          <a:p>
            <a:r>
              <a:rPr lang="en-US" b="1"/>
              <a:t>Full mesh required</a:t>
            </a:r>
          </a:p>
        </p:txBody>
      </p:sp>
      <p:grpSp>
        <p:nvGrpSpPr>
          <p:cNvPr id="107" name="Group 106">
            <a:extLst>
              <a:ext uri="{FF2B5EF4-FFF2-40B4-BE49-F238E27FC236}">
                <a16:creationId xmlns:a16="http://schemas.microsoft.com/office/drawing/2014/main" id="{F1BD3359-8E98-5EB4-C639-D900A8625B65}"/>
              </a:ext>
            </a:extLst>
          </p:cNvPr>
          <p:cNvGrpSpPr/>
          <p:nvPr/>
        </p:nvGrpSpPr>
        <p:grpSpPr>
          <a:xfrm>
            <a:off x="2019667" y="3315046"/>
            <a:ext cx="1138112" cy="491056"/>
            <a:chOff x="9758993" y="4448967"/>
            <a:chExt cx="1138112" cy="491056"/>
          </a:xfrm>
        </p:grpSpPr>
        <p:sp>
          <p:nvSpPr>
            <p:cNvPr id="108" name="Oval 107">
              <a:extLst>
                <a:ext uri="{FF2B5EF4-FFF2-40B4-BE49-F238E27FC236}">
                  <a16:creationId xmlns:a16="http://schemas.microsoft.com/office/drawing/2014/main" id="{DE1CA4E9-FE4A-3DE1-B201-820DDB700426}"/>
                </a:ext>
              </a:extLst>
            </p:cNvPr>
            <p:cNvSpPr/>
            <p:nvPr/>
          </p:nvSpPr>
          <p:spPr>
            <a:xfrm>
              <a:off x="10438689" y="4448967"/>
              <a:ext cx="457200" cy="491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22">
              <a:extLst>
                <a:ext uri="{FF2B5EF4-FFF2-40B4-BE49-F238E27FC236}">
                  <a16:creationId xmlns:a16="http://schemas.microsoft.com/office/drawing/2014/main" id="{4762576A-88BD-F64D-C7C3-82922AC462EA}"/>
                </a:ext>
              </a:extLst>
            </p:cNvPr>
            <p:cNvSpPr txBox="1">
              <a:spLocks noChangeArrowheads="1"/>
            </p:cNvSpPr>
            <p:nvPr/>
          </p:nvSpPr>
          <p:spPr bwMode="auto">
            <a:xfrm>
              <a:off x="9758993" y="4542146"/>
              <a:ext cx="9061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a:latin typeface="Arial" panose="020B0604020202020204" pitchFamily="34" charset="0"/>
                  <a:ea typeface="Amazon Ember" panose="020B0603020204020204" pitchFamily="34" charset="0"/>
                  <a:cs typeface="Arial" panose="020B0604020202020204" pitchFamily="34" charset="0"/>
                </a:rPr>
                <a:t>Peering connection</a:t>
              </a:r>
            </a:p>
          </p:txBody>
        </p:sp>
        <p:pic>
          <p:nvPicPr>
            <p:cNvPr id="110" name="Graphic 45">
              <a:extLst>
                <a:ext uri="{FF2B5EF4-FFF2-40B4-BE49-F238E27FC236}">
                  <a16:creationId xmlns:a16="http://schemas.microsoft.com/office/drawing/2014/main" id="{E73A09C0-60F0-2B33-0ADD-E0AD00EC4EF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439905" y="448282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1" name="Group 110">
            <a:extLst>
              <a:ext uri="{FF2B5EF4-FFF2-40B4-BE49-F238E27FC236}">
                <a16:creationId xmlns:a16="http://schemas.microsoft.com/office/drawing/2014/main" id="{CA76A493-3B82-8911-82B5-F4149A77E890}"/>
              </a:ext>
            </a:extLst>
          </p:cNvPr>
          <p:cNvGrpSpPr/>
          <p:nvPr/>
        </p:nvGrpSpPr>
        <p:grpSpPr>
          <a:xfrm>
            <a:off x="5655884" y="1848008"/>
            <a:ext cx="906134" cy="735443"/>
            <a:chOff x="10225167" y="4204580"/>
            <a:chExt cx="906134" cy="735443"/>
          </a:xfrm>
        </p:grpSpPr>
        <p:sp>
          <p:nvSpPr>
            <p:cNvPr id="112" name="Oval 111">
              <a:extLst>
                <a:ext uri="{FF2B5EF4-FFF2-40B4-BE49-F238E27FC236}">
                  <a16:creationId xmlns:a16="http://schemas.microsoft.com/office/drawing/2014/main" id="{B2047DC2-E8C7-EB62-6D5D-551892285478}"/>
                </a:ext>
              </a:extLst>
            </p:cNvPr>
            <p:cNvSpPr/>
            <p:nvPr/>
          </p:nvSpPr>
          <p:spPr>
            <a:xfrm>
              <a:off x="10438689" y="4448967"/>
              <a:ext cx="457200" cy="491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22">
              <a:extLst>
                <a:ext uri="{FF2B5EF4-FFF2-40B4-BE49-F238E27FC236}">
                  <a16:creationId xmlns:a16="http://schemas.microsoft.com/office/drawing/2014/main" id="{0E8507A9-29DD-7A6E-FCCA-48C2FE82D04B}"/>
                </a:ext>
              </a:extLst>
            </p:cNvPr>
            <p:cNvSpPr txBox="1">
              <a:spLocks noChangeArrowheads="1"/>
            </p:cNvSpPr>
            <p:nvPr/>
          </p:nvSpPr>
          <p:spPr bwMode="auto">
            <a:xfrm>
              <a:off x="10225167" y="4204580"/>
              <a:ext cx="9061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a:latin typeface="Arial" panose="020B0604020202020204" pitchFamily="34" charset="0"/>
                  <a:ea typeface="Amazon Ember" panose="020B0603020204020204" pitchFamily="34" charset="0"/>
                  <a:cs typeface="Arial" panose="020B0604020202020204" pitchFamily="34" charset="0"/>
                </a:rPr>
                <a:t>Peering connection</a:t>
              </a:r>
            </a:p>
          </p:txBody>
        </p:sp>
        <p:pic>
          <p:nvPicPr>
            <p:cNvPr id="114" name="Graphic 45">
              <a:extLst>
                <a:ext uri="{FF2B5EF4-FFF2-40B4-BE49-F238E27FC236}">
                  <a16:creationId xmlns:a16="http://schemas.microsoft.com/office/drawing/2014/main" id="{5F0F65B0-81A6-94A5-38A2-14F0E817258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439905" y="448282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5" name="Group 114">
            <a:extLst>
              <a:ext uri="{FF2B5EF4-FFF2-40B4-BE49-F238E27FC236}">
                <a16:creationId xmlns:a16="http://schemas.microsoft.com/office/drawing/2014/main" id="{D5E3B633-D815-7FB7-F7DC-A32FA6F3E415}"/>
              </a:ext>
            </a:extLst>
          </p:cNvPr>
          <p:cNvGrpSpPr/>
          <p:nvPr/>
        </p:nvGrpSpPr>
        <p:grpSpPr>
          <a:xfrm>
            <a:off x="5646155" y="3142096"/>
            <a:ext cx="906134" cy="735443"/>
            <a:chOff x="10225167" y="4204580"/>
            <a:chExt cx="906134" cy="735443"/>
          </a:xfrm>
        </p:grpSpPr>
        <p:sp>
          <p:nvSpPr>
            <p:cNvPr id="116" name="Oval 115">
              <a:extLst>
                <a:ext uri="{FF2B5EF4-FFF2-40B4-BE49-F238E27FC236}">
                  <a16:creationId xmlns:a16="http://schemas.microsoft.com/office/drawing/2014/main" id="{ADEA0FA9-559C-791B-FDA0-57C8FCA21D6A}"/>
                </a:ext>
              </a:extLst>
            </p:cNvPr>
            <p:cNvSpPr/>
            <p:nvPr/>
          </p:nvSpPr>
          <p:spPr>
            <a:xfrm>
              <a:off x="10438689" y="4448967"/>
              <a:ext cx="457200" cy="491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22">
              <a:extLst>
                <a:ext uri="{FF2B5EF4-FFF2-40B4-BE49-F238E27FC236}">
                  <a16:creationId xmlns:a16="http://schemas.microsoft.com/office/drawing/2014/main" id="{B7E47680-A53A-95E4-2E9D-4BB78A432613}"/>
                </a:ext>
              </a:extLst>
            </p:cNvPr>
            <p:cNvSpPr txBox="1">
              <a:spLocks noChangeArrowheads="1"/>
            </p:cNvSpPr>
            <p:nvPr/>
          </p:nvSpPr>
          <p:spPr bwMode="auto">
            <a:xfrm>
              <a:off x="10225167" y="4204580"/>
              <a:ext cx="9061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a:latin typeface="Arial" panose="020B0604020202020204" pitchFamily="34" charset="0"/>
                  <a:ea typeface="Amazon Ember" panose="020B0603020204020204" pitchFamily="34" charset="0"/>
                  <a:cs typeface="Arial" panose="020B0604020202020204" pitchFamily="34" charset="0"/>
                </a:rPr>
                <a:t>Peering connection</a:t>
              </a:r>
            </a:p>
          </p:txBody>
        </p:sp>
        <p:pic>
          <p:nvPicPr>
            <p:cNvPr id="118" name="Graphic 45">
              <a:extLst>
                <a:ext uri="{FF2B5EF4-FFF2-40B4-BE49-F238E27FC236}">
                  <a16:creationId xmlns:a16="http://schemas.microsoft.com/office/drawing/2014/main" id="{53805E7A-5F03-3B78-0085-D8E6092BCF1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439905" y="448282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3" name="Group 122">
            <a:extLst>
              <a:ext uri="{FF2B5EF4-FFF2-40B4-BE49-F238E27FC236}">
                <a16:creationId xmlns:a16="http://schemas.microsoft.com/office/drawing/2014/main" id="{B407B03F-E18C-4127-7035-9FE40AB313B5}"/>
              </a:ext>
            </a:extLst>
          </p:cNvPr>
          <p:cNvGrpSpPr/>
          <p:nvPr/>
        </p:nvGrpSpPr>
        <p:grpSpPr>
          <a:xfrm>
            <a:off x="8591048" y="3302388"/>
            <a:ext cx="1138112" cy="491056"/>
            <a:chOff x="9758993" y="4448967"/>
            <a:chExt cx="1138112" cy="491056"/>
          </a:xfrm>
        </p:grpSpPr>
        <p:sp>
          <p:nvSpPr>
            <p:cNvPr id="124" name="Oval 123">
              <a:extLst>
                <a:ext uri="{FF2B5EF4-FFF2-40B4-BE49-F238E27FC236}">
                  <a16:creationId xmlns:a16="http://schemas.microsoft.com/office/drawing/2014/main" id="{E941F498-38FD-880B-AE16-EE3A4C82070D}"/>
                </a:ext>
              </a:extLst>
            </p:cNvPr>
            <p:cNvSpPr/>
            <p:nvPr/>
          </p:nvSpPr>
          <p:spPr>
            <a:xfrm>
              <a:off x="10438689" y="4448967"/>
              <a:ext cx="457200" cy="491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22">
              <a:extLst>
                <a:ext uri="{FF2B5EF4-FFF2-40B4-BE49-F238E27FC236}">
                  <a16:creationId xmlns:a16="http://schemas.microsoft.com/office/drawing/2014/main" id="{F5C373E7-E558-E7CE-E596-37027EF38D54}"/>
                </a:ext>
              </a:extLst>
            </p:cNvPr>
            <p:cNvSpPr txBox="1">
              <a:spLocks noChangeArrowheads="1"/>
            </p:cNvSpPr>
            <p:nvPr/>
          </p:nvSpPr>
          <p:spPr bwMode="auto">
            <a:xfrm>
              <a:off x="9758993" y="4542146"/>
              <a:ext cx="9061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a:latin typeface="Arial" panose="020B0604020202020204" pitchFamily="34" charset="0"/>
                  <a:ea typeface="Amazon Ember" panose="020B0603020204020204" pitchFamily="34" charset="0"/>
                  <a:cs typeface="Arial" panose="020B0604020202020204" pitchFamily="34" charset="0"/>
                </a:rPr>
                <a:t>Peering connection</a:t>
              </a:r>
            </a:p>
          </p:txBody>
        </p:sp>
        <p:pic>
          <p:nvPicPr>
            <p:cNvPr id="126" name="Graphic 45">
              <a:extLst>
                <a:ext uri="{FF2B5EF4-FFF2-40B4-BE49-F238E27FC236}">
                  <a16:creationId xmlns:a16="http://schemas.microsoft.com/office/drawing/2014/main" id="{5BC38717-1192-1C38-E059-85F01E3EDD3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439905" y="448282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7" name="Group 126">
            <a:extLst>
              <a:ext uri="{FF2B5EF4-FFF2-40B4-BE49-F238E27FC236}">
                <a16:creationId xmlns:a16="http://schemas.microsoft.com/office/drawing/2014/main" id="{14649928-10B1-E2F8-ADB6-A493BB55981D}"/>
              </a:ext>
            </a:extLst>
          </p:cNvPr>
          <p:cNvGrpSpPr/>
          <p:nvPr/>
        </p:nvGrpSpPr>
        <p:grpSpPr>
          <a:xfrm>
            <a:off x="5635210" y="4377882"/>
            <a:ext cx="906134" cy="724886"/>
            <a:chOff x="10211311" y="4215137"/>
            <a:chExt cx="906134" cy="724886"/>
          </a:xfrm>
        </p:grpSpPr>
        <p:sp>
          <p:nvSpPr>
            <p:cNvPr id="128" name="Oval 127">
              <a:extLst>
                <a:ext uri="{FF2B5EF4-FFF2-40B4-BE49-F238E27FC236}">
                  <a16:creationId xmlns:a16="http://schemas.microsoft.com/office/drawing/2014/main" id="{4373F910-7447-AFED-AB19-63D136314B93}"/>
                </a:ext>
              </a:extLst>
            </p:cNvPr>
            <p:cNvSpPr/>
            <p:nvPr/>
          </p:nvSpPr>
          <p:spPr>
            <a:xfrm>
              <a:off x="10438689" y="4448967"/>
              <a:ext cx="457200" cy="491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22">
              <a:extLst>
                <a:ext uri="{FF2B5EF4-FFF2-40B4-BE49-F238E27FC236}">
                  <a16:creationId xmlns:a16="http://schemas.microsoft.com/office/drawing/2014/main" id="{F6DF94A6-6EE2-A7B8-4950-F6819451BB6B}"/>
                </a:ext>
              </a:extLst>
            </p:cNvPr>
            <p:cNvSpPr txBox="1">
              <a:spLocks noChangeArrowheads="1"/>
            </p:cNvSpPr>
            <p:nvPr/>
          </p:nvSpPr>
          <p:spPr bwMode="auto">
            <a:xfrm>
              <a:off x="10211311" y="4215137"/>
              <a:ext cx="9061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a:latin typeface="Arial" panose="020B0604020202020204" pitchFamily="34" charset="0"/>
                  <a:ea typeface="Amazon Ember" panose="020B0603020204020204" pitchFamily="34" charset="0"/>
                  <a:cs typeface="Arial" panose="020B0604020202020204" pitchFamily="34" charset="0"/>
                </a:rPr>
                <a:t>Peering connection</a:t>
              </a:r>
            </a:p>
          </p:txBody>
        </p:sp>
        <p:pic>
          <p:nvPicPr>
            <p:cNvPr id="130" name="Graphic 45">
              <a:extLst>
                <a:ext uri="{FF2B5EF4-FFF2-40B4-BE49-F238E27FC236}">
                  <a16:creationId xmlns:a16="http://schemas.microsoft.com/office/drawing/2014/main" id="{B9ED50B6-0053-4E6B-53B9-59230C14526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439905" y="448282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ustDataLst>
      <p:tags r:id="rId1"/>
    </p:custDataLst>
    <p:extLst>
      <p:ext uri="{BB962C8B-B14F-4D97-AF65-F5344CB8AC3E}">
        <p14:creationId xmlns:p14="http://schemas.microsoft.com/office/powerpoint/2010/main" val="2530273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randombar(horizontal)">
                                      <p:cBhvr>
                                        <p:cTn id="7" dur="500"/>
                                        <p:tgtEl>
                                          <p:spTgt spid="3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randombar(horizontal)">
                                      <p:cBhvr>
                                        <p:cTn id="10" dur="500"/>
                                        <p:tgtEl>
                                          <p:spTgt spid="37"/>
                                        </p:tgtEl>
                                      </p:cBhvr>
                                    </p:animEffect>
                                  </p:childTnLst>
                                </p:cTn>
                              </p:par>
                              <p:par>
                                <p:cTn id="11" presetID="42" presetClass="entr" presetSubtype="0" fill="hold" nodeType="withEffect">
                                  <p:stCondLst>
                                    <p:cond delay="0"/>
                                  </p:stCondLst>
                                  <p:childTnLst>
                                    <p:set>
                                      <p:cBhvr>
                                        <p:cTn id="12" dur="1" fill="hold">
                                          <p:stCondLst>
                                            <p:cond delay="0"/>
                                          </p:stCondLst>
                                        </p:cTn>
                                        <p:tgtEl>
                                          <p:spTgt spid="107"/>
                                        </p:tgtEl>
                                        <p:attrNameLst>
                                          <p:attrName>style.visibility</p:attrName>
                                        </p:attrNameLst>
                                      </p:cBhvr>
                                      <p:to>
                                        <p:strVal val="visible"/>
                                      </p:to>
                                    </p:set>
                                    <p:animEffect transition="in" filter="fade">
                                      <p:cBhvr>
                                        <p:cTn id="13" dur="1000"/>
                                        <p:tgtEl>
                                          <p:spTgt spid="107"/>
                                        </p:tgtEl>
                                      </p:cBhvr>
                                    </p:animEffect>
                                    <p:anim calcmode="lin" valueType="num">
                                      <p:cBhvr>
                                        <p:cTn id="14" dur="1000" fill="hold"/>
                                        <p:tgtEl>
                                          <p:spTgt spid="107"/>
                                        </p:tgtEl>
                                        <p:attrNameLst>
                                          <p:attrName>ppt_x</p:attrName>
                                        </p:attrNameLst>
                                      </p:cBhvr>
                                      <p:tavLst>
                                        <p:tav tm="0">
                                          <p:val>
                                            <p:strVal val="#ppt_x"/>
                                          </p:val>
                                        </p:tav>
                                        <p:tav tm="100000">
                                          <p:val>
                                            <p:strVal val="#ppt_x"/>
                                          </p:val>
                                        </p:tav>
                                      </p:tavLst>
                                    </p:anim>
                                    <p:anim calcmode="lin" valueType="num">
                                      <p:cBhvr>
                                        <p:cTn id="15" dur="1000" fill="hold"/>
                                        <p:tgtEl>
                                          <p:spTgt spid="10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randombar(horizontal)">
                                      <p:cBhvr>
                                        <p:cTn id="20" dur="500"/>
                                        <p:tgtEl>
                                          <p:spTgt spid="28"/>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animEffect transition="in" filter="randombar(horizontal)">
                                      <p:cBhvr>
                                        <p:cTn id="23" dur="500"/>
                                        <p:tgtEl>
                                          <p:spTgt spid="75"/>
                                        </p:tgtEl>
                                      </p:cBhvr>
                                    </p:animEffect>
                                  </p:childTnLst>
                                </p:cTn>
                              </p:par>
                              <p:par>
                                <p:cTn id="24" presetID="14" presetClass="entr" presetSubtype="10" fill="hold" nodeType="withEffect">
                                  <p:stCondLst>
                                    <p:cond delay="0"/>
                                  </p:stCondLst>
                                  <p:childTnLst>
                                    <p:set>
                                      <p:cBhvr>
                                        <p:cTn id="25" dur="1" fill="hold">
                                          <p:stCondLst>
                                            <p:cond delay="0"/>
                                          </p:stCondLst>
                                        </p:cTn>
                                        <p:tgtEl>
                                          <p:spTgt spid="76"/>
                                        </p:tgtEl>
                                        <p:attrNameLst>
                                          <p:attrName>style.visibility</p:attrName>
                                        </p:attrNameLst>
                                      </p:cBhvr>
                                      <p:to>
                                        <p:strVal val="visible"/>
                                      </p:to>
                                    </p:set>
                                    <p:animEffect transition="in" filter="randombar(horizontal)">
                                      <p:cBhvr>
                                        <p:cTn id="26" dur="500"/>
                                        <p:tgtEl>
                                          <p:spTgt spid="76"/>
                                        </p:tgtEl>
                                      </p:cBhvr>
                                    </p:animEffect>
                                  </p:childTnLst>
                                </p:cTn>
                              </p:par>
                              <p:par>
                                <p:cTn id="27" presetID="14" presetClass="entr" presetSubtype="1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randombar(horizontal)">
                                      <p:cBhvr>
                                        <p:cTn id="29" dur="500"/>
                                        <p:tgtEl>
                                          <p:spTgt spid="8"/>
                                        </p:tgtEl>
                                      </p:cBhvr>
                                    </p:animEffect>
                                  </p:childTnLst>
                                </p:cTn>
                              </p:par>
                              <p:par>
                                <p:cTn id="30" presetID="14" presetClass="entr" presetSubtype="10" fill="hold" nodeType="with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randombar(horizontal)">
                                      <p:cBhvr>
                                        <p:cTn id="32" dur="500"/>
                                        <p:tgtEl>
                                          <p:spTgt spid="34"/>
                                        </p:tgtEl>
                                      </p:cBhvr>
                                    </p:animEffect>
                                  </p:childTnLst>
                                </p:cTn>
                              </p:par>
                              <p:par>
                                <p:cTn id="33" presetID="42" presetClass="entr" presetSubtype="0" fill="hold" nodeType="withEffect">
                                  <p:stCondLst>
                                    <p:cond delay="0"/>
                                  </p:stCondLst>
                                  <p:childTnLst>
                                    <p:set>
                                      <p:cBhvr>
                                        <p:cTn id="34" dur="1" fill="hold">
                                          <p:stCondLst>
                                            <p:cond delay="0"/>
                                          </p:stCondLst>
                                        </p:cTn>
                                        <p:tgtEl>
                                          <p:spTgt spid="111"/>
                                        </p:tgtEl>
                                        <p:attrNameLst>
                                          <p:attrName>style.visibility</p:attrName>
                                        </p:attrNameLst>
                                      </p:cBhvr>
                                      <p:to>
                                        <p:strVal val="visible"/>
                                      </p:to>
                                    </p:set>
                                    <p:animEffect transition="in" filter="fade">
                                      <p:cBhvr>
                                        <p:cTn id="35" dur="1000"/>
                                        <p:tgtEl>
                                          <p:spTgt spid="111"/>
                                        </p:tgtEl>
                                      </p:cBhvr>
                                    </p:animEffect>
                                    <p:anim calcmode="lin" valueType="num">
                                      <p:cBhvr>
                                        <p:cTn id="36" dur="1000" fill="hold"/>
                                        <p:tgtEl>
                                          <p:spTgt spid="111"/>
                                        </p:tgtEl>
                                        <p:attrNameLst>
                                          <p:attrName>ppt_x</p:attrName>
                                        </p:attrNameLst>
                                      </p:cBhvr>
                                      <p:tavLst>
                                        <p:tav tm="0">
                                          <p:val>
                                            <p:strVal val="#ppt_x"/>
                                          </p:val>
                                        </p:tav>
                                        <p:tav tm="100000">
                                          <p:val>
                                            <p:strVal val="#ppt_x"/>
                                          </p:val>
                                        </p:tav>
                                      </p:tavLst>
                                    </p:anim>
                                    <p:anim calcmode="lin" valueType="num">
                                      <p:cBhvr>
                                        <p:cTn id="37"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randombar(horizontal)">
                                      <p:cBhvr>
                                        <p:cTn id="42" dur="500"/>
                                        <p:tgtEl>
                                          <p:spTgt spid="39"/>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randombar(horizontal)">
                                      <p:cBhvr>
                                        <p:cTn id="45" dur="500"/>
                                        <p:tgtEl>
                                          <p:spTgt spid="44"/>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randombar(horizontal)">
                                      <p:cBhvr>
                                        <p:cTn id="48" dur="500"/>
                                        <p:tgtEl>
                                          <p:spTgt spid="38"/>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nodeType="click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randombar(horizontal)">
                                      <p:cBhvr>
                                        <p:cTn id="53" dur="500"/>
                                        <p:tgtEl>
                                          <p:spTgt spid="40"/>
                                        </p:tgtEl>
                                      </p:cBhvr>
                                    </p:animEffect>
                                  </p:childTnLst>
                                </p:cTn>
                              </p:par>
                            </p:childTnLst>
                          </p:cTn>
                        </p:par>
                        <p:par>
                          <p:cTn id="54" fill="hold">
                            <p:stCondLst>
                              <p:cond delay="500"/>
                            </p:stCondLst>
                            <p:childTnLst>
                              <p:par>
                                <p:cTn id="55" presetID="14" presetClass="entr" presetSubtype="10" fill="hold" grpId="0" nodeType="after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randombar(horizontal)">
                                      <p:cBhvr>
                                        <p:cTn id="57" dur="500"/>
                                        <p:tgtEl>
                                          <p:spTgt spid="43"/>
                                        </p:tgtEl>
                                      </p:cBhvr>
                                    </p:animEffect>
                                  </p:childTnLst>
                                </p:cTn>
                              </p:par>
                              <p:par>
                                <p:cTn id="58" presetID="42" presetClass="entr" presetSubtype="0" fill="hold" nodeType="withEffect">
                                  <p:stCondLst>
                                    <p:cond delay="0"/>
                                  </p:stCondLst>
                                  <p:childTnLst>
                                    <p:set>
                                      <p:cBhvr>
                                        <p:cTn id="59" dur="1" fill="hold">
                                          <p:stCondLst>
                                            <p:cond delay="0"/>
                                          </p:stCondLst>
                                        </p:cTn>
                                        <p:tgtEl>
                                          <p:spTgt spid="115"/>
                                        </p:tgtEl>
                                        <p:attrNameLst>
                                          <p:attrName>style.visibility</p:attrName>
                                        </p:attrNameLst>
                                      </p:cBhvr>
                                      <p:to>
                                        <p:strVal val="visible"/>
                                      </p:to>
                                    </p:set>
                                    <p:animEffect transition="in" filter="fade">
                                      <p:cBhvr>
                                        <p:cTn id="60" dur="1000"/>
                                        <p:tgtEl>
                                          <p:spTgt spid="115"/>
                                        </p:tgtEl>
                                      </p:cBhvr>
                                    </p:animEffect>
                                    <p:anim calcmode="lin" valueType="num">
                                      <p:cBhvr>
                                        <p:cTn id="61" dur="1000" fill="hold"/>
                                        <p:tgtEl>
                                          <p:spTgt spid="115"/>
                                        </p:tgtEl>
                                        <p:attrNameLst>
                                          <p:attrName>ppt_x</p:attrName>
                                        </p:attrNameLst>
                                      </p:cBhvr>
                                      <p:tavLst>
                                        <p:tav tm="0">
                                          <p:val>
                                            <p:strVal val="#ppt_x"/>
                                          </p:val>
                                        </p:tav>
                                        <p:tav tm="100000">
                                          <p:val>
                                            <p:strVal val="#ppt_x"/>
                                          </p:val>
                                        </p:tav>
                                      </p:tavLst>
                                    </p:anim>
                                    <p:anim calcmode="lin" valueType="num">
                                      <p:cBhvr>
                                        <p:cTn id="62" dur="1000" fill="hold"/>
                                        <p:tgtEl>
                                          <p:spTgt spid="115"/>
                                        </p:tgtEl>
                                        <p:attrNameLst>
                                          <p:attrName>ppt_y</p:attrName>
                                        </p:attrNameLst>
                                      </p:cBhvr>
                                      <p:tavLst>
                                        <p:tav tm="0">
                                          <p:val>
                                            <p:strVal val="#ppt_y+.1"/>
                                          </p:val>
                                        </p:tav>
                                        <p:tav tm="100000">
                                          <p:val>
                                            <p:strVal val="#ppt_y"/>
                                          </p:val>
                                        </p:tav>
                                      </p:tavLst>
                                    </p:anim>
                                  </p:childTnLst>
                                </p:cTn>
                              </p:par>
                            </p:childTnLst>
                          </p:cTn>
                        </p:par>
                        <p:par>
                          <p:cTn id="63" fill="hold">
                            <p:stCondLst>
                              <p:cond delay="1500"/>
                            </p:stCondLst>
                            <p:childTnLst>
                              <p:par>
                                <p:cTn id="64" presetID="14" presetClass="entr" presetSubtype="10" fill="hold" nodeType="after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randombar(horizontal)">
                                      <p:cBhvr>
                                        <p:cTn id="66" dur="500"/>
                                        <p:tgtEl>
                                          <p:spTgt spid="45"/>
                                        </p:tgtEl>
                                      </p:cBhvr>
                                    </p:animEffect>
                                  </p:childTnLst>
                                </p:cTn>
                              </p:par>
                            </p:childTnLst>
                          </p:cTn>
                        </p:par>
                      </p:childTnLst>
                    </p:cTn>
                  </p:par>
                  <p:par>
                    <p:cTn id="67" fill="hold">
                      <p:stCondLst>
                        <p:cond delay="indefinite"/>
                      </p:stCondLst>
                      <p:childTnLst>
                        <p:par>
                          <p:cTn id="68" fill="hold">
                            <p:stCondLst>
                              <p:cond delay="0"/>
                            </p:stCondLst>
                            <p:childTnLst>
                              <p:par>
                                <p:cTn id="69" presetID="14" presetClass="entr" presetSubtype="10" fill="hold" nodeType="clickEffect">
                                  <p:stCondLst>
                                    <p:cond delay="0"/>
                                  </p:stCondLst>
                                  <p:childTnLst>
                                    <p:set>
                                      <p:cBhvr>
                                        <p:cTn id="70" dur="1" fill="hold">
                                          <p:stCondLst>
                                            <p:cond delay="0"/>
                                          </p:stCondLst>
                                        </p:cTn>
                                        <p:tgtEl>
                                          <p:spTgt spid="46"/>
                                        </p:tgtEl>
                                        <p:attrNameLst>
                                          <p:attrName>style.visibility</p:attrName>
                                        </p:attrNameLst>
                                      </p:cBhvr>
                                      <p:to>
                                        <p:strVal val="visible"/>
                                      </p:to>
                                    </p:set>
                                    <p:animEffect transition="in" filter="randombar(horizontal)">
                                      <p:cBhvr>
                                        <p:cTn id="71" dur="500"/>
                                        <p:tgtEl>
                                          <p:spTgt spid="46"/>
                                        </p:tgtEl>
                                      </p:cBhvr>
                                    </p:animEffect>
                                  </p:childTnLst>
                                </p:cTn>
                              </p:par>
                              <p:par>
                                <p:cTn id="72" presetID="14" presetClass="entr" presetSubtype="10" fill="hold" nodeType="withEffect">
                                  <p:stCondLst>
                                    <p:cond delay="0"/>
                                  </p:stCondLst>
                                  <p:childTnLst>
                                    <p:set>
                                      <p:cBhvr>
                                        <p:cTn id="73" dur="1" fill="hold">
                                          <p:stCondLst>
                                            <p:cond delay="0"/>
                                          </p:stCondLst>
                                        </p:cTn>
                                        <p:tgtEl>
                                          <p:spTgt spid="78"/>
                                        </p:tgtEl>
                                        <p:attrNameLst>
                                          <p:attrName>style.visibility</p:attrName>
                                        </p:attrNameLst>
                                      </p:cBhvr>
                                      <p:to>
                                        <p:strVal val="visible"/>
                                      </p:to>
                                    </p:set>
                                    <p:animEffect transition="in" filter="randombar(horizontal)">
                                      <p:cBhvr>
                                        <p:cTn id="74" dur="500"/>
                                        <p:tgtEl>
                                          <p:spTgt spid="78"/>
                                        </p:tgtEl>
                                      </p:cBhvr>
                                    </p:animEffect>
                                  </p:childTnLst>
                                </p:cTn>
                              </p:par>
                              <p:par>
                                <p:cTn id="75" presetID="14" presetClass="entr" presetSubtype="10" fill="hold" grpId="0" nodeType="withEffect">
                                  <p:stCondLst>
                                    <p:cond delay="0"/>
                                  </p:stCondLst>
                                  <p:childTnLst>
                                    <p:set>
                                      <p:cBhvr>
                                        <p:cTn id="76" dur="1" fill="hold">
                                          <p:stCondLst>
                                            <p:cond delay="0"/>
                                          </p:stCondLst>
                                        </p:cTn>
                                        <p:tgtEl>
                                          <p:spTgt spid="77"/>
                                        </p:tgtEl>
                                        <p:attrNameLst>
                                          <p:attrName>style.visibility</p:attrName>
                                        </p:attrNameLst>
                                      </p:cBhvr>
                                      <p:to>
                                        <p:strVal val="visible"/>
                                      </p:to>
                                    </p:set>
                                    <p:animEffect transition="in" filter="randombar(horizontal)">
                                      <p:cBhvr>
                                        <p:cTn id="77" dur="500"/>
                                        <p:tgtEl>
                                          <p:spTgt spid="77"/>
                                        </p:tgtEl>
                                      </p:cBhvr>
                                    </p:animEffect>
                                  </p:childTnLst>
                                </p:cTn>
                              </p:par>
                              <p:par>
                                <p:cTn id="78" presetID="14" presetClass="entr" presetSubtype="10" fill="hold" nodeType="withEffect">
                                  <p:stCondLst>
                                    <p:cond delay="0"/>
                                  </p:stCondLst>
                                  <p:childTnLst>
                                    <p:set>
                                      <p:cBhvr>
                                        <p:cTn id="79" dur="1" fill="hold">
                                          <p:stCondLst>
                                            <p:cond delay="0"/>
                                          </p:stCondLst>
                                        </p:cTn>
                                        <p:tgtEl>
                                          <p:spTgt spid="60"/>
                                        </p:tgtEl>
                                        <p:attrNameLst>
                                          <p:attrName>style.visibility</p:attrName>
                                        </p:attrNameLst>
                                      </p:cBhvr>
                                      <p:to>
                                        <p:strVal val="visible"/>
                                      </p:to>
                                    </p:set>
                                    <p:animEffect transition="in" filter="randombar(horizontal)">
                                      <p:cBhvr>
                                        <p:cTn id="80" dur="500"/>
                                        <p:tgtEl>
                                          <p:spTgt spid="60"/>
                                        </p:tgtEl>
                                      </p:cBhvr>
                                    </p:animEffect>
                                  </p:childTnLst>
                                </p:cTn>
                              </p:par>
                            </p:childTnLst>
                          </p:cTn>
                        </p:par>
                      </p:childTnLst>
                    </p:cTn>
                  </p:par>
                  <p:par>
                    <p:cTn id="81" fill="hold">
                      <p:stCondLst>
                        <p:cond delay="indefinite"/>
                      </p:stCondLst>
                      <p:childTnLst>
                        <p:par>
                          <p:cTn id="82" fill="hold">
                            <p:stCondLst>
                              <p:cond delay="0"/>
                            </p:stCondLst>
                            <p:childTnLst>
                              <p:par>
                                <p:cTn id="83" presetID="14" presetClass="entr" presetSubtype="10" fill="hold" nodeType="clickEffect">
                                  <p:stCondLst>
                                    <p:cond delay="0"/>
                                  </p:stCondLst>
                                  <p:childTnLst>
                                    <p:set>
                                      <p:cBhvr>
                                        <p:cTn id="84" dur="1" fill="hold">
                                          <p:stCondLst>
                                            <p:cond delay="0"/>
                                          </p:stCondLst>
                                        </p:cTn>
                                        <p:tgtEl>
                                          <p:spTgt spid="51"/>
                                        </p:tgtEl>
                                        <p:attrNameLst>
                                          <p:attrName>style.visibility</p:attrName>
                                        </p:attrNameLst>
                                      </p:cBhvr>
                                      <p:to>
                                        <p:strVal val="visible"/>
                                      </p:to>
                                    </p:set>
                                    <p:animEffect transition="in" filter="randombar(horizontal)">
                                      <p:cBhvr>
                                        <p:cTn id="85" dur="500"/>
                                        <p:tgtEl>
                                          <p:spTgt spid="51"/>
                                        </p:tgtEl>
                                      </p:cBhvr>
                                    </p:animEffect>
                                  </p:childTnLst>
                                </p:cTn>
                              </p:par>
                              <p:par>
                                <p:cTn id="86" presetID="14" presetClass="entr" presetSubtype="10" fill="hold" nodeType="withEffect">
                                  <p:stCondLst>
                                    <p:cond delay="0"/>
                                  </p:stCondLst>
                                  <p:childTnLst>
                                    <p:set>
                                      <p:cBhvr>
                                        <p:cTn id="87" dur="1" fill="hold">
                                          <p:stCondLst>
                                            <p:cond delay="0"/>
                                          </p:stCondLst>
                                        </p:cTn>
                                        <p:tgtEl>
                                          <p:spTgt spid="50"/>
                                        </p:tgtEl>
                                        <p:attrNameLst>
                                          <p:attrName>style.visibility</p:attrName>
                                        </p:attrNameLst>
                                      </p:cBhvr>
                                      <p:to>
                                        <p:strVal val="visible"/>
                                      </p:to>
                                    </p:set>
                                    <p:animEffect transition="in" filter="randombar(horizontal)">
                                      <p:cBhvr>
                                        <p:cTn id="88" dur="500"/>
                                        <p:tgtEl>
                                          <p:spTgt spid="50"/>
                                        </p:tgtEl>
                                      </p:cBhvr>
                                    </p:animEffect>
                                  </p:childTnLst>
                                </p:cTn>
                              </p:par>
                              <p:par>
                                <p:cTn id="89" presetID="14" presetClass="entr" presetSubtype="10" fill="hold" nodeType="withEffect">
                                  <p:stCondLst>
                                    <p:cond delay="0"/>
                                  </p:stCondLst>
                                  <p:childTnLst>
                                    <p:set>
                                      <p:cBhvr>
                                        <p:cTn id="90" dur="1" fill="hold">
                                          <p:stCondLst>
                                            <p:cond delay="0"/>
                                          </p:stCondLst>
                                        </p:cTn>
                                        <p:tgtEl>
                                          <p:spTgt spid="52"/>
                                        </p:tgtEl>
                                        <p:attrNameLst>
                                          <p:attrName>style.visibility</p:attrName>
                                        </p:attrNameLst>
                                      </p:cBhvr>
                                      <p:to>
                                        <p:strVal val="visible"/>
                                      </p:to>
                                    </p:set>
                                    <p:animEffect transition="in" filter="randombar(horizontal)">
                                      <p:cBhvr>
                                        <p:cTn id="91" dur="500"/>
                                        <p:tgtEl>
                                          <p:spTgt spid="52"/>
                                        </p:tgtEl>
                                      </p:cBhvr>
                                    </p:animEffect>
                                  </p:childTnLst>
                                </p:cTn>
                              </p:par>
                              <p:par>
                                <p:cTn id="92" presetID="14" presetClass="entr" presetSubtype="10" fill="hold" grpId="0" nodeType="withEffect">
                                  <p:stCondLst>
                                    <p:cond delay="0"/>
                                  </p:stCondLst>
                                  <p:childTnLst>
                                    <p:set>
                                      <p:cBhvr>
                                        <p:cTn id="93" dur="1" fill="hold">
                                          <p:stCondLst>
                                            <p:cond delay="0"/>
                                          </p:stCondLst>
                                        </p:cTn>
                                        <p:tgtEl>
                                          <p:spTgt spid="105"/>
                                        </p:tgtEl>
                                        <p:attrNameLst>
                                          <p:attrName>style.visibility</p:attrName>
                                        </p:attrNameLst>
                                      </p:cBhvr>
                                      <p:to>
                                        <p:strVal val="visible"/>
                                      </p:to>
                                    </p:set>
                                    <p:animEffect transition="in" filter="randombar(horizontal)">
                                      <p:cBhvr>
                                        <p:cTn id="94" dur="500"/>
                                        <p:tgtEl>
                                          <p:spTgt spid="105"/>
                                        </p:tgtEl>
                                      </p:cBhvr>
                                    </p:animEffect>
                                  </p:childTnLst>
                                </p:cTn>
                              </p:par>
                              <p:par>
                                <p:cTn id="95" presetID="14" presetClass="entr" presetSubtype="10" fill="hold" grpId="0" nodeType="withEffect">
                                  <p:stCondLst>
                                    <p:cond delay="0"/>
                                  </p:stCondLst>
                                  <p:childTnLst>
                                    <p:set>
                                      <p:cBhvr>
                                        <p:cTn id="96" dur="1" fill="hold">
                                          <p:stCondLst>
                                            <p:cond delay="0"/>
                                          </p:stCondLst>
                                        </p:cTn>
                                        <p:tgtEl>
                                          <p:spTgt spid="106"/>
                                        </p:tgtEl>
                                        <p:attrNameLst>
                                          <p:attrName>style.visibility</p:attrName>
                                        </p:attrNameLst>
                                      </p:cBhvr>
                                      <p:to>
                                        <p:strVal val="visible"/>
                                      </p:to>
                                    </p:set>
                                    <p:animEffect transition="in" filter="randombar(horizontal)">
                                      <p:cBhvr>
                                        <p:cTn id="97" dur="500"/>
                                        <p:tgtEl>
                                          <p:spTgt spid="106"/>
                                        </p:tgtEl>
                                      </p:cBhvr>
                                    </p:animEffect>
                                  </p:childTnLst>
                                </p:cTn>
                              </p:par>
                              <p:par>
                                <p:cTn id="98" presetID="42" presetClass="entr" presetSubtype="0" fill="hold" nodeType="withEffect">
                                  <p:stCondLst>
                                    <p:cond delay="0"/>
                                  </p:stCondLst>
                                  <p:childTnLst>
                                    <p:set>
                                      <p:cBhvr>
                                        <p:cTn id="99" dur="1" fill="hold">
                                          <p:stCondLst>
                                            <p:cond delay="0"/>
                                          </p:stCondLst>
                                        </p:cTn>
                                        <p:tgtEl>
                                          <p:spTgt spid="123"/>
                                        </p:tgtEl>
                                        <p:attrNameLst>
                                          <p:attrName>style.visibility</p:attrName>
                                        </p:attrNameLst>
                                      </p:cBhvr>
                                      <p:to>
                                        <p:strVal val="visible"/>
                                      </p:to>
                                    </p:set>
                                    <p:animEffect transition="in" filter="fade">
                                      <p:cBhvr>
                                        <p:cTn id="100" dur="1000"/>
                                        <p:tgtEl>
                                          <p:spTgt spid="123"/>
                                        </p:tgtEl>
                                      </p:cBhvr>
                                    </p:animEffect>
                                    <p:anim calcmode="lin" valueType="num">
                                      <p:cBhvr>
                                        <p:cTn id="101" dur="1000" fill="hold"/>
                                        <p:tgtEl>
                                          <p:spTgt spid="123"/>
                                        </p:tgtEl>
                                        <p:attrNameLst>
                                          <p:attrName>ppt_x</p:attrName>
                                        </p:attrNameLst>
                                      </p:cBhvr>
                                      <p:tavLst>
                                        <p:tav tm="0">
                                          <p:val>
                                            <p:strVal val="#ppt_x"/>
                                          </p:val>
                                        </p:tav>
                                        <p:tav tm="100000">
                                          <p:val>
                                            <p:strVal val="#ppt_x"/>
                                          </p:val>
                                        </p:tav>
                                      </p:tavLst>
                                    </p:anim>
                                    <p:anim calcmode="lin" valueType="num">
                                      <p:cBhvr>
                                        <p:cTn id="102" dur="1000" fill="hold"/>
                                        <p:tgtEl>
                                          <p:spTgt spid="123"/>
                                        </p:tgtEl>
                                        <p:attrNameLst>
                                          <p:attrName>ppt_y</p:attrName>
                                        </p:attrNameLst>
                                      </p:cBhvr>
                                      <p:tavLst>
                                        <p:tav tm="0">
                                          <p:val>
                                            <p:strVal val="#ppt_y+.1"/>
                                          </p:val>
                                        </p:tav>
                                        <p:tav tm="100000">
                                          <p:val>
                                            <p:strVal val="#ppt_y"/>
                                          </p:val>
                                        </p:tav>
                                      </p:tavLst>
                                    </p:anim>
                                  </p:childTnLst>
                                </p:cTn>
                              </p:par>
                              <p:par>
                                <p:cTn id="103" presetID="42" presetClass="entr" presetSubtype="0" fill="hold" nodeType="withEffect">
                                  <p:stCondLst>
                                    <p:cond delay="0"/>
                                  </p:stCondLst>
                                  <p:childTnLst>
                                    <p:set>
                                      <p:cBhvr>
                                        <p:cTn id="104" dur="1" fill="hold">
                                          <p:stCondLst>
                                            <p:cond delay="0"/>
                                          </p:stCondLst>
                                        </p:cTn>
                                        <p:tgtEl>
                                          <p:spTgt spid="127"/>
                                        </p:tgtEl>
                                        <p:attrNameLst>
                                          <p:attrName>style.visibility</p:attrName>
                                        </p:attrNameLst>
                                      </p:cBhvr>
                                      <p:to>
                                        <p:strVal val="visible"/>
                                      </p:to>
                                    </p:set>
                                    <p:animEffect transition="in" filter="fade">
                                      <p:cBhvr>
                                        <p:cTn id="105" dur="1000"/>
                                        <p:tgtEl>
                                          <p:spTgt spid="127"/>
                                        </p:tgtEl>
                                      </p:cBhvr>
                                    </p:animEffect>
                                    <p:anim calcmode="lin" valueType="num">
                                      <p:cBhvr>
                                        <p:cTn id="106" dur="1000" fill="hold"/>
                                        <p:tgtEl>
                                          <p:spTgt spid="127"/>
                                        </p:tgtEl>
                                        <p:attrNameLst>
                                          <p:attrName>ppt_x</p:attrName>
                                        </p:attrNameLst>
                                      </p:cBhvr>
                                      <p:tavLst>
                                        <p:tav tm="0">
                                          <p:val>
                                            <p:strVal val="#ppt_x"/>
                                          </p:val>
                                        </p:tav>
                                        <p:tav tm="100000">
                                          <p:val>
                                            <p:strVal val="#ppt_x"/>
                                          </p:val>
                                        </p:tav>
                                      </p:tavLst>
                                    </p:anim>
                                    <p:anim calcmode="lin" valueType="num">
                                      <p:cBhvr>
                                        <p:cTn id="107" dur="1000" fill="hold"/>
                                        <p:tgtEl>
                                          <p:spTgt spid="127"/>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14" presetClass="entr" presetSubtype="10" fill="hold" grpId="0" nodeType="clickEffect">
                                  <p:stCondLst>
                                    <p:cond delay="0"/>
                                  </p:stCondLst>
                                  <p:childTnLst>
                                    <p:set>
                                      <p:cBhvr>
                                        <p:cTn id="111" dur="1" fill="hold">
                                          <p:stCondLst>
                                            <p:cond delay="0"/>
                                          </p:stCondLst>
                                        </p:cTn>
                                        <p:tgtEl>
                                          <p:spTgt spid="98"/>
                                        </p:tgtEl>
                                        <p:attrNameLst>
                                          <p:attrName>style.visibility</p:attrName>
                                        </p:attrNameLst>
                                      </p:cBhvr>
                                      <p:to>
                                        <p:strVal val="visible"/>
                                      </p:to>
                                    </p:set>
                                    <p:animEffect transition="in" filter="randombar(horizontal)">
                                      <p:cBhvr>
                                        <p:cTn id="112" dur="500"/>
                                        <p:tgtEl>
                                          <p:spTgt spid="98"/>
                                        </p:tgtEl>
                                      </p:cBhvr>
                                    </p:animEffect>
                                  </p:childTnLst>
                                </p:cTn>
                              </p:par>
                              <p:par>
                                <p:cTn id="113" presetID="14" presetClass="entr" presetSubtype="10" fill="hold" nodeType="withEffect">
                                  <p:stCondLst>
                                    <p:cond delay="0"/>
                                  </p:stCondLst>
                                  <p:childTnLst>
                                    <p:set>
                                      <p:cBhvr>
                                        <p:cTn id="114" dur="1" fill="hold">
                                          <p:stCondLst>
                                            <p:cond delay="0"/>
                                          </p:stCondLst>
                                        </p:cTn>
                                        <p:tgtEl>
                                          <p:spTgt spid="99"/>
                                        </p:tgtEl>
                                        <p:attrNameLst>
                                          <p:attrName>style.visibility</p:attrName>
                                        </p:attrNameLst>
                                      </p:cBhvr>
                                      <p:to>
                                        <p:strVal val="visible"/>
                                      </p:to>
                                    </p:set>
                                    <p:animEffect transition="in" filter="randombar(horizontal)">
                                      <p:cBhvr>
                                        <p:cTn id="115" dur="500"/>
                                        <p:tgtEl>
                                          <p:spTgt spid="99"/>
                                        </p:tgtEl>
                                      </p:cBhvr>
                                    </p:animEffect>
                                  </p:childTnLst>
                                </p:cTn>
                              </p:par>
                              <p:par>
                                <p:cTn id="116" presetID="14" presetClass="entr" presetSubtype="10" fill="hold" grpId="0" nodeType="withEffect">
                                  <p:stCondLst>
                                    <p:cond delay="0"/>
                                  </p:stCondLst>
                                  <p:childTnLst>
                                    <p:set>
                                      <p:cBhvr>
                                        <p:cTn id="117" dur="1" fill="hold">
                                          <p:stCondLst>
                                            <p:cond delay="0"/>
                                          </p:stCondLst>
                                        </p:cTn>
                                        <p:tgtEl>
                                          <p:spTgt spid="100"/>
                                        </p:tgtEl>
                                        <p:attrNameLst>
                                          <p:attrName>style.visibility</p:attrName>
                                        </p:attrNameLst>
                                      </p:cBhvr>
                                      <p:to>
                                        <p:strVal val="visible"/>
                                      </p:to>
                                    </p:set>
                                    <p:animEffect transition="in" filter="randombar(horizontal)">
                                      <p:cBhvr>
                                        <p:cTn id="118" dur="500"/>
                                        <p:tgtEl>
                                          <p:spTgt spid="100"/>
                                        </p:tgtEl>
                                      </p:cBhvr>
                                    </p:animEffect>
                                  </p:childTnLst>
                                </p:cTn>
                              </p:par>
                              <p:par>
                                <p:cTn id="119" presetID="14" presetClass="entr" presetSubtype="10" fill="hold" grpId="0" nodeType="withEffect">
                                  <p:stCondLst>
                                    <p:cond delay="0"/>
                                  </p:stCondLst>
                                  <p:childTnLst>
                                    <p:set>
                                      <p:cBhvr>
                                        <p:cTn id="120" dur="1" fill="hold">
                                          <p:stCondLst>
                                            <p:cond delay="0"/>
                                          </p:stCondLst>
                                        </p:cTn>
                                        <p:tgtEl>
                                          <p:spTgt spid="101"/>
                                        </p:tgtEl>
                                        <p:attrNameLst>
                                          <p:attrName>style.visibility</p:attrName>
                                        </p:attrNameLst>
                                      </p:cBhvr>
                                      <p:to>
                                        <p:strVal val="visible"/>
                                      </p:to>
                                    </p:set>
                                    <p:animEffect transition="in" filter="randombar(horizontal)">
                                      <p:cBhvr>
                                        <p:cTn id="121" dur="500"/>
                                        <p:tgtEl>
                                          <p:spTgt spid="101"/>
                                        </p:tgtEl>
                                      </p:cBhvr>
                                    </p:animEffect>
                                  </p:childTnLst>
                                </p:cTn>
                              </p:par>
                              <p:par>
                                <p:cTn id="122" presetID="14" presetClass="entr" presetSubtype="10" fill="hold" grpId="0" nodeType="withEffect">
                                  <p:stCondLst>
                                    <p:cond delay="0"/>
                                  </p:stCondLst>
                                  <p:childTnLst>
                                    <p:set>
                                      <p:cBhvr>
                                        <p:cTn id="123" dur="1" fill="hold">
                                          <p:stCondLst>
                                            <p:cond delay="0"/>
                                          </p:stCondLst>
                                        </p:cTn>
                                        <p:tgtEl>
                                          <p:spTgt spid="102"/>
                                        </p:tgtEl>
                                        <p:attrNameLst>
                                          <p:attrName>style.visibility</p:attrName>
                                        </p:attrNameLst>
                                      </p:cBhvr>
                                      <p:to>
                                        <p:strVal val="visible"/>
                                      </p:to>
                                    </p:set>
                                    <p:animEffect transition="in" filter="randombar(horizontal)">
                                      <p:cBhvr>
                                        <p:cTn id="124" dur="500"/>
                                        <p:tgtEl>
                                          <p:spTgt spid="102"/>
                                        </p:tgtEl>
                                      </p:cBhvr>
                                    </p:animEffect>
                                  </p:childTnLst>
                                </p:cTn>
                              </p:par>
                              <p:par>
                                <p:cTn id="125" presetID="14" presetClass="entr" presetSubtype="10" fill="hold" grpId="0" nodeType="withEffect">
                                  <p:stCondLst>
                                    <p:cond delay="0"/>
                                  </p:stCondLst>
                                  <p:childTnLst>
                                    <p:set>
                                      <p:cBhvr>
                                        <p:cTn id="126" dur="1" fill="hold">
                                          <p:stCondLst>
                                            <p:cond delay="0"/>
                                          </p:stCondLst>
                                        </p:cTn>
                                        <p:tgtEl>
                                          <p:spTgt spid="103"/>
                                        </p:tgtEl>
                                        <p:attrNameLst>
                                          <p:attrName>style.visibility</p:attrName>
                                        </p:attrNameLst>
                                      </p:cBhvr>
                                      <p:to>
                                        <p:strVal val="visible"/>
                                      </p:to>
                                    </p:set>
                                    <p:animEffect transition="in" filter="randombar(horizontal)">
                                      <p:cBhvr>
                                        <p:cTn id="127" dur="500"/>
                                        <p:tgtEl>
                                          <p:spTgt spid="103"/>
                                        </p:tgtEl>
                                      </p:cBhvr>
                                    </p:animEffect>
                                  </p:childTnLst>
                                </p:cTn>
                              </p:par>
                              <p:par>
                                <p:cTn id="128" presetID="14" presetClass="entr" presetSubtype="10" fill="hold" grpId="0" nodeType="withEffect">
                                  <p:stCondLst>
                                    <p:cond delay="0"/>
                                  </p:stCondLst>
                                  <p:childTnLst>
                                    <p:set>
                                      <p:cBhvr>
                                        <p:cTn id="129" dur="1" fill="hold">
                                          <p:stCondLst>
                                            <p:cond delay="0"/>
                                          </p:stCondLst>
                                        </p:cTn>
                                        <p:tgtEl>
                                          <p:spTgt spid="104"/>
                                        </p:tgtEl>
                                        <p:attrNameLst>
                                          <p:attrName>style.visibility</p:attrName>
                                        </p:attrNameLst>
                                      </p:cBhvr>
                                      <p:to>
                                        <p:strVal val="visible"/>
                                      </p:to>
                                    </p:set>
                                    <p:animEffect transition="in" filter="randombar(horizontal)">
                                      <p:cBhvr>
                                        <p:cTn id="130" dur="500"/>
                                        <p:tgtEl>
                                          <p:spTgt spid="104"/>
                                        </p:tgtEl>
                                      </p:cBhvr>
                                    </p:animEffect>
                                  </p:childTnLst>
                                </p:cTn>
                              </p:par>
                            </p:childTnLst>
                          </p:cTn>
                        </p:par>
                      </p:childTnLst>
                    </p:cTn>
                  </p:par>
                  <p:par>
                    <p:cTn id="131" fill="hold">
                      <p:stCondLst>
                        <p:cond delay="indefinite"/>
                      </p:stCondLst>
                      <p:childTnLst>
                        <p:par>
                          <p:cTn id="132" fill="hold">
                            <p:stCondLst>
                              <p:cond delay="0"/>
                            </p:stCondLst>
                            <p:childTnLst>
                              <p:par>
                                <p:cTn id="133" presetID="14" presetClass="entr" presetSubtype="10" fill="hold" grpId="0" nodeType="clickEffect">
                                  <p:stCondLst>
                                    <p:cond delay="0"/>
                                  </p:stCondLst>
                                  <p:childTnLst>
                                    <p:set>
                                      <p:cBhvr>
                                        <p:cTn id="134" dur="1" fill="hold">
                                          <p:stCondLst>
                                            <p:cond delay="0"/>
                                          </p:stCondLst>
                                        </p:cTn>
                                        <p:tgtEl>
                                          <p:spTgt spid="63"/>
                                        </p:tgtEl>
                                        <p:attrNameLst>
                                          <p:attrName>style.visibility</p:attrName>
                                        </p:attrNameLst>
                                      </p:cBhvr>
                                      <p:to>
                                        <p:strVal val="visible"/>
                                      </p:to>
                                    </p:set>
                                    <p:animEffect transition="in" filter="randombar(horizontal)">
                                      <p:cBhvr>
                                        <p:cTn id="135" dur="500"/>
                                        <p:tgtEl>
                                          <p:spTgt spid="63"/>
                                        </p:tgtEl>
                                      </p:cBhvr>
                                    </p:animEffect>
                                  </p:childTnLst>
                                </p:cTn>
                              </p:par>
                              <p:par>
                                <p:cTn id="136" presetID="14" presetClass="entr" presetSubtype="10" fill="hold" nodeType="withEffect">
                                  <p:stCondLst>
                                    <p:cond delay="0"/>
                                  </p:stCondLst>
                                  <p:childTnLst>
                                    <p:set>
                                      <p:cBhvr>
                                        <p:cTn id="137" dur="1" fill="hold">
                                          <p:stCondLst>
                                            <p:cond delay="0"/>
                                          </p:stCondLst>
                                        </p:cTn>
                                        <p:tgtEl>
                                          <p:spTgt spid="64"/>
                                        </p:tgtEl>
                                        <p:attrNameLst>
                                          <p:attrName>style.visibility</p:attrName>
                                        </p:attrNameLst>
                                      </p:cBhvr>
                                      <p:to>
                                        <p:strVal val="visible"/>
                                      </p:to>
                                    </p:set>
                                    <p:animEffect transition="in" filter="randombar(horizontal)">
                                      <p:cBhvr>
                                        <p:cTn id="138" dur="500"/>
                                        <p:tgtEl>
                                          <p:spTgt spid="64"/>
                                        </p:tgtEl>
                                      </p:cBhvr>
                                    </p:animEffect>
                                  </p:childTnLst>
                                </p:cTn>
                              </p:par>
                              <p:par>
                                <p:cTn id="139" presetID="14" presetClass="entr" presetSubtype="10" fill="hold" grpId="0" nodeType="withEffect">
                                  <p:stCondLst>
                                    <p:cond delay="0"/>
                                  </p:stCondLst>
                                  <p:childTnLst>
                                    <p:set>
                                      <p:cBhvr>
                                        <p:cTn id="140" dur="1" fill="hold">
                                          <p:stCondLst>
                                            <p:cond delay="0"/>
                                          </p:stCondLst>
                                        </p:cTn>
                                        <p:tgtEl>
                                          <p:spTgt spid="65"/>
                                        </p:tgtEl>
                                        <p:attrNameLst>
                                          <p:attrName>style.visibility</p:attrName>
                                        </p:attrNameLst>
                                      </p:cBhvr>
                                      <p:to>
                                        <p:strVal val="visible"/>
                                      </p:to>
                                    </p:set>
                                    <p:animEffect transition="in" filter="randombar(horizontal)">
                                      <p:cBhvr>
                                        <p:cTn id="141" dur="500"/>
                                        <p:tgtEl>
                                          <p:spTgt spid="65"/>
                                        </p:tgtEl>
                                      </p:cBhvr>
                                    </p:animEffect>
                                  </p:childTnLst>
                                </p:cTn>
                              </p:par>
                              <p:par>
                                <p:cTn id="142" presetID="14" presetClass="entr" presetSubtype="10" fill="hold" grpId="0" nodeType="withEffect">
                                  <p:stCondLst>
                                    <p:cond delay="0"/>
                                  </p:stCondLst>
                                  <p:childTnLst>
                                    <p:set>
                                      <p:cBhvr>
                                        <p:cTn id="143" dur="1" fill="hold">
                                          <p:stCondLst>
                                            <p:cond delay="0"/>
                                          </p:stCondLst>
                                        </p:cTn>
                                        <p:tgtEl>
                                          <p:spTgt spid="66"/>
                                        </p:tgtEl>
                                        <p:attrNameLst>
                                          <p:attrName>style.visibility</p:attrName>
                                        </p:attrNameLst>
                                      </p:cBhvr>
                                      <p:to>
                                        <p:strVal val="visible"/>
                                      </p:to>
                                    </p:set>
                                    <p:animEffect transition="in" filter="randombar(horizontal)">
                                      <p:cBhvr>
                                        <p:cTn id="144" dur="500"/>
                                        <p:tgtEl>
                                          <p:spTgt spid="66"/>
                                        </p:tgtEl>
                                      </p:cBhvr>
                                    </p:animEffect>
                                  </p:childTnLst>
                                </p:cTn>
                              </p:par>
                              <p:par>
                                <p:cTn id="145" presetID="14" presetClass="entr" presetSubtype="10" fill="hold" grpId="0" nodeType="withEffect">
                                  <p:stCondLst>
                                    <p:cond delay="0"/>
                                  </p:stCondLst>
                                  <p:childTnLst>
                                    <p:set>
                                      <p:cBhvr>
                                        <p:cTn id="146" dur="1" fill="hold">
                                          <p:stCondLst>
                                            <p:cond delay="0"/>
                                          </p:stCondLst>
                                        </p:cTn>
                                        <p:tgtEl>
                                          <p:spTgt spid="67"/>
                                        </p:tgtEl>
                                        <p:attrNameLst>
                                          <p:attrName>style.visibility</p:attrName>
                                        </p:attrNameLst>
                                      </p:cBhvr>
                                      <p:to>
                                        <p:strVal val="visible"/>
                                      </p:to>
                                    </p:set>
                                    <p:animEffect transition="in" filter="randombar(horizontal)">
                                      <p:cBhvr>
                                        <p:cTn id="147" dur="500"/>
                                        <p:tgtEl>
                                          <p:spTgt spid="67"/>
                                        </p:tgtEl>
                                      </p:cBhvr>
                                    </p:animEffect>
                                  </p:childTnLst>
                                </p:cTn>
                              </p:par>
                              <p:par>
                                <p:cTn id="148" presetID="14" presetClass="entr" presetSubtype="10" fill="hold" grpId="0" nodeType="withEffect">
                                  <p:stCondLst>
                                    <p:cond delay="0"/>
                                  </p:stCondLst>
                                  <p:childTnLst>
                                    <p:set>
                                      <p:cBhvr>
                                        <p:cTn id="149" dur="1" fill="hold">
                                          <p:stCondLst>
                                            <p:cond delay="0"/>
                                          </p:stCondLst>
                                        </p:cTn>
                                        <p:tgtEl>
                                          <p:spTgt spid="71"/>
                                        </p:tgtEl>
                                        <p:attrNameLst>
                                          <p:attrName>style.visibility</p:attrName>
                                        </p:attrNameLst>
                                      </p:cBhvr>
                                      <p:to>
                                        <p:strVal val="visible"/>
                                      </p:to>
                                    </p:set>
                                    <p:animEffect transition="in" filter="randombar(horizontal)">
                                      <p:cBhvr>
                                        <p:cTn id="150" dur="500"/>
                                        <p:tgtEl>
                                          <p:spTgt spid="71"/>
                                        </p:tgtEl>
                                      </p:cBhvr>
                                    </p:animEffect>
                                  </p:childTnLst>
                                </p:cTn>
                              </p:par>
                              <p:par>
                                <p:cTn id="151" presetID="14" presetClass="entr" presetSubtype="10" fill="hold" grpId="0" nodeType="withEffect">
                                  <p:stCondLst>
                                    <p:cond delay="0"/>
                                  </p:stCondLst>
                                  <p:childTnLst>
                                    <p:set>
                                      <p:cBhvr>
                                        <p:cTn id="152" dur="1" fill="hold">
                                          <p:stCondLst>
                                            <p:cond delay="0"/>
                                          </p:stCondLst>
                                        </p:cTn>
                                        <p:tgtEl>
                                          <p:spTgt spid="72"/>
                                        </p:tgtEl>
                                        <p:attrNameLst>
                                          <p:attrName>style.visibility</p:attrName>
                                        </p:attrNameLst>
                                      </p:cBhvr>
                                      <p:to>
                                        <p:strVal val="visible"/>
                                      </p:to>
                                    </p:set>
                                    <p:animEffect transition="in" filter="randombar(horizontal)">
                                      <p:cBhvr>
                                        <p:cTn id="153" dur="500"/>
                                        <p:tgtEl>
                                          <p:spTgt spid="72"/>
                                        </p:tgtEl>
                                      </p:cBhvr>
                                    </p:animEffect>
                                  </p:childTnLst>
                                </p:cTn>
                              </p:par>
                            </p:childTnLst>
                          </p:cTn>
                        </p:par>
                      </p:childTnLst>
                    </p:cTn>
                  </p:par>
                  <p:par>
                    <p:cTn id="154" fill="hold">
                      <p:stCondLst>
                        <p:cond delay="indefinite"/>
                      </p:stCondLst>
                      <p:childTnLst>
                        <p:par>
                          <p:cTn id="155" fill="hold">
                            <p:stCondLst>
                              <p:cond delay="0"/>
                            </p:stCondLst>
                            <p:childTnLst>
                              <p:par>
                                <p:cTn id="156" presetID="14" presetClass="entr" presetSubtype="10" fill="hold" grpId="0" nodeType="clickEffect">
                                  <p:stCondLst>
                                    <p:cond delay="0"/>
                                  </p:stCondLst>
                                  <p:childTnLst>
                                    <p:set>
                                      <p:cBhvr>
                                        <p:cTn id="157" dur="1" fill="hold">
                                          <p:stCondLst>
                                            <p:cond delay="0"/>
                                          </p:stCondLst>
                                        </p:cTn>
                                        <p:tgtEl>
                                          <p:spTgt spid="81"/>
                                        </p:tgtEl>
                                        <p:attrNameLst>
                                          <p:attrName>style.visibility</p:attrName>
                                        </p:attrNameLst>
                                      </p:cBhvr>
                                      <p:to>
                                        <p:strVal val="visible"/>
                                      </p:to>
                                    </p:set>
                                    <p:animEffect transition="in" filter="randombar(horizontal)">
                                      <p:cBhvr>
                                        <p:cTn id="158" dur="500"/>
                                        <p:tgtEl>
                                          <p:spTgt spid="81"/>
                                        </p:tgtEl>
                                      </p:cBhvr>
                                    </p:animEffect>
                                  </p:childTnLst>
                                </p:cTn>
                              </p:par>
                              <p:par>
                                <p:cTn id="159" presetID="14" presetClass="entr" presetSubtype="10" fill="hold" nodeType="withEffect">
                                  <p:stCondLst>
                                    <p:cond delay="0"/>
                                  </p:stCondLst>
                                  <p:childTnLst>
                                    <p:set>
                                      <p:cBhvr>
                                        <p:cTn id="160" dur="1" fill="hold">
                                          <p:stCondLst>
                                            <p:cond delay="0"/>
                                          </p:stCondLst>
                                        </p:cTn>
                                        <p:tgtEl>
                                          <p:spTgt spid="82"/>
                                        </p:tgtEl>
                                        <p:attrNameLst>
                                          <p:attrName>style.visibility</p:attrName>
                                        </p:attrNameLst>
                                      </p:cBhvr>
                                      <p:to>
                                        <p:strVal val="visible"/>
                                      </p:to>
                                    </p:set>
                                    <p:animEffect transition="in" filter="randombar(horizontal)">
                                      <p:cBhvr>
                                        <p:cTn id="161" dur="500"/>
                                        <p:tgtEl>
                                          <p:spTgt spid="82"/>
                                        </p:tgtEl>
                                      </p:cBhvr>
                                    </p:animEffect>
                                  </p:childTnLst>
                                </p:cTn>
                              </p:par>
                              <p:par>
                                <p:cTn id="162" presetID="14" presetClass="entr" presetSubtype="10" fill="hold" grpId="0" nodeType="withEffect">
                                  <p:stCondLst>
                                    <p:cond delay="0"/>
                                  </p:stCondLst>
                                  <p:childTnLst>
                                    <p:set>
                                      <p:cBhvr>
                                        <p:cTn id="163" dur="1" fill="hold">
                                          <p:stCondLst>
                                            <p:cond delay="0"/>
                                          </p:stCondLst>
                                        </p:cTn>
                                        <p:tgtEl>
                                          <p:spTgt spid="83"/>
                                        </p:tgtEl>
                                        <p:attrNameLst>
                                          <p:attrName>style.visibility</p:attrName>
                                        </p:attrNameLst>
                                      </p:cBhvr>
                                      <p:to>
                                        <p:strVal val="visible"/>
                                      </p:to>
                                    </p:set>
                                    <p:animEffect transition="in" filter="randombar(horizontal)">
                                      <p:cBhvr>
                                        <p:cTn id="164" dur="500"/>
                                        <p:tgtEl>
                                          <p:spTgt spid="83"/>
                                        </p:tgtEl>
                                      </p:cBhvr>
                                    </p:animEffect>
                                  </p:childTnLst>
                                </p:cTn>
                              </p:par>
                              <p:par>
                                <p:cTn id="165" presetID="14" presetClass="entr" presetSubtype="10" fill="hold" grpId="0" nodeType="withEffect">
                                  <p:stCondLst>
                                    <p:cond delay="0"/>
                                  </p:stCondLst>
                                  <p:childTnLst>
                                    <p:set>
                                      <p:cBhvr>
                                        <p:cTn id="166" dur="1" fill="hold">
                                          <p:stCondLst>
                                            <p:cond delay="0"/>
                                          </p:stCondLst>
                                        </p:cTn>
                                        <p:tgtEl>
                                          <p:spTgt spid="84"/>
                                        </p:tgtEl>
                                        <p:attrNameLst>
                                          <p:attrName>style.visibility</p:attrName>
                                        </p:attrNameLst>
                                      </p:cBhvr>
                                      <p:to>
                                        <p:strVal val="visible"/>
                                      </p:to>
                                    </p:set>
                                    <p:animEffect transition="in" filter="randombar(horizontal)">
                                      <p:cBhvr>
                                        <p:cTn id="167" dur="500"/>
                                        <p:tgtEl>
                                          <p:spTgt spid="84"/>
                                        </p:tgtEl>
                                      </p:cBhvr>
                                    </p:animEffect>
                                  </p:childTnLst>
                                </p:cTn>
                              </p:par>
                              <p:par>
                                <p:cTn id="168" presetID="14" presetClass="entr" presetSubtype="10" fill="hold" grpId="0" nodeType="withEffect">
                                  <p:stCondLst>
                                    <p:cond delay="0"/>
                                  </p:stCondLst>
                                  <p:childTnLst>
                                    <p:set>
                                      <p:cBhvr>
                                        <p:cTn id="169" dur="1" fill="hold">
                                          <p:stCondLst>
                                            <p:cond delay="0"/>
                                          </p:stCondLst>
                                        </p:cTn>
                                        <p:tgtEl>
                                          <p:spTgt spid="85"/>
                                        </p:tgtEl>
                                        <p:attrNameLst>
                                          <p:attrName>style.visibility</p:attrName>
                                        </p:attrNameLst>
                                      </p:cBhvr>
                                      <p:to>
                                        <p:strVal val="visible"/>
                                      </p:to>
                                    </p:set>
                                    <p:animEffect transition="in" filter="randombar(horizontal)">
                                      <p:cBhvr>
                                        <p:cTn id="170" dur="500"/>
                                        <p:tgtEl>
                                          <p:spTgt spid="85"/>
                                        </p:tgtEl>
                                      </p:cBhvr>
                                    </p:animEffect>
                                  </p:childTnLst>
                                </p:cTn>
                              </p:par>
                              <p:par>
                                <p:cTn id="171" presetID="14" presetClass="entr" presetSubtype="10" fill="hold" grpId="0" nodeType="withEffect">
                                  <p:stCondLst>
                                    <p:cond delay="0"/>
                                  </p:stCondLst>
                                  <p:childTnLst>
                                    <p:set>
                                      <p:cBhvr>
                                        <p:cTn id="172" dur="1" fill="hold">
                                          <p:stCondLst>
                                            <p:cond delay="0"/>
                                          </p:stCondLst>
                                        </p:cTn>
                                        <p:tgtEl>
                                          <p:spTgt spid="86"/>
                                        </p:tgtEl>
                                        <p:attrNameLst>
                                          <p:attrName>style.visibility</p:attrName>
                                        </p:attrNameLst>
                                      </p:cBhvr>
                                      <p:to>
                                        <p:strVal val="visible"/>
                                      </p:to>
                                    </p:set>
                                    <p:animEffect transition="in" filter="randombar(horizontal)">
                                      <p:cBhvr>
                                        <p:cTn id="173" dur="500"/>
                                        <p:tgtEl>
                                          <p:spTgt spid="86"/>
                                        </p:tgtEl>
                                      </p:cBhvr>
                                    </p:animEffect>
                                  </p:childTnLst>
                                </p:cTn>
                              </p:par>
                              <p:par>
                                <p:cTn id="174" presetID="14" presetClass="entr" presetSubtype="10" fill="hold" grpId="0" nodeType="withEffect">
                                  <p:stCondLst>
                                    <p:cond delay="0"/>
                                  </p:stCondLst>
                                  <p:childTnLst>
                                    <p:set>
                                      <p:cBhvr>
                                        <p:cTn id="175" dur="1" fill="hold">
                                          <p:stCondLst>
                                            <p:cond delay="0"/>
                                          </p:stCondLst>
                                        </p:cTn>
                                        <p:tgtEl>
                                          <p:spTgt spid="87"/>
                                        </p:tgtEl>
                                        <p:attrNameLst>
                                          <p:attrName>style.visibility</p:attrName>
                                        </p:attrNameLst>
                                      </p:cBhvr>
                                      <p:to>
                                        <p:strVal val="visible"/>
                                      </p:to>
                                    </p:set>
                                    <p:animEffect transition="in" filter="randombar(horizontal)">
                                      <p:cBhvr>
                                        <p:cTn id="176" dur="500"/>
                                        <p:tgtEl>
                                          <p:spTgt spid="87"/>
                                        </p:tgtEl>
                                      </p:cBhvr>
                                    </p:animEffect>
                                  </p:childTnLst>
                                </p:cTn>
                              </p:par>
                            </p:childTnLst>
                          </p:cTn>
                        </p:par>
                      </p:childTnLst>
                    </p:cTn>
                  </p:par>
                  <p:par>
                    <p:cTn id="177" fill="hold">
                      <p:stCondLst>
                        <p:cond delay="indefinite"/>
                      </p:stCondLst>
                      <p:childTnLst>
                        <p:par>
                          <p:cTn id="178" fill="hold">
                            <p:stCondLst>
                              <p:cond delay="0"/>
                            </p:stCondLst>
                            <p:childTnLst>
                              <p:par>
                                <p:cTn id="179" presetID="14" presetClass="entr" presetSubtype="10" fill="hold" nodeType="clickEffect">
                                  <p:stCondLst>
                                    <p:cond delay="0"/>
                                  </p:stCondLst>
                                  <p:childTnLst>
                                    <p:set>
                                      <p:cBhvr>
                                        <p:cTn id="180" dur="1" fill="hold">
                                          <p:stCondLst>
                                            <p:cond delay="0"/>
                                          </p:stCondLst>
                                        </p:cTn>
                                        <p:tgtEl>
                                          <p:spTgt spid="89"/>
                                        </p:tgtEl>
                                        <p:attrNameLst>
                                          <p:attrName>style.visibility</p:attrName>
                                        </p:attrNameLst>
                                      </p:cBhvr>
                                      <p:to>
                                        <p:strVal val="visible"/>
                                      </p:to>
                                    </p:set>
                                    <p:animEffect transition="in" filter="randombar(horizontal)">
                                      <p:cBhvr>
                                        <p:cTn id="181"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5" grpId="0" animBg="1"/>
      <p:bldP spid="37" grpId="0" animBg="1"/>
      <p:bldP spid="38" grpId="0" animBg="1"/>
      <p:bldP spid="39" grpId="0" animBg="1"/>
      <p:bldP spid="43" grpId="0" animBg="1"/>
      <p:bldP spid="44" grpId="0"/>
      <p:bldP spid="63" grpId="0" animBg="1"/>
      <p:bldP spid="65" grpId="0"/>
      <p:bldP spid="66" grpId="0"/>
      <p:bldP spid="67" grpId="0"/>
      <p:bldP spid="71" grpId="0"/>
      <p:bldP spid="72" grpId="0"/>
      <p:bldP spid="81" grpId="0" animBg="1"/>
      <p:bldP spid="83" grpId="0"/>
      <p:bldP spid="84" grpId="0"/>
      <p:bldP spid="85" grpId="0"/>
      <p:bldP spid="86" grpId="0"/>
      <p:bldP spid="87" grpId="0"/>
      <p:bldP spid="98" grpId="0" animBg="1"/>
      <p:bldP spid="100" grpId="0"/>
      <p:bldP spid="101" grpId="0"/>
      <p:bldP spid="102" grpId="0"/>
      <p:bldP spid="103" grpId="0"/>
      <p:bldP spid="104" grpId="0"/>
      <p:bldP spid="105" grpId="0"/>
      <p:bldP spid="10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 name="Straight Connector 72">
            <a:extLst>
              <a:ext uri="{FF2B5EF4-FFF2-40B4-BE49-F238E27FC236}">
                <a16:creationId xmlns:a16="http://schemas.microsoft.com/office/drawing/2014/main" id="{1C92820F-4B4B-4717-B7E6-3D3F33F208C8}"/>
              </a:ext>
            </a:extLst>
          </p:cNvPr>
          <p:cNvCxnSpPr>
            <a:cxnSpLocks/>
          </p:cNvCxnSpPr>
          <p:nvPr/>
        </p:nvCxnSpPr>
        <p:spPr>
          <a:xfrm flipH="1">
            <a:off x="8878529" y="3105848"/>
            <a:ext cx="322967" cy="10000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51492CD-43CF-4000-9473-CD3512592263}"/>
              </a:ext>
            </a:extLst>
          </p:cNvPr>
          <p:cNvSpPr>
            <a:spLocks noGrp="1"/>
          </p:cNvSpPr>
          <p:nvPr>
            <p:ph type="title"/>
          </p:nvPr>
        </p:nvSpPr>
        <p:spPr/>
        <p:txBody>
          <a:bodyPr/>
          <a:lstStyle/>
          <a:p>
            <a:r>
              <a:rPr lang="en-US"/>
              <a:t>AWS Transit Gateway (TGW)</a:t>
            </a:r>
          </a:p>
        </p:txBody>
      </p:sp>
      <p:grpSp>
        <p:nvGrpSpPr>
          <p:cNvPr id="44" name="Group 43">
            <a:extLst>
              <a:ext uri="{FF2B5EF4-FFF2-40B4-BE49-F238E27FC236}">
                <a16:creationId xmlns:a16="http://schemas.microsoft.com/office/drawing/2014/main" id="{DDE2B85F-7514-4B63-A904-B902A97B286E}"/>
              </a:ext>
            </a:extLst>
          </p:cNvPr>
          <p:cNvGrpSpPr/>
          <p:nvPr/>
        </p:nvGrpSpPr>
        <p:grpSpPr>
          <a:xfrm>
            <a:off x="1107393" y="1733725"/>
            <a:ext cx="1674718" cy="680545"/>
            <a:chOff x="1107393" y="1733725"/>
            <a:chExt cx="1674718" cy="680545"/>
          </a:xfrm>
        </p:grpSpPr>
        <p:sp>
          <p:nvSpPr>
            <p:cNvPr id="5" name="Rectangle 4">
              <a:extLst>
                <a:ext uri="{FF2B5EF4-FFF2-40B4-BE49-F238E27FC236}">
                  <a16:creationId xmlns:a16="http://schemas.microsoft.com/office/drawing/2014/main" id="{91FE0F9A-3A81-4805-9231-BDAD4C5AF686}"/>
                </a:ext>
              </a:extLst>
            </p:cNvPr>
            <p:cNvSpPr/>
            <p:nvPr/>
          </p:nvSpPr>
          <p:spPr>
            <a:xfrm>
              <a:off x="1107393" y="1733726"/>
              <a:ext cx="1674718" cy="680544"/>
            </a:xfrm>
            <a:prstGeom prst="rect">
              <a:avLst/>
            </a:prstGeom>
            <a:noFill/>
            <a:ln w="381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ln w="0"/>
                  <a:solidFill>
                    <a:srgbClr val="1E8900"/>
                  </a:solidFill>
                  <a:latin typeface="Arial" panose="020B0604020202020204" pitchFamily="34" charset="0"/>
                  <a:cs typeface="Arial" panose="020B0604020202020204" pitchFamily="34" charset="0"/>
                </a:rPr>
                <a:t>VPC A</a:t>
              </a:r>
            </a:p>
          </p:txBody>
        </p:sp>
        <p:sp>
          <p:nvSpPr>
            <p:cNvPr id="6" name="TextBox 5">
              <a:extLst>
                <a:ext uri="{FF2B5EF4-FFF2-40B4-BE49-F238E27FC236}">
                  <a16:creationId xmlns:a16="http://schemas.microsoft.com/office/drawing/2014/main" id="{4B51BC31-D817-4884-84EE-2A90B9217B05}"/>
                </a:ext>
              </a:extLst>
            </p:cNvPr>
            <p:cNvSpPr txBox="1"/>
            <p:nvPr/>
          </p:nvSpPr>
          <p:spPr>
            <a:xfrm>
              <a:off x="1501905" y="2041454"/>
              <a:ext cx="1266693" cy="369332"/>
            </a:xfrm>
            <a:prstGeom prst="rect">
              <a:avLst/>
            </a:prstGeom>
            <a:solidFill>
              <a:schemeClr val="bg1"/>
            </a:solidFill>
            <a:ln w="38100">
              <a:solidFill>
                <a:schemeClr val="accent5">
                  <a:lumMod val="75000"/>
                </a:schemeClr>
              </a:solidFill>
            </a:ln>
          </p:spPr>
          <p:txBody>
            <a:bodyPr wrap="none" rtlCol="0">
              <a:spAutoFit/>
            </a:bodyPr>
            <a:lstStyle/>
            <a:p>
              <a:r>
                <a:rPr lang="en-US"/>
                <a:t>10.1.0.0/16</a:t>
              </a:r>
            </a:p>
          </p:txBody>
        </p:sp>
        <p:pic>
          <p:nvPicPr>
            <p:cNvPr id="7" name="Graphic 6">
              <a:extLst>
                <a:ext uri="{FF2B5EF4-FFF2-40B4-BE49-F238E27FC236}">
                  <a16:creationId xmlns:a16="http://schemas.microsoft.com/office/drawing/2014/main" id="{54E72876-701A-4442-AC5F-AC786720729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7393" y="1733725"/>
              <a:ext cx="381000" cy="381000"/>
            </a:xfrm>
            <a:prstGeom prst="rect">
              <a:avLst/>
            </a:prstGeom>
          </p:spPr>
        </p:pic>
      </p:grpSp>
      <p:pic>
        <p:nvPicPr>
          <p:cNvPr id="13" name="Graphic 7">
            <a:extLst>
              <a:ext uri="{FF2B5EF4-FFF2-40B4-BE49-F238E27FC236}">
                <a16:creationId xmlns:a16="http://schemas.microsoft.com/office/drawing/2014/main" id="{B4088B6A-09C1-4207-8796-3D40E2852B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4786" y="30480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21">
            <a:extLst>
              <a:ext uri="{FF2B5EF4-FFF2-40B4-BE49-F238E27FC236}">
                <a16:creationId xmlns:a16="http://schemas.microsoft.com/office/drawing/2014/main" id="{05EE0A2D-D5BE-4A31-8CDD-79B3717DD2AD}"/>
              </a:ext>
            </a:extLst>
          </p:cNvPr>
          <p:cNvSpPr/>
          <p:nvPr/>
        </p:nvSpPr>
        <p:spPr>
          <a:xfrm>
            <a:off x="726393" y="1053180"/>
            <a:ext cx="4390355" cy="4909839"/>
          </a:xfrm>
          <a:prstGeom prst="rect">
            <a:avLst/>
          </a:prstGeom>
          <a:noFill/>
          <a:ln w="12700">
            <a:solidFill>
              <a:srgbClr val="5B9CD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solidFill>
                  <a:srgbClr val="5B9CD5"/>
                </a:solidFill>
                <a:latin typeface="Arial" panose="020B0604020202020204" pitchFamily="34" charset="0"/>
                <a:cs typeface="Arial" panose="020B0604020202020204" pitchFamily="34" charset="0"/>
              </a:rPr>
              <a:t>AWS Region 1</a:t>
            </a:r>
          </a:p>
        </p:txBody>
      </p:sp>
      <p:pic>
        <p:nvPicPr>
          <p:cNvPr id="23" name="Graphic 22">
            <a:extLst>
              <a:ext uri="{FF2B5EF4-FFF2-40B4-BE49-F238E27FC236}">
                <a16:creationId xmlns:a16="http://schemas.microsoft.com/office/drawing/2014/main" id="{290E7A5B-F76D-45C1-A831-5637CCA97F9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6393" y="1053180"/>
            <a:ext cx="381000" cy="381000"/>
          </a:xfrm>
          <a:prstGeom prst="rect">
            <a:avLst/>
          </a:prstGeom>
        </p:spPr>
      </p:pic>
      <p:sp>
        <p:nvSpPr>
          <p:cNvPr id="24" name="Rectangle 23">
            <a:extLst>
              <a:ext uri="{FF2B5EF4-FFF2-40B4-BE49-F238E27FC236}">
                <a16:creationId xmlns:a16="http://schemas.microsoft.com/office/drawing/2014/main" id="{6B347312-A4BC-4A18-8575-ACC1933CFEF0}"/>
              </a:ext>
            </a:extLst>
          </p:cNvPr>
          <p:cNvSpPr/>
          <p:nvPr/>
        </p:nvSpPr>
        <p:spPr>
          <a:xfrm>
            <a:off x="6903792" y="1053179"/>
            <a:ext cx="4390355" cy="4909839"/>
          </a:xfrm>
          <a:prstGeom prst="rect">
            <a:avLst/>
          </a:prstGeom>
          <a:noFill/>
          <a:ln w="12700">
            <a:solidFill>
              <a:srgbClr val="5B9CD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solidFill>
                  <a:srgbClr val="5B9CD5"/>
                </a:solidFill>
                <a:latin typeface="Arial" panose="020B0604020202020204" pitchFamily="34" charset="0"/>
                <a:cs typeface="Arial" panose="020B0604020202020204" pitchFamily="34" charset="0"/>
              </a:rPr>
              <a:t>AWS Region 2</a:t>
            </a:r>
          </a:p>
        </p:txBody>
      </p:sp>
      <p:pic>
        <p:nvPicPr>
          <p:cNvPr id="25" name="Graphic 24">
            <a:extLst>
              <a:ext uri="{FF2B5EF4-FFF2-40B4-BE49-F238E27FC236}">
                <a16:creationId xmlns:a16="http://schemas.microsoft.com/office/drawing/2014/main" id="{F3A762B0-B6B3-44EE-80A1-1FA6AC43A06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03792" y="1053180"/>
            <a:ext cx="381000" cy="381000"/>
          </a:xfrm>
          <a:prstGeom prst="rect">
            <a:avLst/>
          </a:prstGeom>
        </p:spPr>
      </p:pic>
      <p:pic>
        <p:nvPicPr>
          <p:cNvPr id="26" name="Graphic 7">
            <a:extLst>
              <a:ext uri="{FF2B5EF4-FFF2-40B4-BE49-F238E27FC236}">
                <a16:creationId xmlns:a16="http://schemas.microsoft.com/office/drawing/2014/main" id="{4E09E5D0-E7E3-4D2D-9416-0471C374B53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24179" y="30480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6" name="Straight Connector 35">
            <a:extLst>
              <a:ext uri="{FF2B5EF4-FFF2-40B4-BE49-F238E27FC236}">
                <a16:creationId xmlns:a16="http://schemas.microsoft.com/office/drawing/2014/main" id="{73AFEF3B-BE6F-4D0E-81C3-BF27023246E0}"/>
              </a:ext>
            </a:extLst>
          </p:cNvPr>
          <p:cNvCxnSpPr>
            <a:stCxn id="13" idx="3"/>
            <a:endCxn id="26" idx="1"/>
          </p:cNvCxnSpPr>
          <p:nvPr/>
        </p:nvCxnSpPr>
        <p:spPr>
          <a:xfrm>
            <a:off x="4646786" y="3429000"/>
            <a:ext cx="277739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DAAB23FF-173E-42B8-9677-3B51203323FA}"/>
              </a:ext>
            </a:extLst>
          </p:cNvPr>
          <p:cNvGrpSpPr/>
          <p:nvPr/>
        </p:nvGrpSpPr>
        <p:grpSpPr>
          <a:xfrm>
            <a:off x="1107393" y="2631592"/>
            <a:ext cx="1674718" cy="680545"/>
            <a:chOff x="1107393" y="1733725"/>
            <a:chExt cx="1674718" cy="680545"/>
          </a:xfrm>
        </p:grpSpPr>
        <p:sp>
          <p:nvSpPr>
            <p:cNvPr id="46" name="Rectangle 45">
              <a:extLst>
                <a:ext uri="{FF2B5EF4-FFF2-40B4-BE49-F238E27FC236}">
                  <a16:creationId xmlns:a16="http://schemas.microsoft.com/office/drawing/2014/main" id="{07195F14-0A5E-424E-80BE-214E7089BA60}"/>
                </a:ext>
              </a:extLst>
            </p:cNvPr>
            <p:cNvSpPr/>
            <p:nvPr/>
          </p:nvSpPr>
          <p:spPr>
            <a:xfrm>
              <a:off x="1107393" y="1733726"/>
              <a:ext cx="1674718" cy="680544"/>
            </a:xfrm>
            <a:prstGeom prst="rect">
              <a:avLst/>
            </a:prstGeom>
            <a:noFill/>
            <a:ln w="381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ln w="0"/>
                  <a:solidFill>
                    <a:srgbClr val="1E8900"/>
                  </a:solidFill>
                  <a:latin typeface="Arial" panose="020B0604020202020204" pitchFamily="34" charset="0"/>
                  <a:cs typeface="Arial" panose="020B0604020202020204" pitchFamily="34" charset="0"/>
                </a:rPr>
                <a:t>VPC B</a:t>
              </a:r>
            </a:p>
          </p:txBody>
        </p:sp>
        <p:sp>
          <p:nvSpPr>
            <p:cNvPr id="47" name="TextBox 46">
              <a:extLst>
                <a:ext uri="{FF2B5EF4-FFF2-40B4-BE49-F238E27FC236}">
                  <a16:creationId xmlns:a16="http://schemas.microsoft.com/office/drawing/2014/main" id="{9679478E-8743-49A7-8A0F-73E9D5FD2377}"/>
                </a:ext>
              </a:extLst>
            </p:cNvPr>
            <p:cNvSpPr txBox="1"/>
            <p:nvPr/>
          </p:nvSpPr>
          <p:spPr>
            <a:xfrm>
              <a:off x="1501905" y="2041454"/>
              <a:ext cx="1266693" cy="369332"/>
            </a:xfrm>
            <a:prstGeom prst="rect">
              <a:avLst/>
            </a:prstGeom>
            <a:solidFill>
              <a:schemeClr val="bg1"/>
            </a:solidFill>
            <a:ln w="38100">
              <a:solidFill>
                <a:schemeClr val="accent5">
                  <a:lumMod val="75000"/>
                </a:schemeClr>
              </a:solidFill>
            </a:ln>
          </p:spPr>
          <p:txBody>
            <a:bodyPr wrap="none" rtlCol="0">
              <a:spAutoFit/>
            </a:bodyPr>
            <a:lstStyle/>
            <a:p>
              <a:r>
                <a:rPr lang="en-US"/>
                <a:t>10.2.0.0/16</a:t>
              </a:r>
            </a:p>
          </p:txBody>
        </p:sp>
        <p:pic>
          <p:nvPicPr>
            <p:cNvPr id="48" name="Graphic 47">
              <a:extLst>
                <a:ext uri="{FF2B5EF4-FFF2-40B4-BE49-F238E27FC236}">
                  <a16:creationId xmlns:a16="http://schemas.microsoft.com/office/drawing/2014/main" id="{7DD46E72-DE00-40F4-8EA3-28166A65506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7393" y="1733725"/>
              <a:ext cx="381000" cy="381000"/>
            </a:xfrm>
            <a:prstGeom prst="rect">
              <a:avLst/>
            </a:prstGeom>
          </p:spPr>
        </p:pic>
      </p:grpSp>
      <p:grpSp>
        <p:nvGrpSpPr>
          <p:cNvPr id="49" name="Group 48">
            <a:extLst>
              <a:ext uri="{FF2B5EF4-FFF2-40B4-BE49-F238E27FC236}">
                <a16:creationId xmlns:a16="http://schemas.microsoft.com/office/drawing/2014/main" id="{329477D3-2630-4B3F-8841-B8F4473B908B}"/>
              </a:ext>
            </a:extLst>
          </p:cNvPr>
          <p:cNvGrpSpPr/>
          <p:nvPr/>
        </p:nvGrpSpPr>
        <p:grpSpPr>
          <a:xfrm>
            <a:off x="1113336" y="4527644"/>
            <a:ext cx="1674718" cy="680545"/>
            <a:chOff x="1107393" y="1733725"/>
            <a:chExt cx="1674718" cy="680545"/>
          </a:xfrm>
        </p:grpSpPr>
        <p:sp>
          <p:nvSpPr>
            <p:cNvPr id="50" name="Rectangle 49">
              <a:extLst>
                <a:ext uri="{FF2B5EF4-FFF2-40B4-BE49-F238E27FC236}">
                  <a16:creationId xmlns:a16="http://schemas.microsoft.com/office/drawing/2014/main" id="{52B221E1-90C7-48C1-99CB-C270549D45C4}"/>
                </a:ext>
              </a:extLst>
            </p:cNvPr>
            <p:cNvSpPr/>
            <p:nvPr/>
          </p:nvSpPr>
          <p:spPr>
            <a:xfrm>
              <a:off x="1107393" y="1733726"/>
              <a:ext cx="1674718" cy="680544"/>
            </a:xfrm>
            <a:prstGeom prst="rect">
              <a:avLst/>
            </a:prstGeom>
            <a:noFill/>
            <a:ln w="381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ln w="0"/>
                  <a:solidFill>
                    <a:srgbClr val="1E8900"/>
                  </a:solidFill>
                  <a:latin typeface="Arial" panose="020B0604020202020204" pitchFamily="34" charset="0"/>
                  <a:cs typeface="Arial" panose="020B0604020202020204" pitchFamily="34" charset="0"/>
                </a:rPr>
                <a:t>VPC D</a:t>
              </a:r>
            </a:p>
          </p:txBody>
        </p:sp>
        <p:sp>
          <p:nvSpPr>
            <p:cNvPr id="51" name="TextBox 50">
              <a:extLst>
                <a:ext uri="{FF2B5EF4-FFF2-40B4-BE49-F238E27FC236}">
                  <a16:creationId xmlns:a16="http://schemas.microsoft.com/office/drawing/2014/main" id="{CC34CF43-7F88-4C8D-A6C8-DBD269BFE519}"/>
                </a:ext>
              </a:extLst>
            </p:cNvPr>
            <p:cNvSpPr txBox="1"/>
            <p:nvPr/>
          </p:nvSpPr>
          <p:spPr>
            <a:xfrm>
              <a:off x="1501905" y="2041454"/>
              <a:ext cx="1266693" cy="369332"/>
            </a:xfrm>
            <a:prstGeom prst="rect">
              <a:avLst/>
            </a:prstGeom>
            <a:solidFill>
              <a:schemeClr val="bg1"/>
            </a:solidFill>
            <a:ln w="38100">
              <a:solidFill>
                <a:schemeClr val="accent5">
                  <a:lumMod val="75000"/>
                </a:schemeClr>
              </a:solidFill>
            </a:ln>
          </p:spPr>
          <p:txBody>
            <a:bodyPr wrap="none" rtlCol="0">
              <a:spAutoFit/>
            </a:bodyPr>
            <a:lstStyle/>
            <a:p>
              <a:r>
                <a:rPr lang="en-US"/>
                <a:t>10.4.0.0/16</a:t>
              </a:r>
            </a:p>
          </p:txBody>
        </p:sp>
        <p:pic>
          <p:nvPicPr>
            <p:cNvPr id="52" name="Graphic 51">
              <a:extLst>
                <a:ext uri="{FF2B5EF4-FFF2-40B4-BE49-F238E27FC236}">
                  <a16:creationId xmlns:a16="http://schemas.microsoft.com/office/drawing/2014/main" id="{4DB312B1-F62D-4562-A824-A5E2B9374D6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7393" y="1733725"/>
              <a:ext cx="381000" cy="381000"/>
            </a:xfrm>
            <a:prstGeom prst="rect">
              <a:avLst/>
            </a:prstGeom>
          </p:spPr>
        </p:pic>
      </p:grpSp>
      <p:grpSp>
        <p:nvGrpSpPr>
          <p:cNvPr id="53" name="Group 52">
            <a:extLst>
              <a:ext uri="{FF2B5EF4-FFF2-40B4-BE49-F238E27FC236}">
                <a16:creationId xmlns:a16="http://schemas.microsoft.com/office/drawing/2014/main" id="{DE47CA91-D346-4E29-8EBF-0D270A6DFFA5}"/>
              </a:ext>
            </a:extLst>
          </p:cNvPr>
          <p:cNvGrpSpPr/>
          <p:nvPr/>
        </p:nvGrpSpPr>
        <p:grpSpPr>
          <a:xfrm>
            <a:off x="1107393" y="3586157"/>
            <a:ext cx="1674718" cy="680545"/>
            <a:chOff x="1107393" y="1733725"/>
            <a:chExt cx="1674718" cy="680545"/>
          </a:xfrm>
        </p:grpSpPr>
        <p:sp>
          <p:nvSpPr>
            <p:cNvPr id="54" name="Rectangle 53">
              <a:extLst>
                <a:ext uri="{FF2B5EF4-FFF2-40B4-BE49-F238E27FC236}">
                  <a16:creationId xmlns:a16="http://schemas.microsoft.com/office/drawing/2014/main" id="{4503E85D-EE36-44B2-8E8B-414A4A7CC7B9}"/>
                </a:ext>
              </a:extLst>
            </p:cNvPr>
            <p:cNvSpPr/>
            <p:nvPr/>
          </p:nvSpPr>
          <p:spPr>
            <a:xfrm>
              <a:off x="1107393" y="1733726"/>
              <a:ext cx="1674718" cy="680544"/>
            </a:xfrm>
            <a:prstGeom prst="rect">
              <a:avLst/>
            </a:prstGeom>
            <a:noFill/>
            <a:ln w="381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ln w="0"/>
                  <a:solidFill>
                    <a:srgbClr val="1E8900"/>
                  </a:solidFill>
                  <a:latin typeface="Arial" panose="020B0604020202020204" pitchFamily="34" charset="0"/>
                  <a:cs typeface="Arial" panose="020B0604020202020204" pitchFamily="34" charset="0"/>
                </a:rPr>
                <a:t>VPC C</a:t>
              </a:r>
            </a:p>
          </p:txBody>
        </p:sp>
        <p:sp>
          <p:nvSpPr>
            <p:cNvPr id="55" name="TextBox 54">
              <a:extLst>
                <a:ext uri="{FF2B5EF4-FFF2-40B4-BE49-F238E27FC236}">
                  <a16:creationId xmlns:a16="http://schemas.microsoft.com/office/drawing/2014/main" id="{ED5DD8C2-A665-48B1-BA09-21B7991B73F3}"/>
                </a:ext>
              </a:extLst>
            </p:cNvPr>
            <p:cNvSpPr txBox="1"/>
            <p:nvPr/>
          </p:nvSpPr>
          <p:spPr>
            <a:xfrm>
              <a:off x="1501905" y="2041454"/>
              <a:ext cx="1266693" cy="369332"/>
            </a:xfrm>
            <a:prstGeom prst="rect">
              <a:avLst/>
            </a:prstGeom>
            <a:solidFill>
              <a:schemeClr val="bg1"/>
            </a:solidFill>
            <a:ln w="38100">
              <a:solidFill>
                <a:schemeClr val="accent5">
                  <a:lumMod val="75000"/>
                </a:schemeClr>
              </a:solidFill>
            </a:ln>
          </p:spPr>
          <p:txBody>
            <a:bodyPr wrap="none" rtlCol="0">
              <a:spAutoFit/>
            </a:bodyPr>
            <a:lstStyle/>
            <a:p>
              <a:r>
                <a:rPr lang="en-US"/>
                <a:t>10.3.0.0/16</a:t>
              </a:r>
            </a:p>
          </p:txBody>
        </p:sp>
        <p:pic>
          <p:nvPicPr>
            <p:cNvPr id="56" name="Graphic 55">
              <a:extLst>
                <a:ext uri="{FF2B5EF4-FFF2-40B4-BE49-F238E27FC236}">
                  <a16:creationId xmlns:a16="http://schemas.microsoft.com/office/drawing/2014/main" id="{B34C5493-D5F8-4440-8440-EC9BE9E4A2C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7393" y="1733725"/>
              <a:ext cx="381000" cy="381000"/>
            </a:xfrm>
            <a:prstGeom prst="rect">
              <a:avLst/>
            </a:prstGeom>
          </p:spPr>
        </p:pic>
      </p:grpSp>
      <p:grpSp>
        <p:nvGrpSpPr>
          <p:cNvPr id="57" name="Group 56">
            <a:extLst>
              <a:ext uri="{FF2B5EF4-FFF2-40B4-BE49-F238E27FC236}">
                <a16:creationId xmlns:a16="http://schemas.microsoft.com/office/drawing/2014/main" id="{86BE2627-EE8E-439F-B3F6-72378EF3DF6B}"/>
              </a:ext>
            </a:extLst>
          </p:cNvPr>
          <p:cNvGrpSpPr/>
          <p:nvPr/>
        </p:nvGrpSpPr>
        <p:grpSpPr>
          <a:xfrm>
            <a:off x="9201496" y="1733725"/>
            <a:ext cx="1674718" cy="680545"/>
            <a:chOff x="1107393" y="1733725"/>
            <a:chExt cx="1674718" cy="680545"/>
          </a:xfrm>
        </p:grpSpPr>
        <p:sp>
          <p:nvSpPr>
            <p:cNvPr id="58" name="Rectangle 57">
              <a:extLst>
                <a:ext uri="{FF2B5EF4-FFF2-40B4-BE49-F238E27FC236}">
                  <a16:creationId xmlns:a16="http://schemas.microsoft.com/office/drawing/2014/main" id="{2519EBBD-5D87-4868-B041-D4B35A185DE7}"/>
                </a:ext>
              </a:extLst>
            </p:cNvPr>
            <p:cNvSpPr/>
            <p:nvPr/>
          </p:nvSpPr>
          <p:spPr>
            <a:xfrm>
              <a:off x="1107393" y="1733726"/>
              <a:ext cx="1674718" cy="680544"/>
            </a:xfrm>
            <a:prstGeom prst="rect">
              <a:avLst/>
            </a:prstGeom>
            <a:noFill/>
            <a:ln w="381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ln w="0"/>
                  <a:solidFill>
                    <a:srgbClr val="1E8900"/>
                  </a:solidFill>
                  <a:latin typeface="Arial" panose="020B0604020202020204" pitchFamily="34" charset="0"/>
                  <a:cs typeface="Arial" panose="020B0604020202020204" pitchFamily="34" charset="0"/>
                </a:rPr>
                <a:t>VPC E</a:t>
              </a:r>
            </a:p>
          </p:txBody>
        </p:sp>
        <p:sp>
          <p:nvSpPr>
            <p:cNvPr id="59" name="TextBox 58">
              <a:extLst>
                <a:ext uri="{FF2B5EF4-FFF2-40B4-BE49-F238E27FC236}">
                  <a16:creationId xmlns:a16="http://schemas.microsoft.com/office/drawing/2014/main" id="{4C681452-F779-49A3-9778-13ADE7ABA25C}"/>
                </a:ext>
              </a:extLst>
            </p:cNvPr>
            <p:cNvSpPr txBox="1"/>
            <p:nvPr/>
          </p:nvSpPr>
          <p:spPr>
            <a:xfrm>
              <a:off x="1501905" y="2041454"/>
              <a:ext cx="1266693" cy="369332"/>
            </a:xfrm>
            <a:prstGeom prst="rect">
              <a:avLst/>
            </a:prstGeom>
            <a:solidFill>
              <a:schemeClr val="bg1"/>
            </a:solidFill>
            <a:ln w="38100">
              <a:solidFill>
                <a:schemeClr val="accent5">
                  <a:lumMod val="75000"/>
                </a:schemeClr>
              </a:solidFill>
            </a:ln>
          </p:spPr>
          <p:txBody>
            <a:bodyPr wrap="none" rtlCol="0">
              <a:spAutoFit/>
            </a:bodyPr>
            <a:lstStyle/>
            <a:p>
              <a:r>
                <a:rPr lang="en-US"/>
                <a:t>10.5.0.0/16</a:t>
              </a:r>
            </a:p>
          </p:txBody>
        </p:sp>
        <p:pic>
          <p:nvPicPr>
            <p:cNvPr id="60" name="Graphic 59">
              <a:extLst>
                <a:ext uri="{FF2B5EF4-FFF2-40B4-BE49-F238E27FC236}">
                  <a16:creationId xmlns:a16="http://schemas.microsoft.com/office/drawing/2014/main" id="{9728E039-8BDA-4DDF-B2A9-D7CFA6736A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7393" y="1733725"/>
              <a:ext cx="381000" cy="381000"/>
            </a:xfrm>
            <a:prstGeom prst="rect">
              <a:avLst/>
            </a:prstGeom>
          </p:spPr>
        </p:pic>
      </p:grpSp>
      <p:grpSp>
        <p:nvGrpSpPr>
          <p:cNvPr id="61" name="Group 60">
            <a:extLst>
              <a:ext uri="{FF2B5EF4-FFF2-40B4-BE49-F238E27FC236}">
                <a16:creationId xmlns:a16="http://schemas.microsoft.com/office/drawing/2014/main" id="{A4ECD2F9-AABA-4EC8-8115-01E976BB3AA7}"/>
              </a:ext>
            </a:extLst>
          </p:cNvPr>
          <p:cNvGrpSpPr/>
          <p:nvPr/>
        </p:nvGrpSpPr>
        <p:grpSpPr>
          <a:xfrm>
            <a:off x="9201496" y="2631592"/>
            <a:ext cx="1674718" cy="680545"/>
            <a:chOff x="1107393" y="1733725"/>
            <a:chExt cx="1674718" cy="680545"/>
          </a:xfrm>
        </p:grpSpPr>
        <p:sp>
          <p:nvSpPr>
            <p:cNvPr id="62" name="Rectangle 61">
              <a:extLst>
                <a:ext uri="{FF2B5EF4-FFF2-40B4-BE49-F238E27FC236}">
                  <a16:creationId xmlns:a16="http://schemas.microsoft.com/office/drawing/2014/main" id="{AC81F0D1-0B7B-4388-97C4-B9C94F0E3CB9}"/>
                </a:ext>
              </a:extLst>
            </p:cNvPr>
            <p:cNvSpPr/>
            <p:nvPr/>
          </p:nvSpPr>
          <p:spPr>
            <a:xfrm>
              <a:off x="1107393" y="1733726"/>
              <a:ext cx="1674718" cy="680544"/>
            </a:xfrm>
            <a:prstGeom prst="rect">
              <a:avLst/>
            </a:prstGeom>
            <a:noFill/>
            <a:ln w="381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ln w="0"/>
                  <a:solidFill>
                    <a:srgbClr val="1E8900"/>
                  </a:solidFill>
                  <a:latin typeface="Arial" panose="020B0604020202020204" pitchFamily="34" charset="0"/>
                  <a:cs typeface="Arial" panose="020B0604020202020204" pitchFamily="34" charset="0"/>
                </a:rPr>
                <a:t>VPC F</a:t>
              </a:r>
            </a:p>
          </p:txBody>
        </p:sp>
        <p:sp>
          <p:nvSpPr>
            <p:cNvPr id="63" name="TextBox 62">
              <a:extLst>
                <a:ext uri="{FF2B5EF4-FFF2-40B4-BE49-F238E27FC236}">
                  <a16:creationId xmlns:a16="http://schemas.microsoft.com/office/drawing/2014/main" id="{2F947FB1-2BC9-4076-AB12-A3459EF4B42B}"/>
                </a:ext>
              </a:extLst>
            </p:cNvPr>
            <p:cNvSpPr txBox="1"/>
            <p:nvPr/>
          </p:nvSpPr>
          <p:spPr>
            <a:xfrm>
              <a:off x="1501905" y="2041454"/>
              <a:ext cx="1266693" cy="369332"/>
            </a:xfrm>
            <a:prstGeom prst="rect">
              <a:avLst/>
            </a:prstGeom>
            <a:solidFill>
              <a:schemeClr val="bg1"/>
            </a:solidFill>
            <a:ln w="38100">
              <a:solidFill>
                <a:schemeClr val="accent5">
                  <a:lumMod val="75000"/>
                </a:schemeClr>
              </a:solidFill>
            </a:ln>
          </p:spPr>
          <p:txBody>
            <a:bodyPr wrap="none" rtlCol="0">
              <a:spAutoFit/>
            </a:bodyPr>
            <a:lstStyle/>
            <a:p>
              <a:r>
                <a:rPr lang="en-US"/>
                <a:t>10.5.0.0/16</a:t>
              </a:r>
            </a:p>
          </p:txBody>
        </p:sp>
        <p:pic>
          <p:nvPicPr>
            <p:cNvPr id="64" name="Graphic 63">
              <a:extLst>
                <a:ext uri="{FF2B5EF4-FFF2-40B4-BE49-F238E27FC236}">
                  <a16:creationId xmlns:a16="http://schemas.microsoft.com/office/drawing/2014/main" id="{55D8BD65-7D3C-4DAC-93B0-A988E21BDD6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7393" y="1733725"/>
              <a:ext cx="381000" cy="381000"/>
            </a:xfrm>
            <a:prstGeom prst="rect">
              <a:avLst/>
            </a:prstGeom>
          </p:spPr>
        </p:pic>
      </p:grpSp>
      <p:grpSp>
        <p:nvGrpSpPr>
          <p:cNvPr id="65" name="Group 64">
            <a:extLst>
              <a:ext uri="{FF2B5EF4-FFF2-40B4-BE49-F238E27FC236}">
                <a16:creationId xmlns:a16="http://schemas.microsoft.com/office/drawing/2014/main" id="{ABCEBD6D-F2C7-46FB-85CB-EF04BDAB40BA}"/>
              </a:ext>
            </a:extLst>
          </p:cNvPr>
          <p:cNvGrpSpPr/>
          <p:nvPr/>
        </p:nvGrpSpPr>
        <p:grpSpPr>
          <a:xfrm>
            <a:off x="9207439" y="4527644"/>
            <a:ext cx="1674718" cy="680545"/>
            <a:chOff x="1107393" y="1733725"/>
            <a:chExt cx="1674718" cy="680545"/>
          </a:xfrm>
        </p:grpSpPr>
        <p:sp>
          <p:nvSpPr>
            <p:cNvPr id="66" name="Rectangle 65">
              <a:extLst>
                <a:ext uri="{FF2B5EF4-FFF2-40B4-BE49-F238E27FC236}">
                  <a16:creationId xmlns:a16="http://schemas.microsoft.com/office/drawing/2014/main" id="{8041720D-BF34-44BD-B015-420B1E8C160A}"/>
                </a:ext>
              </a:extLst>
            </p:cNvPr>
            <p:cNvSpPr/>
            <p:nvPr/>
          </p:nvSpPr>
          <p:spPr>
            <a:xfrm>
              <a:off x="1107393" y="1733726"/>
              <a:ext cx="1674718" cy="680544"/>
            </a:xfrm>
            <a:prstGeom prst="rect">
              <a:avLst/>
            </a:prstGeom>
            <a:noFill/>
            <a:ln w="381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ln w="0"/>
                  <a:solidFill>
                    <a:srgbClr val="1E8900"/>
                  </a:solidFill>
                  <a:latin typeface="Arial" panose="020B0604020202020204" pitchFamily="34" charset="0"/>
                  <a:cs typeface="Arial" panose="020B0604020202020204" pitchFamily="34" charset="0"/>
                </a:rPr>
                <a:t>VPC H</a:t>
              </a:r>
            </a:p>
          </p:txBody>
        </p:sp>
        <p:sp>
          <p:nvSpPr>
            <p:cNvPr id="67" name="TextBox 66">
              <a:extLst>
                <a:ext uri="{FF2B5EF4-FFF2-40B4-BE49-F238E27FC236}">
                  <a16:creationId xmlns:a16="http://schemas.microsoft.com/office/drawing/2014/main" id="{41D2703C-B1B8-4E55-AB72-E705D1289F02}"/>
                </a:ext>
              </a:extLst>
            </p:cNvPr>
            <p:cNvSpPr txBox="1"/>
            <p:nvPr/>
          </p:nvSpPr>
          <p:spPr>
            <a:xfrm>
              <a:off x="1501905" y="2041454"/>
              <a:ext cx="1266693" cy="369332"/>
            </a:xfrm>
            <a:prstGeom prst="rect">
              <a:avLst/>
            </a:prstGeom>
            <a:solidFill>
              <a:schemeClr val="bg1"/>
            </a:solidFill>
            <a:ln w="38100">
              <a:solidFill>
                <a:schemeClr val="accent5">
                  <a:lumMod val="75000"/>
                </a:schemeClr>
              </a:solidFill>
            </a:ln>
          </p:spPr>
          <p:txBody>
            <a:bodyPr wrap="none" rtlCol="0">
              <a:spAutoFit/>
            </a:bodyPr>
            <a:lstStyle/>
            <a:p>
              <a:r>
                <a:rPr lang="en-US"/>
                <a:t>10.8.0.0/16</a:t>
              </a:r>
            </a:p>
          </p:txBody>
        </p:sp>
        <p:pic>
          <p:nvPicPr>
            <p:cNvPr id="68" name="Graphic 67">
              <a:extLst>
                <a:ext uri="{FF2B5EF4-FFF2-40B4-BE49-F238E27FC236}">
                  <a16:creationId xmlns:a16="http://schemas.microsoft.com/office/drawing/2014/main" id="{431E442C-F3E4-4180-84E6-32404256A5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7393" y="1733725"/>
              <a:ext cx="381000" cy="381000"/>
            </a:xfrm>
            <a:prstGeom prst="rect">
              <a:avLst/>
            </a:prstGeom>
          </p:spPr>
        </p:pic>
      </p:grpSp>
      <p:grpSp>
        <p:nvGrpSpPr>
          <p:cNvPr id="69" name="Group 68">
            <a:extLst>
              <a:ext uri="{FF2B5EF4-FFF2-40B4-BE49-F238E27FC236}">
                <a16:creationId xmlns:a16="http://schemas.microsoft.com/office/drawing/2014/main" id="{84894FD1-60B1-4D40-AC42-24CCDCCFE042}"/>
              </a:ext>
            </a:extLst>
          </p:cNvPr>
          <p:cNvGrpSpPr/>
          <p:nvPr/>
        </p:nvGrpSpPr>
        <p:grpSpPr>
          <a:xfrm>
            <a:off x="9201496" y="3586157"/>
            <a:ext cx="1674718" cy="680545"/>
            <a:chOff x="1107393" y="1733725"/>
            <a:chExt cx="1674718" cy="680545"/>
          </a:xfrm>
        </p:grpSpPr>
        <p:sp>
          <p:nvSpPr>
            <p:cNvPr id="70" name="Rectangle 69">
              <a:extLst>
                <a:ext uri="{FF2B5EF4-FFF2-40B4-BE49-F238E27FC236}">
                  <a16:creationId xmlns:a16="http://schemas.microsoft.com/office/drawing/2014/main" id="{4FBD06B4-E17F-4E52-AE14-94085AD16756}"/>
                </a:ext>
              </a:extLst>
            </p:cNvPr>
            <p:cNvSpPr/>
            <p:nvPr/>
          </p:nvSpPr>
          <p:spPr>
            <a:xfrm>
              <a:off x="1107393" y="1733726"/>
              <a:ext cx="1674718" cy="680544"/>
            </a:xfrm>
            <a:prstGeom prst="rect">
              <a:avLst/>
            </a:prstGeom>
            <a:noFill/>
            <a:ln w="381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ln w="0"/>
                  <a:solidFill>
                    <a:srgbClr val="1E8900"/>
                  </a:solidFill>
                  <a:latin typeface="Arial" panose="020B0604020202020204" pitchFamily="34" charset="0"/>
                  <a:cs typeface="Arial" panose="020B0604020202020204" pitchFamily="34" charset="0"/>
                </a:rPr>
                <a:t>VPC G</a:t>
              </a:r>
            </a:p>
          </p:txBody>
        </p:sp>
        <p:sp>
          <p:nvSpPr>
            <p:cNvPr id="71" name="TextBox 70">
              <a:extLst>
                <a:ext uri="{FF2B5EF4-FFF2-40B4-BE49-F238E27FC236}">
                  <a16:creationId xmlns:a16="http://schemas.microsoft.com/office/drawing/2014/main" id="{C0767D8D-9490-4D71-BE04-3B2E1750CAD1}"/>
                </a:ext>
              </a:extLst>
            </p:cNvPr>
            <p:cNvSpPr txBox="1"/>
            <p:nvPr/>
          </p:nvSpPr>
          <p:spPr>
            <a:xfrm>
              <a:off x="1501905" y="2041454"/>
              <a:ext cx="1266693" cy="369332"/>
            </a:xfrm>
            <a:prstGeom prst="rect">
              <a:avLst/>
            </a:prstGeom>
            <a:solidFill>
              <a:schemeClr val="bg1"/>
            </a:solidFill>
            <a:ln w="38100">
              <a:solidFill>
                <a:schemeClr val="accent5">
                  <a:lumMod val="75000"/>
                </a:schemeClr>
              </a:solidFill>
            </a:ln>
          </p:spPr>
          <p:txBody>
            <a:bodyPr wrap="none" rtlCol="0">
              <a:spAutoFit/>
            </a:bodyPr>
            <a:lstStyle/>
            <a:p>
              <a:r>
                <a:rPr lang="en-US"/>
                <a:t>10.7.0.0/16</a:t>
              </a:r>
            </a:p>
          </p:txBody>
        </p:sp>
        <p:pic>
          <p:nvPicPr>
            <p:cNvPr id="72" name="Graphic 71">
              <a:extLst>
                <a:ext uri="{FF2B5EF4-FFF2-40B4-BE49-F238E27FC236}">
                  <a16:creationId xmlns:a16="http://schemas.microsoft.com/office/drawing/2014/main" id="{6222D504-A4ED-4683-B93C-BB6768A6AEE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7393" y="1733725"/>
              <a:ext cx="381000" cy="381000"/>
            </a:xfrm>
            <a:prstGeom prst="rect">
              <a:avLst/>
            </a:prstGeom>
          </p:spPr>
        </p:pic>
      </p:grpSp>
      <p:cxnSp>
        <p:nvCxnSpPr>
          <p:cNvPr id="74" name="Straight Connector 73">
            <a:extLst>
              <a:ext uri="{FF2B5EF4-FFF2-40B4-BE49-F238E27FC236}">
                <a16:creationId xmlns:a16="http://schemas.microsoft.com/office/drawing/2014/main" id="{B26FB57B-BB86-4279-B4BC-139BB87FDB35}"/>
              </a:ext>
            </a:extLst>
          </p:cNvPr>
          <p:cNvCxnSpPr>
            <a:stCxn id="6" idx="3"/>
          </p:cNvCxnSpPr>
          <p:nvPr/>
        </p:nvCxnSpPr>
        <p:spPr>
          <a:xfrm>
            <a:off x="2768598" y="2226120"/>
            <a:ext cx="1116188" cy="821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4008DD7-8204-4C54-9AA6-D809CADC26B6}"/>
              </a:ext>
            </a:extLst>
          </p:cNvPr>
          <p:cNvCxnSpPr>
            <a:stCxn id="47" idx="3"/>
          </p:cNvCxnSpPr>
          <p:nvPr/>
        </p:nvCxnSpPr>
        <p:spPr>
          <a:xfrm>
            <a:off x="2768598" y="3123987"/>
            <a:ext cx="1116188" cy="184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FD628B5-830E-4181-B16F-310B4BED57F7}"/>
              </a:ext>
            </a:extLst>
          </p:cNvPr>
          <p:cNvCxnSpPr>
            <a:stCxn id="55" idx="3"/>
          </p:cNvCxnSpPr>
          <p:nvPr/>
        </p:nvCxnSpPr>
        <p:spPr>
          <a:xfrm flipV="1">
            <a:off x="2768598" y="3586157"/>
            <a:ext cx="1116188" cy="492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987F7BD-3B71-4E25-A34F-42BE74D91898}"/>
              </a:ext>
            </a:extLst>
          </p:cNvPr>
          <p:cNvCxnSpPr>
            <a:stCxn id="51" idx="3"/>
          </p:cNvCxnSpPr>
          <p:nvPr/>
        </p:nvCxnSpPr>
        <p:spPr>
          <a:xfrm flipV="1">
            <a:off x="2774541" y="3810000"/>
            <a:ext cx="1110245" cy="1210039"/>
          </a:xfrm>
          <a:prstGeom prst="line">
            <a:avLst/>
          </a:prstGeom>
        </p:spPr>
        <p:style>
          <a:lnRef idx="1">
            <a:schemeClr val="accent1"/>
          </a:lnRef>
          <a:fillRef idx="0">
            <a:schemeClr val="accent1"/>
          </a:fillRef>
          <a:effectRef idx="0">
            <a:schemeClr val="accent1"/>
          </a:effectRef>
          <a:fontRef idx="minor">
            <a:schemeClr val="tx1"/>
          </a:fontRef>
        </p:style>
      </p:cxnSp>
      <p:pic>
        <p:nvPicPr>
          <p:cNvPr id="82" name="Graphic 31">
            <a:extLst>
              <a:ext uri="{FF2B5EF4-FFF2-40B4-BE49-F238E27FC236}">
                <a16:creationId xmlns:a16="http://schemas.microsoft.com/office/drawing/2014/main" id="{1FADAD2D-B44D-4FB5-8C01-98144F84B2C1}"/>
              </a:ext>
            </a:extLst>
          </p:cNvPr>
          <p:cNvPicPr>
            <a:picLocks noChangeAspect="1" noChangeArrowheads="1"/>
          </p:cNvPicPr>
          <p:nvPr/>
        </p:nvPicPr>
        <p:blipFill>
          <a:blip r:embed="rId9">
            <a:extLst>
              <a:ext uri="{96DAC541-7B7A-43D3-8B79-37D633B846F1}">
                <asvg:svgBlip xmlns:asvg="http://schemas.microsoft.com/office/drawing/2016/SVG/main" r:embed="rId10"/>
              </a:ext>
            </a:extLst>
          </a:blip>
          <a:srcRect/>
          <a:stretch/>
        </p:blipFill>
        <p:spPr bwMode="auto">
          <a:xfrm>
            <a:off x="2244095" y="161998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Graphic 31">
            <a:extLst>
              <a:ext uri="{FF2B5EF4-FFF2-40B4-BE49-F238E27FC236}">
                <a16:creationId xmlns:a16="http://schemas.microsoft.com/office/drawing/2014/main" id="{2C61FA51-F0A8-469A-8635-9C04C6A0D31E}"/>
              </a:ext>
            </a:extLst>
          </p:cNvPr>
          <p:cNvPicPr>
            <a:picLocks noChangeAspect="1" noChangeArrowheads="1"/>
          </p:cNvPicPr>
          <p:nvPr/>
        </p:nvPicPr>
        <p:blipFill>
          <a:blip r:embed="rId9">
            <a:extLst>
              <a:ext uri="{96DAC541-7B7A-43D3-8B79-37D633B846F1}">
                <asvg:svgBlip xmlns:asvg="http://schemas.microsoft.com/office/drawing/2016/SVG/main" r:embed="rId10"/>
              </a:ext>
            </a:extLst>
          </a:blip>
          <a:srcRect/>
          <a:stretch/>
        </p:blipFill>
        <p:spPr bwMode="auto">
          <a:xfrm>
            <a:off x="2244095" y="251466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 name="Graphic 31">
            <a:extLst>
              <a:ext uri="{FF2B5EF4-FFF2-40B4-BE49-F238E27FC236}">
                <a16:creationId xmlns:a16="http://schemas.microsoft.com/office/drawing/2014/main" id="{40735F40-9043-4E0D-92F5-67645DFD1F52}"/>
              </a:ext>
            </a:extLst>
          </p:cNvPr>
          <p:cNvPicPr>
            <a:picLocks noChangeAspect="1" noChangeArrowheads="1"/>
          </p:cNvPicPr>
          <p:nvPr/>
        </p:nvPicPr>
        <p:blipFill>
          <a:blip r:embed="rId9">
            <a:extLst>
              <a:ext uri="{96DAC541-7B7A-43D3-8B79-37D633B846F1}">
                <asvg:svgBlip xmlns:asvg="http://schemas.microsoft.com/office/drawing/2016/SVG/main" r:embed="rId10"/>
              </a:ext>
            </a:extLst>
          </a:blip>
          <a:srcRect/>
          <a:stretch/>
        </p:blipFill>
        <p:spPr bwMode="auto">
          <a:xfrm>
            <a:off x="2244095" y="344881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Graphic 31">
            <a:extLst>
              <a:ext uri="{FF2B5EF4-FFF2-40B4-BE49-F238E27FC236}">
                <a16:creationId xmlns:a16="http://schemas.microsoft.com/office/drawing/2014/main" id="{6B122F28-EC3B-4D0B-96B7-2851A5A2FBBE}"/>
              </a:ext>
            </a:extLst>
          </p:cNvPr>
          <p:cNvPicPr>
            <a:picLocks noChangeAspect="1" noChangeArrowheads="1"/>
          </p:cNvPicPr>
          <p:nvPr/>
        </p:nvPicPr>
        <p:blipFill>
          <a:blip r:embed="rId9">
            <a:extLst>
              <a:ext uri="{96DAC541-7B7A-43D3-8B79-37D633B846F1}">
                <asvg:svgBlip xmlns:asvg="http://schemas.microsoft.com/office/drawing/2016/SVG/main" r:embed="rId10"/>
              </a:ext>
            </a:extLst>
          </a:blip>
          <a:srcRect/>
          <a:stretch/>
        </p:blipFill>
        <p:spPr bwMode="auto">
          <a:xfrm>
            <a:off x="2244095" y="440314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Graphic 31">
            <a:extLst>
              <a:ext uri="{FF2B5EF4-FFF2-40B4-BE49-F238E27FC236}">
                <a16:creationId xmlns:a16="http://schemas.microsoft.com/office/drawing/2014/main" id="{F9370D27-28DD-4ED0-8BFF-8037BA98712B}"/>
              </a:ext>
            </a:extLst>
          </p:cNvPr>
          <p:cNvPicPr>
            <a:picLocks noChangeAspect="1" noChangeArrowheads="1"/>
          </p:cNvPicPr>
          <p:nvPr/>
        </p:nvPicPr>
        <p:blipFill>
          <a:blip r:embed="rId9">
            <a:extLst>
              <a:ext uri="{96DAC541-7B7A-43D3-8B79-37D633B846F1}">
                <asvg:svgBlip xmlns:asvg="http://schemas.microsoft.com/office/drawing/2016/SVG/main" r:embed="rId10"/>
              </a:ext>
            </a:extLst>
          </a:blip>
          <a:srcRect/>
          <a:stretch/>
        </p:blipFill>
        <p:spPr bwMode="auto">
          <a:xfrm>
            <a:off x="10361345" y="1599476"/>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Graphic 31">
            <a:extLst>
              <a:ext uri="{FF2B5EF4-FFF2-40B4-BE49-F238E27FC236}">
                <a16:creationId xmlns:a16="http://schemas.microsoft.com/office/drawing/2014/main" id="{F524FA9E-8AA5-4192-AE7B-518A106CAC2F}"/>
              </a:ext>
            </a:extLst>
          </p:cNvPr>
          <p:cNvPicPr>
            <a:picLocks noChangeAspect="1" noChangeArrowheads="1"/>
          </p:cNvPicPr>
          <p:nvPr/>
        </p:nvPicPr>
        <p:blipFill>
          <a:blip r:embed="rId9">
            <a:extLst>
              <a:ext uri="{96DAC541-7B7A-43D3-8B79-37D633B846F1}">
                <asvg:svgBlip xmlns:asvg="http://schemas.microsoft.com/office/drawing/2016/SVG/main" r:embed="rId10"/>
              </a:ext>
            </a:extLst>
          </a:blip>
          <a:srcRect/>
          <a:stretch/>
        </p:blipFill>
        <p:spPr bwMode="auto">
          <a:xfrm>
            <a:off x="10361345" y="249278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Graphic 31">
            <a:extLst>
              <a:ext uri="{FF2B5EF4-FFF2-40B4-BE49-F238E27FC236}">
                <a16:creationId xmlns:a16="http://schemas.microsoft.com/office/drawing/2014/main" id="{8B52C3E2-D725-46F4-9AD2-7620A06A2B3D}"/>
              </a:ext>
            </a:extLst>
          </p:cNvPr>
          <p:cNvPicPr>
            <a:picLocks noChangeAspect="1" noChangeArrowheads="1"/>
          </p:cNvPicPr>
          <p:nvPr/>
        </p:nvPicPr>
        <p:blipFill>
          <a:blip r:embed="rId9">
            <a:extLst>
              <a:ext uri="{96DAC541-7B7A-43D3-8B79-37D633B846F1}">
                <asvg:svgBlip xmlns:asvg="http://schemas.microsoft.com/office/drawing/2016/SVG/main" r:embed="rId10"/>
              </a:ext>
            </a:extLst>
          </a:blip>
          <a:srcRect/>
          <a:stretch/>
        </p:blipFill>
        <p:spPr bwMode="auto">
          <a:xfrm>
            <a:off x="10361345" y="345746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 name="Graphic 31">
            <a:extLst>
              <a:ext uri="{FF2B5EF4-FFF2-40B4-BE49-F238E27FC236}">
                <a16:creationId xmlns:a16="http://schemas.microsoft.com/office/drawing/2014/main" id="{EB57EC04-CBB4-4722-B994-E4C4AC485D8A}"/>
              </a:ext>
            </a:extLst>
          </p:cNvPr>
          <p:cNvPicPr>
            <a:picLocks noChangeAspect="1" noChangeArrowheads="1"/>
          </p:cNvPicPr>
          <p:nvPr/>
        </p:nvPicPr>
        <p:blipFill>
          <a:blip r:embed="rId9">
            <a:extLst>
              <a:ext uri="{96DAC541-7B7A-43D3-8B79-37D633B846F1}">
                <asvg:svgBlip xmlns:asvg="http://schemas.microsoft.com/office/drawing/2016/SVG/main" r:embed="rId10"/>
              </a:ext>
            </a:extLst>
          </a:blip>
          <a:srcRect/>
          <a:stretch/>
        </p:blipFill>
        <p:spPr bwMode="auto">
          <a:xfrm>
            <a:off x="10361345" y="439539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TextBox 89">
            <a:extLst>
              <a:ext uri="{FF2B5EF4-FFF2-40B4-BE49-F238E27FC236}">
                <a16:creationId xmlns:a16="http://schemas.microsoft.com/office/drawing/2014/main" id="{7A60C2B1-054A-48F9-938F-2FB9C954DB64}"/>
              </a:ext>
            </a:extLst>
          </p:cNvPr>
          <p:cNvSpPr txBox="1"/>
          <p:nvPr/>
        </p:nvSpPr>
        <p:spPr>
          <a:xfrm>
            <a:off x="5329436" y="3042377"/>
            <a:ext cx="1401859" cy="369332"/>
          </a:xfrm>
          <a:prstGeom prst="rect">
            <a:avLst/>
          </a:prstGeom>
          <a:noFill/>
        </p:spPr>
        <p:txBody>
          <a:bodyPr wrap="none" rtlCol="0">
            <a:spAutoFit/>
          </a:bodyPr>
          <a:lstStyle/>
          <a:p>
            <a:r>
              <a:rPr lang="en-US"/>
              <a:t>TGW Peering</a:t>
            </a:r>
          </a:p>
        </p:txBody>
      </p:sp>
      <p:sp>
        <p:nvSpPr>
          <p:cNvPr id="91" name="TextBox 90">
            <a:extLst>
              <a:ext uri="{FF2B5EF4-FFF2-40B4-BE49-F238E27FC236}">
                <a16:creationId xmlns:a16="http://schemas.microsoft.com/office/drawing/2014/main" id="{5597BBA4-CFE7-4613-A96E-5974807B6240}"/>
              </a:ext>
            </a:extLst>
          </p:cNvPr>
          <p:cNvSpPr txBox="1"/>
          <p:nvPr/>
        </p:nvSpPr>
        <p:spPr>
          <a:xfrm>
            <a:off x="3215011" y="1144702"/>
            <a:ext cx="1801335" cy="646331"/>
          </a:xfrm>
          <a:prstGeom prst="rect">
            <a:avLst/>
          </a:prstGeom>
          <a:noFill/>
        </p:spPr>
        <p:txBody>
          <a:bodyPr wrap="square" rtlCol="0">
            <a:spAutoFit/>
          </a:bodyPr>
          <a:lstStyle/>
          <a:p>
            <a:r>
              <a:rPr lang="en-US"/>
              <a:t>Static VPC route table entries</a:t>
            </a:r>
          </a:p>
        </p:txBody>
      </p:sp>
      <p:sp>
        <p:nvSpPr>
          <p:cNvPr id="92" name="TextBox 91">
            <a:extLst>
              <a:ext uri="{FF2B5EF4-FFF2-40B4-BE49-F238E27FC236}">
                <a16:creationId xmlns:a16="http://schemas.microsoft.com/office/drawing/2014/main" id="{4D4766F9-85D2-4F78-AA19-8C01CB098C8A}"/>
              </a:ext>
            </a:extLst>
          </p:cNvPr>
          <p:cNvSpPr txBox="1"/>
          <p:nvPr/>
        </p:nvSpPr>
        <p:spPr>
          <a:xfrm>
            <a:off x="5266952" y="3463022"/>
            <a:ext cx="1908703" cy="369332"/>
          </a:xfrm>
          <a:prstGeom prst="rect">
            <a:avLst/>
          </a:prstGeom>
          <a:noFill/>
        </p:spPr>
        <p:txBody>
          <a:bodyPr wrap="square" rtlCol="0">
            <a:spAutoFit/>
          </a:bodyPr>
          <a:lstStyle/>
          <a:p>
            <a:r>
              <a:rPr lang="en-US"/>
              <a:t>Static Routing*</a:t>
            </a:r>
          </a:p>
        </p:txBody>
      </p:sp>
      <p:cxnSp>
        <p:nvCxnSpPr>
          <p:cNvPr id="94" name="Straight Connector 93">
            <a:extLst>
              <a:ext uri="{FF2B5EF4-FFF2-40B4-BE49-F238E27FC236}">
                <a16:creationId xmlns:a16="http://schemas.microsoft.com/office/drawing/2014/main" id="{24D18458-8189-45BD-B460-444C7F948DD8}"/>
              </a:ext>
            </a:extLst>
          </p:cNvPr>
          <p:cNvCxnSpPr/>
          <p:nvPr/>
        </p:nvCxnSpPr>
        <p:spPr>
          <a:xfrm flipH="1">
            <a:off x="8186179" y="2226120"/>
            <a:ext cx="1015317" cy="821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F1A175B-E0D6-4B0A-BB1F-DB7FF4E2E960}"/>
              </a:ext>
            </a:extLst>
          </p:cNvPr>
          <p:cNvCxnSpPr>
            <a:cxnSpLocks/>
          </p:cNvCxnSpPr>
          <p:nvPr/>
        </p:nvCxnSpPr>
        <p:spPr>
          <a:xfrm flipH="1" flipV="1">
            <a:off x="8186179" y="3586157"/>
            <a:ext cx="1015317" cy="3285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251A566-64A4-4818-AE3F-AD41B1123A37}"/>
              </a:ext>
            </a:extLst>
          </p:cNvPr>
          <p:cNvCxnSpPr>
            <a:cxnSpLocks/>
          </p:cNvCxnSpPr>
          <p:nvPr/>
        </p:nvCxnSpPr>
        <p:spPr>
          <a:xfrm flipH="1" flipV="1">
            <a:off x="8167025" y="3788678"/>
            <a:ext cx="1034471" cy="1119966"/>
          </a:xfrm>
          <a:prstGeom prst="line">
            <a:avLst/>
          </a:prstGeom>
        </p:spPr>
        <p:style>
          <a:lnRef idx="1">
            <a:schemeClr val="accent1"/>
          </a:lnRef>
          <a:fillRef idx="0">
            <a:schemeClr val="accent1"/>
          </a:fillRef>
          <a:effectRef idx="0">
            <a:schemeClr val="accent1"/>
          </a:effectRef>
          <a:fontRef idx="minor">
            <a:schemeClr val="tx1"/>
          </a:fontRef>
        </p:style>
      </p:cxnSp>
      <p:sp>
        <p:nvSpPr>
          <p:cNvPr id="16" name="Multiplication Sign 15">
            <a:extLst>
              <a:ext uri="{FF2B5EF4-FFF2-40B4-BE49-F238E27FC236}">
                <a16:creationId xmlns:a16="http://schemas.microsoft.com/office/drawing/2014/main" id="{83AC5CDC-9296-4F0D-A0B8-3D1765507402}"/>
              </a:ext>
            </a:extLst>
          </p:cNvPr>
          <p:cNvSpPr/>
          <p:nvPr/>
        </p:nvSpPr>
        <p:spPr>
          <a:xfrm>
            <a:off x="8482326" y="2877358"/>
            <a:ext cx="645039" cy="633759"/>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Connector: Elbow 18">
            <a:extLst>
              <a:ext uri="{FF2B5EF4-FFF2-40B4-BE49-F238E27FC236}">
                <a16:creationId xmlns:a16="http://schemas.microsoft.com/office/drawing/2014/main" id="{34284EC1-DA9F-46B9-9542-B94611D3A90F}"/>
              </a:ext>
            </a:extLst>
          </p:cNvPr>
          <p:cNvCxnSpPr>
            <a:stCxn id="91" idx="1"/>
            <a:endCxn id="82" idx="0"/>
          </p:cNvCxnSpPr>
          <p:nvPr/>
        </p:nvCxnSpPr>
        <p:spPr>
          <a:xfrm rot="10800000" flipV="1">
            <a:off x="2472695" y="1467867"/>
            <a:ext cx="742316" cy="1521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94AFF27B-4AAF-4F85-A740-747BD4A366A3}"/>
              </a:ext>
            </a:extLst>
          </p:cNvPr>
          <p:cNvSpPr/>
          <p:nvPr/>
        </p:nvSpPr>
        <p:spPr>
          <a:xfrm>
            <a:off x="2869580" y="2022088"/>
            <a:ext cx="6244683" cy="996132"/>
          </a:xfrm>
          <a:custGeom>
            <a:avLst/>
            <a:gdLst>
              <a:gd name="connsiteX0" fmla="*/ 0 w 6244683"/>
              <a:gd name="connsiteY0" fmla="*/ 0 h 996132"/>
              <a:gd name="connsiteX1" fmla="*/ 929269 w 6244683"/>
              <a:gd name="connsiteY1" fmla="*/ 691375 h 996132"/>
              <a:gd name="connsiteX2" fmla="*/ 2022088 w 6244683"/>
              <a:gd name="connsiteY2" fmla="*/ 914400 h 996132"/>
              <a:gd name="connsiteX3" fmla="*/ 4780157 w 6244683"/>
              <a:gd name="connsiteY3" fmla="*/ 929268 h 996132"/>
              <a:gd name="connsiteX4" fmla="*/ 6244683 w 6244683"/>
              <a:gd name="connsiteY4" fmla="*/ 81775 h 996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4683" h="996132">
                <a:moveTo>
                  <a:pt x="0" y="0"/>
                </a:moveTo>
                <a:cubicBezTo>
                  <a:pt x="296127" y="269487"/>
                  <a:pt x="592254" y="538975"/>
                  <a:pt x="929269" y="691375"/>
                </a:cubicBezTo>
                <a:cubicBezTo>
                  <a:pt x="1266284" y="843775"/>
                  <a:pt x="1380273" y="874751"/>
                  <a:pt x="2022088" y="914400"/>
                </a:cubicBezTo>
                <a:cubicBezTo>
                  <a:pt x="2663903" y="954049"/>
                  <a:pt x="4076391" y="1068039"/>
                  <a:pt x="4780157" y="929268"/>
                </a:cubicBezTo>
                <a:cubicBezTo>
                  <a:pt x="5483923" y="790497"/>
                  <a:pt x="5864303" y="436136"/>
                  <a:pt x="6244683" y="81775"/>
                </a:cubicBezTo>
              </a:path>
            </a:pathLst>
          </a:custGeom>
          <a:noFill/>
          <a:ln w="38100">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ction Button: Help 20">
            <a:hlinkClick r:id="" action="ppaction://noaction" highlightClick="1"/>
            <a:extLst>
              <a:ext uri="{FF2B5EF4-FFF2-40B4-BE49-F238E27FC236}">
                <a16:creationId xmlns:a16="http://schemas.microsoft.com/office/drawing/2014/main" id="{D895CB78-E6AA-493E-BBD2-F5FD7B573C10}"/>
              </a:ext>
            </a:extLst>
          </p:cNvPr>
          <p:cNvSpPr/>
          <p:nvPr/>
        </p:nvSpPr>
        <p:spPr>
          <a:xfrm>
            <a:off x="5694006" y="2443231"/>
            <a:ext cx="438059" cy="376926"/>
          </a:xfrm>
          <a:prstGeom prst="actionButtonHel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D03EB4FE-2B83-47D9-857B-5C21D03141A5}"/>
              </a:ext>
            </a:extLst>
          </p:cNvPr>
          <p:cNvSpPr txBox="1"/>
          <p:nvPr/>
        </p:nvSpPr>
        <p:spPr>
          <a:xfrm>
            <a:off x="5188300" y="1924225"/>
            <a:ext cx="1698607" cy="369332"/>
          </a:xfrm>
          <a:prstGeom prst="rect">
            <a:avLst/>
          </a:prstGeom>
          <a:noFill/>
        </p:spPr>
        <p:txBody>
          <a:bodyPr wrap="none" rtlCol="0">
            <a:spAutoFit/>
          </a:bodyPr>
          <a:lstStyle/>
          <a:p>
            <a:r>
              <a:rPr lang="en-US"/>
              <a:t>Limited visibility</a:t>
            </a:r>
          </a:p>
        </p:txBody>
      </p:sp>
      <p:sp>
        <p:nvSpPr>
          <p:cNvPr id="93" name="TextBox 9">
            <a:extLst>
              <a:ext uri="{FF2B5EF4-FFF2-40B4-BE49-F238E27FC236}">
                <a16:creationId xmlns:a16="http://schemas.microsoft.com/office/drawing/2014/main" id="{A190D511-231C-48E1-87AB-4F0A698D725E}"/>
              </a:ext>
            </a:extLst>
          </p:cNvPr>
          <p:cNvSpPr txBox="1">
            <a:spLocks noChangeArrowheads="1"/>
          </p:cNvSpPr>
          <p:nvPr/>
        </p:nvSpPr>
        <p:spPr bwMode="auto">
          <a:xfrm>
            <a:off x="3144217" y="3839780"/>
            <a:ext cx="22431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AWS Transit Gateway</a:t>
            </a:r>
          </a:p>
        </p:txBody>
      </p:sp>
      <p:sp>
        <p:nvSpPr>
          <p:cNvPr id="30" name="Freeform: Shape 29">
            <a:extLst>
              <a:ext uri="{FF2B5EF4-FFF2-40B4-BE49-F238E27FC236}">
                <a16:creationId xmlns:a16="http://schemas.microsoft.com/office/drawing/2014/main" id="{05ACCEE1-BB7E-4237-A8F1-667DD7744BB4}"/>
              </a:ext>
            </a:extLst>
          </p:cNvPr>
          <p:cNvSpPr/>
          <p:nvPr/>
        </p:nvSpPr>
        <p:spPr>
          <a:xfrm>
            <a:off x="8008287" y="3632835"/>
            <a:ext cx="1696152" cy="1838817"/>
          </a:xfrm>
          <a:custGeom>
            <a:avLst/>
            <a:gdLst>
              <a:gd name="connsiteX0" fmla="*/ 1113590 w 1696152"/>
              <a:gd name="connsiteY0" fmla="*/ 393475 h 1838817"/>
              <a:gd name="connsiteX1" fmla="*/ 29584 w 1696152"/>
              <a:gd name="connsiteY1" fmla="*/ 10017 h 1838817"/>
              <a:gd name="connsiteX2" fmla="*/ 427790 w 1696152"/>
              <a:gd name="connsiteY2" fmla="*/ 754810 h 1838817"/>
              <a:gd name="connsiteX3" fmla="*/ 1696152 w 1696152"/>
              <a:gd name="connsiteY3" fmla="*/ 1838817 h 1838817"/>
            </a:gdLst>
            <a:ahLst/>
            <a:cxnLst>
              <a:cxn ang="0">
                <a:pos x="connsiteX0" y="connsiteY0"/>
              </a:cxn>
              <a:cxn ang="0">
                <a:pos x="connsiteX1" y="connsiteY1"/>
              </a:cxn>
              <a:cxn ang="0">
                <a:pos x="connsiteX2" y="connsiteY2"/>
              </a:cxn>
              <a:cxn ang="0">
                <a:pos x="connsiteX3" y="connsiteY3"/>
              </a:cxn>
            </a:cxnLst>
            <a:rect l="l" t="t" r="r" b="b"/>
            <a:pathLst>
              <a:path w="1696152" h="1838817">
                <a:moveTo>
                  <a:pt x="1113590" y="393475"/>
                </a:moveTo>
                <a:cubicBezTo>
                  <a:pt x="628737" y="171634"/>
                  <a:pt x="143884" y="-50206"/>
                  <a:pt x="29584" y="10017"/>
                </a:cubicBezTo>
                <a:cubicBezTo>
                  <a:pt x="-84716" y="70239"/>
                  <a:pt x="150029" y="450010"/>
                  <a:pt x="427790" y="754810"/>
                </a:cubicBezTo>
                <a:cubicBezTo>
                  <a:pt x="705551" y="1059610"/>
                  <a:pt x="1200851" y="1449213"/>
                  <a:pt x="1696152" y="1838817"/>
                </a:cubicBezTo>
              </a:path>
            </a:pathLst>
          </a:custGeom>
          <a:noFill/>
          <a:ln w="38100">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F881E817-2BFC-4D17-B271-196201A6B66F}"/>
              </a:ext>
            </a:extLst>
          </p:cNvPr>
          <p:cNvSpPr txBox="1"/>
          <p:nvPr/>
        </p:nvSpPr>
        <p:spPr>
          <a:xfrm>
            <a:off x="7300736" y="4527644"/>
            <a:ext cx="1407693" cy="646331"/>
          </a:xfrm>
          <a:prstGeom prst="rect">
            <a:avLst/>
          </a:prstGeom>
          <a:noFill/>
        </p:spPr>
        <p:txBody>
          <a:bodyPr wrap="none" rtlCol="0">
            <a:spAutoFit/>
          </a:bodyPr>
          <a:lstStyle/>
          <a:p>
            <a:r>
              <a:rPr lang="en-US"/>
              <a:t>Max 50 Gbps</a:t>
            </a:r>
          </a:p>
          <a:p>
            <a:r>
              <a:rPr lang="en-US"/>
              <a:t>throughput</a:t>
            </a:r>
          </a:p>
        </p:txBody>
      </p:sp>
      <p:pic>
        <p:nvPicPr>
          <p:cNvPr id="8" name="Graphic 7" descr="Magnifying glass with solid fill">
            <a:extLst>
              <a:ext uri="{FF2B5EF4-FFF2-40B4-BE49-F238E27FC236}">
                <a16:creationId xmlns:a16="http://schemas.microsoft.com/office/drawing/2014/main" id="{B754FB6B-7B60-4BAB-9C6D-70DBA2734C3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71459" y="4290305"/>
            <a:ext cx="914400" cy="914400"/>
          </a:xfrm>
          <a:prstGeom prst="rect">
            <a:avLst/>
          </a:prstGeom>
        </p:spPr>
      </p:pic>
    </p:spTree>
    <p:custDataLst>
      <p:tags r:id="rId1"/>
    </p:custDataLst>
    <p:extLst>
      <p:ext uri="{BB962C8B-B14F-4D97-AF65-F5344CB8AC3E}">
        <p14:creationId xmlns:p14="http://schemas.microsoft.com/office/powerpoint/2010/main" val="2710000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randombar(horizontal)">
                                      <p:cBhvr>
                                        <p:cTn id="7" dur="500"/>
                                        <p:tgtEl>
                                          <p:spTgt spid="74"/>
                                        </p:tgtEl>
                                      </p:cBhvr>
                                    </p:animEffect>
                                  </p:childTnLst>
                                </p:cTn>
                              </p:par>
                              <p:par>
                                <p:cTn id="8" presetID="14" presetClass="entr" presetSubtype="10" fill="hold" nodeType="withEffect">
                                  <p:stCondLst>
                                    <p:cond delay="0"/>
                                  </p:stCondLst>
                                  <p:childTnLst>
                                    <p:set>
                                      <p:cBhvr>
                                        <p:cTn id="9" dur="1" fill="hold">
                                          <p:stCondLst>
                                            <p:cond delay="0"/>
                                          </p:stCondLst>
                                        </p:cTn>
                                        <p:tgtEl>
                                          <p:spTgt spid="76"/>
                                        </p:tgtEl>
                                        <p:attrNameLst>
                                          <p:attrName>style.visibility</p:attrName>
                                        </p:attrNameLst>
                                      </p:cBhvr>
                                      <p:to>
                                        <p:strVal val="visible"/>
                                      </p:to>
                                    </p:set>
                                    <p:animEffect transition="in" filter="randombar(horizontal)">
                                      <p:cBhvr>
                                        <p:cTn id="10" dur="500"/>
                                        <p:tgtEl>
                                          <p:spTgt spid="76"/>
                                        </p:tgtEl>
                                      </p:cBhvr>
                                    </p:animEffect>
                                  </p:childTnLst>
                                </p:cTn>
                              </p:par>
                              <p:par>
                                <p:cTn id="11" presetID="14" presetClass="entr" presetSubtype="10" fill="hold" nodeType="withEffect">
                                  <p:stCondLst>
                                    <p:cond delay="0"/>
                                  </p:stCondLst>
                                  <p:childTnLst>
                                    <p:set>
                                      <p:cBhvr>
                                        <p:cTn id="12" dur="1" fill="hold">
                                          <p:stCondLst>
                                            <p:cond delay="0"/>
                                          </p:stCondLst>
                                        </p:cTn>
                                        <p:tgtEl>
                                          <p:spTgt spid="78"/>
                                        </p:tgtEl>
                                        <p:attrNameLst>
                                          <p:attrName>style.visibility</p:attrName>
                                        </p:attrNameLst>
                                      </p:cBhvr>
                                      <p:to>
                                        <p:strVal val="visible"/>
                                      </p:to>
                                    </p:set>
                                    <p:animEffect transition="in" filter="randombar(horizontal)">
                                      <p:cBhvr>
                                        <p:cTn id="13" dur="500"/>
                                        <p:tgtEl>
                                          <p:spTgt spid="78"/>
                                        </p:tgtEl>
                                      </p:cBhvr>
                                    </p:animEffect>
                                  </p:childTnLst>
                                </p:cTn>
                              </p:par>
                              <p:par>
                                <p:cTn id="14" presetID="14" presetClass="entr" presetSubtype="10" fill="hold" nodeType="withEffect">
                                  <p:stCondLst>
                                    <p:cond delay="0"/>
                                  </p:stCondLst>
                                  <p:childTnLst>
                                    <p:set>
                                      <p:cBhvr>
                                        <p:cTn id="15" dur="1" fill="hold">
                                          <p:stCondLst>
                                            <p:cond delay="0"/>
                                          </p:stCondLst>
                                        </p:cTn>
                                        <p:tgtEl>
                                          <p:spTgt spid="80"/>
                                        </p:tgtEl>
                                        <p:attrNameLst>
                                          <p:attrName>style.visibility</p:attrName>
                                        </p:attrNameLst>
                                      </p:cBhvr>
                                      <p:to>
                                        <p:strVal val="visible"/>
                                      </p:to>
                                    </p:set>
                                    <p:animEffect transition="in" filter="randombar(horizontal)">
                                      <p:cBhvr>
                                        <p:cTn id="16" dur="500"/>
                                        <p:tgtEl>
                                          <p:spTgt spid="80"/>
                                        </p:tgtEl>
                                      </p:cBhvr>
                                    </p:animEffect>
                                  </p:childTnLst>
                                </p:cTn>
                              </p:par>
                              <p:par>
                                <p:cTn id="17" presetID="14" presetClass="entr" presetSubtype="1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3"/>
                                        </p:tgtEl>
                                        <p:attrNameLst>
                                          <p:attrName>style.visibility</p:attrName>
                                        </p:attrNameLst>
                                      </p:cBhvr>
                                      <p:to>
                                        <p:strVal val="visible"/>
                                      </p:to>
                                    </p:set>
                                    <p:animEffect transition="in" filter="randombar(horizontal)">
                                      <p:cBhvr>
                                        <p:cTn id="22" dur="500"/>
                                        <p:tgtEl>
                                          <p:spTgt spid="93"/>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randombar(horizontal)">
                                      <p:cBhvr>
                                        <p:cTn id="27" dur="500"/>
                                        <p:tgtEl>
                                          <p:spTgt spid="73"/>
                                        </p:tgtEl>
                                      </p:cBhvr>
                                    </p:animEffect>
                                  </p:childTnLst>
                                </p:cTn>
                              </p:par>
                              <p:par>
                                <p:cTn id="28" presetID="14" presetClass="entr" presetSubtype="10" fill="hold"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randombar(horizontal)">
                                      <p:cBhvr>
                                        <p:cTn id="30" dur="500"/>
                                        <p:tgtEl>
                                          <p:spTgt spid="26"/>
                                        </p:tgtEl>
                                      </p:cBhvr>
                                    </p:animEffect>
                                  </p:childTnLst>
                                </p:cTn>
                              </p:par>
                              <p:par>
                                <p:cTn id="31" presetID="14" presetClass="entr" presetSubtype="10" fill="hold" nodeType="with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randombar(horizontal)">
                                      <p:cBhvr>
                                        <p:cTn id="33" dur="500"/>
                                        <p:tgtEl>
                                          <p:spTgt spid="57"/>
                                        </p:tgtEl>
                                      </p:cBhvr>
                                    </p:animEffect>
                                  </p:childTnLst>
                                </p:cTn>
                              </p:par>
                              <p:par>
                                <p:cTn id="34" presetID="14" presetClass="entr" presetSubtype="10" fill="hold" nodeType="withEffect">
                                  <p:stCondLst>
                                    <p:cond delay="0"/>
                                  </p:stCondLst>
                                  <p:childTnLst>
                                    <p:set>
                                      <p:cBhvr>
                                        <p:cTn id="35" dur="1" fill="hold">
                                          <p:stCondLst>
                                            <p:cond delay="0"/>
                                          </p:stCondLst>
                                        </p:cTn>
                                        <p:tgtEl>
                                          <p:spTgt spid="61"/>
                                        </p:tgtEl>
                                        <p:attrNameLst>
                                          <p:attrName>style.visibility</p:attrName>
                                        </p:attrNameLst>
                                      </p:cBhvr>
                                      <p:to>
                                        <p:strVal val="visible"/>
                                      </p:to>
                                    </p:set>
                                    <p:animEffect transition="in" filter="randombar(horizontal)">
                                      <p:cBhvr>
                                        <p:cTn id="36" dur="500"/>
                                        <p:tgtEl>
                                          <p:spTgt spid="61"/>
                                        </p:tgtEl>
                                      </p:cBhvr>
                                    </p:animEffect>
                                  </p:childTnLst>
                                </p:cTn>
                              </p:par>
                              <p:par>
                                <p:cTn id="37" presetID="14" presetClass="entr" presetSubtype="10" fill="hold" nodeType="with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randombar(horizontal)">
                                      <p:cBhvr>
                                        <p:cTn id="39" dur="500"/>
                                        <p:tgtEl>
                                          <p:spTgt spid="65"/>
                                        </p:tgtEl>
                                      </p:cBhvr>
                                    </p:animEffect>
                                  </p:childTnLst>
                                </p:cTn>
                              </p:par>
                              <p:par>
                                <p:cTn id="40" presetID="14" presetClass="entr" presetSubtype="10" fill="hold" nodeType="withEffect">
                                  <p:stCondLst>
                                    <p:cond delay="0"/>
                                  </p:stCondLst>
                                  <p:childTnLst>
                                    <p:set>
                                      <p:cBhvr>
                                        <p:cTn id="41" dur="1" fill="hold">
                                          <p:stCondLst>
                                            <p:cond delay="0"/>
                                          </p:stCondLst>
                                        </p:cTn>
                                        <p:tgtEl>
                                          <p:spTgt spid="69"/>
                                        </p:tgtEl>
                                        <p:attrNameLst>
                                          <p:attrName>style.visibility</p:attrName>
                                        </p:attrNameLst>
                                      </p:cBhvr>
                                      <p:to>
                                        <p:strVal val="visible"/>
                                      </p:to>
                                    </p:set>
                                    <p:animEffect transition="in" filter="randombar(horizontal)">
                                      <p:cBhvr>
                                        <p:cTn id="42" dur="500"/>
                                        <p:tgtEl>
                                          <p:spTgt spid="69"/>
                                        </p:tgtEl>
                                      </p:cBhvr>
                                    </p:animEffect>
                                  </p:childTnLst>
                                </p:cTn>
                              </p:par>
                              <p:par>
                                <p:cTn id="43" presetID="14" presetClass="entr" presetSubtype="10" fill="hold" nodeType="withEffect">
                                  <p:stCondLst>
                                    <p:cond delay="0"/>
                                  </p:stCondLst>
                                  <p:childTnLst>
                                    <p:set>
                                      <p:cBhvr>
                                        <p:cTn id="44" dur="1" fill="hold">
                                          <p:stCondLst>
                                            <p:cond delay="0"/>
                                          </p:stCondLst>
                                        </p:cTn>
                                        <p:tgtEl>
                                          <p:spTgt spid="86"/>
                                        </p:tgtEl>
                                        <p:attrNameLst>
                                          <p:attrName>style.visibility</p:attrName>
                                        </p:attrNameLst>
                                      </p:cBhvr>
                                      <p:to>
                                        <p:strVal val="visible"/>
                                      </p:to>
                                    </p:set>
                                    <p:animEffect transition="in" filter="randombar(horizontal)">
                                      <p:cBhvr>
                                        <p:cTn id="45" dur="500"/>
                                        <p:tgtEl>
                                          <p:spTgt spid="86"/>
                                        </p:tgtEl>
                                      </p:cBhvr>
                                    </p:animEffect>
                                  </p:childTnLst>
                                </p:cTn>
                              </p:par>
                              <p:par>
                                <p:cTn id="46" presetID="14" presetClass="entr" presetSubtype="10" fill="hold" nodeType="withEffect">
                                  <p:stCondLst>
                                    <p:cond delay="0"/>
                                  </p:stCondLst>
                                  <p:childTnLst>
                                    <p:set>
                                      <p:cBhvr>
                                        <p:cTn id="47" dur="1" fill="hold">
                                          <p:stCondLst>
                                            <p:cond delay="0"/>
                                          </p:stCondLst>
                                        </p:cTn>
                                        <p:tgtEl>
                                          <p:spTgt spid="87"/>
                                        </p:tgtEl>
                                        <p:attrNameLst>
                                          <p:attrName>style.visibility</p:attrName>
                                        </p:attrNameLst>
                                      </p:cBhvr>
                                      <p:to>
                                        <p:strVal val="visible"/>
                                      </p:to>
                                    </p:set>
                                    <p:animEffect transition="in" filter="randombar(horizontal)">
                                      <p:cBhvr>
                                        <p:cTn id="48" dur="500"/>
                                        <p:tgtEl>
                                          <p:spTgt spid="87"/>
                                        </p:tgtEl>
                                      </p:cBhvr>
                                    </p:animEffect>
                                  </p:childTnLst>
                                </p:cTn>
                              </p:par>
                              <p:par>
                                <p:cTn id="49" presetID="14" presetClass="entr" presetSubtype="10" fill="hold" nodeType="withEffect">
                                  <p:stCondLst>
                                    <p:cond delay="0"/>
                                  </p:stCondLst>
                                  <p:childTnLst>
                                    <p:set>
                                      <p:cBhvr>
                                        <p:cTn id="50" dur="1" fill="hold">
                                          <p:stCondLst>
                                            <p:cond delay="0"/>
                                          </p:stCondLst>
                                        </p:cTn>
                                        <p:tgtEl>
                                          <p:spTgt spid="88"/>
                                        </p:tgtEl>
                                        <p:attrNameLst>
                                          <p:attrName>style.visibility</p:attrName>
                                        </p:attrNameLst>
                                      </p:cBhvr>
                                      <p:to>
                                        <p:strVal val="visible"/>
                                      </p:to>
                                    </p:set>
                                    <p:animEffect transition="in" filter="randombar(horizontal)">
                                      <p:cBhvr>
                                        <p:cTn id="51" dur="500"/>
                                        <p:tgtEl>
                                          <p:spTgt spid="88"/>
                                        </p:tgtEl>
                                      </p:cBhvr>
                                    </p:animEffect>
                                  </p:childTnLst>
                                </p:cTn>
                              </p:par>
                              <p:par>
                                <p:cTn id="52" presetID="14" presetClass="entr" presetSubtype="10" fill="hold" nodeType="withEffect">
                                  <p:stCondLst>
                                    <p:cond delay="0"/>
                                  </p:stCondLst>
                                  <p:childTnLst>
                                    <p:set>
                                      <p:cBhvr>
                                        <p:cTn id="53" dur="1" fill="hold">
                                          <p:stCondLst>
                                            <p:cond delay="0"/>
                                          </p:stCondLst>
                                        </p:cTn>
                                        <p:tgtEl>
                                          <p:spTgt spid="89"/>
                                        </p:tgtEl>
                                        <p:attrNameLst>
                                          <p:attrName>style.visibility</p:attrName>
                                        </p:attrNameLst>
                                      </p:cBhvr>
                                      <p:to>
                                        <p:strVal val="visible"/>
                                      </p:to>
                                    </p:set>
                                    <p:animEffect transition="in" filter="randombar(horizontal)">
                                      <p:cBhvr>
                                        <p:cTn id="54" dur="500"/>
                                        <p:tgtEl>
                                          <p:spTgt spid="89"/>
                                        </p:tgtEl>
                                      </p:cBhvr>
                                    </p:animEffect>
                                  </p:childTnLst>
                                </p:cTn>
                              </p:par>
                              <p:par>
                                <p:cTn id="55" presetID="14" presetClass="entr" presetSubtype="10" fill="hold" nodeType="withEffect">
                                  <p:stCondLst>
                                    <p:cond delay="0"/>
                                  </p:stCondLst>
                                  <p:childTnLst>
                                    <p:set>
                                      <p:cBhvr>
                                        <p:cTn id="56" dur="1" fill="hold">
                                          <p:stCondLst>
                                            <p:cond delay="0"/>
                                          </p:stCondLst>
                                        </p:cTn>
                                        <p:tgtEl>
                                          <p:spTgt spid="94"/>
                                        </p:tgtEl>
                                        <p:attrNameLst>
                                          <p:attrName>style.visibility</p:attrName>
                                        </p:attrNameLst>
                                      </p:cBhvr>
                                      <p:to>
                                        <p:strVal val="visible"/>
                                      </p:to>
                                    </p:set>
                                    <p:animEffect transition="in" filter="randombar(horizontal)">
                                      <p:cBhvr>
                                        <p:cTn id="57" dur="500"/>
                                        <p:tgtEl>
                                          <p:spTgt spid="94"/>
                                        </p:tgtEl>
                                      </p:cBhvr>
                                    </p:animEffect>
                                  </p:childTnLst>
                                </p:cTn>
                              </p:par>
                              <p:par>
                                <p:cTn id="58" presetID="14" presetClass="entr" presetSubtype="10" fill="hold" nodeType="withEffect">
                                  <p:stCondLst>
                                    <p:cond delay="0"/>
                                  </p:stCondLst>
                                  <p:childTnLst>
                                    <p:set>
                                      <p:cBhvr>
                                        <p:cTn id="59" dur="1" fill="hold">
                                          <p:stCondLst>
                                            <p:cond delay="0"/>
                                          </p:stCondLst>
                                        </p:cTn>
                                        <p:tgtEl>
                                          <p:spTgt spid="75"/>
                                        </p:tgtEl>
                                        <p:attrNameLst>
                                          <p:attrName>style.visibility</p:attrName>
                                        </p:attrNameLst>
                                      </p:cBhvr>
                                      <p:to>
                                        <p:strVal val="visible"/>
                                      </p:to>
                                    </p:set>
                                    <p:animEffect transition="in" filter="randombar(horizontal)">
                                      <p:cBhvr>
                                        <p:cTn id="60" dur="500"/>
                                        <p:tgtEl>
                                          <p:spTgt spid="75"/>
                                        </p:tgtEl>
                                      </p:cBhvr>
                                    </p:animEffect>
                                  </p:childTnLst>
                                </p:cTn>
                              </p:par>
                              <p:par>
                                <p:cTn id="61" presetID="14" presetClass="entr" presetSubtype="10" fill="hold" nodeType="withEffect">
                                  <p:stCondLst>
                                    <p:cond delay="0"/>
                                  </p:stCondLst>
                                  <p:childTnLst>
                                    <p:set>
                                      <p:cBhvr>
                                        <p:cTn id="62" dur="1" fill="hold">
                                          <p:stCondLst>
                                            <p:cond delay="0"/>
                                          </p:stCondLst>
                                        </p:cTn>
                                        <p:tgtEl>
                                          <p:spTgt spid="77"/>
                                        </p:tgtEl>
                                        <p:attrNameLst>
                                          <p:attrName>style.visibility</p:attrName>
                                        </p:attrNameLst>
                                      </p:cBhvr>
                                      <p:to>
                                        <p:strVal val="visible"/>
                                      </p:to>
                                    </p:set>
                                    <p:animEffect transition="in" filter="randombar(horizontal)">
                                      <p:cBhvr>
                                        <p:cTn id="63" dur="500"/>
                                        <p:tgtEl>
                                          <p:spTgt spid="77"/>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randombar(horizontal)">
                                      <p:cBhvr>
                                        <p:cTn id="66" dur="500"/>
                                        <p:tgtEl>
                                          <p:spTgt spid="16"/>
                                        </p:tgtEl>
                                      </p:cBhvr>
                                    </p:animEffect>
                                  </p:childTnLst>
                                </p:cTn>
                              </p:par>
                            </p:childTnLst>
                          </p:cTn>
                        </p:par>
                      </p:childTnLst>
                    </p:cTn>
                  </p:par>
                  <p:par>
                    <p:cTn id="67" fill="hold">
                      <p:stCondLst>
                        <p:cond delay="indefinite"/>
                      </p:stCondLst>
                      <p:childTnLst>
                        <p:par>
                          <p:cTn id="68" fill="hold">
                            <p:stCondLst>
                              <p:cond delay="0"/>
                            </p:stCondLst>
                            <p:childTnLst>
                              <p:par>
                                <p:cTn id="69" presetID="14" presetClass="entr" presetSubtype="10" fill="hold" nodeType="clickEffect">
                                  <p:stCondLst>
                                    <p:cond delay="0"/>
                                  </p:stCondLst>
                                  <p:childTnLst>
                                    <p:set>
                                      <p:cBhvr>
                                        <p:cTn id="70" dur="1" fill="hold">
                                          <p:stCondLst>
                                            <p:cond delay="0"/>
                                          </p:stCondLst>
                                        </p:cTn>
                                        <p:tgtEl>
                                          <p:spTgt spid="36"/>
                                        </p:tgtEl>
                                        <p:attrNameLst>
                                          <p:attrName>style.visibility</p:attrName>
                                        </p:attrNameLst>
                                      </p:cBhvr>
                                      <p:to>
                                        <p:strVal val="visible"/>
                                      </p:to>
                                    </p:set>
                                    <p:animEffect transition="in" filter="randombar(horizontal)">
                                      <p:cBhvr>
                                        <p:cTn id="71" dur="500"/>
                                        <p:tgtEl>
                                          <p:spTgt spid="36"/>
                                        </p:tgtEl>
                                      </p:cBhvr>
                                    </p:animEffect>
                                  </p:childTnLst>
                                </p:cTn>
                              </p:par>
                              <p:par>
                                <p:cTn id="72" presetID="14" presetClass="entr" presetSubtype="10" fill="hold" grpId="0" nodeType="withEffect">
                                  <p:stCondLst>
                                    <p:cond delay="0"/>
                                  </p:stCondLst>
                                  <p:childTnLst>
                                    <p:set>
                                      <p:cBhvr>
                                        <p:cTn id="73" dur="1" fill="hold">
                                          <p:stCondLst>
                                            <p:cond delay="0"/>
                                          </p:stCondLst>
                                        </p:cTn>
                                        <p:tgtEl>
                                          <p:spTgt spid="90"/>
                                        </p:tgtEl>
                                        <p:attrNameLst>
                                          <p:attrName>style.visibility</p:attrName>
                                        </p:attrNameLst>
                                      </p:cBhvr>
                                      <p:to>
                                        <p:strVal val="visible"/>
                                      </p:to>
                                    </p:set>
                                    <p:animEffect transition="in" filter="randombar(horizontal)">
                                      <p:cBhvr>
                                        <p:cTn id="74" dur="500"/>
                                        <p:tgtEl>
                                          <p:spTgt spid="90"/>
                                        </p:tgtEl>
                                      </p:cBhvr>
                                    </p:animEffect>
                                  </p:childTnLst>
                                </p:cTn>
                              </p:par>
                            </p:childTnLst>
                          </p:cTn>
                        </p:par>
                      </p:childTnLst>
                    </p:cTn>
                  </p:par>
                  <p:par>
                    <p:cTn id="75" fill="hold">
                      <p:stCondLst>
                        <p:cond delay="indefinite"/>
                      </p:stCondLst>
                      <p:childTnLst>
                        <p:par>
                          <p:cTn id="76" fill="hold">
                            <p:stCondLst>
                              <p:cond delay="0"/>
                            </p:stCondLst>
                            <p:childTnLst>
                              <p:par>
                                <p:cTn id="77" presetID="14" presetClass="entr" presetSubtype="10" fill="hold" grpId="0" nodeType="clickEffect">
                                  <p:stCondLst>
                                    <p:cond delay="0"/>
                                  </p:stCondLst>
                                  <p:childTnLst>
                                    <p:set>
                                      <p:cBhvr>
                                        <p:cTn id="78" dur="1" fill="hold">
                                          <p:stCondLst>
                                            <p:cond delay="0"/>
                                          </p:stCondLst>
                                        </p:cTn>
                                        <p:tgtEl>
                                          <p:spTgt spid="92"/>
                                        </p:tgtEl>
                                        <p:attrNameLst>
                                          <p:attrName>style.visibility</p:attrName>
                                        </p:attrNameLst>
                                      </p:cBhvr>
                                      <p:to>
                                        <p:strVal val="visible"/>
                                      </p:to>
                                    </p:set>
                                    <p:animEffect transition="in" filter="randombar(horizontal)">
                                      <p:cBhvr>
                                        <p:cTn id="79" dur="500"/>
                                        <p:tgtEl>
                                          <p:spTgt spid="92"/>
                                        </p:tgtEl>
                                      </p:cBhvr>
                                    </p:animEffect>
                                  </p:childTnLst>
                                </p:cTn>
                              </p:par>
                            </p:childTnLst>
                          </p:cTn>
                        </p:par>
                        <p:par>
                          <p:cTn id="80" fill="hold">
                            <p:stCondLst>
                              <p:cond delay="500"/>
                            </p:stCondLst>
                            <p:childTnLst>
                              <p:par>
                                <p:cTn id="81" presetID="14" presetClass="entr" presetSubtype="10" fill="hold" grpId="0" nodeType="after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randombar(horizontal)">
                                      <p:cBhvr>
                                        <p:cTn id="83" dur="500"/>
                                        <p:tgtEl>
                                          <p:spTgt spid="20"/>
                                        </p:tgtEl>
                                      </p:cBhvr>
                                    </p:animEffect>
                                  </p:childTnLst>
                                </p:cTn>
                              </p:par>
                            </p:childTnLst>
                          </p:cTn>
                        </p:par>
                      </p:childTnLst>
                    </p:cTn>
                  </p:par>
                  <p:par>
                    <p:cTn id="84" fill="hold">
                      <p:stCondLst>
                        <p:cond delay="indefinite"/>
                      </p:stCondLst>
                      <p:childTnLst>
                        <p:par>
                          <p:cTn id="85" fill="hold">
                            <p:stCondLst>
                              <p:cond delay="0"/>
                            </p:stCondLst>
                            <p:childTnLst>
                              <p:par>
                                <p:cTn id="86" presetID="14" presetClass="entr" presetSubtype="10" fill="hold" grpId="0" nodeType="clickEffect">
                                  <p:stCondLst>
                                    <p:cond delay="0"/>
                                  </p:stCondLst>
                                  <p:childTnLst>
                                    <p:set>
                                      <p:cBhvr>
                                        <p:cTn id="87" dur="1" fill="hold">
                                          <p:stCondLst>
                                            <p:cond delay="0"/>
                                          </p:stCondLst>
                                        </p:cTn>
                                        <p:tgtEl>
                                          <p:spTgt spid="79"/>
                                        </p:tgtEl>
                                        <p:attrNameLst>
                                          <p:attrName>style.visibility</p:attrName>
                                        </p:attrNameLst>
                                      </p:cBhvr>
                                      <p:to>
                                        <p:strVal val="visible"/>
                                      </p:to>
                                    </p:set>
                                    <p:animEffect transition="in" filter="randombar(horizontal)">
                                      <p:cBhvr>
                                        <p:cTn id="88" dur="500"/>
                                        <p:tgtEl>
                                          <p:spTgt spid="79"/>
                                        </p:tgtEl>
                                      </p:cBhvr>
                                    </p:animEffect>
                                  </p:childTnLst>
                                </p:cTn>
                              </p:par>
                              <p:par>
                                <p:cTn id="89" presetID="14" presetClass="entr" presetSubtype="10" fill="hold" grpId="0" nodeType="withEffect">
                                  <p:stCondLst>
                                    <p:cond delay="0"/>
                                  </p:stCondLst>
                                  <p:childTnLst>
                                    <p:set>
                                      <p:cBhvr>
                                        <p:cTn id="90" dur="1" fill="hold">
                                          <p:stCondLst>
                                            <p:cond delay="0"/>
                                          </p:stCondLst>
                                        </p:cTn>
                                        <p:tgtEl>
                                          <p:spTgt spid="21"/>
                                        </p:tgtEl>
                                        <p:attrNameLst>
                                          <p:attrName>style.visibility</p:attrName>
                                        </p:attrNameLst>
                                      </p:cBhvr>
                                      <p:to>
                                        <p:strVal val="visible"/>
                                      </p:to>
                                    </p:set>
                                    <p:animEffect transition="in" filter="randombar(horizontal)">
                                      <p:cBhvr>
                                        <p:cTn id="91" dur="500"/>
                                        <p:tgtEl>
                                          <p:spTgt spid="21"/>
                                        </p:tgtEl>
                                      </p:cBhvr>
                                    </p:animEffect>
                                  </p:childTnLst>
                                </p:cTn>
                              </p:par>
                            </p:childTnLst>
                          </p:cTn>
                        </p:par>
                      </p:childTnLst>
                    </p:cTn>
                  </p:par>
                  <p:par>
                    <p:cTn id="92" fill="hold">
                      <p:stCondLst>
                        <p:cond delay="indefinite"/>
                      </p:stCondLst>
                      <p:childTnLst>
                        <p:par>
                          <p:cTn id="93" fill="hold">
                            <p:stCondLst>
                              <p:cond delay="0"/>
                            </p:stCondLst>
                            <p:childTnLst>
                              <p:par>
                                <p:cTn id="94" presetID="14" presetClass="entr" presetSubtype="10" fill="hold" grpId="0" nodeType="clickEffect">
                                  <p:stCondLst>
                                    <p:cond delay="0"/>
                                  </p:stCondLst>
                                  <p:childTnLst>
                                    <p:set>
                                      <p:cBhvr>
                                        <p:cTn id="95" dur="1" fill="hold">
                                          <p:stCondLst>
                                            <p:cond delay="0"/>
                                          </p:stCondLst>
                                        </p:cTn>
                                        <p:tgtEl>
                                          <p:spTgt spid="91"/>
                                        </p:tgtEl>
                                        <p:attrNameLst>
                                          <p:attrName>style.visibility</p:attrName>
                                        </p:attrNameLst>
                                      </p:cBhvr>
                                      <p:to>
                                        <p:strVal val="visible"/>
                                      </p:to>
                                    </p:set>
                                    <p:animEffect transition="in" filter="randombar(horizontal)">
                                      <p:cBhvr>
                                        <p:cTn id="96" dur="500"/>
                                        <p:tgtEl>
                                          <p:spTgt spid="91"/>
                                        </p:tgtEl>
                                      </p:cBhvr>
                                    </p:animEffect>
                                  </p:childTnLst>
                                </p:cTn>
                              </p:par>
                              <p:par>
                                <p:cTn id="97" presetID="14" presetClass="entr" presetSubtype="10" fill="hold" nodeType="withEffect">
                                  <p:stCondLst>
                                    <p:cond delay="0"/>
                                  </p:stCondLst>
                                  <p:childTnLst>
                                    <p:set>
                                      <p:cBhvr>
                                        <p:cTn id="98" dur="1" fill="hold">
                                          <p:stCondLst>
                                            <p:cond delay="0"/>
                                          </p:stCondLst>
                                        </p:cTn>
                                        <p:tgtEl>
                                          <p:spTgt spid="19"/>
                                        </p:tgtEl>
                                        <p:attrNameLst>
                                          <p:attrName>style.visibility</p:attrName>
                                        </p:attrNameLst>
                                      </p:cBhvr>
                                      <p:to>
                                        <p:strVal val="visible"/>
                                      </p:to>
                                    </p:set>
                                    <p:animEffect transition="in" filter="randombar(horizontal)">
                                      <p:cBhvr>
                                        <p:cTn id="99" dur="500"/>
                                        <p:tgtEl>
                                          <p:spTgt spid="19"/>
                                        </p:tgtEl>
                                      </p:cBhvr>
                                    </p:animEffect>
                                  </p:childTnLst>
                                </p:cTn>
                              </p:par>
                            </p:childTnLst>
                          </p:cTn>
                        </p:par>
                      </p:childTnLst>
                    </p:cTn>
                  </p:par>
                  <p:par>
                    <p:cTn id="100" fill="hold">
                      <p:stCondLst>
                        <p:cond delay="indefinite"/>
                      </p:stCondLst>
                      <p:childTnLst>
                        <p:par>
                          <p:cTn id="101" fill="hold">
                            <p:stCondLst>
                              <p:cond delay="0"/>
                            </p:stCondLst>
                            <p:childTnLst>
                              <p:par>
                                <p:cTn id="102" presetID="14" presetClass="entr" presetSubtype="10" fill="hold" grpId="0" nodeType="clickEffect">
                                  <p:stCondLst>
                                    <p:cond delay="0"/>
                                  </p:stCondLst>
                                  <p:childTnLst>
                                    <p:set>
                                      <p:cBhvr>
                                        <p:cTn id="103" dur="1" fill="hold">
                                          <p:stCondLst>
                                            <p:cond delay="0"/>
                                          </p:stCondLst>
                                        </p:cTn>
                                        <p:tgtEl>
                                          <p:spTgt spid="30"/>
                                        </p:tgtEl>
                                        <p:attrNameLst>
                                          <p:attrName>style.visibility</p:attrName>
                                        </p:attrNameLst>
                                      </p:cBhvr>
                                      <p:to>
                                        <p:strVal val="visible"/>
                                      </p:to>
                                    </p:set>
                                    <p:animEffect transition="in" filter="randombar(horizontal)">
                                      <p:cBhvr>
                                        <p:cTn id="104" dur="500"/>
                                        <p:tgtEl>
                                          <p:spTgt spid="30"/>
                                        </p:tgtEl>
                                      </p:cBhvr>
                                    </p:animEffect>
                                  </p:childTnLst>
                                </p:cTn>
                              </p:par>
                              <p:par>
                                <p:cTn id="105" presetID="14" presetClass="entr" presetSubtype="10" fill="hold" grpId="0" nodeType="withEffect">
                                  <p:stCondLst>
                                    <p:cond delay="0"/>
                                  </p:stCondLst>
                                  <p:childTnLst>
                                    <p:set>
                                      <p:cBhvr>
                                        <p:cTn id="106" dur="1" fill="hold">
                                          <p:stCondLst>
                                            <p:cond delay="0"/>
                                          </p:stCondLst>
                                        </p:cTn>
                                        <p:tgtEl>
                                          <p:spTgt spid="31"/>
                                        </p:tgtEl>
                                        <p:attrNameLst>
                                          <p:attrName>style.visibility</p:attrName>
                                        </p:attrNameLst>
                                      </p:cBhvr>
                                      <p:to>
                                        <p:strVal val="visible"/>
                                      </p:to>
                                    </p:set>
                                    <p:animEffect transition="in" filter="randombar(horizontal)">
                                      <p:cBhvr>
                                        <p:cTn id="107" dur="500"/>
                                        <p:tgtEl>
                                          <p:spTgt spid="31"/>
                                        </p:tgtEl>
                                      </p:cBhvr>
                                    </p:animEffect>
                                  </p:childTnLst>
                                </p:cTn>
                              </p:par>
                            </p:childTnLst>
                          </p:cTn>
                        </p:par>
                      </p:childTnLst>
                    </p:cTn>
                  </p:par>
                  <p:par>
                    <p:cTn id="108" fill="hold">
                      <p:stCondLst>
                        <p:cond delay="indefinite"/>
                      </p:stCondLst>
                      <p:childTnLst>
                        <p:par>
                          <p:cTn id="109" fill="hold">
                            <p:stCondLst>
                              <p:cond delay="0"/>
                            </p:stCondLst>
                            <p:childTnLst>
                              <p:par>
                                <p:cTn id="110" presetID="2" presetClass="entr" presetSubtype="4" fill="hold" nodeType="clickEffect">
                                  <p:stCondLst>
                                    <p:cond delay="0"/>
                                  </p:stCondLst>
                                  <p:childTnLst>
                                    <p:set>
                                      <p:cBhvr>
                                        <p:cTn id="111" dur="1" fill="hold">
                                          <p:stCondLst>
                                            <p:cond delay="0"/>
                                          </p:stCondLst>
                                        </p:cTn>
                                        <p:tgtEl>
                                          <p:spTgt spid="8"/>
                                        </p:tgtEl>
                                        <p:attrNameLst>
                                          <p:attrName>style.visibility</p:attrName>
                                        </p:attrNameLst>
                                      </p:cBhvr>
                                      <p:to>
                                        <p:strVal val="visible"/>
                                      </p:to>
                                    </p:set>
                                    <p:anim calcmode="lin" valueType="num">
                                      <p:cBhvr additive="base">
                                        <p:cTn id="112" dur="500" fill="hold"/>
                                        <p:tgtEl>
                                          <p:spTgt spid="8"/>
                                        </p:tgtEl>
                                        <p:attrNameLst>
                                          <p:attrName>ppt_x</p:attrName>
                                        </p:attrNameLst>
                                      </p:cBhvr>
                                      <p:tavLst>
                                        <p:tav tm="0">
                                          <p:val>
                                            <p:strVal val="#ppt_x"/>
                                          </p:val>
                                        </p:tav>
                                        <p:tav tm="100000">
                                          <p:val>
                                            <p:strVal val="#ppt_x"/>
                                          </p:val>
                                        </p:tav>
                                      </p:tavLst>
                                    </p:anim>
                                    <p:anim calcmode="lin" valueType="num">
                                      <p:cBhvr additive="base">
                                        <p:cTn id="113" dur="500" fill="hold"/>
                                        <p:tgtEl>
                                          <p:spTgt spid="8"/>
                                        </p:tgtEl>
                                        <p:attrNameLst>
                                          <p:attrName>ppt_y</p:attrName>
                                        </p:attrNameLst>
                                      </p:cBhvr>
                                      <p:tavLst>
                                        <p:tav tm="0">
                                          <p:val>
                                            <p:strVal val="1+#ppt_h/2"/>
                                          </p:val>
                                        </p:tav>
                                        <p:tav tm="100000">
                                          <p:val>
                                            <p:strVal val="#ppt_y"/>
                                          </p:val>
                                        </p:tav>
                                      </p:tavLst>
                                    </p:anim>
                                  </p:childTnLst>
                                </p:cTn>
                              </p:par>
                            </p:childTnLst>
                          </p:cTn>
                        </p:par>
                        <p:par>
                          <p:cTn id="114" fill="hold">
                            <p:stCondLst>
                              <p:cond delay="500"/>
                            </p:stCondLst>
                            <p:childTnLst>
                              <p:par>
                                <p:cTn id="115" presetID="37" presetClass="path" presetSubtype="0" accel="50000" decel="50000" fill="hold" nodeType="afterEffect">
                                  <p:stCondLst>
                                    <p:cond delay="0"/>
                                  </p:stCondLst>
                                  <p:childTnLst>
                                    <p:animMotion origin="layout" path="M -0.00755 -0.00995 L -0.05469 -0.02662 C -0.06471 -0.0294 -0.07682 -0.04005 -0.08776 -0.05602 C -0.09974 -0.07384 -0.1082 -0.09167 -0.11185 -0.10833 L -0.13047 -0.18657 " pathEditMode="relative" rAng="2340000" ptsTypes="AAAAA">
                                      <p:cBhvr>
                                        <p:cTn id="116" dur="2000" fill="hold"/>
                                        <p:tgtEl>
                                          <p:spTgt spid="8"/>
                                        </p:tgtEl>
                                        <p:attrNameLst>
                                          <p:attrName>ppt_x</p:attrName>
                                          <p:attrName>ppt_y</p:attrName>
                                        </p:attrNameLst>
                                      </p:cBhvr>
                                      <p:rCtr x="-7096" y="-675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1" grpId="0"/>
      <p:bldP spid="92" grpId="0"/>
      <p:bldP spid="16" grpId="0" animBg="1"/>
      <p:bldP spid="20" grpId="0" animBg="1"/>
      <p:bldP spid="21" grpId="0" animBg="1"/>
      <p:bldP spid="79" grpId="0"/>
      <p:bldP spid="93" grpId="0"/>
      <p:bldP spid="30" grpId="0" animBg="1"/>
      <p:bldP spid="3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77533C6E-CDD0-4ACB-B6A4-B7608DC2D76F}"/>
              </a:ext>
            </a:extLst>
          </p:cNvPr>
          <p:cNvSpPr/>
          <p:nvPr/>
        </p:nvSpPr>
        <p:spPr>
          <a:xfrm>
            <a:off x="3170420" y="951430"/>
            <a:ext cx="5448923" cy="50446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492CD-43CF-4000-9473-CD3512592263}"/>
              </a:ext>
            </a:extLst>
          </p:cNvPr>
          <p:cNvSpPr>
            <a:spLocks noGrp="1"/>
          </p:cNvSpPr>
          <p:nvPr>
            <p:ph type="title"/>
          </p:nvPr>
        </p:nvSpPr>
        <p:spPr/>
        <p:txBody>
          <a:bodyPr/>
          <a:lstStyle/>
          <a:p>
            <a:r>
              <a:rPr lang="en-US"/>
              <a:t>Inside the AWS Transit Gateway (TGW)</a:t>
            </a:r>
          </a:p>
        </p:txBody>
      </p:sp>
      <p:sp>
        <p:nvSpPr>
          <p:cNvPr id="81" name="TextBox 80">
            <a:extLst>
              <a:ext uri="{FF2B5EF4-FFF2-40B4-BE49-F238E27FC236}">
                <a16:creationId xmlns:a16="http://schemas.microsoft.com/office/drawing/2014/main" id="{B982D166-270E-4AC2-B424-05078736E527}"/>
              </a:ext>
            </a:extLst>
          </p:cNvPr>
          <p:cNvSpPr txBox="1"/>
          <p:nvPr/>
        </p:nvSpPr>
        <p:spPr>
          <a:xfrm>
            <a:off x="2636572" y="920769"/>
            <a:ext cx="1802481" cy="369332"/>
          </a:xfrm>
          <a:prstGeom prst="rect">
            <a:avLst/>
          </a:prstGeom>
          <a:noFill/>
        </p:spPr>
        <p:txBody>
          <a:bodyPr wrap="none" rtlCol="0">
            <a:spAutoFit/>
          </a:bodyPr>
          <a:lstStyle/>
          <a:p>
            <a:r>
              <a:rPr lang="en-US">
                <a:solidFill>
                  <a:srgbClr val="C00000"/>
                </a:solidFill>
              </a:rPr>
              <a:t>VPC Attachments</a:t>
            </a:r>
          </a:p>
        </p:txBody>
      </p:sp>
      <p:sp>
        <p:nvSpPr>
          <p:cNvPr id="95" name="TextBox 94">
            <a:extLst>
              <a:ext uri="{FF2B5EF4-FFF2-40B4-BE49-F238E27FC236}">
                <a16:creationId xmlns:a16="http://schemas.microsoft.com/office/drawing/2014/main" id="{7027F32E-043F-4698-85CA-6C41FF6163B1}"/>
              </a:ext>
            </a:extLst>
          </p:cNvPr>
          <p:cNvSpPr txBox="1"/>
          <p:nvPr/>
        </p:nvSpPr>
        <p:spPr>
          <a:xfrm>
            <a:off x="5979869" y="1578676"/>
            <a:ext cx="2331129" cy="369332"/>
          </a:xfrm>
          <a:prstGeom prst="rect">
            <a:avLst/>
          </a:prstGeom>
          <a:noFill/>
        </p:spPr>
        <p:txBody>
          <a:bodyPr wrap="square" rtlCol="0">
            <a:spAutoFit/>
          </a:bodyPr>
          <a:lstStyle/>
          <a:p>
            <a:r>
              <a:rPr lang="en-US"/>
              <a:t>Route Propagation </a:t>
            </a:r>
          </a:p>
        </p:txBody>
      </p:sp>
      <p:sp>
        <p:nvSpPr>
          <p:cNvPr id="96" name="TextBox 95">
            <a:extLst>
              <a:ext uri="{FF2B5EF4-FFF2-40B4-BE49-F238E27FC236}">
                <a16:creationId xmlns:a16="http://schemas.microsoft.com/office/drawing/2014/main" id="{2848EBE5-ED3D-475B-AA55-C6D7C69A9C05}"/>
              </a:ext>
            </a:extLst>
          </p:cNvPr>
          <p:cNvSpPr txBox="1"/>
          <p:nvPr/>
        </p:nvSpPr>
        <p:spPr>
          <a:xfrm>
            <a:off x="3376962" y="3222805"/>
            <a:ext cx="2669083" cy="369332"/>
          </a:xfrm>
          <a:prstGeom prst="rect">
            <a:avLst/>
          </a:prstGeom>
          <a:noFill/>
        </p:spPr>
        <p:txBody>
          <a:bodyPr wrap="square" rtlCol="0">
            <a:spAutoFit/>
          </a:bodyPr>
          <a:lstStyle/>
          <a:p>
            <a:r>
              <a:rPr lang="en-US">
                <a:solidFill>
                  <a:schemeClr val="accent5"/>
                </a:solidFill>
              </a:rPr>
              <a:t>Route Table Associations</a:t>
            </a:r>
          </a:p>
        </p:txBody>
      </p:sp>
      <p:sp>
        <p:nvSpPr>
          <p:cNvPr id="33" name="Rectangle 32">
            <a:extLst>
              <a:ext uri="{FF2B5EF4-FFF2-40B4-BE49-F238E27FC236}">
                <a16:creationId xmlns:a16="http://schemas.microsoft.com/office/drawing/2014/main" id="{3EAB39CF-67BD-4854-AB82-79E40119979A}"/>
              </a:ext>
            </a:extLst>
          </p:cNvPr>
          <p:cNvSpPr/>
          <p:nvPr/>
        </p:nvSpPr>
        <p:spPr>
          <a:xfrm>
            <a:off x="4227087" y="1761344"/>
            <a:ext cx="1649890" cy="1371600"/>
          </a:xfrm>
          <a:prstGeom prst="rect">
            <a:avLst/>
          </a:prstGeom>
          <a:solidFill>
            <a:schemeClr val="bg1"/>
          </a:solidFill>
          <a:ln w="38100">
            <a:solidFill>
              <a:srgbClr val="2B9C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3F96089C-5C22-4167-B144-DE24A78AB605}"/>
              </a:ext>
            </a:extLst>
          </p:cNvPr>
          <p:cNvSpPr/>
          <p:nvPr/>
        </p:nvSpPr>
        <p:spPr>
          <a:xfrm>
            <a:off x="4227087" y="3717442"/>
            <a:ext cx="1649890" cy="1371600"/>
          </a:xfrm>
          <a:prstGeom prst="rect">
            <a:avLst/>
          </a:prstGeom>
          <a:solidFill>
            <a:schemeClr val="bg1"/>
          </a:solidFill>
          <a:ln w="38100">
            <a:solidFill>
              <a:srgbClr val="2B9C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a:extLst>
              <a:ext uri="{FF2B5EF4-FFF2-40B4-BE49-F238E27FC236}">
                <a16:creationId xmlns:a16="http://schemas.microsoft.com/office/drawing/2014/main" id="{3AA3690A-CF65-4D7F-9568-AE925BF4E00D}"/>
              </a:ext>
            </a:extLst>
          </p:cNvPr>
          <p:cNvSpPr txBox="1"/>
          <p:nvPr/>
        </p:nvSpPr>
        <p:spPr>
          <a:xfrm>
            <a:off x="4644417" y="1173068"/>
            <a:ext cx="1868913" cy="369332"/>
          </a:xfrm>
          <a:prstGeom prst="rect">
            <a:avLst/>
          </a:prstGeom>
          <a:noFill/>
        </p:spPr>
        <p:txBody>
          <a:bodyPr wrap="square" rtlCol="0">
            <a:spAutoFit/>
          </a:bodyPr>
          <a:lstStyle/>
          <a:p>
            <a:r>
              <a:rPr lang="en-US">
                <a:solidFill>
                  <a:srgbClr val="2B9CD2"/>
                </a:solidFill>
              </a:rPr>
              <a:t>TGW Route Tables</a:t>
            </a:r>
          </a:p>
        </p:txBody>
      </p:sp>
      <p:grpSp>
        <p:nvGrpSpPr>
          <p:cNvPr id="34" name="Group 33">
            <a:extLst>
              <a:ext uri="{FF2B5EF4-FFF2-40B4-BE49-F238E27FC236}">
                <a16:creationId xmlns:a16="http://schemas.microsoft.com/office/drawing/2014/main" id="{6A2EAA38-5B63-4CC3-AD76-615779A9386F}"/>
              </a:ext>
            </a:extLst>
          </p:cNvPr>
          <p:cNvGrpSpPr/>
          <p:nvPr/>
        </p:nvGrpSpPr>
        <p:grpSpPr>
          <a:xfrm>
            <a:off x="726393" y="870312"/>
            <a:ext cx="1674718" cy="1004312"/>
            <a:chOff x="1107393" y="1409958"/>
            <a:chExt cx="1674718" cy="1004312"/>
          </a:xfrm>
        </p:grpSpPr>
        <p:grpSp>
          <p:nvGrpSpPr>
            <p:cNvPr id="104" name="Group 103">
              <a:extLst>
                <a:ext uri="{FF2B5EF4-FFF2-40B4-BE49-F238E27FC236}">
                  <a16:creationId xmlns:a16="http://schemas.microsoft.com/office/drawing/2014/main" id="{E7BAF7A5-D664-4A8C-81F2-AEFA30A1DAFF}"/>
                </a:ext>
              </a:extLst>
            </p:cNvPr>
            <p:cNvGrpSpPr/>
            <p:nvPr/>
          </p:nvGrpSpPr>
          <p:grpSpPr>
            <a:xfrm>
              <a:off x="1107393" y="1733725"/>
              <a:ext cx="1674718" cy="680545"/>
              <a:chOff x="1107393" y="1733725"/>
              <a:chExt cx="1674718" cy="680545"/>
            </a:xfrm>
          </p:grpSpPr>
          <p:sp>
            <p:nvSpPr>
              <p:cNvPr id="105" name="Rectangle 104">
                <a:extLst>
                  <a:ext uri="{FF2B5EF4-FFF2-40B4-BE49-F238E27FC236}">
                    <a16:creationId xmlns:a16="http://schemas.microsoft.com/office/drawing/2014/main" id="{E7857D45-B4BF-4BEB-8D78-9CD6AC0B0759}"/>
                  </a:ext>
                </a:extLst>
              </p:cNvPr>
              <p:cNvSpPr/>
              <p:nvPr/>
            </p:nvSpPr>
            <p:spPr>
              <a:xfrm>
                <a:off x="1107393" y="1733726"/>
                <a:ext cx="1674718" cy="680544"/>
              </a:xfrm>
              <a:prstGeom prst="rect">
                <a:avLst/>
              </a:prstGeom>
              <a:noFill/>
              <a:ln w="381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ln w="0"/>
                    <a:solidFill>
                      <a:srgbClr val="1E8900"/>
                    </a:solidFill>
                    <a:latin typeface="Arial" panose="020B0604020202020204" pitchFamily="34" charset="0"/>
                    <a:cs typeface="Arial" panose="020B0604020202020204" pitchFamily="34" charset="0"/>
                  </a:rPr>
                  <a:t>VPC D</a:t>
                </a:r>
              </a:p>
            </p:txBody>
          </p:sp>
          <p:sp>
            <p:nvSpPr>
              <p:cNvPr id="106" name="TextBox 105">
                <a:extLst>
                  <a:ext uri="{FF2B5EF4-FFF2-40B4-BE49-F238E27FC236}">
                    <a16:creationId xmlns:a16="http://schemas.microsoft.com/office/drawing/2014/main" id="{ACB7CE0A-5473-4884-B634-59330FFB73CF}"/>
                  </a:ext>
                </a:extLst>
              </p:cNvPr>
              <p:cNvSpPr txBox="1"/>
              <p:nvPr/>
            </p:nvSpPr>
            <p:spPr>
              <a:xfrm>
                <a:off x="1501905" y="2041454"/>
                <a:ext cx="1266693" cy="369332"/>
              </a:xfrm>
              <a:prstGeom prst="rect">
                <a:avLst/>
              </a:prstGeom>
              <a:solidFill>
                <a:schemeClr val="bg1"/>
              </a:solidFill>
              <a:ln w="38100">
                <a:solidFill>
                  <a:schemeClr val="accent5">
                    <a:lumMod val="75000"/>
                  </a:schemeClr>
                </a:solidFill>
              </a:ln>
            </p:spPr>
            <p:txBody>
              <a:bodyPr wrap="none" rtlCol="0">
                <a:spAutoFit/>
              </a:bodyPr>
              <a:lstStyle/>
              <a:p>
                <a:r>
                  <a:rPr lang="en-US"/>
                  <a:t>10.4.0.0/16</a:t>
                </a:r>
              </a:p>
            </p:txBody>
          </p:sp>
          <p:pic>
            <p:nvPicPr>
              <p:cNvPr id="107" name="Graphic 106">
                <a:extLst>
                  <a:ext uri="{FF2B5EF4-FFF2-40B4-BE49-F238E27FC236}">
                    <a16:creationId xmlns:a16="http://schemas.microsoft.com/office/drawing/2014/main" id="{F841221D-BB12-449D-B40C-D172C45219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7393" y="1733725"/>
                <a:ext cx="381000" cy="381000"/>
              </a:xfrm>
              <a:prstGeom prst="rect">
                <a:avLst/>
              </a:prstGeom>
            </p:spPr>
          </p:pic>
        </p:grpSp>
        <p:pic>
          <p:nvPicPr>
            <p:cNvPr id="108" name="Graphic 31">
              <a:extLst>
                <a:ext uri="{FF2B5EF4-FFF2-40B4-BE49-F238E27FC236}">
                  <a16:creationId xmlns:a16="http://schemas.microsoft.com/office/drawing/2014/main" id="{A13D333F-F59E-485A-8565-DB1CB6A9D1A3}"/>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2281685" y="140995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9" name="Group 108">
            <a:extLst>
              <a:ext uri="{FF2B5EF4-FFF2-40B4-BE49-F238E27FC236}">
                <a16:creationId xmlns:a16="http://schemas.microsoft.com/office/drawing/2014/main" id="{28BA496D-2884-42F8-9835-319ECD8231B4}"/>
              </a:ext>
            </a:extLst>
          </p:cNvPr>
          <p:cNvGrpSpPr/>
          <p:nvPr/>
        </p:nvGrpSpPr>
        <p:grpSpPr>
          <a:xfrm>
            <a:off x="726393" y="2163739"/>
            <a:ext cx="1738590" cy="1040374"/>
            <a:chOff x="1107393" y="1733725"/>
            <a:chExt cx="1738590" cy="1040374"/>
          </a:xfrm>
        </p:grpSpPr>
        <p:grpSp>
          <p:nvGrpSpPr>
            <p:cNvPr id="110" name="Group 109">
              <a:extLst>
                <a:ext uri="{FF2B5EF4-FFF2-40B4-BE49-F238E27FC236}">
                  <a16:creationId xmlns:a16="http://schemas.microsoft.com/office/drawing/2014/main" id="{418EF191-544B-4372-AE2A-A83231A5257E}"/>
                </a:ext>
              </a:extLst>
            </p:cNvPr>
            <p:cNvGrpSpPr/>
            <p:nvPr/>
          </p:nvGrpSpPr>
          <p:grpSpPr>
            <a:xfrm>
              <a:off x="1107393" y="1733725"/>
              <a:ext cx="1674718" cy="680545"/>
              <a:chOff x="1107393" y="1733725"/>
              <a:chExt cx="1674718" cy="680545"/>
            </a:xfrm>
          </p:grpSpPr>
          <p:sp>
            <p:nvSpPr>
              <p:cNvPr id="112" name="Rectangle 111">
                <a:extLst>
                  <a:ext uri="{FF2B5EF4-FFF2-40B4-BE49-F238E27FC236}">
                    <a16:creationId xmlns:a16="http://schemas.microsoft.com/office/drawing/2014/main" id="{B0DFA2A9-2CD1-48D1-9D23-A47B2747A187}"/>
                  </a:ext>
                </a:extLst>
              </p:cNvPr>
              <p:cNvSpPr/>
              <p:nvPr/>
            </p:nvSpPr>
            <p:spPr>
              <a:xfrm>
                <a:off x="1107393" y="1733726"/>
                <a:ext cx="1674718" cy="680544"/>
              </a:xfrm>
              <a:prstGeom prst="rect">
                <a:avLst/>
              </a:prstGeom>
              <a:noFill/>
              <a:ln w="381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ln w="0"/>
                    <a:solidFill>
                      <a:srgbClr val="1E8900"/>
                    </a:solidFill>
                    <a:latin typeface="Arial" panose="020B0604020202020204" pitchFamily="34" charset="0"/>
                    <a:cs typeface="Arial" panose="020B0604020202020204" pitchFamily="34" charset="0"/>
                  </a:rPr>
                  <a:t>VPC C</a:t>
                </a:r>
              </a:p>
            </p:txBody>
          </p:sp>
          <p:sp>
            <p:nvSpPr>
              <p:cNvPr id="113" name="TextBox 112">
                <a:extLst>
                  <a:ext uri="{FF2B5EF4-FFF2-40B4-BE49-F238E27FC236}">
                    <a16:creationId xmlns:a16="http://schemas.microsoft.com/office/drawing/2014/main" id="{F1133DB9-FC94-4194-B585-BA85F6E32437}"/>
                  </a:ext>
                </a:extLst>
              </p:cNvPr>
              <p:cNvSpPr txBox="1"/>
              <p:nvPr/>
            </p:nvSpPr>
            <p:spPr>
              <a:xfrm>
                <a:off x="1501905" y="2041454"/>
                <a:ext cx="1266693" cy="369332"/>
              </a:xfrm>
              <a:prstGeom prst="rect">
                <a:avLst/>
              </a:prstGeom>
              <a:solidFill>
                <a:schemeClr val="bg1"/>
              </a:solidFill>
              <a:ln w="38100">
                <a:solidFill>
                  <a:schemeClr val="accent5">
                    <a:lumMod val="75000"/>
                  </a:schemeClr>
                </a:solidFill>
              </a:ln>
            </p:spPr>
            <p:txBody>
              <a:bodyPr wrap="none" rtlCol="0">
                <a:spAutoFit/>
              </a:bodyPr>
              <a:lstStyle/>
              <a:p>
                <a:r>
                  <a:rPr lang="en-US"/>
                  <a:t>10.3.0.0/16</a:t>
                </a:r>
              </a:p>
            </p:txBody>
          </p:sp>
          <p:pic>
            <p:nvPicPr>
              <p:cNvPr id="114" name="Graphic 113">
                <a:extLst>
                  <a:ext uri="{FF2B5EF4-FFF2-40B4-BE49-F238E27FC236}">
                    <a16:creationId xmlns:a16="http://schemas.microsoft.com/office/drawing/2014/main" id="{632E9376-E644-4F7A-B97A-9AAF8871800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7393" y="1733725"/>
                <a:ext cx="381000" cy="381000"/>
              </a:xfrm>
              <a:prstGeom prst="rect">
                <a:avLst/>
              </a:prstGeom>
            </p:spPr>
          </p:pic>
        </p:grpSp>
        <p:pic>
          <p:nvPicPr>
            <p:cNvPr id="111" name="Graphic 31">
              <a:extLst>
                <a:ext uri="{FF2B5EF4-FFF2-40B4-BE49-F238E27FC236}">
                  <a16:creationId xmlns:a16="http://schemas.microsoft.com/office/drawing/2014/main" id="{F0F9C799-FCD4-46E3-B82C-2333E8192524}"/>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2388783" y="231689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41" name="Straight Arrow Connector 40">
            <a:extLst>
              <a:ext uri="{FF2B5EF4-FFF2-40B4-BE49-F238E27FC236}">
                <a16:creationId xmlns:a16="http://schemas.microsoft.com/office/drawing/2014/main" id="{66CE691D-841C-41FE-82D9-672A1321839D}"/>
              </a:ext>
            </a:extLst>
          </p:cNvPr>
          <p:cNvCxnSpPr>
            <a:cxnSpLocks/>
            <a:stCxn id="81" idx="2"/>
          </p:cNvCxnSpPr>
          <p:nvPr/>
        </p:nvCxnSpPr>
        <p:spPr>
          <a:xfrm flipH="1">
            <a:off x="3237723" y="1290101"/>
            <a:ext cx="300090" cy="4953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19" name="Group 118">
            <a:extLst>
              <a:ext uri="{FF2B5EF4-FFF2-40B4-BE49-F238E27FC236}">
                <a16:creationId xmlns:a16="http://schemas.microsoft.com/office/drawing/2014/main" id="{43366A0C-F923-4BAF-B61A-22AADB9AE509}"/>
              </a:ext>
            </a:extLst>
          </p:cNvPr>
          <p:cNvGrpSpPr/>
          <p:nvPr/>
        </p:nvGrpSpPr>
        <p:grpSpPr>
          <a:xfrm>
            <a:off x="729822" y="3846073"/>
            <a:ext cx="1674718" cy="1063008"/>
            <a:chOff x="1107393" y="1351262"/>
            <a:chExt cx="1674718" cy="1063008"/>
          </a:xfrm>
        </p:grpSpPr>
        <p:grpSp>
          <p:nvGrpSpPr>
            <p:cNvPr id="120" name="Group 119">
              <a:extLst>
                <a:ext uri="{FF2B5EF4-FFF2-40B4-BE49-F238E27FC236}">
                  <a16:creationId xmlns:a16="http://schemas.microsoft.com/office/drawing/2014/main" id="{323A0C5C-B2F9-47CC-A6EE-393141EE869B}"/>
                </a:ext>
              </a:extLst>
            </p:cNvPr>
            <p:cNvGrpSpPr/>
            <p:nvPr/>
          </p:nvGrpSpPr>
          <p:grpSpPr>
            <a:xfrm>
              <a:off x="1107393" y="1733725"/>
              <a:ext cx="1674718" cy="680545"/>
              <a:chOff x="1107393" y="1733725"/>
              <a:chExt cx="1674718" cy="680545"/>
            </a:xfrm>
          </p:grpSpPr>
          <p:sp>
            <p:nvSpPr>
              <p:cNvPr id="122" name="Rectangle 121">
                <a:extLst>
                  <a:ext uri="{FF2B5EF4-FFF2-40B4-BE49-F238E27FC236}">
                    <a16:creationId xmlns:a16="http://schemas.microsoft.com/office/drawing/2014/main" id="{1D5CCCEE-9C8C-4D8F-A7D5-4A329820CC94}"/>
                  </a:ext>
                </a:extLst>
              </p:cNvPr>
              <p:cNvSpPr/>
              <p:nvPr/>
            </p:nvSpPr>
            <p:spPr>
              <a:xfrm>
                <a:off x="1107393" y="1733726"/>
                <a:ext cx="1674718" cy="680544"/>
              </a:xfrm>
              <a:prstGeom prst="rect">
                <a:avLst/>
              </a:prstGeom>
              <a:noFill/>
              <a:ln w="381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ln w="0"/>
                    <a:solidFill>
                      <a:srgbClr val="1E8900"/>
                    </a:solidFill>
                    <a:latin typeface="Arial" panose="020B0604020202020204" pitchFamily="34" charset="0"/>
                    <a:cs typeface="Arial" panose="020B0604020202020204" pitchFamily="34" charset="0"/>
                  </a:rPr>
                  <a:t>VPC B</a:t>
                </a:r>
              </a:p>
            </p:txBody>
          </p:sp>
          <p:sp>
            <p:nvSpPr>
              <p:cNvPr id="123" name="TextBox 122">
                <a:extLst>
                  <a:ext uri="{FF2B5EF4-FFF2-40B4-BE49-F238E27FC236}">
                    <a16:creationId xmlns:a16="http://schemas.microsoft.com/office/drawing/2014/main" id="{BB2809F6-7A18-4140-815C-193F888B74E3}"/>
                  </a:ext>
                </a:extLst>
              </p:cNvPr>
              <p:cNvSpPr txBox="1"/>
              <p:nvPr/>
            </p:nvSpPr>
            <p:spPr>
              <a:xfrm>
                <a:off x="1501905" y="2041454"/>
                <a:ext cx="1266693" cy="369332"/>
              </a:xfrm>
              <a:prstGeom prst="rect">
                <a:avLst/>
              </a:prstGeom>
              <a:solidFill>
                <a:schemeClr val="bg1"/>
              </a:solidFill>
              <a:ln w="38100">
                <a:solidFill>
                  <a:schemeClr val="accent5">
                    <a:lumMod val="75000"/>
                  </a:schemeClr>
                </a:solidFill>
              </a:ln>
            </p:spPr>
            <p:txBody>
              <a:bodyPr wrap="none" rtlCol="0">
                <a:spAutoFit/>
              </a:bodyPr>
              <a:lstStyle/>
              <a:p>
                <a:r>
                  <a:rPr lang="en-US"/>
                  <a:t>10.2.0.0/16</a:t>
                </a:r>
              </a:p>
            </p:txBody>
          </p:sp>
          <p:pic>
            <p:nvPicPr>
              <p:cNvPr id="124" name="Graphic 123">
                <a:extLst>
                  <a:ext uri="{FF2B5EF4-FFF2-40B4-BE49-F238E27FC236}">
                    <a16:creationId xmlns:a16="http://schemas.microsoft.com/office/drawing/2014/main" id="{E746C302-482D-4FF1-8495-963BBA24481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7393" y="1733725"/>
                <a:ext cx="381000" cy="381000"/>
              </a:xfrm>
              <a:prstGeom prst="rect">
                <a:avLst/>
              </a:prstGeom>
            </p:spPr>
          </p:pic>
        </p:grpSp>
        <p:pic>
          <p:nvPicPr>
            <p:cNvPr id="121" name="Graphic 31">
              <a:extLst>
                <a:ext uri="{FF2B5EF4-FFF2-40B4-BE49-F238E27FC236}">
                  <a16:creationId xmlns:a16="http://schemas.microsoft.com/office/drawing/2014/main" id="{B6B2ED5C-30EA-4533-8046-9A6CE13CD2AD}"/>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2318586" y="135126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5" name="Group 124">
            <a:extLst>
              <a:ext uri="{FF2B5EF4-FFF2-40B4-BE49-F238E27FC236}">
                <a16:creationId xmlns:a16="http://schemas.microsoft.com/office/drawing/2014/main" id="{A3334E2E-752C-4710-BB4D-14E2ECD69AAF}"/>
              </a:ext>
            </a:extLst>
          </p:cNvPr>
          <p:cNvGrpSpPr/>
          <p:nvPr/>
        </p:nvGrpSpPr>
        <p:grpSpPr>
          <a:xfrm>
            <a:off x="729822" y="5198196"/>
            <a:ext cx="1700915" cy="1035517"/>
            <a:chOff x="1107393" y="1733725"/>
            <a:chExt cx="1700915" cy="1035517"/>
          </a:xfrm>
        </p:grpSpPr>
        <p:grpSp>
          <p:nvGrpSpPr>
            <p:cNvPr id="126" name="Group 125">
              <a:extLst>
                <a:ext uri="{FF2B5EF4-FFF2-40B4-BE49-F238E27FC236}">
                  <a16:creationId xmlns:a16="http://schemas.microsoft.com/office/drawing/2014/main" id="{871C7F39-9D3D-4052-BF0C-4A1855C3ACFB}"/>
                </a:ext>
              </a:extLst>
            </p:cNvPr>
            <p:cNvGrpSpPr/>
            <p:nvPr/>
          </p:nvGrpSpPr>
          <p:grpSpPr>
            <a:xfrm>
              <a:off x="1107393" y="1733725"/>
              <a:ext cx="1674718" cy="680545"/>
              <a:chOff x="1107393" y="1733725"/>
              <a:chExt cx="1674718" cy="680545"/>
            </a:xfrm>
          </p:grpSpPr>
          <p:sp>
            <p:nvSpPr>
              <p:cNvPr id="128" name="Rectangle 127">
                <a:extLst>
                  <a:ext uri="{FF2B5EF4-FFF2-40B4-BE49-F238E27FC236}">
                    <a16:creationId xmlns:a16="http://schemas.microsoft.com/office/drawing/2014/main" id="{C7C754BA-1E76-420C-84AF-116CEDB648E5}"/>
                  </a:ext>
                </a:extLst>
              </p:cNvPr>
              <p:cNvSpPr/>
              <p:nvPr/>
            </p:nvSpPr>
            <p:spPr>
              <a:xfrm>
                <a:off x="1107393" y="1733726"/>
                <a:ext cx="1674718" cy="680544"/>
              </a:xfrm>
              <a:prstGeom prst="rect">
                <a:avLst/>
              </a:prstGeom>
              <a:noFill/>
              <a:ln w="381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ln w="0"/>
                    <a:solidFill>
                      <a:srgbClr val="1E8900"/>
                    </a:solidFill>
                    <a:latin typeface="Arial" panose="020B0604020202020204" pitchFamily="34" charset="0"/>
                    <a:cs typeface="Arial" panose="020B0604020202020204" pitchFamily="34" charset="0"/>
                  </a:rPr>
                  <a:t>VPC A</a:t>
                </a:r>
              </a:p>
            </p:txBody>
          </p:sp>
          <p:sp>
            <p:nvSpPr>
              <p:cNvPr id="129" name="TextBox 128">
                <a:extLst>
                  <a:ext uri="{FF2B5EF4-FFF2-40B4-BE49-F238E27FC236}">
                    <a16:creationId xmlns:a16="http://schemas.microsoft.com/office/drawing/2014/main" id="{6AAB2CEE-98CA-474C-A905-AFB719A13302}"/>
                  </a:ext>
                </a:extLst>
              </p:cNvPr>
              <p:cNvSpPr txBox="1"/>
              <p:nvPr/>
            </p:nvSpPr>
            <p:spPr>
              <a:xfrm>
                <a:off x="1501905" y="2041454"/>
                <a:ext cx="1266693" cy="369332"/>
              </a:xfrm>
              <a:prstGeom prst="rect">
                <a:avLst/>
              </a:prstGeom>
              <a:solidFill>
                <a:schemeClr val="bg1"/>
              </a:solidFill>
              <a:ln w="38100">
                <a:solidFill>
                  <a:schemeClr val="accent5">
                    <a:lumMod val="75000"/>
                  </a:schemeClr>
                </a:solidFill>
              </a:ln>
            </p:spPr>
            <p:txBody>
              <a:bodyPr wrap="none" rtlCol="0">
                <a:spAutoFit/>
              </a:bodyPr>
              <a:lstStyle/>
              <a:p>
                <a:r>
                  <a:rPr lang="en-US"/>
                  <a:t>10.1.0.0/16</a:t>
                </a:r>
              </a:p>
            </p:txBody>
          </p:sp>
          <p:pic>
            <p:nvPicPr>
              <p:cNvPr id="130" name="Graphic 129">
                <a:extLst>
                  <a:ext uri="{FF2B5EF4-FFF2-40B4-BE49-F238E27FC236}">
                    <a16:creationId xmlns:a16="http://schemas.microsoft.com/office/drawing/2014/main" id="{984D1A18-3B88-47A5-BA43-B46AA4AD9A4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7393" y="1733725"/>
                <a:ext cx="381000" cy="381000"/>
              </a:xfrm>
              <a:prstGeom prst="rect">
                <a:avLst/>
              </a:prstGeom>
            </p:spPr>
          </p:pic>
        </p:grpSp>
        <p:pic>
          <p:nvPicPr>
            <p:cNvPr id="127" name="Graphic 31">
              <a:extLst>
                <a:ext uri="{FF2B5EF4-FFF2-40B4-BE49-F238E27FC236}">
                  <a16:creationId xmlns:a16="http://schemas.microsoft.com/office/drawing/2014/main" id="{A03B16F3-5880-4796-B679-790B3260E801}"/>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2351108" y="231204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132" name="Straight Arrow Connector 131">
            <a:extLst>
              <a:ext uri="{FF2B5EF4-FFF2-40B4-BE49-F238E27FC236}">
                <a16:creationId xmlns:a16="http://schemas.microsoft.com/office/drawing/2014/main" id="{3186A3A8-D6F6-439C-B3CF-BFE8106A9FC0}"/>
              </a:ext>
            </a:extLst>
          </p:cNvPr>
          <p:cNvCxnSpPr>
            <a:cxnSpLocks/>
          </p:cNvCxnSpPr>
          <p:nvPr/>
        </p:nvCxnSpPr>
        <p:spPr>
          <a:xfrm>
            <a:off x="5590517" y="1463465"/>
            <a:ext cx="122024" cy="282057"/>
          </a:xfrm>
          <a:prstGeom prst="straightConnector1">
            <a:avLst/>
          </a:prstGeom>
          <a:ln w="57150">
            <a:solidFill>
              <a:srgbClr val="2B9CD2"/>
            </a:solidFill>
            <a:tailEnd type="triangle"/>
          </a:ln>
        </p:spPr>
        <p:style>
          <a:lnRef idx="1">
            <a:schemeClr val="accent1"/>
          </a:lnRef>
          <a:fillRef idx="0">
            <a:schemeClr val="accent1"/>
          </a:fillRef>
          <a:effectRef idx="0">
            <a:schemeClr val="accent1"/>
          </a:effectRef>
          <a:fontRef idx="minor">
            <a:schemeClr val="tx1"/>
          </a:fontRef>
        </p:style>
      </p:cxnSp>
      <p:sp>
        <p:nvSpPr>
          <p:cNvPr id="133" name="Freeform: Shape 132">
            <a:extLst>
              <a:ext uri="{FF2B5EF4-FFF2-40B4-BE49-F238E27FC236}">
                <a16:creationId xmlns:a16="http://schemas.microsoft.com/office/drawing/2014/main" id="{924C2EA2-8587-4360-8A44-438EBFEA1909}"/>
              </a:ext>
            </a:extLst>
          </p:cNvPr>
          <p:cNvSpPr/>
          <p:nvPr/>
        </p:nvSpPr>
        <p:spPr>
          <a:xfrm>
            <a:off x="3665095" y="2046157"/>
            <a:ext cx="569626" cy="284813"/>
          </a:xfrm>
          <a:custGeom>
            <a:avLst/>
            <a:gdLst>
              <a:gd name="connsiteX0" fmla="*/ 0 w 569626"/>
              <a:gd name="connsiteY0" fmla="*/ 0 h 284813"/>
              <a:gd name="connsiteX1" fmla="*/ 239843 w 569626"/>
              <a:gd name="connsiteY1" fmla="*/ 239843 h 284813"/>
              <a:gd name="connsiteX2" fmla="*/ 569626 w 569626"/>
              <a:gd name="connsiteY2" fmla="*/ 284813 h 284813"/>
            </a:gdLst>
            <a:ahLst/>
            <a:cxnLst>
              <a:cxn ang="0">
                <a:pos x="connsiteX0" y="connsiteY0"/>
              </a:cxn>
              <a:cxn ang="0">
                <a:pos x="connsiteX1" y="connsiteY1"/>
              </a:cxn>
              <a:cxn ang="0">
                <a:pos x="connsiteX2" y="connsiteY2"/>
              </a:cxn>
            </a:cxnLst>
            <a:rect l="l" t="t" r="r" b="b"/>
            <a:pathLst>
              <a:path w="569626" h="284813">
                <a:moveTo>
                  <a:pt x="0" y="0"/>
                </a:moveTo>
                <a:cubicBezTo>
                  <a:pt x="72452" y="96187"/>
                  <a:pt x="144905" y="192374"/>
                  <a:pt x="239843" y="239843"/>
                </a:cubicBezTo>
                <a:cubicBezTo>
                  <a:pt x="334781" y="287312"/>
                  <a:pt x="525905" y="273570"/>
                  <a:pt x="569626" y="284813"/>
                </a:cubicBezTo>
              </a:path>
            </a:pathLst>
          </a:custGeom>
          <a:noFill/>
          <a:ln w="38100">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Freeform: Shape 133">
            <a:extLst>
              <a:ext uri="{FF2B5EF4-FFF2-40B4-BE49-F238E27FC236}">
                <a16:creationId xmlns:a16="http://schemas.microsoft.com/office/drawing/2014/main" id="{E7D0A4A1-C0A1-48C0-A133-F7974FBC49AF}"/>
              </a:ext>
            </a:extLst>
          </p:cNvPr>
          <p:cNvSpPr/>
          <p:nvPr/>
        </p:nvSpPr>
        <p:spPr>
          <a:xfrm>
            <a:off x="3422996" y="2457728"/>
            <a:ext cx="800661" cy="284813"/>
          </a:xfrm>
          <a:custGeom>
            <a:avLst/>
            <a:gdLst>
              <a:gd name="connsiteX0" fmla="*/ 0 w 569626"/>
              <a:gd name="connsiteY0" fmla="*/ 0 h 284813"/>
              <a:gd name="connsiteX1" fmla="*/ 239843 w 569626"/>
              <a:gd name="connsiteY1" fmla="*/ 239843 h 284813"/>
              <a:gd name="connsiteX2" fmla="*/ 569626 w 569626"/>
              <a:gd name="connsiteY2" fmla="*/ 284813 h 284813"/>
            </a:gdLst>
            <a:ahLst/>
            <a:cxnLst>
              <a:cxn ang="0">
                <a:pos x="connsiteX0" y="connsiteY0"/>
              </a:cxn>
              <a:cxn ang="0">
                <a:pos x="connsiteX1" y="connsiteY1"/>
              </a:cxn>
              <a:cxn ang="0">
                <a:pos x="connsiteX2" y="connsiteY2"/>
              </a:cxn>
            </a:cxnLst>
            <a:rect l="l" t="t" r="r" b="b"/>
            <a:pathLst>
              <a:path w="569626" h="284813">
                <a:moveTo>
                  <a:pt x="0" y="0"/>
                </a:moveTo>
                <a:cubicBezTo>
                  <a:pt x="72452" y="96187"/>
                  <a:pt x="144905" y="192374"/>
                  <a:pt x="239843" y="239843"/>
                </a:cubicBezTo>
                <a:cubicBezTo>
                  <a:pt x="334781" y="287312"/>
                  <a:pt x="525905" y="273570"/>
                  <a:pt x="569626" y="284813"/>
                </a:cubicBezTo>
              </a:path>
            </a:pathLst>
          </a:custGeom>
          <a:noFill/>
          <a:ln w="38100">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Shape 134">
            <a:extLst>
              <a:ext uri="{FF2B5EF4-FFF2-40B4-BE49-F238E27FC236}">
                <a16:creationId xmlns:a16="http://schemas.microsoft.com/office/drawing/2014/main" id="{7D38CEAF-5369-4543-BE96-BE7600836DE8}"/>
              </a:ext>
            </a:extLst>
          </p:cNvPr>
          <p:cNvSpPr/>
          <p:nvPr/>
        </p:nvSpPr>
        <p:spPr>
          <a:xfrm flipV="1">
            <a:off x="3298423" y="3890016"/>
            <a:ext cx="925234" cy="207029"/>
          </a:xfrm>
          <a:custGeom>
            <a:avLst/>
            <a:gdLst>
              <a:gd name="connsiteX0" fmla="*/ 0 w 569626"/>
              <a:gd name="connsiteY0" fmla="*/ 0 h 284813"/>
              <a:gd name="connsiteX1" fmla="*/ 239843 w 569626"/>
              <a:gd name="connsiteY1" fmla="*/ 239843 h 284813"/>
              <a:gd name="connsiteX2" fmla="*/ 569626 w 569626"/>
              <a:gd name="connsiteY2" fmla="*/ 284813 h 284813"/>
            </a:gdLst>
            <a:ahLst/>
            <a:cxnLst>
              <a:cxn ang="0">
                <a:pos x="connsiteX0" y="connsiteY0"/>
              </a:cxn>
              <a:cxn ang="0">
                <a:pos x="connsiteX1" y="connsiteY1"/>
              </a:cxn>
              <a:cxn ang="0">
                <a:pos x="connsiteX2" y="connsiteY2"/>
              </a:cxn>
            </a:cxnLst>
            <a:rect l="l" t="t" r="r" b="b"/>
            <a:pathLst>
              <a:path w="569626" h="284813">
                <a:moveTo>
                  <a:pt x="0" y="0"/>
                </a:moveTo>
                <a:cubicBezTo>
                  <a:pt x="72452" y="96187"/>
                  <a:pt x="144905" y="192374"/>
                  <a:pt x="239843" y="239843"/>
                </a:cubicBezTo>
                <a:cubicBezTo>
                  <a:pt x="334781" y="287312"/>
                  <a:pt x="525905" y="273570"/>
                  <a:pt x="569626" y="284813"/>
                </a:cubicBezTo>
              </a:path>
            </a:pathLst>
          </a:custGeom>
          <a:noFill/>
          <a:ln w="38100">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reeform: Shape 139">
            <a:extLst>
              <a:ext uri="{FF2B5EF4-FFF2-40B4-BE49-F238E27FC236}">
                <a16:creationId xmlns:a16="http://schemas.microsoft.com/office/drawing/2014/main" id="{1FCF1D4B-8F33-4469-AC4C-248D9F09D98D}"/>
              </a:ext>
            </a:extLst>
          </p:cNvPr>
          <p:cNvSpPr/>
          <p:nvPr/>
        </p:nvSpPr>
        <p:spPr>
          <a:xfrm flipV="1">
            <a:off x="3728118" y="4654511"/>
            <a:ext cx="506603" cy="207029"/>
          </a:xfrm>
          <a:custGeom>
            <a:avLst/>
            <a:gdLst>
              <a:gd name="connsiteX0" fmla="*/ 0 w 569626"/>
              <a:gd name="connsiteY0" fmla="*/ 0 h 284813"/>
              <a:gd name="connsiteX1" fmla="*/ 239843 w 569626"/>
              <a:gd name="connsiteY1" fmla="*/ 239843 h 284813"/>
              <a:gd name="connsiteX2" fmla="*/ 569626 w 569626"/>
              <a:gd name="connsiteY2" fmla="*/ 284813 h 284813"/>
            </a:gdLst>
            <a:ahLst/>
            <a:cxnLst>
              <a:cxn ang="0">
                <a:pos x="connsiteX0" y="connsiteY0"/>
              </a:cxn>
              <a:cxn ang="0">
                <a:pos x="connsiteX1" y="connsiteY1"/>
              </a:cxn>
              <a:cxn ang="0">
                <a:pos x="connsiteX2" y="connsiteY2"/>
              </a:cxn>
            </a:cxnLst>
            <a:rect l="l" t="t" r="r" b="b"/>
            <a:pathLst>
              <a:path w="569626" h="284813">
                <a:moveTo>
                  <a:pt x="0" y="0"/>
                </a:moveTo>
                <a:cubicBezTo>
                  <a:pt x="72452" y="96187"/>
                  <a:pt x="144905" y="192374"/>
                  <a:pt x="239843" y="239843"/>
                </a:cubicBezTo>
                <a:cubicBezTo>
                  <a:pt x="334781" y="287312"/>
                  <a:pt x="525905" y="273570"/>
                  <a:pt x="569626" y="284813"/>
                </a:cubicBezTo>
              </a:path>
            </a:pathLst>
          </a:custGeom>
          <a:noFill/>
          <a:ln w="38100">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4A796467-9B7A-4DD4-8389-01F94CEE9F40}"/>
              </a:ext>
            </a:extLst>
          </p:cNvPr>
          <p:cNvCxnSpPr>
            <a:cxnSpLocks/>
            <a:stCxn id="105" idx="3"/>
          </p:cNvCxnSpPr>
          <p:nvPr/>
        </p:nvCxnSpPr>
        <p:spPr>
          <a:xfrm>
            <a:off x="2401111" y="1534352"/>
            <a:ext cx="1241499" cy="502210"/>
          </a:xfrm>
          <a:prstGeom prst="line">
            <a:avLst/>
          </a:prstGeom>
          <a:ln w="57150">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DA43C01-5341-4FD9-BD05-EC61B28818F8}"/>
              </a:ext>
            </a:extLst>
          </p:cNvPr>
          <p:cNvCxnSpPr>
            <a:cxnSpLocks/>
            <a:stCxn id="112" idx="3"/>
          </p:cNvCxnSpPr>
          <p:nvPr/>
        </p:nvCxnSpPr>
        <p:spPr>
          <a:xfrm flipV="1">
            <a:off x="2401111" y="2447144"/>
            <a:ext cx="975851" cy="56868"/>
          </a:xfrm>
          <a:prstGeom prst="line">
            <a:avLst/>
          </a:prstGeom>
          <a:ln w="57150">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65144B44-D1C8-45AE-9832-4BDE6B7EA71C}"/>
              </a:ext>
            </a:extLst>
          </p:cNvPr>
          <p:cNvCxnSpPr>
            <a:cxnSpLocks/>
          </p:cNvCxnSpPr>
          <p:nvPr/>
        </p:nvCxnSpPr>
        <p:spPr>
          <a:xfrm flipV="1">
            <a:off x="2436949" y="4114800"/>
            <a:ext cx="837335" cy="417471"/>
          </a:xfrm>
          <a:prstGeom prst="line">
            <a:avLst/>
          </a:prstGeom>
          <a:ln w="57150">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34B03E1-8F1B-4BC0-99E8-EBEAF403F37D}"/>
              </a:ext>
            </a:extLst>
          </p:cNvPr>
          <p:cNvCxnSpPr>
            <a:cxnSpLocks/>
          </p:cNvCxnSpPr>
          <p:nvPr/>
        </p:nvCxnSpPr>
        <p:spPr>
          <a:xfrm flipV="1">
            <a:off x="2436949" y="4905597"/>
            <a:ext cx="1228146" cy="626575"/>
          </a:xfrm>
          <a:prstGeom prst="line">
            <a:avLst/>
          </a:prstGeom>
          <a:ln w="57150">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D24D7F7B-3E1C-4874-967C-946126EE8D74}"/>
              </a:ext>
            </a:extLst>
          </p:cNvPr>
          <p:cNvCxnSpPr/>
          <p:nvPr/>
        </p:nvCxnSpPr>
        <p:spPr>
          <a:xfrm flipV="1">
            <a:off x="3850781" y="2840800"/>
            <a:ext cx="0" cy="44204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6" name="Rectangle 145">
            <a:extLst>
              <a:ext uri="{FF2B5EF4-FFF2-40B4-BE49-F238E27FC236}">
                <a16:creationId xmlns:a16="http://schemas.microsoft.com/office/drawing/2014/main" id="{ABE4CD00-FC79-4965-94C9-A121969C0B1F}"/>
              </a:ext>
            </a:extLst>
          </p:cNvPr>
          <p:cNvSpPr/>
          <p:nvPr/>
        </p:nvSpPr>
        <p:spPr>
          <a:xfrm>
            <a:off x="9430548" y="1147802"/>
            <a:ext cx="1674718" cy="1692998"/>
          </a:xfrm>
          <a:prstGeom prst="rect">
            <a:avLst/>
          </a:prstGeom>
          <a:noFill/>
          <a:ln w="381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ln w="0"/>
                <a:solidFill>
                  <a:srgbClr val="1E8900"/>
                </a:solidFill>
                <a:latin typeface="Arial" panose="020B0604020202020204" pitchFamily="34" charset="0"/>
                <a:cs typeface="Arial" panose="020B0604020202020204" pitchFamily="34" charset="0"/>
              </a:rPr>
              <a:t>VPC F</a:t>
            </a:r>
          </a:p>
        </p:txBody>
      </p:sp>
      <p:sp>
        <p:nvSpPr>
          <p:cNvPr id="147" name="TextBox 146">
            <a:extLst>
              <a:ext uri="{FF2B5EF4-FFF2-40B4-BE49-F238E27FC236}">
                <a16:creationId xmlns:a16="http://schemas.microsoft.com/office/drawing/2014/main" id="{368DFDD0-1452-4B84-89C4-C6CAB28AF7C4}"/>
              </a:ext>
            </a:extLst>
          </p:cNvPr>
          <p:cNvSpPr txBox="1"/>
          <p:nvPr/>
        </p:nvSpPr>
        <p:spPr>
          <a:xfrm>
            <a:off x="9825060" y="1455530"/>
            <a:ext cx="1266693" cy="369332"/>
          </a:xfrm>
          <a:prstGeom prst="rect">
            <a:avLst/>
          </a:prstGeom>
          <a:solidFill>
            <a:schemeClr val="bg1"/>
          </a:solidFill>
          <a:ln w="38100">
            <a:solidFill>
              <a:schemeClr val="accent5">
                <a:lumMod val="75000"/>
              </a:schemeClr>
            </a:solidFill>
          </a:ln>
        </p:spPr>
        <p:txBody>
          <a:bodyPr wrap="none" rtlCol="0">
            <a:spAutoFit/>
          </a:bodyPr>
          <a:lstStyle/>
          <a:p>
            <a:r>
              <a:rPr lang="en-US"/>
              <a:t>10.5.0.0/16</a:t>
            </a:r>
          </a:p>
        </p:txBody>
      </p:sp>
      <p:pic>
        <p:nvPicPr>
          <p:cNvPr id="148" name="Graphic 147">
            <a:extLst>
              <a:ext uri="{FF2B5EF4-FFF2-40B4-BE49-F238E27FC236}">
                <a16:creationId xmlns:a16="http://schemas.microsoft.com/office/drawing/2014/main" id="{75490FEA-CCE1-46D9-93BF-4DEEC3F32FC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430548" y="1147801"/>
            <a:ext cx="381000" cy="381000"/>
          </a:xfrm>
          <a:prstGeom prst="rect">
            <a:avLst/>
          </a:prstGeom>
        </p:spPr>
      </p:pic>
      <p:pic>
        <p:nvPicPr>
          <p:cNvPr id="145" name="Graphic 31">
            <a:extLst>
              <a:ext uri="{FF2B5EF4-FFF2-40B4-BE49-F238E27FC236}">
                <a16:creationId xmlns:a16="http://schemas.microsoft.com/office/drawing/2014/main" id="{59691CF6-448B-4ECD-A390-11A84A759090}"/>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10620260" y="82506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TextBox 148">
            <a:extLst>
              <a:ext uri="{FF2B5EF4-FFF2-40B4-BE49-F238E27FC236}">
                <a16:creationId xmlns:a16="http://schemas.microsoft.com/office/drawing/2014/main" id="{A8311465-753F-4A82-A056-368B38755C80}"/>
              </a:ext>
            </a:extLst>
          </p:cNvPr>
          <p:cNvSpPr txBox="1"/>
          <p:nvPr/>
        </p:nvSpPr>
        <p:spPr>
          <a:xfrm>
            <a:off x="3439369" y="1642755"/>
            <a:ext cx="301686" cy="369332"/>
          </a:xfrm>
          <a:prstGeom prst="rect">
            <a:avLst/>
          </a:prstGeom>
          <a:noFill/>
        </p:spPr>
        <p:txBody>
          <a:bodyPr wrap="none" rtlCol="0">
            <a:spAutoFit/>
          </a:bodyPr>
          <a:lstStyle/>
          <a:p>
            <a:r>
              <a:rPr lang="en-US"/>
              <a:t>1</a:t>
            </a:r>
          </a:p>
        </p:txBody>
      </p:sp>
      <p:sp>
        <p:nvSpPr>
          <p:cNvPr id="150" name="TextBox 149">
            <a:extLst>
              <a:ext uri="{FF2B5EF4-FFF2-40B4-BE49-F238E27FC236}">
                <a16:creationId xmlns:a16="http://schemas.microsoft.com/office/drawing/2014/main" id="{4A77A1A1-C50D-44BE-AB47-D3322142E02D}"/>
              </a:ext>
            </a:extLst>
          </p:cNvPr>
          <p:cNvSpPr txBox="1"/>
          <p:nvPr/>
        </p:nvSpPr>
        <p:spPr>
          <a:xfrm>
            <a:off x="3114196" y="2089005"/>
            <a:ext cx="301686" cy="369332"/>
          </a:xfrm>
          <a:prstGeom prst="rect">
            <a:avLst/>
          </a:prstGeom>
          <a:noFill/>
        </p:spPr>
        <p:txBody>
          <a:bodyPr wrap="none" rtlCol="0">
            <a:spAutoFit/>
          </a:bodyPr>
          <a:lstStyle/>
          <a:p>
            <a:r>
              <a:rPr lang="en-US"/>
              <a:t>2</a:t>
            </a:r>
          </a:p>
        </p:txBody>
      </p:sp>
      <p:sp>
        <p:nvSpPr>
          <p:cNvPr id="151" name="TextBox 150">
            <a:extLst>
              <a:ext uri="{FF2B5EF4-FFF2-40B4-BE49-F238E27FC236}">
                <a16:creationId xmlns:a16="http://schemas.microsoft.com/office/drawing/2014/main" id="{C3AD85FF-9440-4944-B47F-706CFAA9E7A4}"/>
              </a:ext>
            </a:extLst>
          </p:cNvPr>
          <p:cNvSpPr txBox="1"/>
          <p:nvPr/>
        </p:nvSpPr>
        <p:spPr>
          <a:xfrm>
            <a:off x="2960097" y="3748676"/>
            <a:ext cx="301686" cy="369332"/>
          </a:xfrm>
          <a:prstGeom prst="rect">
            <a:avLst/>
          </a:prstGeom>
          <a:noFill/>
        </p:spPr>
        <p:txBody>
          <a:bodyPr wrap="none" rtlCol="0">
            <a:spAutoFit/>
          </a:bodyPr>
          <a:lstStyle/>
          <a:p>
            <a:r>
              <a:rPr lang="en-US"/>
              <a:t>3</a:t>
            </a:r>
          </a:p>
        </p:txBody>
      </p:sp>
      <p:sp>
        <p:nvSpPr>
          <p:cNvPr id="152" name="TextBox 151">
            <a:extLst>
              <a:ext uri="{FF2B5EF4-FFF2-40B4-BE49-F238E27FC236}">
                <a16:creationId xmlns:a16="http://schemas.microsoft.com/office/drawing/2014/main" id="{AA271479-7CBB-4595-826D-45C4DD8DDD21}"/>
              </a:ext>
            </a:extLst>
          </p:cNvPr>
          <p:cNvSpPr txBox="1"/>
          <p:nvPr/>
        </p:nvSpPr>
        <p:spPr>
          <a:xfrm>
            <a:off x="3293707" y="4627935"/>
            <a:ext cx="301686" cy="369332"/>
          </a:xfrm>
          <a:prstGeom prst="rect">
            <a:avLst/>
          </a:prstGeom>
          <a:noFill/>
        </p:spPr>
        <p:txBody>
          <a:bodyPr wrap="none" rtlCol="0">
            <a:spAutoFit/>
          </a:bodyPr>
          <a:lstStyle/>
          <a:p>
            <a:r>
              <a:rPr lang="en-US"/>
              <a:t>4</a:t>
            </a:r>
          </a:p>
        </p:txBody>
      </p:sp>
      <p:sp>
        <p:nvSpPr>
          <p:cNvPr id="154" name="Rectangle 153">
            <a:extLst>
              <a:ext uri="{FF2B5EF4-FFF2-40B4-BE49-F238E27FC236}">
                <a16:creationId xmlns:a16="http://schemas.microsoft.com/office/drawing/2014/main" id="{84E5CECD-C289-4385-B16B-16299C580201}"/>
              </a:ext>
            </a:extLst>
          </p:cNvPr>
          <p:cNvSpPr/>
          <p:nvPr/>
        </p:nvSpPr>
        <p:spPr>
          <a:xfrm>
            <a:off x="9077101" y="4962740"/>
            <a:ext cx="1943760" cy="1232911"/>
          </a:xfrm>
          <a:prstGeom prst="rect">
            <a:avLst/>
          </a:prstGeom>
          <a:noFill/>
          <a:ln w="12700" cap="flat" cmpd="sng" algn="ctr">
            <a:solidFill>
              <a:srgbClr val="5A6B86"/>
            </a:solidFill>
            <a:prstDash val="solid"/>
            <a:miter lim="800000"/>
          </a:ln>
          <a:effectLst/>
        </p:spPr>
        <p:txBody>
          <a:bodyPr lIns="457200" tIns="9144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u="none" strike="noStrike" kern="0" cap="none" spc="0" normalizeH="0" baseline="0" noProof="0" dirty="0">
                <a:ln>
                  <a:noFill/>
                </a:ln>
                <a:solidFill>
                  <a:srgbClr val="5A6B86"/>
                </a:solidFill>
                <a:effectLst/>
                <a:uLnTx/>
                <a:uFillTx/>
                <a:latin typeface="Open Sans" panose="020B0606030504020204" pitchFamily="34" charset="0"/>
                <a:ea typeface="+mn-ea"/>
                <a:cs typeface="Open Sans" panose="020B0606030504020204" pitchFamily="34" charset="0"/>
              </a:rPr>
              <a:t>On-premises</a:t>
            </a:r>
          </a:p>
        </p:txBody>
      </p:sp>
      <p:pic>
        <p:nvPicPr>
          <p:cNvPr id="155" name="Graphic 22">
            <a:extLst>
              <a:ext uri="{FF2B5EF4-FFF2-40B4-BE49-F238E27FC236}">
                <a16:creationId xmlns:a16="http://schemas.microsoft.com/office/drawing/2014/main" id="{929844F1-F073-4541-BD59-D175BA203EA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91244" y="4962740"/>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 name="TextBox 155">
            <a:extLst>
              <a:ext uri="{FF2B5EF4-FFF2-40B4-BE49-F238E27FC236}">
                <a16:creationId xmlns:a16="http://schemas.microsoft.com/office/drawing/2014/main" id="{2F442A7B-345C-4969-A289-0BB833610192}"/>
              </a:ext>
            </a:extLst>
          </p:cNvPr>
          <p:cNvSpPr txBox="1"/>
          <p:nvPr/>
        </p:nvSpPr>
        <p:spPr>
          <a:xfrm>
            <a:off x="9429777" y="6139901"/>
            <a:ext cx="1266693" cy="369332"/>
          </a:xfrm>
          <a:prstGeom prst="rect">
            <a:avLst/>
          </a:prstGeom>
          <a:noFill/>
        </p:spPr>
        <p:txBody>
          <a:bodyPr wrap="none" rtlCol="0">
            <a:spAutoFit/>
          </a:bodyPr>
          <a:lstStyle/>
          <a:p>
            <a:r>
              <a:rPr lang="en-US"/>
              <a:t>10.9.0.0/16</a:t>
            </a:r>
          </a:p>
        </p:txBody>
      </p:sp>
      <p:pic>
        <p:nvPicPr>
          <p:cNvPr id="157" name="Graphic 18">
            <a:extLst>
              <a:ext uri="{FF2B5EF4-FFF2-40B4-BE49-F238E27FC236}">
                <a16:creationId xmlns:a16="http://schemas.microsoft.com/office/drawing/2014/main" id="{A5AFF6A1-84B7-4021-AAF2-5C1C29EEBCD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26673" y="3748676"/>
            <a:ext cx="583634" cy="583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8" name="Rectangle 157">
            <a:extLst>
              <a:ext uri="{FF2B5EF4-FFF2-40B4-BE49-F238E27FC236}">
                <a16:creationId xmlns:a16="http://schemas.microsoft.com/office/drawing/2014/main" id="{1AAFFB42-0FB0-44E3-94E9-E12017067F63}"/>
              </a:ext>
            </a:extLst>
          </p:cNvPr>
          <p:cNvSpPr/>
          <p:nvPr/>
        </p:nvSpPr>
        <p:spPr>
          <a:xfrm>
            <a:off x="6277767" y="3585040"/>
            <a:ext cx="1649890" cy="1371600"/>
          </a:xfrm>
          <a:prstGeom prst="rect">
            <a:avLst/>
          </a:prstGeom>
          <a:solidFill>
            <a:schemeClr val="bg1"/>
          </a:solidFill>
          <a:ln w="38100">
            <a:solidFill>
              <a:srgbClr val="2B9C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9" name="Group 158">
            <a:extLst>
              <a:ext uri="{FF2B5EF4-FFF2-40B4-BE49-F238E27FC236}">
                <a16:creationId xmlns:a16="http://schemas.microsoft.com/office/drawing/2014/main" id="{FE5F2B2F-C7AC-4B00-9725-E6A7FDA3B697}"/>
              </a:ext>
            </a:extLst>
          </p:cNvPr>
          <p:cNvGrpSpPr/>
          <p:nvPr/>
        </p:nvGrpSpPr>
        <p:grpSpPr>
          <a:xfrm>
            <a:off x="9671023" y="5228611"/>
            <a:ext cx="1511300" cy="684245"/>
            <a:chOff x="1956092" y="1897514"/>
            <a:chExt cx="1511300" cy="684245"/>
          </a:xfrm>
        </p:grpSpPr>
        <p:sp>
          <p:nvSpPr>
            <p:cNvPr id="160" name="TextBox 11">
              <a:extLst>
                <a:ext uri="{FF2B5EF4-FFF2-40B4-BE49-F238E27FC236}">
                  <a16:creationId xmlns:a16="http://schemas.microsoft.com/office/drawing/2014/main" id="{14ABD3B0-3B3D-4849-A5B7-411544A4E8C5}"/>
                </a:ext>
              </a:extLst>
            </p:cNvPr>
            <p:cNvSpPr txBox="1">
              <a:spLocks noChangeArrowheads="1"/>
            </p:cNvSpPr>
            <p:nvPr/>
          </p:nvSpPr>
          <p:spPr bwMode="auto">
            <a:xfrm>
              <a:off x="1956092" y="2320149"/>
              <a:ext cx="15113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latin typeface="Open Sans" panose="020B0606030504020204" pitchFamily="34" charset="0"/>
                  <a:ea typeface="Amazon Ember" panose="020B0603020204020204" pitchFamily="34" charset="0"/>
                  <a:cs typeface="Open Sans" panose="020B0606030504020204" pitchFamily="34" charset="0"/>
                </a:rPr>
                <a:t>Customer router</a:t>
              </a:r>
            </a:p>
          </p:txBody>
        </p:sp>
        <p:pic>
          <p:nvPicPr>
            <p:cNvPr id="161" name="Graphic 7">
              <a:extLst>
                <a:ext uri="{FF2B5EF4-FFF2-40B4-BE49-F238E27FC236}">
                  <a16:creationId xmlns:a16="http://schemas.microsoft.com/office/drawing/2014/main" id="{3D997C3C-70CF-49D6-89E0-080A335DA95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6538" y="1897514"/>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163" name="Straight Connector 162">
            <a:extLst>
              <a:ext uri="{FF2B5EF4-FFF2-40B4-BE49-F238E27FC236}">
                <a16:creationId xmlns:a16="http://schemas.microsoft.com/office/drawing/2014/main" id="{F18693C6-81C9-4561-B9F0-43E449B8E50E}"/>
              </a:ext>
            </a:extLst>
          </p:cNvPr>
          <p:cNvCxnSpPr>
            <a:stCxn id="161" idx="0"/>
            <a:endCxn id="157" idx="2"/>
          </p:cNvCxnSpPr>
          <p:nvPr/>
        </p:nvCxnSpPr>
        <p:spPr>
          <a:xfrm flipH="1" flipV="1">
            <a:off x="10718490" y="4332310"/>
            <a:ext cx="1579" cy="896301"/>
          </a:xfrm>
          <a:prstGeom prst="line">
            <a:avLst/>
          </a:prstGeom>
        </p:spPr>
        <p:style>
          <a:lnRef idx="1">
            <a:schemeClr val="accent1"/>
          </a:lnRef>
          <a:fillRef idx="0">
            <a:schemeClr val="accent1"/>
          </a:fillRef>
          <a:effectRef idx="0">
            <a:schemeClr val="accent1"/>
          </a:effectRef>
          <a:fontRef idx="minor">
            <a:schemeClr val="tx1"/>
          </a:fontRef>
        </p:style>
      </p:cxnSp>
      <p:grpSp>
        <p:nvGrpSpPr>
          <p:cNvPr id="164" name="Group 163">
            <a:extLst>
              <a:ext uri="{FF2B5EF4-FFF2-40B4-BE49-F238E27FC236}">
                <a16:creationId xmlns:a16="http://schemas.microsoft.com/office/drawing/2014/main" id="{BB433C75-9280-4E1E-8C48-FA339E5FB32A}"/>
              </a:ext>
            </a:extLst>
          </p:cNvPr>
          <p:cNvGrpSpPr/>
          <p:nvPr/>
        </p:nvGrpSpPr>
        <p:grpSpPr>
          <a:xfrm>
            <a:off x="9041010" y="3817432"/>
            <a:ext cx="1270000" cy="682807"/>
            <a:chOff x="3405300" y="3687958"/>
            <a:chExt cx="1270000" cy="682807"/>
          </a:xfrm>
        </p:grpSpPr>
        <p:pic>
          <p:nvPicPr>
            <p:cNvPr id="165" name="Graphic 7">
              <a:extLst>
                <a:ext uri="{FF2B5EF4-FFF2-40B4-BE49-F238E27FC236}">
                  <a16:creationId xmlns:a16="http://schemas.microsoft.com/office/drawing/2014/main" id="{0F0EAD06-AA24-45DB-AEA1-FC62801C083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95440" y="368795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6" name="TextBox 16">
              <a:extLst>
                <a:ext uri="{FF2B5EF4-FFF2-40B4-BE49-F238E27FC236}">
                  <a16:creationId xmlns:a16="http://schemas.microsoft.com/office/drawing/2014/main" id="{E0656430-4F5C-471D-B305-CE02FBA255BC}"/>
                </a:ext>
              </a:extLst>
            </p:cNvPr>
            <p:cNvSpPr txBox="1">
              <a:spLocks noChangeArrowheads="1"/>
            </p:cNvSpPr>
            <p:nvPr/>
          </p:nvSpPr>
          <p:spPr bwMode="auto">
            <a:xfrm>
              <a:off x="3405300" y="4109155"/>
              <a:ext cx="12700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latin typeface="Open Sans" panose="020B0606030504020204" pitchFamily="34" charset="0"/>
                  <a:ea typeface="Amazon Ember" panose="020B0603020204020204" pitchFamily="34" charset="0"/>
                  <a:cs typeface="Open Sans" panose="020B0606030504020204" pitchFamily="34" charset="0"/>
                </a:rPr>
                <a:t>DXGW</a:t>
              </a:r>
            </a:p>
          </p:txBody>
        </p:sp>
      </p:grpSp>
      <p:cxnSp>
        <p:nvCxnSpPr>
          <p:cNvPr id="168" name="Straight Connector 167">
            <a:extLst>
              <a:ext uri="{FF2B5EF4-FFF2-40B4-BE49-F238E27FC236}">
                <a16:creationId xmlns:a16="http://schemas.microsoft.com/office/drawing/2014/main" id="{095D3A9B-4998-445E-A2DD-28269D616579}"/>
              </a:ext>
            </a:extLst>
          </p:cNvPr>
          <p:cNvCxnSpPr>
            <a:stCxn id="157" idx="1"/>
            <a:endCxn id="165" idx="3"/>
          </p:cNvCxnSpPr>
          <p:nvPr/>
        </p:nvCxnSpPr>
        <p:spPr>
          <a:xfrm flipH="1">
            <a:off x="9888350" y="4040493"/>
            <a:ext cx="538323" cy="5539"/>
          </a:xfrm>
          <a:prstGeom prst="line">
            <a:avLst/>
          </a:prstGeom>
        </p:spPr>
        <p:style>
          <a:lnRef idx="1">
            <a:schemeClr val="accent1"/>
          </a:lnRef>
          <a:fillRef idx="0">
            <a:schemeClr val="accent1"/>
          </a:fillRef>
          <a:effectRef idx="0">
            <a:schemeClr val="accent1"/>
          </a:effectRef>
          <a:fontRef idx="minor">
            <a:schemeClr val="tx1"/>
          </a:fontRef>
        </p:style>
      </p:cxnSp>
      <p:sp>
        <p:nvSpPr>
          <p:cNvPr id="173" name="Freeform: Shape 172">
            <a:extLst>
              <a:ext uri="{FF2B5EF4-FFF2-40B4-BE49-F238E27FC236}">
                <a16:creationId xmlns:a16="http://schemas.microsoft.com/office/drawing/2014/main" id="{8EE18E9E-BEFD-4D7D-82F0-A8F679BD34EC}"/>
              </a:ext>
            </a:extLst>
          </p:cNvPr>
          <p:cNvSpPr/>
          <p:nvPr/>
        </p:nvSpPr>
        <p:spPr>
          <a:xfrm rot="720731" flipV="1">
            <a:off x="7972690" y="3828782"/>
            <a:ext cx="545546" cy="285052"/>
          </a:xfrm>
          <a:custGeom>
            <a:avLst/>
            <a:gdLst>
              <a:gd name="connsiteX0" fmla="*/ 0 w 569626"/>
              <a:gd name="connsiteY0" fmla="*/ 0 h 284813"/>
              <a:gd name="connsiteX1" fmla="*/ 239843 w 569626"/>
              <a:gd name="connsiteY1" fmla="*/ 239843 h 284813"/>
              <a:gd name="connsiteX2" fmla="*/ 569626 w 569626"/>
              <a:gd name="connsiteY2" fmla="*/ 284813 h 284813"/>
            </a:gdLst>
            <a:ahLst/>
            <a:cxnLst>
              <a:cxn ang="0">
                <a:pos x="connsiteX0" y="connsiteY0"/>
              </a:cxn>
              <a:cxn ang="0">
                <a:pos x="connsiteX1" y="connsiteY1"/>
              </a:cxn>
              <a:cxn ang="0">
                <a:pos x="connsiteX2" y="connsiteY2"/>
              </a:cxn>
            </a:cxnLst>
            <a:rect l="l" t="t" r="r" b="b"/>
            <a:pathLst>
              <a:path w="569626" h="284813">
                <a:moveTo>
                  <a:pt x="0" y="0"/>
                </a:moveTo>
                <a:cubicBezTo>
                  <a:pt x="72452" y="96187"/>
                  <a:pt x="144905" y="192374"/>
                  <a:pt x="239843" y="239843"/>
                </a:cubicBezTo>
                <a:cubicBezTo>
                  <a:pt x="334781" y="287312"/>
                  <a:pt x="525905" y="273570"/>
                  <a:pt x="569626" y="284813"/>
                </a:cubicBezTo>
              </a:path>
            </a:pathLst>
          </a:custGeom>
          <a:noFill/>
          <a:ln w="38100">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Connector 170">
            <a:extLst>
              <a:ext uri="{FF2B5EF4-FFF2-40B4-BE49-F238E27FC236}">
                <a16:creationId xmlns:a16="http://schemas.microsoft.com/office/drawing/2014/main" id="{7ED71F15-46FB-4143-A8A7-88FB1EB76CE5}"/>
              </a:ext>
            </a:extLst>
          </p:cNvPr>
          <p:cNvCxnSpPr>
            <a:cxnSpLocks/>
          </p:cNvCxnSpPr>
          <p:nvPr/>
        </p:nvCxnSpPr>
        <p:spPr>
          <a:xfrm>
            <a:off x="8606244" y="3890016"/>
            <a:ext cx="732936" cy="164853"/>
          </a:xfrm>
          <a:prstGeom prst="line">
            <a:avLst/>
          </a:prstGeom>
          <a:ln w="57150">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76" name="Freeform: Shape 175">
            <a:extLst>
              <a:ext uri="{FF2B5EF4-FFF2-40B4-BE49-F238E27FC236}">
                <a16:creationId xmlns:a16="http://schemas.microsoft.com/office/drawing/2014/main" id="{70DD0474-A6D0-4881-83D4-2A45BDDF45F5}"/>
              </a:ext>
            </a:extLst>
          </p:cNvPr>
          <p:cNvSpPr/>
          <p:nvPr/>
        </p:nvSpPr>
        <p:spPr>
          <a:xfrm rot="19879159">
            <a:off x="7829077" y="2218475"/>
            <a:ext cx="451923" cy="207172"/>
          </a:xfrm>
          <a:custGeom>
            <a:avLst/>
            <a:gdLst>
              <a:gd name="connsiteX0" fmla="*/ 0 w 569626"/>
              <a:gd name="connsiteY0" fmla="*/ 0 h 284813"/>
              <a:gd name="connsiteX1" fmla="*/ 239843 w 569626"/>
              <a:gd name="connsiteY1" fmla="*/ 239843 h 284813"/>
              <a:gd name="connsiteX2" fmla="*/ 569626 w 569626"/>
              <a:gd name="connsiteY2" fmla="*/ 284813 h 284813"/>
            </a:gdLst>
            <a:ahLst/>
            <a:cxnLst>
              <a:cxn ang="0">
                <a:pos x="connsiteX0" y="connsiteY0"/>
              </a:cxn>
              <a:cxn ang="0">
                <a:pos x="connsiteX1" y="connsiteY1"/>
              </a:cxn>
              <a:cxn ang="0">
                <a:pos x="connsiteX2" y="connsiteY2"/>
              </a:cxn>
            </a:cxnLst>
            <a:rect l="l" t="t" r="r" b="b"/>
            <a:pathLst>
              <a:path w="569626" h="284813">
                <a:moveTo>
                  <a:pt x="0" y="0"/>
                </a:moveTo>
                <a:cubicBezTo>
                  <a:pt x="72452" y="96187"/>
                  <a:pt x="144905" y="192374"/>
                  <a:pt x="239843" y="239843"/>
                </a:cubicBezTo>
                <a:cubicBezTo>
                  <a:pt x="334781" y="287312"/>
                  <a:pt x="525905" y="273570"/>
                  <a:pt x="569626" y="284813"/>
                </a:cubicBezTo>
              </a:path>
            </a:pathLst>
          </a:custGeom>
          <a:noFill/>
          <a:ln w="38100">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F2C701A4-718D-4131-AF1F-B476A05B8E64}"/>
              </a:ext>
            </a:extLst>
          </p:cNvPr>
          <p:cNvSpPr/>
          <p:nvPr/>
        </p:nvSpPr>
        <p:spPr>
          <a:xfrm>
            <a:off x="6277767" y="2036562"/>
            <a:ext cx="1649890" cy="1371600"/>
          </a:xfrm>
          <a:prstGeom prst="rect">
            <a:avLst/>
          </a:prstGeom>
          <a:solidFill>
            <a:schemeClr val="bg1"/>
          </a:solidFill>
          <a:ln w="38100">
            <a:solidFill>
              <a:srgbClr val="2B9C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 name="Straight Connector 173">
            <a:extLst>
              <a:ext uri="{FF2B5EF4-FFF2-40B4-BE49-F238E27FC236}">
                <a16:creationId xmlns:a16="http://schemas.microsoft.com/office/drawing/2014/main" id="{C6676324-3C46-43D4-B846-B438807D3F33}"/>
              </a:ext>
            </a:extLst>
          </p:cNvPr>
          <p:cNvCxnSpPr>
            <a:cxnSpLocks/>
          </p:cNvCxnSpPr>
          <p:nvPr/>
        </p:nvCxnSpPr>
        <p:spPr>
          <a:xfrm flipV="1">
            <a:off x="8337804" y="1537956"/>
            <a:ext cx="1053609" cy="735715"/>
          </a:xfrm>
          <a:prstGeom prst="line">
            <a:avLst/>
          </a:prstGeom>
          <a:ln w="57150">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id="{BE10AD75-9FC0-4AD6-AAD9-951404119C90}"/>
              </a:ext>
            </a:extLst>
          </p:cNvPr>
          <p:cNvSpPr txBox="1"/>
          <p:nvPr/>
        </p:nvSpPr>
        <p:spPr>
          <a:xfrm>
            <a:off x="4210774" y="3752422"/>
            <a:ext cx="1758815" cy="276999"/>
          </a:xfrm>
          <a:prstGeom prst="rect">
            <a:avLst/>
          </a:prstGeom>
          <a:noFill/>
        </p:spPr>
        <p:txBody>
          <a:bodyPr wrap="none" rtlCol="0">
            <a:spAutoFit/>
          </a:bodyPr>
          <a:lstStyle/>
          <a:p>
            <a:r>
              <a:rPr lang="en-US" sz="1200"/>
              <a:t>10.2.0.0/16 </a:t>
            </a:r>
            <a:r>
              <a:rPr lang="en-US" sz="1200" b="1"/>
              <a:t>→ Attach #3</a:t>
            </a:r>
            <a:r>
              <a:rPr lang="en-US" sz="1200"/>
              <a:t> </a:t>
            </a:r>
          </a:p>
        </p:txBody>
      </p:sp>
      <p:sp>
        <p:nvSpPr>
          <p:cNvPr id="178" name="TextBox 177">
            <a:extLst>
              <a:ext uri="{FF2B5EF4-FFF2-40B4-BE49-F238E27FC236}">
                <a16:creationId xmlns:a16="http://schemas.microsoft.com/office/drawing/2014/main" id="{26866C22-522D-43CB-908F-3DF65DD42FE1}"/>
              </a:ext>
            </a:extLst>
          </p:cNvPr>
          <p:cNvSpPr txBox="1"/>
          <p:nvPr/>
        </p:nvSpPr>
        <p:spPr>
          <a:xfrm>
            <a:off x="4204218" y="3977767"/>
            <a:ext cx="1758815" cy="276999"/>
          </a:xfrm>
          <a:prstGeom prst="rect">
            <a:avLst/>
          </a:prstGeom>
          <a:noFill/>
        </p:spPr>
        <p:txBody>
          <a:bodyPr wrap="none" rtlCol="0">
            <a:spAutoFit/>
          </a:bodyPr>
          <a:lstStyle/>
          <a:p>
            <a:r>
              <a:rPr lang="en-US" sz="1200"/>
              <a:t>10.1.0.0/16 </a:t>
            </a:r>
            <a:r>
              <a:rPr lang="en-US" sz="1200" b="1"/>
              <a:t>→ Attach #4</a:t>
            </a:r>
            <a:r>
              <a:rPr lang="en-US" sz="1200"/>
              <a:t> </a:t>
            </a:r>
          </a:p>
        </p:txBody>
      </p:sp>
      <p:sp>
        <p:nvSpPr>
          <p:cNvPr id="179" name="TextBox 178">
            <a:extLst>
              <a:ext uri="{FF2B5EF4-FFF2-40B4-BE49-F238E27FC236}">
                <a16:creationId xmlns:a16="http://schemas.microsoft.com/office/drawing/2014/main" id="{8F037C29-4E0C-4717-ABB5-1889C661442F}"/>
              </a:ext>
            </a:extLst>
          </p:cNvPr>
          <p:cNvSpPr txBox="1"/>
          <p:nvPr/>
        </p:nvSpPr>
        <p:spPr>
          <a:xfrm>
            <a:off x="8168471" y="1829933"/>
            <a:ext cx="301686" cy="369332"/>
          </a:xfrm>
          <a:prstGeom prst="rect">
            <a:avLst/>
          </a:prstGeom>
          <a:noFill/>
        </p:spPr>
        <p:txBody>
          <a:bodyPr wrap="none" rtlCol="0">
            <a:spAutoFit/>
          </a:bodyPr>
          <a:lstStyle/>
          <a:p>
            <a:r>
              <a:rPr lang="en-US"/>
              <a:t>5</a:t>
            </a:r>
          </a:p>
        </p:txBody>
      </p:sp>
      <p:sp>
        <p:nvSpPr>
          <p:cNvPr id="181" name="TextBox 180">
            <a:extLst>
              <a:ext uri="{FF2B5EF4-FFF2-40B4-BE49-F238E27FC236}">
                <a16:creationId xmlns:a16="http://schemas.microsoft.com/office/drawing/2014/main" id="{78F7F1D3-6FCC-46E7-BC4C-9EE04B428A00}"/>
              </a:ext>
            </a:extLst>
          </p:cNvPr>
          <p:cNvSpPr txBox="1"/>
          <p:nvPr/>
        </p:nvSpPr>
        <p:spPr>
          <a:xfrm>
            <a:off x="4204145" y="4375674"/>
            <a:ext cx="1601721" cy="276999"/>
          </a:xfrm>
          <a:prstGeom prst="rect">
            <a:avLst/>
          </a:prstGeom>
          <a:noFill/>
        </p:spPr>
        <p:txBody>
          <a:bodyPr wrap="none" rtlCol="0">
            <a:spAutoFit/>
          </a:bodyPr>
          <a:lstStyle/>
          <a:p>
            <a:r>
              <a:rPr lang="en-US" sz="1200">
                <a:solidFill>
                  <a:schemeClr val="accent6">
                    <a:lumMod val="40000"/>
                    <a:lumOff val="60000"/>
                  </a:schemeClr>
                </a:solidFill>
              </a:rPr>
              <a:t>0.0.0.0/0 </a:t>
            </a:r>
            <a:r>
              <a:rPr lang="en-US" sz="1200" b="1">
                <a:solidFill>
                  <a:schemeClr val="accent6">
                    <a:lumMod val="40000"/>
                    <a:lumOff val="60000"/>
                  </a:schemeClr>
                </a:solidFill>
              </a:rPr>
              <a:t>→ Attach #5</a:t>
            </a:r>
            <a:r>
              <a:rPr lang="en-US" sz="1200">
                <a:solidFill>
                  <a:schemeClr val="accent6">
                    <a:lumMod val="40000"/>
                    <a:lumOff val="60000"/>
                  </a:schemeClr>
                </a:solidFill>
              </a:rPr>
              <a:t> </a:t>
            </a:r>
          </a:p>
        </p:txBody>
      </p:sp>
      <p:sp>
        <p:nvSpPr>
          <p:cNvPr id="183" name="TextBox 182">
            <a:extLst>
              <a:ext uri="{FF2B5EF4-FFF2-40B4-BE49-F238E27FC236}">
                <a16:creationId xmlns:a16="http://schemas.microsoft.com/office/drawing/2014/main" id="{C9993134-60D9-4838-A2C9-39D671C17626}"/>
              </a:ext>
            </a:extLst>
          </p:cNvPr>
          <p:cNvSpPr txBox="1"/>
          <p:nvPr/>
        </p:nvSpPr>
        <p:spPr>
          <a:xfrm>
            <a:off x="4207542" y="1777118"/>
            <a:ext cx="1758815" cy="276999"/>
          </a:xfrm>
          <a:prstGeom prst="rect">
            <a:avLst/>
          </a:prstGeom>
          <a:noFill/>
        </p:spPr>
        <p:txBody>
          <a:bodyPr wrap="none" rtlCol="0">
            <a:spAutoFit/>
          </a:bodyPr>
          <a:lstStyle/>
          <a:p>
            <a:r>
              <a:rPr lang="en-US" sz="1200"/>
              <a:t>10.4.0.0/16 </a:t>
            </a:r>
            <a:r>
              <a:rPr lang="en-US" sz="1200" b="1"/>
              <a:t>→ Attach #1</a:t>
            </a:r>
            <a:r>
              <a:rPr lang="en-US" sz="1200"/>
              <a:t> </a:t>
            </a:r>
          </a:p>
        </p:txBody>
      </p:sp>
      <p:sp>
        <p:nvSpPr>
          <p:cNvPr id="184" name="TextBox 183">
            <a:extLst>
              <a:ext uri="{FF2B5EF4-FFF2-40B4-BE49-F238E27FC236}">
                <a16:creationId xmlns:a16="http://schemas.microsoft.com/office/drawing/2014/main" id="{A2F4A435-FFF4-451E-A53D-A9376238C2A0}"/>
              </a:ext>
            </a:extLst>
          </p:cNvPr>
          <p:cNvSpPr txBox="1"/>
          <p:nvPr/>
        </p:nvSpPr>
        <p:spPr>
          <a:xfrm>
            <a:off x="4200986" y="2002463"/>
            <a:ext cx="1758815" cy="276999"/>
          </a:xfrm>
          <a:prstGeom prst="rect">
            <a:avLst/>
          </a:prstGeom>
          <a:noFill/>
        </p:spPr>
        <p:txBody>
          <a:bodyPr wrap="none" rtlCol="0">
            <a:spAutoFit/>
          </a:bodyPr>
          <a:lstStyle/>
          <a:p>
            <a:r>
              <a:rPr lang="en-US" sz="1200"/>
              <a:t>10.3.0.0/16 </a:t>
            </a:r>
            <a:r>
              <a:rPr lang="en-US" sz="1200" b="1"/>
              <a:t>→ Attach #2</a:t>
            </a:r>
            <a:r>
              <a:rPr lang="en-US" sz="1200"/>
              <a:t> </a:t>
            </a:r>
          </a:p>
        </p:txBody>
      </p:sp>
      <p:sp>
        <p:nvSpPr>
          <p:cNvPr id="185" name="TextBox 184">
            <a:extLst>
              <a:ext uri="{FF2B5EF4-FFF2-40B4-BE49-F238E27FC236}">
                <a16:creationId xmlns:a16="http://schemas.microsoft.com/office/drawing/2014/main" id="{7CBB90D9-6B49-4EA1-BB0A-47E24EC5CCD3}"/>
              </a:ext>
            </a:extLst>
          </p:cNvPr>
          <p:cNvSpPr txBox="1"/>
          <p:nvPr/>
        </p:nvSpPr>
        <p:spPr>
          <a:xfrm>
            <a:off x="4223657" y="2533174"/>
            <a:ext cx="1601721" cy="276999"/>
          </a:xfrm>
          <a:prstGeom prst="rect">
            <a:avLst/>
          </a:prstGeom>
          <a:noFill/>
        </p:spPr>
        <p:txBody>
          <a:bodyPr wrap="none" rtlCol="0">
            <a:spAutoFit/>
          </a:bodyPr>
          <a:lstStyle/>
          <a:p>
            <a:r>
              <a:rPr lang="en-US" sz="1200">
                <a:solidFill>
                  <a:schemeClr val="accent6">
                    <a:lumMod val="40000"/>
                    <a:lumOff val="60000"/>
                  </a:schemeClr>
                </a:solidFill>
              </a:rPr>
              <a:t>0.0.0.0/0 </a:t>
            </a:r>
            <a:r>
              <a:rPr lang="en-US" sz="1200" b="1">
                <a:solidFill>
                  <a:schemeClr val="accent6">
                    <a:lumMod val="40000"/>
                    <a:lumOff val="60000"/>
                  </a:schemeClr>
                </a:solidFill>
              </a:rPr>
              <a:t>→ Attach #5</a:t>
            </a:r>
            <a:r>
              <a:rPr lang="en-US" sz="1200">
                <a:solidFill>
                  <a:schemeClr val="accent6">
                    <a:lumMod val="40000"/>
                    <a:lumOff val="60000"/>
                  </a:schemeClr>
                </a:solidFill>
              </a:rPr>
              <a:t> </a:t>
            </a:r>
          </a:p>
        </p:txBody>
      </p:sp>
      <p:sp>
        <p:nvSpPr>
          <p:cNvPr id="186" name="TextBox 185">
            <a:extLst>
              <a:ext uri="{FF2B5EF4-FFF2-40B4-BE49-F238E27FC236}">
                <a16:creationId xmlns:a16="http://schemas.microsoft.com/office/drawing/2014/main" id="{8FF0BF55-67DA-45F1-B95C-4919B89C55ED}"/>
              </a:ext>
            </a:extLst>
          </p:cNvPr>
          <p:cNvSpPr txBox="1"/>
          <p:nvPr/>
        </p:nvSpPr>
        <p:spPr>
          <a:xfrm>
            <a:off x="6248710" y="2051703"/>
            <a:ext cx="1758815" cy="276999"/>
          </a:xfrm>
          <a:prstGeom prst="rect">
            <a:avLst/>
          </a:prstGeom>
          <a:noFill/>
        </p:spPr>
        <p:txBody>
          <a:bodyPr wrap="none" rtlCol="0">
            <a:spAutoFit/>
          </a:bodyPr>
          <a:lstStyle/>
          <a:p>
            <a:r>
              <a:rPr lang="en-US" sz="1200"/>
              <a:t>10.4.0.0/16 </a:t>
            </a:r>
            <a:r>
              <a:rPr lang="en-US" sz="1200" b="1"/>
              <a:t>→ Attach #1</a:t>
            </a:r>
            <a:r>
              <a:rPr lang="en-US" sz="1200"/>
              <a:t> </a:t>
            </a:r>
          </a:p>
        </p:txBody>
      </p:sp>
      <p:sp>
        <p:nvSpPr>
          <p:cNvPr id="187" name="TextBox 186">
            <a:extLst>
              <a:ext uri="{FF2B5EF4-FFF2-40B4-BE49-F238E27FC236}">
                <a16:creationId xmlns:a16="http://schemas.microsoft.com/office/drawing/2014/main" id="{0A1A3805-ED46-4EC9-924A-8D3306F458A8}"/>
              </a:ext>
            </a:extLst>
          </p:cNvPr>
          <p:cNvSpPr txBox="1"/>
          <p:nvPr/>
        </p:nvSpPr>
        <p:spPr>
          <a:xfrm>
            <a:off x="6250134" y="2244385"/>
            <a:ext cx="1758815" cy="276999"/>
          </a:xfrm>
          <a:prstGeom prst="rect">
            <a:avLst/>
          </a:prstGeom>
          <a:noFill/>
        </p:spPr>
        <p:txBody>
          <a:bodyPr wrap="none" rtlCol="0">
            <a:spAutoFit/>
          </a:bodyPr>
          <a:lstStyle/>
          <a:p>
            <a:r>
              <a:rPr lang="en-US" sz="1200"/>
              <a:t>10.3.0.0/16 </a:t>
            </a:r>
            <a:r>
              <a:rPr lang="en-US" sz="1200" b="1"/>
              <a:t>→ Attach #2</a:t>
            </a:r>
            <a:r>
              <a:rPr lang="en-US" sz="1200"/>
              <a:t> </a:t>
            </a:r>
          </a:p>
        </p:txBody>
      </p:sp>
      <p:sp>
        <p:nvSpPr>
          <p:cNvPr id="188" name="TextBox 187">
            <a:extLst>
              <a:ext uri="{FF2B5EF4-FFF2-40B4-BE49-F238E27FC236}">
                <a16:creationId xmlns:a16="http://schemas.microsoft.com/office/drawing/2014/main" id="{1A06971D-483A-4F3E-9D00-3D7BE0B5BC8E}"/>
              </a:ext>
            </a:extLst>
          </p:cNvPr>
          <p:cNvSpPr txBox="1"/>
          <p:nvPr/>
        </p:nvSpPr>
        <p:spPr>
          <a:xfrm>
            <a:off x="6253269" y="2442974"/>
            <a:ext cx="1758815" cy="276999"/>
          </a:xfrm>
          <a:prstGeom prst="rect">
            <a:avLst/>
          </a:prstGeom>
          <a:noFill/>
        </p:spPr>
        <p:txBody>
          <a:bodyPr wrap="none" rtlCol="0">
            <a:spAutoFit/>
          </a:bodyPr>
          <a:lstStyle/>
          <a:p>
            <a:r>
              <a:rPr lang="en-US" sz="1200"/>
              <a:t>10.2.0.0/16 </a:t>
            </a:r>
            <a:r>
              <a:rPr lang="en-US" sz="1200" b="1"/>
              <a:t>→ Attach #3</a:t>
            </a:r>
            <a:r>
              <a:rPr lang="en-US" sz="1200"/>
              <a:t> </a:t>
            </a:r>
          </a:p>
        </p:txBody>
      </p:sp>
      <p:sp>
        <p:nvSpPr>
          <p:cNvPr id="189" name="TextBox 188">
            <a:extLst>
              <a:ext uri="{FF2B5EF4-FFF2-40B4-BE49-F238E27FC236}">
                <a16:creationId xmlns:a16="http://schemas.microsoft.com/office/drawing/2014/main" id="{321DA307-019C-42B5-BCA9-89A7177A6E93}"/>
              </a:ext>
            </a:extLst>
          </p:cNvPr>
          <p:cNvSpPr txBox="1"/>
          <p:nvPr/>
        </p:nvSpPr>
        <p:spPr>
          <a:xfrm>
            <a:off x="6246713" y="2668319"/>
            <a:ext cx="1758815" cy="276999"/>
          </a:xfrm>
          <a:prstGeom prst="rect">
            <a:avLst/>
          </a:prstGeom>
          <a:noFill/>
        </p:spPr>
        <p:txBody>
          <a:bodyPr wrap="none" rtlCol="0">
            <a:spAutoFit/>
          </a:bodyPr>
          <a:lstStyle/>
          <a:p>
            <a:r>
              <a:rPr lang="en-US" sz="1200"/>
              <a:t>10.1.0.0/16 </a:t>
            </a:r>
            <a:r>
              <a:rPr lang="en-US" sz="1200" b="1"/>
              <a:t>→ Attach #4</a:t>
            </a:r>
            <a:r>
              <a:rPr lang="en-US" sz="1200"/>
              <a:t> </a:t>
            </a:r>
          </a:p>
        </p:txBody>
      </p:sp>
      <p:cxnSp>
        <p:nvCxnSpPr>
          <p:cNvPr id="191" name="Straight Arrow Connector 190">
            <a:extLst>
              <a:ext uri="{FF2B5EF4-FFF2-40B4-BE49-F238E27FC236}">
                <a16:creationId xmlns:a16="http://schemas.microsoft.com/office/drawing/2014/main" id="{4CC2A3E4-6476-45BF-AA52-8688A81C82FA}"/>
              </a:ext>
            </a:extLst>
          </p:cNvPr>
          <p:cNvCxnSpPr>
            <a:cxnSpLocks/>
            <a:endCxn id="186" idx="1"/>
          </p:cNvCxnSpPr>
          <p:nvPr/>
        </p:nvCxnSpPr>
        <p:spPr>
          <a:xfrm>
            <a:off x="5951821" y="2082620"/>
            <a:ext cx="296889" cy="1075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7782273A-525D-4FE4-BA9B-C6C7624FEBE1}"/>
              </a:ext>
            </a:extLst>
          </p:cNvPr>
          <p:cNvCxnSpPr>
            <a:cxnSpLocks/>
          </p:cNvCxnSpPr>
          <p:nvPr/>
        </p:nvCxnSpPr>
        <p:spPr>
          <a:xfrm flipV="1">
            <a:off x="5862222" y="3245687"/>
            <a:ext cx="337674" cy="3706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8" name="TextBox 197">
            <a:extLst>
              <a:ext uri="{FF2B5EF4-FFF2-40B4-BE49-F238E27FC236}">
                <a16:creationId xmlns:a16="http://schemas.microsoft.com/office/drawing/2014/main" id="{4BDDDA8B-D20F-40EB-A6DB-FE4474C7791A}"/>
              </a:ext>
            </a:extLst>
          </p:cNvPr>
          <p:cNvSpPr txBox="1"/>
          <p:nvPr/>
        </p:nvSpPr>
        <p:spPr>
          <a:xfrm>
            <a:off x="5265243" y="5246166"/>
            <a:ext cx="1649890" cy="369332"/>
          </a:xfrm>
          <a:prstGeom prst="rect">
            <a:avLst/>
          </a:prstGeom>
          <a:noFill/>
        </p:spPr>
        <p:txBody>
          <a:bodyPr wrap="square" rtlCol="0">
            <a:spAutoFit/>
          </a:bodyPr>
          <a:lstStyle/>
          <a:p>
            <a:r>
              <a:rPr lang="en-US" b="1">
                <a:solidFill>
                  <a:schemeClr val="accent6">
                    <a:lumMod val="40000"/>
                    <a:lumOff val="60000"/>
                  </a:schemeClr>
                </a:solidFill>
              </a:rPr>
              <a:t>Static Routes</a:t>
            </a:r>
          </a:p>
        </p:txBody>
      </p:sp>
      <p:sp>
        <p:nvSpPr>
          <p:cNvPr id="199" name="TextBox 198">
            <a:extLst>
              <a:ext uri="{FF2B5EF4-FFF2-40B4-BE49-F238E27FC236}">
                <a16:creationId xmlns:a16="http://schemas.microsoft.com/office/drawing/2014/main" id="{9A9DA2E2-542F-4838-89AB-DC3083861F1C}"/>
              </a:ext>
            </a:extLst>
          </p:cNvPr>
          <p:cNvSpPr txBox="1"/>
          <p:nvPr/>
        </p:nvSpPr>
        <p:spPr>
          <a:xfrm>
            <a:off x="6319680" y="4375674"/>
            <a:ext cx="1601721" cy="276999"/>
          </a:xfrm>
          <a:prstGeom prst="rect">
            <a:avLst/>
          </a:prstGeom>
          <a:noFill/>
        </p:spPr>
        <p:txBody>
          <a:bodyPr wrap="none" rtlCol="0">
            <a:spAutoFit/>
          </a:bodyPr>
          <a:lstStyle/>
          <a:p>
            <a:r>
              <a:rPr lang="en-US" sz="1200">
                <a:solidFill>
                  <a:schemeClr val="accent6">
                    <a:lumMod val="40000"/>
                    <a:lumOff val="60000"/>
                  </a:schemeClr>
                </a:solidFill>
              </a:rPr>
              <a:t>0.0.0.0/0 </a:t>
            </a:r>
            <a:r>
              <a:rPr lang="en-US" sz="1200" b="1">
                <a:solidFill>
                  <a:schemeClr val="accent6">
                    <a:lumMod val="40000"/>
                    <a:lumOff val="60000"/>
                  </a:schemeClr>
                </a:solidFill>
              </a:rPr>
              <a:t>→ Attach #5</a:t>
            </a:r>
            <a:r>
              <a:rPr lang="en-US" sz="1200">
                <a:solidFill>
                  <a:schemeClr val="accent6">
                    <a:lumMod val="40000"/>
                    <a:lumOff val="60000"/>
                  </a:schemeClr>
                </a:solidFill>
              </a:rPr>
              <a:t> </a:t>
            </a:r>
          </a:p>
        </p:txBody>
      </p:sp>
      <p:cxnSp>
        <p:nvCxnSpPr>
          <p:cNvPr id="200" name="Straight Arrow Connector 199">
            <a:extLst>
              <a:ext uri="{FF2B5EF4-FFF2-40B4-BE49-F238E27FC236}">
                <a16:creationId xmlns:a16="http://schemas.microsoft.com/office/drawing/2014/main" id="{C77D7A3F-34D8-4CD5-BC95-2A6A7F164A6D}"/>
              </a:ext>
            </a:extLst>
          </p:cNvPr>
          <p:cNvCxnSpPr>
            <a:cxnSpLocks/>
          </p:cNvCxnSpPr>
          <p:nvPr/>
        </p:nvCxnSpPr>
        <p:spPr>
          <a:xfrm>
            <a:off x="3855393" y="1947435"/>
            <a:ext cx="296889" cy="1075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9D39FB7A-2505-4C27-B160-FF597A417A0D}"/>
              </a:ext>
            </a:extLst>
          </p:cNvPr>
          <p:cNvSpPr txBox="1"/>
          <p:nvPr/>
        </p:nvSpPr>
        <p:spPr>
          <a:xfrm>
            <a:off x="8590012" y="3505354"/>
            <a:ext cx="301686" cy="369332"/>
          </a:xfrm>
          <a:prstGeom prst="rect">
            <a:avLst/>
          </a:prstGeom>
          <a:noFill/>
        </p:spPr>
        <p:txBody>
          <a:bodyPr wrap="none" rtlCol="0">
            <a:spAutoFit/>
          </a:bodyPr>
          <a:lstStyle/>
          <a:p>
            <a:r>
              <a:rPr lang="en-US"/>
              <a:t>6</a:t>
            </a:r>
          </a:p>
        </p:txBody>
      </p:sp>
      <p:cxnSp>
        <p:nvCxnSpPr>
          <p:cNvPr id="203" name="Straight Arrow Connector 202">
            <a:extLst>
              <a:ext uri="{FF2B5EF4-FFF2-40B4-BE49-F238E27FC236}">
                <a16:creationId xmlns:a16="http://schemas.microsoft.com/office/drawing/2014/main" id="{1CB4EE53-1F02-45CC-AB58-E80BC1D30AB7}"/>
              </a:ext>
            </a:extLst>
          </p:cNvPr>
          <p:cNvCxnSpPr>
            <a:cxnSpLocks/>
          </p:cNvCxnSpPr>
          <p:nvPr/>
        </p:nvCxnSpPr>
        <p:spPr>
          <a:xfrm flipH="1" flipV="1">
            <a:off x="8033959" y="3388408"/>
            <a:ext cx="455483" cy="2745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6" name="TextBox 205">
            <a:extLst>
              <a:ext uri="{FF2B5EF4-FFF2-40B4-BE49-F238E27FC236}">
                <a16:creationId xmlns:a16="http://schemas.microsoft.com/office/drawing/2014/main" id="{1F22224C-4482-489A-B82E-D7BB786F97E5}"/>
              </a:ext>
            </a:extLst>
          </p:cNvPr>
          <p:cNvSpPr txBox="1"/>
          <p:nvPr/>
        </p:nvSpPr>
        <p:spPr>
          <a:xfrm>
            <a:off x="6250133" y="3123058"/>
            <a:ext cx="1758815" cy="276999"/>
          </a:xfrm>
          <a:prstGeom prst="rect">
            <a:avLst/>
          </a:prstGeom>
          <a:noFill/>
        </p:spPr>
        <p:txBody>
          <a:bodyPr wrap="none" rtlCol="0">
            <a:spAutoFit/>
          </a:bodyPr>
          <a:lstStyle/>
          <a:p>
            <a:r>
              <a:rPr lang="en-US" sz="1200">
                <a:solidFill>
                  <a:srgbClr val="00B0F0"/>
                </a:solidFill>
              </a:rPr>
              <a:t>10.9.0.0/16 </a:t>
            </a:r>
            <a:r>
              <a:rPr lang="en-US" sz="1200" b="1">
                <a:solidFill>
                  <a:srgbClr val="00B0F0"/>
                </a:solidFill>
              </a:rPr>
              <a:t>→ Attach #6</a:t>
            </a:r>
            <a:r>
              <a:rPr lang="en-US" sz="1200">
                <a:solidFill>
                  <a:srgbClr val="00B0F0"/>
                </a:solidFill>
              </a:rPr>
              <a:t> </a:t>
            </a:r>
          </a:p>
        </p:txBody>
      </p:sp>
      <p:pic>
        <p:nvPicPr>
          <p:cNvPr id="207" name="Graphic 206">
            <a:extLst>
              <a:ext uri="{FF2B5EF4-FFF2-40B4-BE49-F238E27FC236}">
                <a16:creationId xmlns:a16="http://schemas.microsoft.com/office/drawing/2014/main" id="{B20900A1-6BC8-4551-811F-A05534AFBAB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636914" y="2056667"/>
            <a:ext cx="533062" cy="479756"/>
          </a:xfrm>
          <a:prstGeom prst="rect">
            <a:avLst/>
          </a:prstGeom>
        </p:spPr>
      </p:pic>
      <p:pic>
        <p:nvPicPr>
          <p:cNvPr id="208" name="Graphic 207">
            <a:extLst>
              <a:ext uri="{FF2B5EF4-FFF2-40B4-BE49-F238E27FC236}">
                <a16:creationId xmlns:a16="http://schemas.microsoft.com/office/drawing/2014/main" id="{FADA5D04-A10F-40AA-8A0F-95D6C1E54AE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382170" y="2054819"/>
            <a:ext cx="533062" cy="479756"/>
          </a:xfrm>
          <a:prstGeom prst="rect">
            <a:avLst/>
          </a:prstGeom>
        </p:spPr>
      </p:pic>
      <p:sp>
        <p:nvSpPr>
          <p:cNvPr id="209" name="TextBox 208">
            <a:extLst>
              <a:ext uri="{FF2B5EF4-FFF2-40B4-BE49-F238E27FC236}">
                <a16:creationId xmlns:a16="http://schemas.microsoft.com/office/drawing/2014/main" id="{F05C03A4-63AE-4883-BF81-E02B876F5B6C}"/>
              </a:ext>
            </a:extLst>
          </p:cNvPr>
          <p:cNvSpPr txBox="1"/>
          <p:nvPr/>
        </p:nvSpPr>
        <p:spPr>
          <a:xfrm>
            <a:off x="9691289" y="2533350"/>
            <a:ext cx="1239442" cy="307777"/>
          </a:xfrm>
          <a:prstGeom prst="rect">
            <a:avLst/>
          </a:prstGeom>
          <a:noFill/>
        </p:spPr>
        <p:txBody>
          <a:bodyPr wrap="none" rtlCol="0">
            <a:spAutoFit/>
          </a:bodyPr>
          <a:lstStyle/>
          <a:p>
            <a:r>
              <a:rPr lang="en-US" sz="1400"/>
              <a:t>Appliance VPC</a:t>
            </a:r>
          </a:p>
        </p:txBody>
      </p:sp>
      <p:sp>
        <p:nvSpPr>
          <p:cNvPr id="210" name="TextBox 209">
            <a:extLst>
              <a:ext uri="{FF2B5EF4-FFF2-40B4-BE49-F238E27FC236}">
                <a16:creationId xmlns:a16="http://schemas.microsoft.com/office/drawing/2014/main" id="{C2FC8A3D-52E8-47C0-91A6-34866D572009}"/>
              </a:ext>
            </a:extLst>
          </p:cNvPr>
          <p:cNvSpPr txBox="1"/>
          <p:nvPr/>
        </p:nvSpPr>
        <p:spPr>
          <a:xfrm>
            <a:off x="666979" y="3887775"/>
            <a:ext cx="1385316" cy="276999"/>
          </a:xfrm>
          <a:prstGeom prst="rect">
            <a:avLst/>
          </a:prstGeom>
          <a:noFill/>
        </p:spPr>
        <p:txBody>
          <a:bodyPr wrap="none" rtlCol="0">
            <a:spAutoFit/>
          </a:bodyPr>
          <a:lstStyle/>
          <a:p>
            <a:r>
              <a:rPr lang="en-US" sz="1200">
                <a:solidFill>
                  <a:schemeClr val="accent6">
                    <a:lumMod val="40000"/>
                    <a:lumOff val="60000"/>
                  </a:schemeClr>
                </a:solidFill>
              </a:rPr>
              <a:t>10.0.0.0/8 </a:t>
            </a:r>
            <a:r>
              <a:rPr lang="en-US" sz="1200" b="1">
                <a:solidFill>
                  <a:schemeClr val="accent6">
                    <a:lumMod val="40000"/>
                    <a:lumOff val="60000"/>
                  </a:schemeClr>
                </a:solidFill>
              </a:rPr>
              <a:t>→ TGW</a:t>
            </a:r>
            <a:r>
              <a:rPr lang="en-US" sz="1200">
                <a:solidFill>
                  <a:schemeClr val="accent6">
                    <a:lumMod val="40000"/>
                    <a:lumOff val="60000"/>
                  </a:schemeClr>
                </a:solidFill>
              </a:rPr>
              <a:t> </a:t>
            </a:r>
          </a:p>
        </p:txBody>
      </p:sp>
      <p:sp>
        <p:nvSpPr>
          <p:cNvPr id="211" name="TextBox 210">
            <a:extLst>
              <a:ext uri="{FF2B5EF4-FFF2-40B4-BE49-F238E27FC236}">
                <a16:creationId xmlns:a16="http://schemas.microsoft.com/office/drawing/2014/main" id="{F53E1619-DC0E-4323-BEA6-D150D8536319}"/>
              </a:ext>
            </a:extLst>
          </p:cNvPr>
          <p:cNvSpPr txBox="1"/>
          <p:nvPr/>
        </p:nvSpPr>
        <p:spPr>
          <a:xfrm>
            <a:off x="701035" y="5936766"/>
            <a:ext cx="1385316" cy="276999"/>
          </a:xfrm>
          <a:prstGeom prst="rect">
            <a:avLst/>
          </a:prstGeom>
          <a:noFill/>
        </p:spPr>
        <p:txBody>
          <a:bodyPr wrap="none" rtlCol="0">
            <a:spAutoFit/>
          </a:bodyPr>
          <a:lstStyle/>
          <a:p>
            <a:r>
              <a:rPr lang="en-US" sz="1200">
                <a:solidFill>
                  <a:schemeClr val="accent6">
                    <a:lumMod val="40000"/>
                    <a:lumOff val="60000"/>
                  </a:schemeClr>
                </a:solidFill>
              </a:rPr>
              <a:t>10.0.0.0/8 </a:t>
            </a:r>
            <a:r>
              <a:rPr lang="en-US" sz="1200" b="1">
                <a:solidFill>
                  <a:schemeClr val="accent6">
                    <a:lumMod val="40000"/>
                    <a:lumOff val="60000"/>
                  </a:schemeClr>
                </a:solidFill>
              </a:rPr>
              <a:t>→ TGW</a:t>
            </a:r>
            <a:r>
              <a:rPr lang="en-US" sz="1200">
                <a:solidFill>
                  <a:schemeClr val="accent6">
                    <a:lumMod val="40000"/>
                    <a:lumOff val="60000"/>
                  </a:schemeClr>
                </a:solidFill>
              </a:rPr>
              <a:t> </a:t>
            </a:r>
          </a:p>
        </p:txBody>
      </p:sp>
      <p:sp>
        <p:nvSpPr>
          <p:cNvPr id="212" name="TextBox 211">
            <a:extLst>
              <a:ext uri="{FF2B5EF4-FFF2-40B4-BE49-F238E27FC236}">
                <a16:creationId xmlns:a16="http://schemas.microsoft.com/office/drawing/2014/main" id="{27676B8C-4A4C-4D5F-BCA9-161857105B90}"/>
              </a:ext>
            </a:extLst>
          </p:cNvPr>
          <p:cNvSpPr txBox="1"/>
          <p:nvPr/>
        </p:nvSpPr>
        <p:spPr>
          <a:xfrm>
            <a:off x="743969" y="2888264"/>
            <a:ext cx="1385316" cy="276999"/>
          </a:xfrm>
          <a:prstGeom prst="rect">
            <a:avLst/>
          </a:prstGeom>
          <a:noFill/>
        </p:spPr>
        <p:txBody>
          <a:bodyPr wrap="none" rtlCol="0">
            <a:spAutoFit/>
          </a:bodyPr>
          <a:lstStyle/>
          <a:p>
            <a:r>
              <a:rPr lang="en-US" sz="1200">
                <a:solidFill>
                  <a:schemeClr val="accent6">
                    <a:lumMod val="40000"/>
                    <a:lumOff val="60000"/>
                  </a:schemeClr>
                </a:solidFill>
              </a:rPr>
              <a:t>10.0.0.0/8 </a:t>
            </a:r>
            <a:r>
              <a:rPr lang="en-US" sz="1200" b="1">
                <a:solidFill>
                  <a:schemeClr val="accent6">
                    <a:lumMod val="40000"/>
                    <a:lumOff val="60000"/>
                  </a:schemeClr>
                </a:solidFill>
              </a:rPr>
              <a:t>→ TGW</a:t>
            </a:r>
            <a:r>
              <a:rPr lang="en-US" sz="1200">
                <a:solidFill>
                  <a:schemeClr val="accent6">
                    <a:lumMod val="40000"/>
                    <a:lumOff val="60000"/>
                  </a:schemeClr>
                </a:solidFill>
              </a:rPr>
              <a:t> </a:t>
            </a:r>
          </a:p>
        </p:txBody>
      </p:sp>
      <p:sp>
        <p:nvSpPr>
          <p:cNvPr id="213" name="TextBox 212">
            <a:extLst>
              <a:ext uri="{FF2B5EF4-FFF2-40B4-BE49-F238E27FC236}">
                <a16:creationId xmlns:a16="http://schemas.microsoft.com/office/drawing/2014/main" id="{8BAAC668-C961-4605-A66C-443515C28301}"/>
              </a:ext>
            </a:extLst>
          </p:cNvPr>
          <p:cNvSpPr txBox="1"/>
          <p:nvPr/>
        </p:nvSpPr>
        <p:spPr>
          <a:xfrm>
            <a:off x="639830" y="907525"/>
            <a:ext cx="1385316" cy="276999"/>
          </a:xfrm>
          <a:prstGeom prst="rect">
            <a:avLst/>
          </a:prstGeom>
          <a:noFill/>
        </p:spPr>
        <p:txBody>
          <a:bodyPr wrap="none" rtlCol="0">
            <a:spAutoFit/>
          </a:bodyPr>
          <a:lstStyle/>
          <a:p>
            <a:r>
              <a:rPr lang="en-US" sz="1200">
                <a:solidFill>
                  <a:schemeClr val="accent6">
                    <a:lumMod val="40000"/>
                    <a:lumOff val="60000"/>
                  </a:schemeClr>
                </a:solidFill>
              </a:rPr>
              <a:t>10.0.0.0/8 </a:t>
            </a:r>
            <a:r>
              <a:rPr lang="en-US" sz="1200" b="1">
                <a:solidFill>
                  <a:schemeClr val="accent6">
                    <a:lumMod val="40000"/>
                    <a:lumOff val="60000"/>
                  </a:schemeClr>
                </a:solidFill>
              </a:rPr>
              <a:t>→ TGW</a:t>
            </a:r>
            <a:r>
              <a:rPr lang="en-US" sz="1200">
                <a:solidFill>
                  <a:schemeClr val="accent6">
                    <a:lumMod val="40000"/>
                    <a:lumOff val="60000"/>
                  </a:schemeClr>
                </a:solidFill>
              </a:rPr>
              <a:t> </a:t>
            </a:r>
          </a:p>
        </p:txBody>
      </p:sp>
      <p:sp>
        <p:nvSpPr>
          <p:cNvPr id="214" name="TextBox 213">
            <a:extLst>
              <a:ext uri="{FF2B5EF4-FFF2-40B4-BE49-F238E27FC236}">
                <a16:creationId xmlns:a16="http://schemas.microsoft.com/office/drawing/2014/main" id="{AABD33BF-FEB2-411B-9DCF-309C738BE3DD}"/>
              </a:ext>
            </a:extLst>
          </p:cNvPr>
          <p:cNvSpPr txBox="1"/>
          <p:nvPr/>
        </p:nvSpPr>
        <p:spPr>
          <a:xfrm>
            <a:off x="9347317" y="855438"/>
            <a:ext cx="1385316" cy="276999"/>
          </a:xfrm>
          <a:prstGeom prst="rect">
            <a:avLst/>
          </a:prstGeom>
          <a:noFill/>
        </p:spPr>
        <p:txBody>
          <a:bodyPr wrap="none" rtlCol="0">
            <a:spAutoFit/>
          </a:bodyPr>
          <a:lstStyle/>
          <a:p>
            <a:r>
              <a:rPr lang="en-US" sz="1200">
                <a:solidFill>
                  <a:schemeClr val="accent6">
                    <a:lumMod val="40000"/>
                    <a:lumOff val="60000"/>
                  </a:schemeClr>
                </a:solidFill>
              </a:rPr>
              <a:t>10.0.0.0/8 </a:t>
            </a:r>
            <a:r>
              <a:rPr lang="en-US" sz="1200" b="1">
                <a:solidFill>
                  <a:schemeClr val="accent6">
                    <a:lumMod val="40000"/>
                    <a:lumOff val="60000"/>
                  </a:schemeClr>
                </a:solidFill>
              </a:rPr>
              <a:t>→ TGW</a:t>
            </a:r>
            <a:r>
              <a:rPr lang="en-US" sz="1200">
                <a:solidFill>
                  <a:schemeClr val="accent6">
                    <a:lumMod val="40000"/>
                    <a:lumOff val="60000"/>
                  </a:schemeClr>
                </a:solidFill>
              </a:rPr>
              <a:t> </a:t>
            </a:r>
          </a:p>
        </p:txBody>
      </p:sp>
      <p:sp>
        <p:nvSpPr>
          <p:cNvPr id="216" name="TextBox 215">
            <a:extLst>
              <a:ext uri="{FF2B5EF4-FFF2-40B4-BE49-F238E27FC236}">
                <a16:creationId xmlns:a16="http://schemas.microsoft.com/office/drawing/2014/main" id="{4028E13D-731C-479B-8132-8569AFB6C096}"/>
              </a:ext>
            </a:extLst>
          </p:cNvPr>
          <p:cNvSpPr txBox="1"/>
          <p:nvPr/>
        </p:nvSpPr>
        <p:spPr>
          <a:xfrm>
            <a:off x="11262025" y="4277814"/>
            <a:ext cx="875991" cy="923330"/>
          </a:xfrm>
          <a:prstGeom prst="rect">
            <a:avLst/>
          </a:prstGeom>
          <a:noFill/>
        </p:spPr>
        <p:txBody>
          <a:bodyPr wrap="square" rtlCol="0">
            <a:spAutoFit/>
          </a:bodyPr>
          <a:lstStyle/>
          <a:p>
            <a:r>
              <a:rPr lang="en-US">
                <a:solidFill>
                  <a:srgbClr val="00B0F0"/>
                </a:solidFill>
              </a:rPr>
              <a:t>100 route limit</a:t>
            </a:r>
          </a:p>
        </p:txBody>
      </p:sp>
      <p:sp>
        <p:nvSpPr>
          <p:cNvPr id="220" name="Freeform: Shape 219">
            <a:extLst>
              <a:ext uri="{FF2B5EF4-FFF2-40B4-BE49-F238E27FC236}">
                <a16:creationId xmlns:a16="http://schemas.microsoft.com/office/drawing/2014/main" id="{2AB329D8-999D-4660-9B0A-AC056F1D2E8A}"/>
              </a:ext>
            </a:extLst>
          </p:cNvPr>
          <p:cNvSpPr/>
          <p:nvPr/>
        </p:nvSpPr>
        <p:spPr>
          <a:xfrm>
            <a:off x="9518754" y="3541883"/>
            <a:ext cx="1388669" cy="1686728"/>
          </a:xfrm>
          <a:custGeom>
            <a:avLst/>
            <a:gdLst>
              <a:gd name="connsiteX0" fmla="*/ 0 w 1388669"/>
              <a:gd name="connsiteY0" fmla="*/ 25776 h 1599743"/>
              <a:gd name="connsiteX1" fmla="*/ 1116767 w 1388669"/>
              <a:gd name="connsiteY1" fmla="*/ 55756 h 1599743"/>
              <a:gd name="connsiteX2" fmla="*/ 1349115 w 1388669"/>
              <a:gd name="connsiteY2" fmla="*/ 520451 h 1599743"/>
              <a:gd name="connsiteX3" fmla="*/ 1386590 w 1388669"/>
              <a:gd name="connsiteY3" fmla="*/ 1599743 h 1599743"/>
            </a:gdLst>
            <a:ahLst/>
            <a:cxnLst>
              <a:cxn ang="0">
                <a:pos x="connsiteX0" y="connsiteY0"/>
              </a:cxn>
              <a:cxn ang="0">
                <a:pos x="connsiteX1" y="connsiteY1"/>
              </a:cxn>
              <a:cxn ang="0">
                <a:pos x="connsiteX2" y="connsiteY2"/>
              </a:cxn>
              <a:cxn ang="0">
                <a:pos x="connsiteX3" y="connsiteY3"/>
              </a:cxn>
            </a:cxnLst>
            <a:rect l="l" t="t" r="r" b="b"/>
            <a:pathLst>
              <a:path w="1388669" h="1599743">
                <a:moveTo>
                  <a:pt x="0" y="25776"/>
                </a:moveTo>
                <a:cubicBezTo>
                  <a:pt x="445957" y="-457"/>
                  <a:pt x="891915" y="-26690"/>
                  <a:pt x="1116767" y="55756"/>
                </a:cubicBezTo>
                <a:cubicBezTo>
                  <a:pt x="1341620" y="138202"/>
                  <a:pt x="1304145" y="263120"/>
                  <a:pt x="1349115" y="520451"/>
                </a:cubicBezTo>
                <a:cubicBezTo>
                  <a:pt x="1394086" y="777782"/>
                  <a:pt x="1390338" y="1188762"/>
                  <a:pt x="1386590" y="1599743"/>
                </a:cubicBezTo>
              </a:path>
            </a:pathLst>
          </a:custGeom>
          <a:noFill/>
          <a:ln w="57150">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TextBox 220">
            <a:extLst>
              <a:ext uri="{FF2B5EF4-FFF2-40B4-BE49-F238E27FC236}">
                <a16:creationId xmlns:a16="http://schemas.microsoft.com/office/drawing/2014/main" id="{12111FC4-4C5E-4119-AEEE-F6279DE77A29}"/>
              </a:ext>
            </a:extLst>
          </p:cNvPr>
          <p:cNvSpPr txBox="1"/>
          <p:nvPr/>
        </p:nvSpPr>
        <p:spPr>
          <a:xfrm>
            <a:off x="9453189" y="3156343"/>
            <a:ext cx="1651414" cy="369332"/>
          </a:xfrm>
          <a:prstGeom prst="rect">
            <a:avLst/>
          </a:prstGeom>
          <a:noFill/>
        </p:spPr>
        <p:txBody>
          <a:bodyPr wrap="square" rtlCol="0">
            <a:spAutoFit/>
          </a:bodyPr>
          <a:lstStyle/>
          <a:p>
            <a:r>
              <a:rPr lang="en-US">
                <a:solidFill>
                  <a:srgbClr val="C00000"/>
                </a:solidFill>
              </a:rPr>
              <a:t>20 route limit</a:t>
            </a:r>
          </a:p>
        </p:txBody>
      </p:sp>
      <p:sp>
        <p:nvSpPr>
          <p:cNvPr id="222" name="Freeform: Shape 221">
            <a:extLst>
              <a:ext uri="{FF2B5EF4-FFF2-40B4-BE49-F238E27FC236}">
                <a16:creationId xmlns:a16="http://schemas.microsoft.com/office/drawing/2014/main" id="{2524410F-9E73-45A7-9142-42776CF66CC7}"/>
              </a:ext>
            </a:extLst>
          </p:cNvPr>
          <p:cNvSpPr/>
          <p:nvPr/>
        </p:nvSpPr>
        <p:spPr>
          <a:xfrm>
            <a:off x="9453189" y="3748676"/>
            <a:ext cx="1729134" cy="1340485"/>
          </a:xfrm>
          <a:custGeom>
            <a:avLst/>
            <a:gdLst>
              <a:gd name="connsiteX0" fmla="*/ 1528997 w 1558638"/>
              <a:gd name="connsiteY0" fmla="*/ 1311640 h 1311640"/>
              <a:gd name="connsiteX1" fmla="*/ 1484026 w 1558638"/>
              <a:gd name="connsiteY1" fmla="*/ 254833 h 1311640"/>
              <a:gd name="connsiteX2" fmla="*/ 884420 w 1558638"/>
              <a:gd name="connsiteY2" fmla="*/ 59961 h 1311640"/>
              <a:gd name="connsiteX3" fmla="*/ 0 w 1558638"/>
              <a:gd name="connsiteY3" fmla="*/ 0 h 1311640"/>
            </a:gdLst>
            <a:ahLst/>
            <a:cxnLst>
              <a:cxn ang="0">
                <a:pos x="connsiteX0" y="connsiteY0"/>
              </a:cxn>
              <a:cxn ang="0">
                <a:pos x="connsiteX1" y="connsiteY1"/>
              </a:cxn>
              <a:cxn ang="0">
                <a:pos x="connsiteX2" y="connsiteY2"/>
              </a:cxn>
              <a:cxn ang="0">
                <a:pos x="connsiteX3" y="connsiteY3"/>
              </a:cxn>
            </a:cxnLst>
            <a:rect l="l" t="t" r="r" b="b"/>
            <a:pathLst>
              <a:path w="1558638" h="1311640">
                <a:moveTo>
                  <a:pt x="1528997" y="1311640"/>
                </a:moveTo>
                <a:cubicBezTo>
                  <a:pt x="1560226" y="887543"/>
                  <a:pt x="1591455" y="463446"/>
                  <a:pt x="1484026" y="254833"/>
                </a:cubicBezTo>
                <a:cubicBezTo>
                  <a:pt x="1376597" y="46220"/>
                  <a:pt x="1131758" y="102433"/>
                  <a:pt x="884420" y="59961"/>
                </a:cubicBezTo>
                <a:cubicBezTo>
                  <a:pt x="637082" y="17489"/>
                  <a:pt x="318541" y="8744"/>
                  <a:pt x="0" y="0"/>
                </a:cubicBezTo>
              </a:path>
            </a:pathLst>
          </a:custGeom>
          <a:noFill/>
          <a:ln w="57150">
            <a:solidFill>
              <a:srgbClr val="02E9FF"/>
            </a:solidFill>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Arrow Connector 222">
            <a:extLst>
              <a:ext uri="{FF2B5EF4-FFF2-40B4-BE49-F238E27FC236}">
                <a16:creationId xmlns:a16="http://schemas.microsoft.com/office/drawing/2014/main" id="{D02BBED8-2FE8-4302-8720-C848DBAFAE05}"/>
              </a:ext>
            </a:extLst>
          </p:cNvPr>
          <p:cNvCxnSpPr>
            <a:cxnSpLocks/>
          </p:cNvCxnSpPr>
          <p:nvPr/>
        </p:nvCxnSpPr>
        <p:spPr>
          <a:xfrm>
            <a:off x="3532871" y="2392009"/>
            <a:ext cx="296889" cy="1075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BEFE5EC0-F11C-425D-AA75-E27DF65EBB7E}"/>
              </a:ext>
            </a:extLst>
          </p:cNvPr>
          <p:cNvCxnSpPr>
            <a:cxnSpLocks/>
          </p:cNvCxnSpPr>
          <p:nvPr/>
        </p:nvCxnSpPr>
        <p:spPr>
          <a:xfrm flipV="1">
            <a:off x="3491961" y="4054869"/>
            <a:ext cx="337799" cy="1021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719C3A52-2DF1-45CB-B6E5-53F42B6B1231}"/>
              </a:ext>
            </a:extLst>
          </p:cNvPr>
          <p:cNvCxnSpPr>
            <a:cxnSpLocks/>
          </p:cNvCxnSpPr>
          <p:nvPr/>
        </p:nvCxnSpPr>
        <p:spPr>
          <a:xfrm flipV="1">
            <a:off x="3659229" y="4551457"/>
            <a:ext cx="337799" cy="1021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8" name="TextBox 227">
            <a:extLst>
              <a:ext uri="{FF2B5EF4-FFF2-40B4-BE49-F238E27FC236}">
                <a16:creationId xmlns:a16="http://schemas.microsoft.com/office/drawing/2014/main" id="{0BE8010D-E936-4363-9A37-0AE4BB460D41}"/>
              </a:ext>
            </a:extLst>
          </p:cNvPr>
          <p:cNvSpPr txBox="1"/>
          <p:nvPr/>
        </p:nvSpPr>
        <p:spPr>
          <a:xfrm>
            <a:off x="6250132" y="2901564"/>
            <a:ext cx="1758815" cy="276999"/>
          </a:xfrm>
          <a:prstGeom prst="rect">
            <a:avLst/>
          </a:prstGeom>
          <a:noFill/>
        </p:spPr>
        <p:txBody>
          <a:bodyPr wrap="none" rtlCol="0">
            <a:spAutoFit/>
          </a:bodyPr>
          <a:lstStyle/>
          <a:p>
            <a:r>
              <a:rPr lang="en-US" sz="1200"/>
              <a:t>10.5.0.0/16 </a:t>
            </a:r>
            <a:r>
              <a:rPr lang="en-US" sz="1200" b="1"/>
              <a:t>→ Attach #5</a:t>
            </a:r>
            <a:r>
              <a:rPr lang="en-US" sz="1200"/>
              <a:t> </a:t>
            </a:r>
          </a:p>
        </p:txBody>
      </p:sp>
      <p:cxnSp>
        <p:nvCxnSpPr>
          <p:cNvPr id="229" name="Straight Arrow Connector 228">
            <a:extLst>
              <a:ext uri="{FF2B5EF4-FFF2-40B4-BE49-F238E27FC236}">
                <a16:creationId xmlns:a16="http://schemas.microsoft.com/office/drawing/2014/main" id="{31806608-1C1C-4940-BABD-A50B61EF18EC}"/>
              </a:ext>
            </a:extLst>
          </p:cNvPr>
          <p:cNvCxnSpPr>
            <a:cxnSpLocks/>
          </p:cNvCxnSpPr>
          <p:nvPr/>
        </p:nvCxnSpPr>
        <p:spPr>
          <a:xfrm flipH="1">
            <a:off x="8028098" y="2444462"/>
            <a:ext cx="252009" cy="1211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6" descr="Technical Analysis of Equinix, Inc (NASDAQ:EQIX) — TradingView">
            <a:extLst>
              <a:ext uri="{FF2B5EF4-FFF2-40B4-BE49-F238E27FC236}">
                <a16:creationId xmlns:a16="http://schemas.microsoft.com/office/drawing/2014/main" id="{B28792A1-20CC-A59F-C026-681DC6C2EAE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092552" y="5723987"/>
            <a:ext cx="469934" cy="46993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7645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randombar(horizontal)">
                                      <p:cBhvr>
                                        <p:cTn id="7" dur="500"/>
                                        <p:tgtEl>
                                          <p:spTgt spid="99"/>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randombar(horizontal)">
                                      <p:cBhvr>
                                        <p:cTn id="10" dur="500"/>
                                        <p:tgtEl>
                                          <p:spTgt spid="33"/>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animEffect transition="in" filter="randombar(horizontal)">
                                      <p:cBhvr>
                                        <p:cTn id="13" dur="500"/>
                                        <p:tgtEl>
                                          <p:spTgt spid="100"/>
                                        </p:tgtEl>
                                      </p:cBhvr>
                                    </p:animEffect>
                                  </p:childTnLst>
                                </p:cTn>
                              </p:par>
                              <p:par>
                                <p:cTn id="14" presetID="14" presetClass="entr" presetSubtype="10" fill="hold" nodeType="withEffect">
                                  <p:stCondLst>
                                    <p:cond delay="0"/>
                                  </p:stCondLst>
                                  <p:childTnLst>
                                    <p:set>
                                      <p:cBhvr>
                                        <p:cTn id="15" dur="1" fill="hold">
                                          <p:stCondLst>
                                            <p:cond delay="0"/>
                                          </p:stCondLst>
                                        </p:cTn>
                                        <p:tgtEl>
                                          <p:spTgt spid="132"/>
                                        </p:tgtEl>
                                        <p:attrNameLst>
                                          <p:attrName>style.visibility</p:attrName>
                                        </p:attrNameLst>
                                      </p:cBhvr>
                                      <p:to>
                                        <p:strVal val="visible"/>
                                      </p:to>
                                    </p:set>
                                    <p:animEffect transition="in" filter="randombar(horizontal)">
                                      <p:cBhvr>
                                        <p:cTn id="16" dur="500"/>
                                        <p:tgtEl>
                                          <p:spTgt spid="132"/>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98"/>
                                        </p:tgtEl>
                                        <p:attrNameLst>
                                          <p:attrName>style.visibility</p:attrName>
                                        </p:attrNameLst>
                                      </p:cBhvr>
                                      <p:to>
                                        <p:strVal val="visible"/>
                                      </p:to>
                                    </p:set>
                                    <p:animEffect transition="in" filter="randombar(horizontal)">
                                      <p:cBhvr>
                                        <p:cTn id="19" dur="500"/>
                                        <p:tgtEl>
                                          <p:spTgt spid="9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58"/>
                                        </p:tgtEl>
                                        <p:attrNameLst>
                                          <p:attrName>style.visibility</p:attrName>
                                        </p:attrNameLst>
                                      </p:cBhvr>
                                      <p:to>
                                        <p:strVal val="visible"/>
                                      </p:to>
                                    </p:set>
                                    <p:animEffect transition="in" filter="randombar(horizontal)">
                                      <p:cBhvr>
                                        <p:cTn id="22" dur="500"/>
                                        <p:tgtEl>
                                          <p:spTgt spid="158"/>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randombar(horizontal)">
                                      <p:cBhvr>
                                        <p:cTn id="27" dur="500"/>
                                        <p:tgtEl>
                                          <p:spTgt spid="34"/>
                                        </p:tgtEl>
                                      </p:cBhvr>
                                    </p:animEffect>
                                  </p:childTnLst>
                                </p:cTn>
                              </p:par>
                              <p:par>
                                <p:cTn id="28" presetID="14" presetClass="entr" presetSubtype="10" fill="hold" nodeType="withEffect">
                                  <p:stCondLst>
                                    <p:cond delay="0"/>
                                  </p:stCondLst>
                                  <p:childTnLst>
                                    <p:set>
                                      <p:cBhvr>
                                        <p:cTn id="29" dur="1" fill="hold">
                                          <p:stCondLst>
                                            <p:cond delay="0"/>
                                          </p:stCondLst>
                                        </p:cTn>
                                        <p:tgtEl>
                                          <p:spTgt spid="109"/>
                                        </p:tgtEl>
                                        <p:attrNameLst>
                                          <p:attrName>style.visibility</p:attrName>
                                        </p:attrNameLst>
                                      </p:cBhvr>
                                      <p:to>
                                        <p:strVal val="visible"/>
                                      </p:to>
                                    </p:set>
                                    <p:animEffect transition="in" filter="randombar(horizontal)">
                                      <p:cBhvr>
                                        <p:cTn id="30" dur="500"/>
                                        <p:tgtEl>
                                          <p:spTgt spid="109"/>
                                        </p:tgtEl>
                                      </p:cBhvr>
                                    </p:animEffect>
                                  </p:childTnLst>
                                </p:cTn>
                              </p:par>
                              <p:par>
                                <p:cTn id="31" presetID="14" presetClass="entr" presetSubtype="10" fill="hold" nodeType="withEffect">
                                  <p:stCondLst>
                                    <p:cond delay="0"/>
                                  </p:stCondLst>
                                  <p:childTnLst>
                                    <p:set>
                                      <p:cBhvr>
                                        <p:cTn id="32" dur="1" fill="hold">
                                          <p:stCondLst>
                                            <p:cond delay="0"/>
                                          </p:stCondLst>
                                        </p:cTn>
                                        <p:tgtEl>
                                          <p:spTgt spid="119"/>
                                        </p:tgtEl>
                                        <p:attrNameLst>
                                          <p:attrName>style.visibility</p:attrName>
                                        </p:attrNameLst>
                                      </p:cBhvr>
                                      <p:to>
                                        <p:strVal val="visible"/>
                                      </p:to>
                                    </p:set>
                                    <p:animEffect transition="in" filter="randombar(horizontal)">
                                      <p:cBhvr>
                                        <p:cTn id="33" dur="500"/>
                                        <p:tgtEl>
                                          <p:spTgt spid="119"/>
                                        </p:tgtEl>
                                      </p:cBhvr>
                                    </p:animEffect>
                                  </p:childTnLst>
                                </p:cTn>
                              </p:par>
                              <p:par>
                                <p:cTn id="34" presetID="14" presetClass="entr" presetSubtype="10" fill="hold" nodeType="withEffect">
                                  <p:stCondLst>
                                    <p:cond delay="0"/>
                                  </p:stCondLst>
                                  <p:childTnLst>
                                    <p:set>
                                      <p:cBhvr>
                                        <p:cTn id="35" dur="1" fill="hold">
                                          <p:stCondLst>
                                            <p:cond delay="0"/>
                                          </p:stCondLst>
                                        </p:cTn>
                                        <p:tgtEl>
                                          <p:spTgt spid="125"/>
                                        </p:tgtEl>
                                        <p:attrNameLst>
                                          <p:attrName>style.visibility</p:attrName>
                                        </p:attrNameLst>
                                      </p:cBhvr>
                                      <p:to>
                                        <p:strVal val="visible"/>
                                      </p:to>
                                    </p:set>
                                    <p:animEffect transition="in" filter="randombar(horizontal)">
                                      <p:cBhvr>
                                        <p:cTn id="36" dur="500"/>
                                        <p:tgtEl>
                                          <p:spTgt spid="125"/>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146"/>
                                        </p:tgtEl>
                                        <p:attrNameLst>
                                          <p:attrName>style.visibility</p:attrName>
                                        </p:attrNameLst>
                                      </p:cBhvr>
                                      <p:to>
                                        <p:strVal val="visible"/>
                                      </p:to>
                                    </p:set>
                                    <p:animEffect transition="in" filter="randombar(horizontal)">
                                      <p:cBhvr>
                                        <p:cTn id="39" dur="500"/>
                                        <p:tgtEl>
                                          <p:spTgt spid="146"/>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47"/>
                                        </p:tgtEl>
                                        <p:attrNameLst>
                                          <p:attrName>style.visibility</p:attrName>
                                        </p:attrNameLst>
                                      </p:cBhvr>
                                      <p:to>
                                        <p:strVal val="visible"/>
                                      </p:to>
                                    </p:set>
                                    <p:animEffect transition="in" filter="randombar(horizontal)">
                                      <p:cBhvr>
                                        <p:cTn id="42" dur="500"/>
                                        <p:tgtEl>
                                          <p:spTgt spid="147"/>
                                        </p:tgtEl>
                                      </p:cBhvr>
                                    </p:animEffect>
                                  </p:childTnLst>
                                </p:cTn>
                              </p:par>
                              <p:par>
                                <p:cTn id="43" presetID="14" presetClass="entr" presetSubtype="10" fill="hold" nodeType="withEffect">
                                  <p:stCondLst>
                                    <p:cond delay="0"/>
                                  </p:stCondLst>
                                  <p:childTnLst>
                                    <p:set>
                                      <p:cBhvr>
                                        <p:cTn id="44" dur="1" fill="hold">
                                          <p:stCondLst>
                                            <p:cond delay="0"/>
                                          </p:stCondLst>
                                        </p:cTn>
                                        <p:tgtEl>
                                          <p:spTgt spid="148"/>
                                        </p:tgtEl>
                                        <p:attrNameLst>
                                          <p:attrName>style.visibility</p:attrName>
                                        </p:attrNameLst>
                                      </p:cBhvr>
                                      <p:to>
                                        <p:strVal val="visible"/>
                                      </p:to>
                                    </p:set>
                                    <p:animEffect transition="in" filter="randombar(horizontal)">
                                      <p:cBhvr>
                                        <p:cTn id="45" dur="500"/>
                                        <p:tgtEl>
                                          <p:spTgt spid="148"/>
                                        </p:tgtEl>
                                      </p:cBhvr>
                                    </p:animEffect>
                                  </p:childTnLst>
                                </p:cTn>
                              </p:par>
                              <p:par>
                                <p:cTn id="46" presetID="14" presetClass="entr" presetSubtype="10" fill="hold" nodeType="withEffect">
                                  <p:stCondLst>
                                    <p:cond delay="0"/>
                                  </p:stCondLst>
                                  <p:childTnLst>
                                    <p:set>
                                      <p:cBhvr>
                                        <p:cTn id="47" dur="1" fill="hold">
                                          <p:stCondLst>
                                            <p:cond delay="0"/>
                                          </p:stCondLst>
                                        </p:cTn>
                                        <p:tgtEl>
                                          <p:spTgt spid="145"/>
                                        </p:tgtEl>
                                        <p:attrNameLst>
                                          <p:attrName>style.visibility</p:attrName>
                                        </p:attrNameLst>
                                      </p:cBhvr>
                                      <p:to>
                                        <p:strVal val="visible"/>
                                      </p:to>
                                    </p:set>
                                    <p:animEffect transition="in" filter="randombar(horizontal)">
                                      <p:cBhvr>
                                        <p:cTn id="48" dur="500"/>
                                        <p:tgtEl>
                                          <p:spTgt spid="145"/>
                                        </p:tgtEl>
                                      </p:cBhvr>
                                    </p:animEffect>
                                  </p:childTnLst>
                                </p:cTn>
                              </p:par>
                              <p:par>
                                <p:cTn id="49" presetID="14" presetClass="entr" presetSubtype="10" fill="hold" nodeType="withEffect">
                                  <p:stCondLst>
                                    <p:cond delay="0"/>
                                  </p:stCondLst>
                                  <p:childTnLst>
                                    <p:set>
                                      <p:cBhvr>
                                        <p:cTn id="50" dur="1" fill="hold">
                                          <p:stCondLst>
                                            <p:cond delay="0"/>
                                          </p:stCondLst>
                                        </p:cTn>
                                        <p:tgtEl>
                                          <p:spTgt spid="207"/>
                                        </p:tgtEl>
                                        <p:attrNameLst>
                                          <p:attrName>style.visibility</p:attrName>
                                        </p:attrNameLst>
                                      </p:cBhvr>
                                      <p:to>
                                        <p:strVal val="visible"/>
                                      </p:to>
                                    </p:set>
                                    <p:animEffect transition="in" filter="randombar(horizontal)">
                                      <p:cBhvr>
                                        <p:cTn id="51" dur="500"/>
                                        <p:tgtEl>
                                          <p:spTgt spid="207"/>
                                        </p:tgtEl>
                                      </p:cBhvr>
                                    </p:animEffect>
                                  </p:childTnLst>
                                </p:cTn>
                              </p:par>
                              <p:par>
                                <p:cTn id="52" presetID="14" presetClass="entr" presetSubtype="10" fill="hold" nodeType="withEffect">
                                  <p:stCondLst>
                                    <p:cond delay="0"/>
                                  </p:stCondLst>
                                  <p:childTnLst>
                                    <p:set>
                                      <p:cBhvr>
                                        <p:cTn id="53" dur="1" fill="hold">
                                          <p:stCondLst>
                                            <p:cond delay="0"/>
                                          </p:stCondLst>
                                        </p:cTn>
                                        <p:tgtEl>
                                          <p:spTgt spid="208"/>
                                        </p:tgtEl>
                                        <p:attrNameLst>
                                          <p:attrName>style.visibility</p:attrName>
                                        </p:attrNameLst>
                                      </p:cBhvr>
                                      <p:to>
                                        <p:strVal val="visible"/>
                                      </p:to>
                                    </p:set>
                                    <p:animEffect transition="in" filter="randombar(horizontal)">
                                      <p:cBhvr>
                                        <p:cTn id="54" dur="500"/>
                                        <p:tgtEl>
                                          <p:spTgt spid="208"/>
                                        </p:tgtEl>
                                      </p:cBhvr>
                                    </p:animEffect>
                                  </p:childTnLst>
                                </p:cTn>
                              </p:par>
                              <p:par>
                                <p:cTn id="55" presetID="14" presetClass="entr" presetSubtype="10" fill="hold" grpId="0" nodeType="withEffect">
                                  <p:stCondLst>
                                    <p:cond delay="0"/>
                                  </p:stCondLst>
                                  <p:childTnLst>
                                    <p:set>
                                      <p:cBhvr>
                                        <p:cTn id="56" dur="1" fill="hold">
                                          <p:stCondLst>
                                            <p:cond delay="0"/>
                                          </p:stCondLst>
                                        </p:cTn>
                                        <p:tgtEl>
                                          <p:spTgt spid="209"/>
                                        </p:tgtEl>
                                        <p:attrNameLst>
                                          <p:attrName>style.visibility</p:attrName>
                                        </p:attrNameLst>
                                      </p:cBhvr>
                                      <p:to>
                                        <p:strVal val="visible"/>
                                      </p:to>
                                    </p:set>
                                    <p:animEffect transition="in" filter="randombar(horizontal)">
                                      <p:cBhvr>
                                        <p:cTn id="57" dur="500"/>
                                        <p:tgtEl>
                                          <p:spTgt spid="209"/>
                                        </p:tgtEl>
                                      </p:cBhvr>
                                    </p:animEffect>
                                  </p:childTnLst>
                                </p:cTn>
                              </p:par>
                              <p:par>
                                <p:cTn id="58" presetID="14" presetClass="entr" presetSubtype="10" fill="hold" grpId="0" nodeType="withEffect">
                                  <p:stCondLst>
                                    <p:cond delay="0"/>
                                  </p:stCondLst>
                                  <p:childTnLst>
                                    <p:set>
                                      <p:cBhvr>
                                        <p:cTn id="59" dur="1" fill="hold">
                                          <p:stCondLst>
                                            <p:cond delay="0"/>
                                          </p:stCondLst>
                                        </p:cTn>
                                        <p:tgtEl>
                                          <p:spTgt spid="154"/>
                                        </p:tgtEl>
                                        <p:attrNameLst>
                                          <p:attrName>style.visibility</p:attrName>
                                        </p:attrNameLst>
                                      </p:cBhvr>
                                      <p:to>
                                        <p:strVal val="visible"/>
                                      </p:to>
                                    </p:set>
                                    <p:animEffect transition="in" filter="randombar(horizontal)">
                                      <p:cBhvr>
                                        <p:cTn id="60" dur="500"/>
                                        <p:tgtEl>
                                          <p:spTgt spid="154"/>
                                        </p:tgtEl>
                                      </p:cBhvr>
                                    </p:animEffect>
                                  </p:childTnLst>
                                </p:cTn>
                              </p:par>
                              <p:par>
                                <p:cTn id="61" presetID="14" presetClass="entr" presetSubtype="10" fill="hold" nodeType="withEffect">
                                  <p:stCondLst>
                                    <p:cond delay="0"/>
                                  </p:stCondLst>
                                  <p:childTnLst>
                                    <p:set>
                                      <p:cBhvr>
                                        <p:cTn id="62" dur="1" fill="hold">
                                          <p:stCondLst>
                                            <p:cond delay="0"/>
                                          </p:stCondLst>
                                        </p:cTn>
                                        <p:tgtEl>
                                          <p:spTgt spid="155"/>
                                        </p:tgtEl>
                                        <p:attrNameLst>
                                          <p:attrName>style.visibility</p:attrName>
                                        </p:attrNameLst>
                                      </p:cBhvr>
                                      <p:to>
                                        <p:strVal val="visible"/>
                                      </p:to>
                                    </p:set>
                                    <p:animEffect transition="in" filter="randombar(horizontal)">
                                      <p:cBhvr>
                                        <p:cTn id="63" dur="500"/>
                                        <p:tgtEl>
                                          <p:spTgt spid="155"/>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156"/>
                                        </p:tgtEl>
                                        <p:attrNameLst>
                                          <p:attrName>style.visibility</p:attrName>
                                        </p:attrNameLst>
                                      </p:cBhvr>
                                      <p:to>
                                        <p:strVal val="visible"/>
                                      </p:to>
                                    </p:set>
                                    <p:animEffect transition="in" filter="randombar(horizontal)">
                                      <p:cBhvr>
                                        <p:cTn id="66" dur="500"/>
                                        <p:tgtEl>
                                          <p:spTgt spid="156"/>
                                        </p:tgtEl>
                                      </p:cBhvr>
                                    </p:animEffect>
                                  </p:childTnLst>
                                </p:cTn>
                              </p:par>
                              <p:par>
                                <p:cTn id="67" presetID="14" presetClass="entr" presetSubtype="10" fill="hold" nodeType="withEffect">
                                  <p:stCondLst>
                                    <p:cond delay="0"/>
                                  </p:stCondLst>
                                  <p:childTnLst>
                                    <p:set>
                                      <p:cBhvr>
                                        <p:cTn id="68" dur="1" fill="hold">
                                          <p:stCondLst>
                                            <p:cond delay="0"/>
                                          </p:stCondLst>
                                        </p:cTn>
                                        <p:tgtEl>
                                          <p:spTgt spid="159"/>
                                        </p:tgtEl>
                                        <p:attrNameLst>
                                          <p:attrName>style.visibility</p:attrName>
                                        </p:attrNameLst>
                                      </p:cBhvr>
                                      <p:to>
                                        <p:strVal val="visible"/>
                                      </p:to>
                                    </p:set>
                                    <p:animEffect transition="in" filter="randombar(horizontal)">
                                      <p:cBhvr>
                                        <p:cTn id="69" dur="500"/>
                                        <p:tgtEl>
                                          <p:spTgt spid="159"/>
                                        </p:tgtEl>
                                      </p:cBhvr>
                                    </p:animEffect>
                                  </p:childTnLst>
                                </p:cTn>
                              </p:par>
                              <p:par>
                                <p:cTn id="70" presetID="14" presetClass="entr" presetSubtype="10" fill="hold" nodeType="withEffect">
                                  <p:stCondLst>
                                    <p:cond delay="0"/>
                                  </p:stCondLst>
                                  <p:childTnLst>
                                    <p:set>
                                      <p:cBhvr>
                                        <p:cTn id="71" dur="1" fill="hold">
                                          <p:stCondLst>
                                            <p:cond delay="0"/>
                                          </p:stCondLst>
                                        </p:cTn>
                                        <p:tgtEl>
                                          <p:spTgt spid="164"/>
                                        </p:tgtEl>
                                        <p:attrNameLst>
                                          <p:attrName>style.visibility</p:attrName>
                                        </p:attrNameLst>
                                      </p:cBhvr>
                                      <p:to>
                                        <p:strVal val="visible"/>
                                      </p:to>
                                    </p:set>
                                    <p:animEffect transition="in" filter="randombar(horizontal)">
                                      <p:cBhvr>
                                        <p:cTn id="72" dur="500"/>
                                        <p:tgtEl>
                                          <p:spTgt spid="164"/>
                                        </p:tgtEl>
                                      </p:cBhvr>
                                    </p:animEffect>
                                  </p:childTnLst>
                                </p:cTn>
                              </p:par>
                              <p:par>
                                <p:cTn id="73" presetID="14" presetClass="entr" presetSubtype="10" fill="hold" nodeType="withEffect">
                                  <p:stCondLst>
                                    <p:cond delay="0"/>
                                  </p:stCondLst>
                                  <p:childTnLst>
                                    <p:set>
                                      <p:cBhvr>
                                        <p:cTn id="74" dur="1" fill="hold">
                                          <p:stCondLst>
                                            <p:cond delay="0"/>
                                          </p:stCondLst>
                                        </p:cTn>
                                        <p:tgtEl>
                                          <p:spTgt spid="168"/>
                                        </p:tgtEl>
                                        <p:attrNameLst>
                                          <p:attrName>style.visibility</p:attrName>
                                        </p:attrNameLst>
                                      </p:cBhvr>
                                      <p:to>
                                        <p:strVal val="visible"/>
                                      </p:to>
                                    </p:set>
                                    <p:animEffect transition="in" filter="randombar(horizontal)">
                                      <p:cBhvr>
                                        <p:cTn id="75" dur="500"/>
                                        <p:tgtEl>
                                          <p:spTgt spid="168"/>
                                        </p:tgtEl>
                                      </p:cBhvr>
                                    </p:animEffect>
                                  </p:childTnLst>
                                </p:cTn>
                              </p:par>
                              <p:par>
                                <p:cTn id="76" presetID="14" presetClass="entr" presetSubtype="10" fill="hold" nodeType="withEffect">
                                  <p:stCondLst>
                                    <p:cond delay="0"/>
                                  </p:stCondLst>
                                  <p:childTnLst>
                                    <p:set>
                                      <p:cBhvr>
                                        <p:cTn id="77" dur="1" fill="hold">
                                          <p:stCondLst>
                                            <p:cond delay="0"/>
                                          </p:stCondLst>
                                        </p:cTn>
                                        <p:tgtEl>
                                          <p:spTgt spid="157"/>
                                        </p:tgtEl>
                                        <p:attrNameLst>
                                          <p:attrName>style.visibility</p:attrName>
                                        </p:attrNameLst>
                                      </p:cBhvr>
                                      <p:to>
                                        <p:strVal val="visible"/>
                                      </p:to>
                                    </p:set>
                                    <p:animEffect transition="in" filter="randombar(horizontal)">
                                      <p:cBhvr>
                                        <p:cTn id="78" dur="500"/>
                                        <p:tgtEl>
                                          <p:spTgt spid="157"/>
                                        </p:tgtEl>
                                      </p:cBhvr>
                                    </p:animEffect>
                                  </p:childTnLst>
                                </p:cTn>
                              </p:par>
                              <p:par>
                                <p:cTn id="79" presetID="14" presetClass="entr" presetSubtype="10" fill="hold" nodeType="withEffect">
                                  <p:stCondLst>
                                    <p:cond delay="0"/>
                                  </p:stCondLst>
                                  <p:childTnLst>
                                    <p:set>
                                      <p:cBhvr>
                                        <p:cTn id="80" dur="1" fill="hold">
                                          <p:stCondLst>
                                            <p:cond delay="0"/>
                                          </p:stCondLst>
                                        </p:cTn>
                                        <p:tgtEl>
                                          <p:spTgt spid="163"/>
                                        </p:tgtEl>
                                        <p:attrNameLst>
                                          <p:attrName>style.visibility</p:attrName>
                                        </p:attrNameLst>
                                      </p:cBhvr>
                                      <p:to>
                                        <p:strVal val="visible"/>
                                      </p:to>
                                    </p:set>
                                    <p:animEffect transition="in" filter="randombar(horizontal)">
                                      <p:cBhvr>
                                        <p:cTn id="81" dur="500"/>
                                        <p:tgtEl>
                                          <p:spTgt spid="163"/>
                                        </p:tgtEl>
                                      </p:cBhvr>
                                    </p:animEffect>
                                  </p:childTnLst>
                                </p:cTn>
                              </p:par>
                            </p:childTnLst>
                          </p:cTn>
                        </p:par>
                      </p:childTnLst>
                    </p:cTn>
                  </p:par>
                  <p:par>
                    <p:cTn id="82" fill="hold">
                      <p:stCondLst>
                        <p:cond delay="indefinite"/>
                      </p:stCondLst>
                      <p:childTnLst>
                        <p:par>
                          <p:cTn id="83" fill="hold">
                            <p:stCondLst>
                              <p:cond delay="0"/>
                            </p:stCondLst>
                            <p:childTnLst>
                              <p:par>
                                <p:cTn id="84" presetID="14" presetClass="entr" presetSubtype="10" fill="hold" grpId="0" nodeType="clickEffect">
                                  <p:stCondLst>
                                    <p:cond delay="0"/>
                                  </p:stCondLst>
                                  <p:childTnLst>
                                    <p:set>
                                      <p:cBhvr>
                                        <p:cTn id="85" dur="1" fill="hold">
                                          <p:stCondLst>
                                            <p:cond delay="0"/>
                                          </p:stCondLst>
                                        </p:cTn>
                                        <p:tgtEl>
                                          <p:spTgt spid="81"/>
                                        </p:tgtEl>
                                        <p:attrNameLst>
                                          <p:attrName>style.visibility</p:attrName>
                                        </p:attrNameLst>
                                      </p:cBhvr>
                                      <p:to>
                                        <p:strVal val="visible"/>
                                      </p:to>
                                    </p:set>
                                    <p:animEffect transition="in" filter="randombar(horizontal)">
                                      <p:cBhvr>
                                        <p:cTn id="86" dur="500"/>
                                        <p:tgtEl>
                                          <p:spTgt spid="81"/>
                                        </p:tgtEl>
                                      </p:cBhvr>
                                    </p:animEffect>
                                  </p:childTnLst>
                                </p:cTn>
                              </p:par>
                              <p:par>
                                <p:cTn id="87" presetID="14" presetClass="entr" presetSubtype="10" fill="hold" nodeType="with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randombar(horizontal)">
                                      <p:cBhvr>
                                        <p:cTn id="89" dur="500"/>
                                        <p:tgtEl>
                                          <p:spTgt spid="41"/>
                                        </p:tgtEl>
                                      </p:cBhvr>
                                    </p:animEffect>
                                  </p:childTnLst>
                                </p:cTn>
                              </p:par>
                              <p:par>
                                <p:cTn id="90" presetID="14" presetClass="entr" presetSubtype="10" fill="hold" nodeType="withEffect">
                                  <p:stCondLst>
                                    <p:cond delay="0"/>
                                  </p:stCondLst>
                                  <p:childTnLst>
                                    <p:set>
                                      <p:cBhvr>
                                        <p:cTn id="91" dur="1" fill="hold">
                                          <p:stCondLst>
                                            <p:cond delay="0"/>
                                          </p:stCondLst>
                                        </p:cTn>
                                        <p:tgtEl>
                                          <p:spTgt spid="37"/>
                                        </p:tgtEl>
                                        <p:attrNameLst>
                                          <p:attrName>style.visibility</p:attrName>
                                        </p:attrNameLst>
                                      </p:cBhvr>
                                      <p:to>
                                        <p:strVal val="visible"/>
                                      </p:to>
                                    </p:set>
                                    <p:animEffect transition="in" filter="randombar(horizontal)">
                                      <p:cBhvr>
                                        <p:cTn id="92" dur="500"/>
                                        <p:tgtEl>
                                          <p:spTgt spid="37"/>
                                        </p:tgtEl>
                                      </p:cBhvr>
                                    </p:animEffect>
                                  </p:childTnLst>
                                </p:cTn>
                              </p:par>
                              <p:par>
                                <p:cTn id="93" presetID="14" presetClass="entr" presetSubtype="10" fill="hold" nodeType="withEffect">
                                  <p:stCondLst>
                                    <p:cond delay="0"/>
                                  </p:stCondLst>
                                  <p:childTnLst>
                                    <p:set>
                                      <p:cBhvr>
                                        <p:cTn id="94" dur="1" fill="hold">
                                          <p:stCondLst>
                                            <p:cond delay="0"/>
                                          </p:stCondLst>
                                        </p:cTn>
                                        <p:tgtEl>
                                          <p:spTgt spid="116"/>
                                        </p:tgtEl>
                                        <p:attrNameLst>
                                          <p:attrName>style.visibility</p:attrName>
                                        </p:attrNameLst>
                                      </p:cBhvr>
                                      <p:to>
                                        <p:strVal val="visible"/>
                                      </p:to>
                                    </p:set>
                                    <p:animEffect transition="in" filter="randombar(horizontal)">
                                      <p:cBhvr>
                                        <p:cTn id="95" dur="500"/>
                                        <p:tgtEl>
                                          <p:spTgt spid="116"/>
                                        </p:tgtEl>
                                      </p:cBhvr>
                                    </p:animEffect>
                                  </p:childTnLst>
                                </p:cTn>
                              </p:par>
                              <p:par>
                                <p:cTn id="96" presetID="14" presetClass="entr" presetSubtype="10" fill="hold" nodeType="withEffect">
                                  <p:stCondLst>
                                    <p:cond delay="0"/>
                                  </p:stCondLst>
                                  <p:childTnLst>
                                    <p:set>
                                      <p:cBhvr>
                                        <p:cTn id="97" dur="1" fill="hold">
                                          <p:stCondLst>
                                            <p:cond delay="0"/>
                                          </p:stCondLst>
                                        </p:cTn>
                                        <p:tgtEl>
                                          <p:spTgt spid="136"/>
                                        </p:tgtEl>
                                        <p:attrNameLst>
                                          <p:attrName>style.visibility</p:attrName>
                                        </p:attrNameLst>
                                      </p:cBhvr>
                                      <p:to>
                                        <p:strVal val="visible"/>
                                      </p:to>
                                    </p:set>
                                    <p:animEffect transition="in" filter="randombar(horizontal)">
                                      <p:cBhvr>
                                        <p:cTn id="98" dur="500"/>
                                        <p:tgtEl>
                                          <p:spTgt spid="136"/>
                                        </p:tgtEl>
                                      </p:cBhvr>
                                    </p:animEffect>
                                  </p:childTnLst>
                                </p:cTn>
                              </p:par>
                              <p:par>
                                <p:cTn id="99" presetID="14" presetClass="entr" presetSubtype="10" fill="hold" nodeType="withEffect">
                                  <p:stCondLst>
                                    <p:cond delay="0"/>
                                  </p:stCondLst>
                                  <p:childTnLst>
                                    <p:set>
                                      <p:cBhvr>
                                        <p:cTn id="100" dur="1" fill="hold">
                                          <p:stCondLst>
                                            <p:cond delay="0"/>
                                          </p:stCondLst>
                                        </p:cTn>
                                        <p:tgtEl>
                                          <p:spTgt spid="138"/>
                                        </p:tgtEl>
                                        <p:attrNameLst>
                                          <p:attrName>style.visibility</p:attrName>
                                        </p:attrNameLst>
                                      </p:cBhvr>
                                      <p:to>
                                        <p:strVal val="visible"/>
                                      </p:to>
                                    </p:set>
                                    <p:animEffect transition="in" filter="randombar(horizontal)">
                                      <p:cBhvr>
                                        <p:cTn id="101" dur="500"/>
                                        <p:tgtEl>
                                          <p:spTgt spid="138"/>
                                        </p:tgtEl>
                                      </p:cBhvr>
                                    </p:animEffect>
                                  </p:childTnLst>
                                </p:cTn>
                              </p:par>
                              <p:par>
                                <p:cTn id="102" presetID="14" presetClass="entr" presetSubtype="10" fill="hold" nodeType="withEffect">
                                  <p:stCondLst>
                                    <p:cond delay="0"/>
                                  </p:stCondLst>
                                  <p:childTnLst>
                                    <p:set>
                                      <p:cBhvr>
                                        <p:cTn id="103" dur="1" fill="hold">
                                          <p:stCondLst>
                                            <p:cond delay="0"/>
                                          </p:stCondLst>
                                        </p:cTn>
                                        <p:tgtEl>
                                          <p:spTgt spid="174"/>
                                        </p:tgtEl>
                                        <p:attrNameLst>
                                          <p:attrName>style.visibility</p:attrName>
                                        </p:attrNameLst>
                                      </p:cBhvr>
                                      <p:to>
                                        <p:strVal val="visible"/>
                                      </p:to>
                                    </p:set>
                                    <p:animEffect transition="in" filter="randombar(horizontal)">
                                      <p:cBhvr>
                                        <p:cTn id="104" dur="500"/>
                                        <p:tgtEl>
                                          <p:spTgt spid="174"/>
                                        </p:tgtEl>
                                      </p:cBhvr>
                                    </p:animEffect>
                                  </p:childTnLst>
                                </p:cTn>
                              </p:par>
                              <p:par>
                                <p:cTn id="105" presetID="14" presetClass="entr" presetSubtype="10" fill="hold" nodeType="withEffect">
                                  <p:stCondLst>
                                    <p:cond delay="0"/>
                                  </p:stCondLst>
                                  <p:childTnLst>
                                    <p:set>
                                      <p:cBhvr>
                                        <p:cTn id="106" dur="1" fill="hold">
                                          <p:stCondLst>
                                            <p:cond delay="0"/>
                                          </p:stCondLst>
                                        </p:cTn>
                                        <p:tgtEl>
                                          <p:spTgt spid="171"/>
                                        </p:tgtEl>
                                        <p:attrNameLst>
                                          <p:attrName>style.visibility</p:attrName>
                                        </p:attrNameLst>
                                      </p:cBhvr>
                                      <p:to>
                                        <p:strVal val="visible"/>
                                      </p:to>
                                    </p:set>
                                    <p:animEffect transition="in" filter="randombar(horizontal)">
                                      <p:cBhvr>
                                        <p:cTn id="107" dur="500"/>
                                        <p:tgtEl>
                                          <p:spTgt spid="171"/>
                                        </p:tgtEl>
                                      </p:cBhvr>
                                    </p:animEffect>
                                  </p:childTnLst>
                                </p:cTn>
                              </p:par>
                              <p:par>
                                <p:cTn id="108" presetID="14" presetClass="entr" presetSubtype="10" fill="hold" grpId="0" nodeType="withEffect">
                                  <p:stCondLst>
                                    <p:cond delay="0"/>
                                  </p:stCondLst>
                                  <p:childTnLst>
                                    <p:set>
                                      <p:cBhvr>
                                        <p:cTn id="109" dur="1" fill="hold">
                                          <p:stCondLst>
                                            <p:cond delay="0"/>
                                          </p:stCondLst>
                                        </p:cTn>
                                        <p:tgtEl>
                                          <p:spTgt spid="179"/>
                                        </p:tgtEl>
                                        <p:attrNameLst>
                                          <p:attrName>style.visibility</p:attrName>
                                        </p:attrNameLst>
                                      </p:cBhvr>
                                      <p:to>
                                        <p:strVal val="visible"/>
                                      </p:to>
                                    </p:set>
                                    <p:animEffect transition="in" filter="randombar(horizontal)">
                                      <p:cBhvr>
                                        <p:cTn id="110" dur="500"/>
                                        <p:tgtEl>
                                          <p:spTgt spid="179"/>
                                        </p:tgtEl>
                                      </p:cBhvr>
                                    </p:animEffect>
                                  </p:childTnLst>
                                </p:cTn>
                              </p:par>
                              <p:par>
                                <p:cTn id="111" presetID="14" presetClass="entr" presetSubtype="10" fill="hold" grpId="0" nodeType="withEffect">
                                  <p:stCondLst>
                                    <p:cond delay="0"/>
                                  </p:stCondLst>
                                  <p:childTnLst>
                                    <p:set>
                                      <p:cBhvr>
                                        <p:cTn id="112" dur="1" fill="hold">
                                          <p:stCondLst>
                                            <p:cond delay="0"/>
                                          </p:stCondLst>
                                        </p:cTn>
                                        <p:tgtEl>
                                          <p:spTgt spid="202"/>
                                        </p:tgtEl>
                                        <p:attrNameLst>
                                          <p:attrName>style.visibility</p:attrName>
                                        </p:attrNameLst>
                                      </p:cBhvr>
                                      <p:to>
                                        <p:strVal val="visible"/>
                                      </p:to>
                                    </p:set>
                                    <p:animEffect transition="in" filter="randombar(horizontal)">
                                      <p:cBhvr>
                                        <p:cTn id="113" dur="500"/>
                                        <p:tgtEl>
                                          <p:spTgt spid="202"/>
                                        </p:tgtEl>
                                      </p:cBhvr>
                                    </p:animEffect>
                                  </p:childTnLst>
                                </p:cTn>
                              </p:par>
                              <p:par>
                                <p:cTn id="114" presetID="14" presetClass="entr" presetSubtype="10" fill="hold" grpId="0" nodeType="withEffect">
                                  <p:stCondLst>
                                    <p:cond delay="0"/>
                                  </p:stCondLst>
                                  <p:childTnLst>
                                    <p:set>
                                      <p:cBhvr>
                                        <p:cTn id="115" dur="1" fill="hold">
                                          <p:stCondLst>
                                            <p:cond delay="0"/>
                                          </p:stCondLst>
                                        </p:cTn>
                                        <p:tgtEl>
                                          <p:spTgt spid="149"/>
                                        </p:tgtEl>
                                        <p:attrNameLst>
                                          <p:attrName>style.visibility</p:attrName>
                                        </p:attrNameLst>
                                      </p:cBhvr>
                                      <p:to>
                                        <p:strVal val="visible"/>
                                      </p:to>
                                    </p:set>
                                    <p:animEffect transition="in" filter="randombar(horizontal)">
                                      <p:cBhvr>
                                        <p:cTn id="116" dur="500"/>
                                        <p:tgtEl>
                                          <p:spTgt spid="149"/>
                                        </p:tgtEl>
                                      </p:cBhvr>
                                    </p:animEffect>
                                  </p:childTnLst>
                                </p:cTn>
                              </p:par>
                              <p:par>
                                <p:cTn id="117" presetID="14" presetClass="entr" presetSubtype="10" fill="hold" grpId="0" nodeType="withEffect">
                                  <p:stCondLst>
                                    <p:cond delay="0"/>
                                  </p:stCondLst>
                                  <p:childTnLst>
                                    <p:set>
                                      <p:cBhvr>
                                        <p:cTn id="118" dur="1" fill="hold">
                                          <p:stCondLst>
                                            <p:cond delay="0"/>
                                          </p:stCondLst>
                                        </p:cTn>
                                        <p:tgtEl>
                                          <p:spTgt spid="150"/>
                                        </p:tgtEl>
                                        <p:attrNameLst>
                                          <p:attrName>style.visibility</p:attrName>
                                        </p:attrNameLst>
                                      </p:cBhvr>
                                      <p:to>
                                        <p:strVal val="visible"/>
                                      </p:to>
                                    </p:set>
                                    <p:animEffect transition="in" filter="randombar(horizontal)">
                                      <p:cBhvr>
                                        <p:cTn id="119" dur="500"/>
                                        <p:tgtEl>
                                          <p:spTgt spid="150"/>
                                        </p:tgtEl>
                                      </p:cBhvr>
                                    </p:animEffect>
                                  </p:childTnLst>
                                </p:cTn>
                              </p:par>
                              <p:par>
                                <p:cTn id="120" presetID="14" presetClass="entr" presetSubtype="10" fill="hold" grpId="0" nodeType="withEffect">
                                  <p:stCondLst>
                                    <p:cond delay="0"/>
                                  </p:stCondLst>
                                  <p:childTnLst>
                                    <p:set>
                                      <p:cBhvr>
                                        <p:cTn id="121" dur="1" fill="hold">
                                          <p:stCondLst>
                                            <p:cond delay="0"/>
                                          </p:stCondLst>
                                        </p:cTn>
                                        <p:tgtEl>
                                          <p:spTgt spid="151"/>
                                        </p:tgtEl>
                                        <p:attrNameLst>
                                          <p:attrName>style.visibility</p:attrName>
                                        </p:attrNameLst>
                                      </p:cBhvr>
                                      <p:to>
                                        <p:strVal val="visible"/>
                                      </p:to>
                                    </p:set>
                                    <p:animEffect transition="in" filter="randombar(horizontal)">
                                      <p:cBhvr>
                                        <p:cTn id="122" dur="500"/>
                                        <p:tgtEl>
                                          <p:spTgt spid="151"/>
                                        </p:tgtEl>
                                      </p:cBhvr>
                                    </p:animEffect>
                                  </p:childTnLst>
                                </p:cTn>
                              </p:par>
                              <p:par>
                                <p:cTn id="123" presetID="14" presetClass="entr" presetSubtype="10" fill="hold" grpId="0" nodeType="withEffect">
                                  <p:stCondLst>
                                    <p:cond delay="0"/>
                                  </p:stCondLst>
                                  <p:childTnLst>
                                    <p:set>
                                      <p:cBhvr>
                                        <p:cTn id="124" dur="1" fill="hold">
                                          <p:stCondLst>
                                            <p:cond delay="0"/>
                                          </p:stCondLst>
                                        </p:cTn>
                                        <p:tgtEl>
                                          <p:spTgt spid="152"/>
                                        </p:tgtEl>
                                        <p:attrNameLst>
                                          <p:attrName>style.visibility</p:attrName>
                                        </p:attrNameLst>
                                      </p:cBhvr>
                                      <p:to>
                                        <p:strVal val="visible"/>
                                      </p:to>
                                    </p:set>
                                    <p:animEffect transition="in" filter="randombar(horizontal)">
                                      <p:cBhvr>
                                        <p:cTn id="125" dur="500"/>
                                        <p:tgtEl>
                                          <p:spTgt spid="152"/>
                                        </p:tgtEl>
                                      </p:cBhvr>
                                    </p:animEffect>
                                  </p:childTnLst>
                                </p:cTn>
                              </p:par>
                            </p:childTnLst>
                          </p:cTn>
                        </p:par>
                      </p:childTnLst>
                    </p:cTn>
                  </p:par>
                  <p:par>
                    <p:cTn id="126" fill="hold">
                      <p:stCondLst>
                        <p:cond delay="indefinite"/>
                      </p:stCondLst>
                      <p:childTnLst>
                        <p:par>
                          <p:cTn id="127" fill="hold">
                            <p:stCondLst>
                              <p:cond delay="0"/>
                            </p:stCondLst>
                            <p:childTnLst>
                              <p:par>
                                <p:cTn id="128" presetID="14" presetClass="entr" presetSubtype="10" fill="hold" grpId="0" nodeType="clickEffect">
                                  <p:stCondLst>
                                    <p:cond delay="0"/>
                                  </p:stCondLst>
                                  <p:childTnLst>
                                    <p:set>
                                      <p:cBhvr>
                                        <p:cTn id="129" dur="1" fill="hold">
                                          <p:stCondLst>
                                            <p:cond delay="0"/>
                                          </p:stCondLst>
                                        </p:cTn>
                                        <p:tgtEl>
                                          <p:spTgt spid="133"/>
                                        </p:tgtEl>
                                        <p:attrNameLst>
                                          <p:attrName>style.visibility</p:attrName>
                                        </p:attrNameLst>
                                      </p:cBhvr>
                                      <p:to>
                                        <p:strVal val="visible"/>
                                      </p:to>
                                    </p:set>
                                    <p:animEffect transition="in" filter="randombar(horizontal)">
                                      <p:cBhvr>
                                        <p:cTn id="130" dur="500"/>
                                        <p:tgtEl>
                                          <p:spTgt spid="133"/>
                                        </p:tgtEl>
                                      </p:cBhvr>
                                    </p:animEffect>
                                  </p:childTnLst>
                                </p:cTn>
                              </p:par>
                              <p:par>
                                <p:cTn id="131" presetID="14" presetClass="entr" presetSubtype="10" fill="hold" grpId="0" nodeType="withEffect">
                                  <p:stCondLst>
                                    <p:cond delay="0"/>
                                  </p:stCondLst>
                                  <p:childTnLst>
                                    <p:set>
                                      <p:cBhvr>
                                        <p:cTn id="132" dur="1" fill="hold">
                                          <p:stCondLst>
                                            <p:cond delay="0"/>
                                          </p:stCondLst>
                                        </p:cTn>
                                        <p:tgtEl>
                                          <p:spTgt spid="134"/>
                                        </p:tgtEl>
                                        <p:attrNameLst>
                                          <p:attrName>style.visibility</p:attrName>
                                        </p:attrNameLst>
                                      </p:cBhvr>
                                      <p:to>
                                        <p:strVal val="visible"/>
                                      </p:to>
                                    </p:set>
                                    <p:animEffect transition="in" filter="randombar(horizontal)">
                                      <p:cBhvr>
                                        <p:cTn id="133" dur="500"/>
                                        <p:tgtEl>
                                          <p:spTgt spid="134"/>
                                        </p:tgtEl>
                                      </p:cBhvr>
                                    </p:animEffect>
                                  </p:childTnLst>
                                </p:cTn>
                              </p:par>
                              <p:par>
                                <p:cTn id="134" presetID="14" presetClass="entr" presetSubtype="10" fill="hold" nodeType="withEffect">
                                  <p:stCondLst>
                                    <p:cond delay="0"/>
                                  </p:stCondLst>
                                  <p:childTnLst>
                                    <p:set>
                                      <p:cBhvr>
                                        <p:cTn id="135" dur="1" fill="hold">
                                          <p:stCondLst>
                                            <p:cond delay="0"/>
                                          </p:stCondLst>
                                        </p:cTn>
                                        <p:tgtEl>
                                          <p:spTgt spid="142"/>
                                        </p:tgtEl>
                                        <p:attrNameLst>
                                          <p:attrName>style.visibility</p:attrName>
                                        </p:attrNameLst>
                                      </p:cBhvr>
                                      <p:to>
                                        <p:strVal val="visible"/>
                                      </p:to>
                                    </p:set>
                                    <p:animEffect transition="in" filter="randombar(horizontal)">
                                      <p:cBhvr>
                                        <p:cTn id="136" dur="500"/>
                                        <p:tgtEl>
                                          <p:spTgt spid="142"/>
                                        </p:tgtEl>
                                      </p:cBhvr>
                                    </p:animEffect>
                                  </p:childTnLst>
                                </p:cTn>
                              </p:par>
                              <p:par>
                                <p:cTn id="137" presetID="14" presetClass="entr" presetSubtype="10" fill="hold" grpId="0" nodeType="withEffect">
                                  <p:stCondLst>
                                    <p:cond delay="0"/>
                                  </p:stCondLst>
                                  <p:childTnLst>
                                    <p:set>
                                      <p:cBhvr>
                                        <p:cTn id="138" dur="1" fill="hold">
                                          <p:stCondLst>
                                            <p:cond delay="0"/>
                                          </p:stCondLst>
                                        </p:cTn>
                                        <p:tgtEl>
                                          <p:spTgt spid="96"/>
                                        </p:tgtEl>
                                        <p:attrNameLst>
                                          <p:attrName>style.visibility</p:attrName>
                                        </p:attrNameLst>
                                      </p:cBhvr>
                                      <p:to>
                                        <p:strVal val="visible"/>
                                      </p:to>
                                    </p:set>
                                    <p:animEffect transition="in" filter="randombar(horizontal)">
                                      <p:cBhvr>
                                        <p:cTn id="139" dur="500"/>
                                        <p:tgtEl>
                                          <p:spTgt spid="96"/>
                                        </p:tgtEl>
                                      </p:cBhvr>
                                    </p:animEffect>
                                  </p:childTnLst>
                                </p:cTn>
                              </p:par>
                              <p:par>
                                <p:cTn id="140" presetID="14" presetClass="entr" presetSubtype="10" fill="hold" grpId="0" nodeType="withEffect">
                                  <p:stCondLst>
                                    <p:cond delay="0"/>
                                  </p:stCondLst>
                                  <p:childTnLst>
                                    <p:set>
                                      <p:cBhvr>
                                        <p:cTn id="141" dur="1" fill="hold">
                                          <p:stCondLst>
                                            <p:cond delay="0"/>
                                          </p:stCondLst>
                                        </p:cTn>
                                        <p:tgtEl>
                                          <p:spTgt spid="176"/>
                                        </p:tgtEl>
                                        <p:attrNameLst>
                                          <p:attrName>style.visibility</p:attrName>
                                        </p:attrNameLst>
                                      </p:cBhvr>
                                      <p:to>
                                        <p:strVal val="visible"/>
                                      </p:to>
                                    </p:set>
                                    <p:animEffect transition="in" filter="randombar(horizontal)">
                                      <p:cBhvr>
                                        <p:cTn id="142" dur="500"/>
                                        <p:tgtEl>
                                          <p:spTgt spid="176"/>
                                        </p:tgtEl>
                                      </p:cBhvr>
                                    </p:animEffect>
                                  </p:childTnLst>
                                </p:cTn>
                              </p:par>
                              <p:par>
                                <p:cTn id="143" presetID="14" presetClass="entr" presetSubtype="10" fill="hold" grpId="0" nodeType="withEffect">
                                  <p:stCondLst>
                                    <p:cond delay="0"/>
                                  </p:stCondLst>
                                  <p:childTnLst>
                                    <p:set>
                                      <p:cBhvr>
                                        <p:cTn id="144" dur="1" fill="hold">
                                          <p:stCondLst>
                                            <p:cond delay="0"/>
                                          </p:stCondLst>
                                        </p:cTn>
                                        <p:tgtEl>
                                          <p:spTgt spid="173"/>
                                        </p:tgtEl>
                                        <p:attrNameLst>
                                          <p:attrName>style.visibility</p:attrName>
                                        </p:attrNameLst>
                                      </p:cBhvr>
                                      <p:to>
                                        <p:strVal val="visible"/>
                                      </p:to>
                                    </p:set>
                                    <p:animEffect transition="in" filter="randombar(horizontal)">
                                      <p:cBhvr>
                                        <p:cTn id="145" dur="500"/>
                                        <p:tgtEl>
                                          <p:spTgt spid="173"/>
                                        </p:tgtEl>
                                      </p:cBhvr>
                                    </p:animEffect>
                                  </p:childTnLst>
                                </p:cTn>
                              </p:par>
                              <p:par>
                                <p:cTn id="146" presetID="14" presetClass="entr" presetSubtype="10" fill="hold" grpId="0" nodeType="withEffect">
                                  <p:stCondLst>
                                    <p:cond delay="0"/>
                                  </p:stCondLst>
                                  <p:childTnLst>
                                    <p:set>
                                      <p:cBhvr>
                                        <p:cTn id="147" dur="1" fill="hold">
                                          <p:stCondLst>
                                            <p:cond delay="0"/>
                                          </p:stCondLst>
                                        </p:cTn>
                                        <p:tgtEl>
                                          <p:spTgt spid="135"/>
                                        </p:tgtEl>
                                        <p:attrNameLst>
                                          <p:attrName>style.visibility</p:attrName>
                                        </p:attrNameLst>
                                      </p:cBhvr>
                                      <p:to>
                                        <p:strVal val="visible"/>
                                      </p:to>
                                    </p:set>
                                    <p:animEffect transition="in" filter="randombar(horizontal)">
                                      <p:cBhvr>
                                        <p:cTn id="148" dur="500"/>
                                        <p:tgtEl>
                                          <p:spTgt spid="135"/>
                                        </p:tgtEl>
                                      </p:cBhvr>
                                    </p:animEffect>
                                  </p:childTnLst>
                                </p:cTn>
                              </p:par>
                              <p:par>
                                <p:cTn id="149" presetID="14" presetClass="entr" presetSubtype="10" fill="hold" grpId="0" nodeType="withEffect">
                                  <p:stCondLst>
                                    <p:cond delay="0"/>
                                  </p:stCondLst>
                                  <p:childTnLst>
                                    <p:set>
                                      <p:cBhvr>
                                        <p:cTn id="150" dur="1" fill="hold">
                                          <p:stCondLst>
                                            <p:cond delay="0"/>
                                          </p:stCondLst>
                                        </p:cTn>
                                        <p:tgtEl>
                                          <p:spTgt spid="140"/>
                                        </p:tgtEl>
                                        <p:attrNameLst>
                                          <p:attrName>style.visibility</p:attrName>
                                        </p:attrNameLst>
                                      </p:cBhvr>
                                      <p:to>
                                        <p:strVal val="visible"/>
                                      </p:to>
                                    </p:set>
                                    <p:animEffect transition="in" filter="randombar(horizontal)">
                                      <p:cBhvr>
                                        <p:cTn id="151" dur="500"/>
                                        <p:tgtEl>
                                          <p:spTgt spid="140"/>
                                        </p:tgtEl>
                                      </p:cBhvr>
                                    </p:animEffect>
                                  </p:childTnLst>
                                </p:cTn>
                              </p:par>
                            </p:childTnLst>
                          </p:cTn>
                        </p:par>
                      </p:childTnLst>
                    </p:cTn>
                  </p:par>
                  <p:par>
                    <p:cTn id="152" fill="hold">
                      <p:stCondLst>
                        <p:cond delay="indefinite"/>
                      </p:stCondLst>
                      <p:childTnLst>
                        <p:par>
                          <p:cTn id="153" fill="hold">
                            <p:stCondLst>
                              <p:cond delay="0"/>
                            </p:stCondLst>
                            <p:childTnLst>
                              <p:par>
                                <p:cTn id="154" presetID="14" presetClass="entr" presetSubtype="10" fill="hold" grpId="0" nodeType="clickEffect">
                                  <p:stCondLst>
                                    <p:cond delay="0"/>
                                  </p:stCondLst>
                                  <p:childTnLst>
                                    <p:set>
                                      <p:cBhvr>
                                        <p:cTn id="155" dur="1" fill="hold">
                                          <p:stCondLst>
                                            <p:cond delay="0"/>
                                          </p:stCondLst>
                                        </p:cTn>
                                        <p:tgtEl>
                                          <p:spTgt spid="95"/>
                                        </p:tgtEl>
                                        <p:attrNameLst>
                                          <p:attrName>style.visibility</p:attrName>
                                        </p:attrNameLst>
                                      </p:cBhvr>
                                      <p:to>
                                        <p:strVal val="visible"/>
                                      </p:to>
                                    </p:set>
                                    <p:animEffect transition="in" filter="randombar(horizontal)">
                                      <p:cBhvr>
                                        <p:cTn id="156" dur="500"/>
                                        <p:tgtEl>
                                          <p:spTgt spid="95"/>
                                        </p:tgtEl>
                                      </p:cBhvr>
                                    </p:animEffect>
                                  </p:childTnLst>
                                </p:cTn>
                              </p:par>
                              <p:par>
                                <p:cTn id="157" presetID="14" presetClass="entr" presetSubtype="10" fill="hold" grpId="0" nodeType="withEffect">
                                  <p:stCondLst>
                                    <p:cond delay="0"/>
                                  </p:stCondLst>
                                  <p:childTnLst>
                                    <p:set>
                                      <p:cBhvr>
                                        <p:cTn id="158" dur="1" fill="hold">
                                          <p:stCondLst>
                                            <p:cond delay="0"/>
                                          </p:stCondLst>
                                        </p:cTn>
                                        <p:tgtEl>
                                          <p:spTgt spid="186"/>
                                        </p:tgtEl>
                                        <p:attrNameLst>
                                          <p:attrName>style.visibility</p:attrName>
                                        </p:attrNameLst>
                                      </p:cBhvr>
                                      <p:to>
                                        <p:strVal val="visible"/>
                                      </p:to>
                                    </p:set>
                                    <p:animEffect transition="in" filter="randombar(horizontal)">
                                      <p:cBhvr>
                                        <p:cTn id="159" dur="500"/>
                                        <p:tgtEl>
                                          <p:spTgt spid="186"/>
                                        </p:tgtEl>
                                      </p:cBhvr>
                                    </p:animEffect>
                                  </p:childTnLst>
                                </p:cTn>
                              </p:par>
                              <p:par>
                                <p:cTn id="160" presetID="14" presetClass="entr" presetSubtype="10" fill="hold" grpId="0" nodeType="withEffect">
                                  <p:stCondLst>
                                    <p:cond delay="0"/>
                                  </p:stCondLst>
                                  <p:childTnLst>
                                    <p:set>
                                      <p:cBhvr>
                                        <p:cTn id="161" dur="1" fill="hold">
                                          <p:stCondLst>
                                            <p:cond delay="0"/>
                                          </p:stCondLst>
                                        </p:cTn>
                                        <p:tgtEl>
                                          <p:spTgt spid="187"/>
                                        </p:tgtEl>
                                        <p:attrNameLst>
                                          <p:attrName>style.visibility</p:attrName>
                                        </p:attrNameLst>
                                      </p:cBhvr>
                                      <p:to>
                                        <p:strVal val="visible"/>
                                      </p:to>
                                    </p:set>
                                    <p:animEffect transition="in" filter="randombar(horizontal)">
                                      <p:cBhvr>
                                        <p:cTn id="162" dur="500"/>
                                        <p:tgtEl>
                                          <p:spTgt spid="187"/>
                                        </p:tgtEl>
                                      </p:cBhvr>
                                    </p:animEffect>
                                  </p:childTnLst>
                                </p:cTn>
                              </p:par>
                              <p:par>
                                <p:cTn id="163" presetID="14" presetClass="entr" presetSubtype="10" fill="hold" grpId="0" nodeType="withEffect">
                                  <p:stCondLst>
                                    <p:cond delay="0"/>
                                  </p:stCondLst>
                                  <p:childTnLst>
                                    <p:set>
                                      <p:cBhvr>
                                        <p:cTn id="164" dur="1" fill="hold">
                                          <p:stCondLst>
                                            <p:cond delay="0"/>
                                          </p:stCondLst>
                                        </p:cTn>
                                        <p:tgtEl>
                                          <p:spTgt spid="188"/>
                                        </p:tgtEl>
                                        <p:attrNameLst>
                                          <p:attrName>style.visibility</p:attrName>
                                        </p:attrNameLst>
                                      </p:cBhvr>
                                      <p:to>
                                        <p:strVal val="visible"/>
                                      </p:to>
                                    </p:set>
                                    <p:animEffect transition="in" filter="randombar(horizontal)">
                                      <p:cBhvr>
                                        <p:cTn id="165" dur="500"/>
                                        <p:tgtEl>
                                          <p:spTgt spid="188"/>
                                        </p:tgtEl>
                                      </p:cBhvr>
                                    </p:animEffect>
                                  </p:childTnLst>
                                </p:cTn>
                              </p:par>
                              <p:par>
                                <p:cTn id="166" presetID="14" presetClass="entr" presetSubtype="10" fill="hold" grpId="0" nodeType="withEffect">
                                  <p:stCondLst>
                                    <p:cond delay="0"/>
                                  </p:stCondLst>
                                  <p:childTnLst>
                                    <p:set>
                                      <p:cBhvr>
                                        <p:cTn id="167" dur="1" fill="hold">
                                          <p:stCondLst>
                                            <p:cond delay="0"/>
                                          </p:stCondLst>
                                        </p:cTn>
                                        <p:tgtEl>
                                          <p:spTgt spid="189"/>
                                        </p:tgtEl>
                                        <p:attrNameLst>
                                          <p:attrName>style.visibility</p:attrName>
                                        </p:attrNameLst>
                                      </p:cBhvr>
                                      <p:to>
                                        <p:strVal val="visible"/>
                                      </p:to>
                                    </p:set>
                                    <p:animEffect transition="in" filter="randombar(horizontal)">
                                      <p:cBhvr>
                                        <p:cTn id="168" dur="500"/>
                                        <p:tgtEl>
                                          <p:spTgt spid="189"/>
                                        </p:tgtEl>
                                      </p:cBhvr>
                                    </p:animEffect>
                                  </p:childTnLst>
                                </p:cTn>
                              </p:par>
                              <p:par>
                                <p:cTn id="169" presetID="14" presetClass="entr" presetSubtype="10" fill="hold" grpId="0" nodeType="withEffect">
                                  <p:stCondLst>
                                    <p:cond delay="0"/>
                                  </p:stCondLst>
                                  <p:childTnLst>
                                    <p:set>
                                      <p:cBhvr>
                                        <p:cTn id="170" dur="1" fill="hold">
                                          <p:stCondLst>
                                            <p:cond delay="0"/>
                                          </p:stCondLst>
                                        </p:cTn>
                                        <p:tgtEl>
                                          <p:spTgt spid="228"/>
                                        </p:tgtEl>
                                        <p:attrNameLst>
                                          <p:attrName>style.visibility</p:attrName>
                                        </p:attrNameLst>
                                      </p:cBhvr>
                                      <p:to>
                                        <p:strVal val="visible"/>
                                      </p:to>
                                    </p:set>
                                    <p:animEffect transition="in" filter="randombar(horizontal)">
                                      <p:cBhvr>
                                        <p:cTn id="171" dur="500"/>
                                        <p:tgtEl>
                                          <p:spTgt spid="228"/>
                                        </p:tgtEl>
                                      </p:cBhvr>
                                    </p:animEffect>
                                  </p:childTnLst>
                                </p:cTn>
                              </p:par>
                              <p:par>
                                <p:cTn id="172" presetID="14" presetClass="entr" presetSubtype="10" fill="hold" grpId="0" nodeType="withEffect">
                                  <p:stCondLst>
                                    <p:cond delay="0"/>
                                  </p:stCondLst>
                                  <p:childTnLst>
                                    <p:set>
                                      <p:cBhvr>
                                        <p:cTn id="173" dur="1" fill="hold">
                                          <p:stCondLst>
                                            <p:cond delay="0"/>
                                          </p:stCondLst>
                                        </p:cTn>
                                        <p:tgtEl>
                                          <p:spTgt spid="183"/>
                                        </p:tgtEl>
                                        <p:attrNameLst>
                                          <p:attrName>style.visibility</p:attrName>
                                        </p:attrNameLst>
                                      </p:cBhvr>
                                      <p:to>
                                        <p:strVal val="visible"/>
                                      </p:to>
                                    </p:set>
                                    <p:animEffect transition="in" filter="randombar(horizontal)">
                                      <p:cBhvr>
                                        <p:cTn id="174" dur="500"/>
                                        <p:tgtEl>
                                          <p:spTgt spid="183"/>
                                        </p:tgtEl>
                                      </p:cBhvr>
                                    </p:animEffect>
                                  </p:childTnLst>
                                </p:cTn>
                              </p:par>
                              <p:par>
                                <p:cTn id="175" presetID="14" presetClass="entr" presetSubtype="10" fill="hold" grpId="0" nodeType="withEffect">
                                  <p:stCondLst>
                                    <p:cond delay="0"/>
                                  </p:stCondLst>
                                  <p:childTnLst>
                                    <p:set>
                                      <p:cBhvr>
                                        <p:cTn id="176" dur="1" fill="hold">
                                          <p:stCondLst>
                                            <p:cond delay="0"/>
                                          </p:stCondLst>
                                        </p:cTn>
                                        <p:tgtEl>
                                          <p:spTgt spid="184"/>
                                        </p:tgtEl>
                                        <p:attrNameLst>
                                          <p:attrName>style.visibility</p:attrName>
                                        </p:attrNameLst>
                                      </p:cBhvr>
                                      <p:to>
                                        <p:strVal val="visible"/>
                                      </p:to>
                                    </p:set>
                                    <p:animEffect transition="in" filter="randombar(horizontal)">
                                      <p:cBhvr>
                                        <p:cTn id="177" dur="500"/>
                                        <p:tgtEl>
                                          <p:spTgt spid="184"/>
                                        </p:tgtEl>
                                      </p:cBhvr>
                                    </p:animEffect>
                                  </p:childTnLst>
                                </p:cTn>
                              </p:par>
                              <p:par>
                                <p:cTn id="178" presetID="14" presetClass="entr" presetSubtype="10" fill="hold" nodeType="withEffect">
                                  <p:stCondLst>
                                    <p:cond delay="0"/>
                                  </p:stCondLst>
                                  <p:childTnLst>
                                    <p:set>
                                      <p:cBhvr>
                                        <p:cTn id="179" dur="1" fill="hold">
                                          <p:stCondLst>
                                            <p:cond delay="0"/>
                                          </p:stCondLst>
                                        </p:cTn>
                                        <p:tgtEl>
                                          <p:spTgt spid="200"/>
                                        </p:tgtEl>
                                        <p:attrNameLst>
                                          <p:attrName>style.visibility</p:attrName>
                                        </p:attrNameLst>
                                      </p:cBhvr>
                                      <p:to>
                                        <p:strVal val="visible"/>
                                      </p:to>
                                    </p:set>
                                    <p:animEffect transition="in" filter="randombar(horizontal)">
                                      <p:cBhvr>
                                        <p:cTn id="180" dur="500"/>
                                        <p:tgtEl>
                                          <p:spTgt spid="200"/>
                                        </p:tgtEl>
                                      </p:cBhvr>
                                    </p:animEffect>
                                  </p:childTnLst>
                                </p:cTn>
                              </p:par>
                              <p:par>
                                <p:cTn id="181" presetID="14" presetClass="entr" presetSubtype="10" fill="hold" nodeType="withEffect">
                                  <p:stCondLst>
                                    <p:cond delay="0"/>
                                  </p:stCondLst>
                                  <p:childTnLst>
                                    <p:set>
                                      <p:cBhvr>
                                        <p:cTn id="182" dur="1" fill="hold">
                                          <p:stCondLst>
                                            <p:cond delay="0"/>
                                          </p:stCondLst>
                                        </p:cTn>
                                        <p:tgtEl>
                                          <p:spTgt spid="223"/>
                                        </p:tgtEl>
                                        <p:attrNameLst>
                                          <p:attrName>style.visibility</p:attrName>
                                        </p:attrNameLst>
                                      </p:cBhvr>
                                      <p:to>
                                        <p:strVal val="visible"/>
                                      </p:to>
                                    </p:set>
                                    <p:animEffect transition="in" filter="randombar(horizontal)">
                                      <p:cBhvr>
                                        <p:cTn id="183" dur="500"/>
                                        <p:tgtEl>
                                          <p:spTgt spid="223"/>
                                        </p:tgtEl>
                                      </p:cBhvr>
                                    </p:animEffect>
                                  </p:childTnLst>
                                </p:cTn>
                              </p:par>
                              <p:par>
                                <p:cTn id="184" presetID="14" presetClass="entr" presetSubtype="10" fill="hold" nodeType="withEffect">
                                  <p:stCondLst>
                                    <p:cond delay="0"/>
                                  </p:stCondLst>
                                  <p:childTnLst>
                                    <p:set>
                                      <p:cBhvr>
                                        <p:cTn id="185" dur="1" fill="hold">
                                          <p:stCondLst>
                                            <p:cond delay="0"/>
                                          </p:stCondLst>
                                        </p:cTn>
                                        <p:tgtEl>
                                          <p:spTgt spid="224"/>
                                        </p:tgtEl>
                                        <p:attrNameLst>
                                          <p:attrName>style.visibility</p:attrName>
                                        </p:attrNameLst>
                                      </p:cBhvr>
                                      <p:to>
                                        <p:strVal val="visible"/>
                                      </p:to>
                                    </p:set>
                                    <p:animEffect transition="in" filter="randombar(horizontal)">
                                      <p:cBhvr>
                                        <p:cTn id="186" dur="500"/>
                                        <p:tgtEl>
                                          <p:spTgt spid="224"/>
                                        </p:tgtEl>
                                      </p:cBhvr>
                                    </p:animEffect>
                                  </p:childTnLst>
                                </p:cTn>
                              </p:par>
                              <p:par>
                                <p:cTn id="187" presetID="14" presetClass="entr" presetSubtype="10" fill="hold" nodeType="withEffect">
                                  <p:stCondLst>
                                    <p:cond delay="0"/>
                                  </p:stCondLst>
                                  <p:childTnLst>
                                    <p:set>
                                      <p:cBhvr>
                                        <p:cTn id="188" dur="1" fill="hold">
                                          <p:stCondLst>
                                            <p:cond delay="0"/>
                                          </p:stCondLst>
                                        </p:cTn>
                                        <p:tgtEl>
                                          <p:spTgt spid="226"/>
                                        </p:tgtEl>
                                        <p:attrNameLst>
                                          <p:attrName>style.visibility</p:attrName>
                                        </p:attrNameLst>
                                      </p:cBhvr>
                                      <p:to>
                                        <p:strVal val="visible"/>
                                      </p:to>
                                    </p:set>
                                    <p:animEffect transition="in" filter="randombar(horizontal)">
                                      <p:cBhvr>
                                        <p:cTn id="189" dur="500"/>
                                        <p:tgtEl>
                                          <p:spTgt spid="226"/>
                                        </p:tgtEl>
                                      </p:cBhvr>
                                    </p:animEffect>
                                  </p:childTnLst>
                                </p:cTn>
                              </p:par>
                              <p:par>
                                <p:cTn id="190" presetID="14" presetClass="entr" presetSubtype="10" fill="hold" nodeType="withEffect">
                                  <p:stCondLst>
                                    <p:cond delay="0"/>
                                  </p:stCondLst>
                                  <p:childTnLst>
                                    <p:set>
                                      <p:cBhvr>
                                        <p:cTn id="191" dur="1" fill="hold">
                                          <p:stCondLst>
                                            <p:cond delay="0"/>
                                          </p:stCondLst>
                                        </p:cTn>
                                        <p:tgtEl>
                                          <p:spTgt spid="203"/>
                                        </p:tgtEl>
                                        <p:attrNameLst>
                                          <p:attrName>style.visibility</p:attrName>
                                        </p:attrNameLst>
                                      </p:cBhvr>
                                      <p:to>
                                        <p:strVal val="visible"/>
                                      </p:to>
                                    </p:set>
                                    <p:animEffect transition="in" filter="randombar(horizontal)">
                                      <p:cBhvr>
                                        <p:cTn id="192" dur="500"/>
                                        <p:tgtEl>
                                          <p:spTgt spid="203"/>
                                        </p:tgtEl>
                                      </p:cBhvr>
                                    </p:animEffect>
                                  </p:childTnLst>
                                </p:cTn>
                              </p:par>
                              <p:par>
                                <p:cTn id="193" presetID="14" presetClass="entr" presetSubtype="10" fill="hold" nodeType="withEffect">
                                  <p:stCondLst>
                                    <p:cond delay="0"/>
                                  </p:stCondLst>
                                  <p:childTnLst>
                                    <p:set>
                                      <p:cBhvr>
                                        <p:cTn id="194" dur="1" fill="hold">
                                          <p:stCondLst>
                                            <p:cond delay="0"/>
                                          </p:stCondLst>
                                        </p:cTn>
                                        <p:tgtEl>
                                          <p:spTgt spid="229"/>
                                        </p:tgtEl>
                                        <p:attrNameLst>
                                          <p:attrName>style.visibility</p:attrName>
                                        </p:attrNameLst>
                                      </p:cBhvr>
                                      <p:to>
                                        <p:strVal val="visible"/>
                                      </p:to>
                                    </p:set>
                                    <p:animEffect transition="in" filter="randombar(horizontal)">
                                      <p:cBhvr>
                                        <p:cTn id="195" dur="500"/>
                                        <p:tgtEl>
                                          <p:spTgt spid="229"/>
                                        </p:tgtEl>
                                      </p:cBhvr>
                                    </p:animEffect>
                                  </p:childTnLst>
                                </p:cTn>
                              </p:par>
                              <p:par>
                                <p:cTn id="196" presetID="14" presetClass="entr" presetSubtype="10" fill="hold" nodeType="withEffect">
                                  <p:stCondLst>
                                    <p:cond delay="0"/>
                                  </p:stCondLst>
                                  <p:childTnLst>
                                    <p:set>
                                      <p:cBhvr>
                                        <p:cTn id="197" dur="1" fill="hold">
                                          <p:stCondLst>
                                            <p:cond delay="0"/>
                                          </p:stCondLst>
                                        </p:cTn>
                                        <p:tgtEl>
                                          <p:spTgt spid="194"/>
                                        </p:tgtEl>
                                        <p:attrNameLst>
                                          <p:attrName>style.visibility</p:attrName>
                                        </p:attrNameLst>
                                      </p:cBhvr>
                                      <p:to>
                                        <p:strVal val="visible"/>
                                      </p:to>
                                    </p:set>
                                    <p:animEffect transition="in" filter="randombar(horizontal)">
                                      <p:cBhvr>
                                        <p:cTn id="198" dur="500"/>
                                        <p:tgtEl>
                                          <p:spTgt spid="194"/>
                                        </p:tgtEl>
                                      </p:cBhvr>
                                    </p:animEffect>
                                  </p:childTnLst>
                                </p:cTn>
                              </p:par>
                              <p:par>
                                <p:cTn id="199" presetID="14" presetClass="entr" presetSubtype="10" fill="hold" grpId="0" nodeType="withEffect">
                                  <p:stCondLst>
                                    <p:cond delay="0"/>
                                  </p:stCondLst>
                                  <p:childTnLst>
                                    <p:set>
                                      <p:cBhvr>
                                        <p:cTn id="200" dur="1" fill="hold">
                                          <p:stCondLst>
                                            <p:cond delay="0"/>
                                          </p:stCondLst>
                                        </p:cTn>
                                        <p:tgtEl>
                                          <p:spTgt spid="177"/>
                                        </p:tgtEl>
                                        <p:attrNameLst>
                                          <p:attrName>style.visibility</p:attrName>
                                        </p:attrNameLst>
                                      </p:cBhvr>
                                      <p:to>
                                        <p:strVal val="visible"/>
                                      </p:to>
                                    </p:set>
                                    <p:animEffect transition="in" filter="randombar(horizontal)">
                                      <p:cBhvr>
                                        <p:cTn id="201" dur="500"/>
                                        <p:tgtEl>
                                          <p:spTgt spid="177"/>
                                        </p:tgtEl>
                                      </p:cBhvr>
                                    </p:animEffect>
                                  </p:childTnLst>
                                </p:cTn>
                              </p:par>
                              <p:par>
                                <p:cTn id="202" presetID="14" presetClass="entr" presetSubtype="10" fill="hold" grpId="0" nodeType="withEffect">
                                  <p:stCondLst>
                                    <p:cond delay="0"/>
                                  </p:stCondLst>
                                  <p:childTnLst>
                                    <p:set>
                                      <p:cBhvr>
                                        <p:cTn id="203" dur="1" fill="hold">
                                          <p:stCondLst>
                                            <p:cond delay="0"/>
                                          </p:stCondLst>
                                        </p:cTn>
                                        <p:tgtEl>
                                          <p:spTgt spid="178"/>
                                        </p:tgtEl>
                                        <p:attrNameLst>
                                          <p:attrName>style.visibility</p:attrName>
                                        </p:attrNameLst>
                                      </p:cBhvr>
                                      <p:to>
                                        <p:strVal val="visible"/>
                                      </p:to>
                                    </p:set>
                                    <p:animEffect transition="in" filter="randombar(horizontal)">
                                      <p:cBhvr>
                                        <p:cTn id="204" dur="500"/>
                                        <p:tgtEl>
                                          <p:spTgt spid="178"/>
                                        </p:tgtEl>
                                      </p:cBhvr>
                                    </p:animEffect>
                                  </p:childTnLst>
                                </p:cTn>
                              </p:par>
                              <p:par>
                                <p:cTn id="205" presetID="14" presetClass="entr" presetSubtype="10" fill="hold" nodeType="withEffect">
                                  <p:stCondLst>
                                    <p:cond delay="0"/>
                                  </p:stCondLst>
                                  <p:childTnLst>
                                    <p:set>
                                      <p:cBhvr>
                                        <p:cTn id="206" dur="1" fill="hold">
                                          <p:stCondLst>
                                            <p:cond delay="0"/>
                                          </p:stCondLst>
                                        </p:cTn>
                                        <p:tgtEl>
                                          <p:spTgt spid="191"/>
                                        </p:tgtEl>
                                        <p:attrNameLst>
                                          <p:attrName>style.visibility</p:attrName>
                                        </p:attrNameLst>
                                      </p:cBhvr>
                                      <p:to>
                                        <p:strVal val="visible"/>
                                      </p:to>
                                    </p:set>
                                    <p:animEffect transition="in" filter="randombar(horizontal)">
                                      <p:cBhvr>
                                        <p:cTn id="207" dur="500"/>
                                        <p:tgtEl>
                                          <p:spTgt spid="191"/>
                                        </p:tgtEl>
                                      </p:cBhvr>
                                    </p:animEffect>
                                  </p:childTnLst>
                                </p:cTn>
                              </p:par>
                            </p:childTnLst>
                          </p:cTn>
                        </p:par>
                      </p:childTnLst>
                    </p:cTn>
                  </p:par>
                  <p:par>
                    <p:cTn id="208" fill="hold">
                      <p:stCondLst>
                        <p:cond delay="indefinite"/>
                      </p:stCondLst>
                      <p:childTnLst>
                        <p:par>
                          <p:cTn id="209" fill="hold">
                            <p:stCondLst>
                              <p:cond delay="0"/>
                            </p:stCondLst>
                            <p:childTnLst>
                              <p:par>
                                <p:cTn id="210" presetID="14" presetClass="entr" presetSubtype="10" fill="hold" grpId="0" nodeType="clickEffect">
                                  <p:stCondLst>
                                    <p:cond delay="0"/>
                                  </p:stCondLst>
                                  <p:childTnLst>
                                    <p:set>
                                      <p:cBhvr>
                                        <p:cTn id="211" dur="1" fill="hold">
                                          <p:stCondLst>
                                            <p:cond delay="0"/>
                                          </p:stCondLst>
                                        </p:cTn>
                                        <p:tgtEl>
                                          <p:spTgt spid="206"/>
                                        </p:tgtEl>
                                        <p:attrNameLst>
                                          <p:attrName>style.visibility</p:attrName>
                                        </p:attrNameLst>
                                      </p:cBhvr>
                                      <p:to>
                                        <p:strVal val="visible"/>
                                      </p:to>
                                    </p:set>
                                    <p:animEffect transition="in" filter="randombar(horizontal)">
                                      <p:cBhvr>
                                        <p:cTn id="212" dur="500"/>
                                        <p:tgtEl>
                                          <p:spTgt spid="206"/>
                                        </p:tgtEl>
                                      </p:cBhvr>
                                    </p:animEffect>
                                  </p:childTnLst>
                                </p:cTn>
                              </p:par>
                              <p:par>
                                <p:cTn id="213" presetID="14" presetClass="entr" presetSubtype="10" fill="hold" grpId="0" nodeType="withEffect">
                                  <p:stCondLst>
                                    <p:cond delay="0"/>
                                  </p:stCondLst>
                                  <p:childTnLst>
                                    <p:set>
                                      <p:cBhvr>
                                        <p:cTn id="214" dur="1" fill="hold">
                                          <p:stCondLst>
                                            <p:cond delay="0"/>
                                          </p:stCondLst>
                                        </p:cTn>
                                        <p:tgtEl>
                                          <p:spTgt spid="222"/>
                                        </p:tgtEl>
                                        <p:attrNameLst>
                                          <p:attrName>style.visibility</p:attrName>
                                        </p:attrNameLst>
                                      </p:cBhvr>
                                      <p:to>
                                        <p:strVal val="visible"/>
                                      </p:to>
                                    </p:set>
                                    <p:animEffect transition="in" filter="randombar(horizontal)">
                                      <p:cBhvr>
                                        <p:cTn id="215" dur="500"/>
                                        <p:tgtEl>
                                          <p:spTgt spid="222"/>
                                        </p:tgtEl>
                                      </p:cBhvr>
                                    </p:animEffect>
                                  </p:childTnLst>
                                </p:cTn>
                              </p:par>
                              <p:par>
                                <p:cTn id="216" presetID="14" presetClass="entr" presetSubtype="10" fill="hold" grpId="0" nodeType="withEffect">
                                  <p:stCondLst>
                                    <p:cond delay="0"/>
                                  </p:stCondLst>
                                  <p:childTnLst>
                                    <p:set>
                                      <p:cBhvr>
                                        <p:cTn id="217" dur="1" fill="hold">
                                          <p:stCondLst>
                                            <p:cond delay="0"/>
                                          </p:stCondLst>
                                        </p:cTn>
                                        <p:tgtEl>
                                          <p:spTgt spid="216"/>
                                        </p:tgtEl>
                                        <p:attrNameLst>
                                          <p:attrName>style.visibility</p:attrName>
                                        </p:attrNameLst>
                                      </p:cBhvr>
                                      <p:to>
                                        <p:strVal val="visible"/>
                                      </p:to>
                                    </p:set>
                                    <p:animEffect transition="in" filter="randombar(horizontal)">
                                      <p:cBhvr>
                                        <p:cTn id="218" dur="500"/>
                                        <p:tgtEl>
                                          <p:spTgt spid="216"/>
                                        </p:tgtEl>
                                      </p:cBhvr>
                                    </p:animEffect>
                                  </p:childTnLst>
                                </p:cTn>
                              </p:par>
                              <p:par>
                                <p:cTn id="219" presetID="14" presetClass="entr" presetSubtype="10" fill="hold" grpId="0" nodeType="withEffect">
                                  <p:stCondLst>
                                    <p:cond delay="0"/>
                                  </p:stCondLst>
                                  <p:childTnLst>
                                    <p:set>
                                      <p:cBhvr>
                                        <p:cTn id="220" dur="1" fill="hold">
                                          <p:stCondLst>
                                            <p:cond delay="0"/>
                                          </p:stCondLst>
                                        </p:cTn>
                                        <p:tgtEl>
                                          <p:spTgt spid="221"/>
                                        </p:tgtEl>
                                        <p:attrNameLst>
                                          <p:attrName>style.visibility</p:attrName>
                                        </p:attrNameLst>
                                      </p:cBhvr>
                                      <p:to>
                                        <p:strVal val="visible"/>
                                      </p:to>
                                    </p:set>
                                    <p:animEffect transition="in" filter="randombar(horizontal)">
                                      <p:cBhvr>
                                        <p:cTn id="221" dur="500"/>
                                        <p:tgtEl>
                                          <p:spTgt spid="221"/>
                                        </p:tgtEl>
                                      </p:cBhvr>
                                    </p:animEffect>
                                  </p:childTnLst>
                                </p:cTn>
                              </p:par>
                              <p:par>
                                <p:cTn id="222" presetID="14" presetClass="entr" presetSubtype="10" fill="hold" grpId="0" nodeType="withEffect">
                                  <p:stCondLst>
                                    <p:cond delay="0"/>
                                  </p:stCondLst>
                                  <p:childTnLst>
                                    <p:set>
                                      <p:cBhvr>
                                        <p:cTn id="223" dur="1" fill="hold">
                                          <p:stCondLst>
                                            <p:cond delay="0"/>
                                          </p:stCondLst>
                                        </p:cTn>
                                        <p:tgtEl>
                                          <p:spTgt spid="220"/>
                                        </p:tgtEl>
                                        <p:attrNameLst>
                                          <p:attrName>style.visibility</p:attrName>
                                        </p:attrNameLst>
                                      </p:cBhvr>
                                      <p:to>
                                        <p:strVal val="visible"/>
                                      </p:to>
                                    </p:set>
                                    <p:animEffect transition="in" filter="randombar(horizontal)">
                                      <p:cBhvr>
                                        <p:cTn id="224" dur="500"/>
                                        <p:tgtEl>
                                          <p:spTgt spid="220"/>
                                        </p:tgtEl>
                                      </p:cBhvr>
                                    </p:animEffect>
                                  </p:childTnLst>
                                </p:cTn>
                              </p:par>
                            </p:childTnLst>
                          </p:cTn>
                        </p:par>
                      </p:childTnLst>
                    </p:cTn>
                  </p:par>
                  <p:par>
                    <p:cTn id="225" fill="hold">
                      <p:stCondLst>
                        <p:cond delay="indefinite"/>
                      </p:stCondLst>
                      <p:childTnLst>
                        <p:par>
                          <p:cTn id="226" fill="hold">
                            <p:stCondLst>
                              <p:cond delay="0"/>
                            </p:stCondLst>
                            <p:childTnLst>
                              <p:par>
                                <p:cTn id="227" presetID="14" presetClass="entr" presetSubtype="10" fill="hold" grpId="0" nodeType="clickEffect">
                                  <p:stCondLst>
                                    <p:cond delay="0"/>
                                  </p:stCondLst>
                                  <p:childTnLst>
                                    <p:set>
                                      <p:cBhvr>
                                        <p:cTn id="228" dur="1" fill="hold">
                                          <p:stCondLst>
                                            <p:cond delay="0"/>
                                          </p:stCondLst>
                                        </p:cTn>
                                        <p:tgtEl>
                                          <p:spTgt spid="198"/>
                                        </p:tgtEl>
                                        <p:attrNameLst>
                                          <p:attrName>style.visibility</p:attrName>
                                        </p:attrNameLst>
                                      </p:cBhvr>
                                      <p:to>
                                        <p:strVal val="visible"/>
                                      </p:to>
                                    </p:set>
                                    <p:animEffect transition="in" filter="randombar(horizontal)">
                                      <p:cBhvr>
                                        <p:cTn id="229" dur="500"/>
                                        <p:tgtEl>
                                          <p:spTgt spid="198"/>
                                        </p:tgtEl>
                                      </p:cBhvr>
                                    </p:animEffect>
                                  </p:childTnLst>
                                </p:cTn>
                              </p:par>
                              <p:par>
                                <p:cTn id="230" presetID="14" presetClass="entr" presetSubtype="10" fill="hold" grpId="0" nodeType="withEffect">
                                  <p:stCondLst>
                                    <p:cond delay="0"/>
                                  </p:stCondLst>
                                  <p:childTnLst>
                                    <p:set>
                                      <p:cBhvr>
                                        <p:cTn id="231" dur="1" fill="hold">
                                          <p:stCondLst>
                                            <p:cond delay="0"/>
                                          </p:stCondLst>
                                        </p:cTn>
                                        <p:tgtEl>
                                          <p:spTgt spid="181"/>
                                        </p:tgtEl>
                                        <p:attrNameLst>
                                          <p:attrName>style.visibility</p:attrName>
                                        </p:attrNameLst>
                                      </p:cBhvr>
                                      <p:to>
                                        <p:strVal val="visible"/>
                                      </p:to>
                                    </p:set>
                                    <p:animEffect transition="in" filter="randombar(horizontal)">
                                      <p:cBhvr>
                                        <p:cTn id="232" dur="500"/>
                                        <p:tgtEl>
                                          <p:spTgt spid="181"/>
                                        </p:tgtEl>
                                      </p:cBhvr>
                                    </p:animEffect>
                                  </p:childTnLst>
                                </p:cTn>
                              </p:par>
                              <p:par>
                                <p:cTn id="233" presetID="14" presetClass="entr" presetSubtype="10" fill="hold" grpId="0" nodeType="withEffect">
                                  <p:stCondLst>
                                    <p:cond delay="0"/>
                                  </p:stCondLst>
                                  <p:childTnLst>
                                    <p:set>
                                      <p:cBhvr>
                                        <p:cTn id="234" dur="1" fill="hold">
                                          <p:stCondLst>
                                            <p:cond delay="0"/>
                                          </p:stCondLst>
                                        </p:cTn>
                                        <p:tgtEl>
                                          <p:spTgt spid="199"/>
                                        </p:tgtEl>
                                        <p:attrNameLst>
                                          <p:attrName>style.visibility</p:attrName>
                                        </p:attrNameLst>
                                      </p:cBhvr>
                                      <p:to>
                                        <p:strVal val="visible"/>
                                      </p:to>
                                    </p:set>
                                    <p:animEffect transition="in" filter="randombar(horizontal)">
                                      <p:cBhvr>
                                        <p:cTn id="235" dur="500"/>
                                        <p:tgtEl>
                                          <p:spTgt spid="199"/>
                                        </p:tgtEl>
                                      </p:cBhvr>
                                    </p:animEffect>
                                  </p:childTnLst>
                                </p:cTn>
                              </p:par>
                              <p:par>
                                <p:cTn id="236" presetID="14" presetClass="entr" presetSubtype="10" fill="hold" grpId="0" nodeType="withEffect">
                                  <p:stCondLst>
                                    <p:cond delay="0"/>
                                  </p:stCondLst>
                                  <p:childTnLst>
                                    <p:set>
                                      <p:cBhvr>
                                        <p:cTn id="237" dur="1" fill="hold">
                                          <p:stCondLst>
                                            <p:cond delay="0"/>
                                          </p:stCondLst>
                                        </p:cTn>
                                        <p:tgtEl>
                                          <p:spTgt spid="185"/>
                                        </p:tgtEl>
                                        <p:attrNameLst>
                                          <p:attrName>style.visibility</p:attrName>
                                        </p:attrNameLst>
                                      </p:cBhvr>
                                      <p:to>
                                        <p:strVal val="visible"/>
                                      </p:to>
                                    </p:set>
                                    <p:animEffect transition="in" filter="randombar(horizontal)">
                                      <p:cBhvr>
                                        <p:cTn id="238" dur="500"/>
                                        <p:tgtEl>
                                          <p:spTgt spid="185"/>
                                        </p:tgtEl>
                                      </p:cBhvr>
                                    </p:animEffect>
                                  </p:childTnLst>
                                </p:cTn>
                              </p:par>
                              <p:par>
                                <p:cTn id="239" presetID="14" presetClass="entr" presetSubtype="10" fill="hold" grpId="0" nodeType="withEffect">
                                  <p:stCondLst>
                                    <p:cond delay="0"/>
                                  </p:stCondLst>
                                  <p:childTnLst>
                                    <p:set>
                                      <p:cBhvr>
                                        <p:cTn id="240" dur="1" fill="hold">
                                          <p:stCondLst>
                                            <p:cond delay="0"/>
                                          </p:stCondLst>
                                        </p:cTn>
                                        <p:tgtEl>
                                          <p:spTgt spid="213"/>
                                        </p:tgtEl>
                                        <p:attrNameLst>
                                          <p:attrName>style.visibility</p:attrName>
                                        </p:attrNameLst>
                                      </p:cBhvr>
                                      <p:to>
                                        <p:strVal val="visible"/>
                                      </p:to>
                                    </p:set>
                                    <p:animEffect transition="in" filter="randombar(horizontal)">
                                      <p:cBhvr>
                                        <p:cTn id="241" dur="500"/>
                                        <p:tgtEl>
                                          <p:spTgt spid="213"/>
                                        </p:tgtEl>
                                      </p:cBhvr>
                                    </p:animEffect>
                                  </p:childTnLst>
                                </p:cTn>
                              </p:par>
                              <p:par>
                                <p:cTn id="242" presetID="14" presetClass="entr" presetSubtype="10" fill="hold" grpId="0" nodeType="withEffect">
                                  <p:stCondLst>
                                    <p:cond delay="0"/>
                                  </p:stCondLst>
                                  <p:childTnLst>
                                    <p:set>
                                      <p:cBhvr>
                                        <p:cTn id="243" dur="1" fill="hold">
                                          <p:stCondLst>
                                            <p:cond delay="0"/>
                                          </p:stCondLst>
                                        </p:cTn>
                                        <p:tgtEl>
                                          <p:spTgt spid="212"/>
                                        </p:tgtEl>
                                        <p:attrNameLst>
                                          <p:attrName>style.visibility</p:attrName>
                                        </p:attrNameLst>
                                      </p:cBhvr>
                                      <p:to>
                                        <p:strVal val="visible"/>
                                      </p:to>
                                    </p:set>
                                    <p:animEffect transition="in" filter="randombar(horizontal)">
                                      <p:cBhvr>
                                        <p:cTn id="244" dur="500"/>
                                        <p:tgtEl>
                                          <p:spTgt spid="212"/>
                                        </p:tgtEl>
                                      </p:cBhvr>
                                    </p:animEffect>
                                  </p:childTnLst>
                                </p:cTn>
                              </p:par>
                              <p:par>
                                <p:cTn id="245" presetID="14" presetClass="entr" presetSubtype="10" fill="hold" grpId="0" nodeType="withEffect">
                                  <p:stCondLst>
                                    <p:cond delay="0"/>
                                  </p:stCondLst>
                                  <p:childTnLst>
                                    <p:set>
                                      <p:cBhvr>
                                        <p:cTn id="246" dur="1" fill="hold">
                                          <p:stCondLst>
                                            <p:cond delay="0"/>
                                          </p:stCondLst>
                                        </p:cTn>
                                        <p:tgtEl>
                                          <p:spTgt spid="210"/>
                                        </p:tgtEl>
                                        <p:attrNameLst>
                                          <p:attrName>style.visibility</p:attrName>
                                        </p:attrNameLst>
                                      </p:cBhvr>
                                      <p:to>
                                        <p:strVal val="visible"/>
                                      </p:to>
                                    </p:set>
                                    <p:animEffect transition="in" filter="randombar(horizontal)">
                                      <p:cBhvr>
                                        <p:cTn id="247" dur="500"/>
                                        <p:tgtEl>
                                          <p:spTgt spid="210"/>
                                        </p:tgtEl>
                                      </p:cBhvr>
                                    </p:animEffect>
                                  </p:childTnLst>
                                </p:cTn>
                              </p:par>
                              <p:par>
                                <p:cTn id="248" presetID="14" presetClass="entr" presetSubtype="10" fill="hold" grpId="0" nodeType="withEffect">
                                  <p:stCondLst>
                                    <p:cond delay="0"/>
                                  </p:stCondLst>
                                  <p:childTnLst>
                                    <p:set>
                                      <p:cBhvr>
                                        <p:cTn id="249" dur="1" fill="hold">
                                          <p:stCondLst>
                                            <p:cond delay="0"/>
                                          </p:stCondLst>
                                        </p:cTn>
                                        <p:tgtEl>
                                          <p:spTgt spid="211"/>
                                        </p:tgtEl>
                                        <p:attrNameLst>
                                          <p:attrName>style.visibility</p:attrName>
                                        </p:attrNameLst>
                                      </p:cBhvr>
                                      <p:to>
                                        <p:strVal val="visible"/>
                                      </p:to>
                                    </p:set>
                                    <p:animEffect transition="in" filter="randombar(horizontal)">
                                      <p:cBhvr>
                                        <p:cTn id="250" dur="500"/>
                                        <p:tgtEl>
                                          <p:spTgt spid="211"/>
                                        </p:tgtEl>
                                      </p:cBhvr>
                                    </p:animEffect>
                                  </p:childTnLst>
                                </p:cTn>
                              </p:par>
                              <p:par>
                                <p:cTn id="251" presetID="14" presetClass="entr" presetSubtype="10" fill="hold" grpId="0" nodeType="withEffect">
                                  <p:stCondLst>
                                    <p:cond delay="0"/>
                                  </p:stCondLst>
                                  <p:childTnLst>
                                    <p:set>
                                      <p:cBhvr>
                                        <p:cTn id="252" dur="1" fill="hold">
                                          <p:stCondLst>
                                            <p:cond delay="0"/>
                                          </p:stCondLst>
                                        </p:cTn>
                                        <p:tgtEl>
                                          <p:spTgt spid="214"/>
                                        </p:tgtEl>
                                        <p:attrNameLst>
                                          <p:attrName>style.visibility</p:attrName>
                                        </p:attrNameLst>
                                      </p:cBhvr>
                                      <p:to>
                                        <p:strVal val="visible"/>
                                      </p:to>
                                    </p:set>
                                    <p:animEffect transition="in" filter="randombar(horizontal)">
                                      <p:cBhvr>
                                        <p:cTn id="253" dur="500"/>
                                        <p:tgtEl>
                                          <p:spTgt spid="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95" grpId="0"/>
      <p:bldP spid="96" grpId="0"/>
      <p:bldP spid="33" grpId="0" animBg="1"/>
      <p:bldP spid="98" grpId="0" animBg="1"/>
      <p:bldP spid="100" grpId="0"/>
      <p:bldP spid="133" grpId="0" animBg="1"/>
      <p:bldP spid="134" grpId="0" animBg="1"/>
      <p:bldP spid="135" grpId="0" animBg="1"/>
      <p:bldP spid="140" grpId="0" animBg="1"/>
      <p:bldP spid="146" grpId="0" animBg="1"/>
      <p:bldP spid="147" grpId="0" animBg="1"/>
      <p:bldP spid="149" grpId="0"/>
      <p:bldP spid="150" grpId="0"/>
      <p:bldP spid="151" grpId="0"/>
      <p:bldP spid="152" grpId="0"/>
      <p:bldP spid="154" grpId="0" animBg="1"/>
      <p:bldP spid="156" grpId="0"/>
      <p:bldP spid="158" grpId="0" animBg="1"/>
      <p:bldP spid="173" grpId="0" animBg="1"/>
      <p:bldP spid="176" grpId="0" animBg="1"/>
      <p:bldP spid="99" grpId="0" animBg="1"/>
      <p:bldP spid="177" grpId="0"/>
      <p:bldP spid="178" grpId="0"/>
      <p:bldP spid="179" grpId="0"/>
      <p:bldP spid="181" grpId="0"/>
      <p:bldP spid="183" grpId="0"/>
      <p:bldP spid="184" grpId="0"/>
      <p:bldP spid="185" grpId="0"/>
      <p:bldP spid="186" grpId="0"/>
      <p:bldP spid="187" grpId="0"/>
      <p:bldP spid="188" grpId="0"/>
      <p:bldP spid="189" grpId="0"/>
      <p:bldP spid="198" grpId="0"/>
      <p:bldP spid="199" grpId="0"/>
      <p:bldP spid="202" grpId="0"/>
      <p:bldP spid="206" grpId="0"/>
      <p:bldP spid="209" grpId="0"/>
      <p:bldP spid="210" grpId="0"/>
      <p:bldP spid="211" grpId="0"/>
      <p:bldP spid="212" grpId="0"/>
      <p:bldP spid="213" grpId="0"/>
      <p:bldP spid="214" grpId="0"/>
      <p:bldP spid="216" grpId="0"/>
      <p:bldP spid="220" grpId="0" animBg="1"/>
      <p:bldP spid="221" grpId="0"/>
      <p:bldP spid="222" grpId="0" animBg="1"/>
      <p:bldP spid="228"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F9FBC-1F69-4909-88BB-EA1BAB1E0C90}"/>
              </a:ext>
            </a:extLst>
          </p:cNvPr>
          <p:cNvSpPr>
            <a:spLocks noGrp="1"/>
          </p:cNvSpPr>
          <p:nvPr>
            <p:ph type="title"/>
          </p:nvPr>
        </p:nvSpPr>
        <p:spPr/>
        <p:txBody>
          <a:bodyPr/>
          <a:lstStyle/>
          <a:p>
            <a:r>
              <a:rPr lang="en-US"/>
              <a:t>AWS Gateway Load Balancer (GWLB)</a:t>
            </a:r>
          </a:p>
        </p:txBody>
      </p:sp>
      <p:sp>
        <p:nvSpPr>
          <p:cNvPr id="86" name="TextBox 85">
            <a:extLst>
              <a:ext uri="{FF2B5EF4-FFF2-40B4-BE49-F238E27FC236}">
                <a16:creationId xmlns:a16="http://schemas.microsoft.com/office/drawing/2014/main" id="{F01FC259-C9A3-4B0D-B17C-CCD3CC23395B}"/>
              </a:ext>
            </a:extLst>
          </p:cNvPr>
          <p:cNvSpPr txBox="1"/>
          <p:nvPr/>
        </p:nvSpPr>
        <p:spPr>
          <a:xfrm>
            <a:off x="2570203" y="6225898"/>
            <a:ext cx="9344681" cy="246221"/>
          </a:xfrm>
          <a:prstGeom prst="rect">
            <a:avLst/>
          </a:prstGeom>
          <a:noFill/>
        </p:spPr>
        <p:txBody>
          <a:bodyPr wrap="square">
            <a:spAutoFit/>
          </a:bodyPr>
          <a:lstStyle/>
          <a:p>
            <a:r>
              <a:rPr lang="en-US" sz="1000">
                <a:hlinkClick r:id="rId2"/>
              </a:rPr>
              <a:t>https://aws.amazon.com/blogs/networking-and-content-delivery/centralized-inspection-architecture-with-aws-gateway-load-balancer-and-aws-transit-gateway/</a:t>
            </a:r>
            <a:endParaRPr lang="en-US" sz="1000"/>
          </a:p>
        </p:txBody>
      </p:sp>
      <p:pic>
        <p:nvPicPr>
          <p:cNvPr id="11" name="Picture 10" descr="Graphical user interface&#10;&#10;Description automatically generated">
            <a:extLst>
              <a:ext uri="{FF2B5EF4-FFF2-40B4-BE49-F238E27FC236}">
                <a16:creationId xmlns:a16="http://schemas.microsoft.com/office/drawing/2014/main" id="{F668B69A-1C97-4C5B-9447-173959FA4D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076" y="830731"/>
            <a:ext cx="9591408" cy="5395167"/>
          </a:xfrm>
          <a:prstGeom prst="rect">
            <a:avLst/>
          </a:prstGeom>
        </p:spPr>
      </p:pic>
      <p:sp>
        <p:nvSpPr>
          <p:cNvPr id="12" name="TextBox 11">
            <a:extLst>
              <a:ext uri="{FF2B5EF4-FFF2-40B4-BE49-F238E27FC236}">
                <a16:creationId xmlns:a16="http://schemas.microsoft.com/office/drawing/2014/main" id="{A9937A9B-A435-42F5-B8D8-0E6F6892BE65}"/>
              </a:ext>
            </a:extLst>
          </p:cNvPr>
          <p:cNvSpPr txBox="1"/>
          <p:nvPr/>
        </p:nvSpPr>
        <p:spPr>
          <a:xfrm>
            <a:off x="2143593" y="6234067"/>
            <a:ext cx="575799" cy="246221"/>
          </a:xfrm>
          <a:prstGeom prst="rect">
            <a:avLst/>
          </a:prstGeom>
          <a:noFill/>
        </p:spPr>
        <p:txBody>
          <a:bodyPr wrap="none" rtlCol="0">
            <a:spAutoFit/>
          </a:bodyPr>
          <a:lstStyle/>
          <a:p>
            <a:r>
              <a:rPr lang="en-US" sz="1000"/>
              <a:t>Source:</a:t>
            </a:r>
          </a:p>
        </p:txBody>
      </p:sp>
    </p:spTree>
    <p:extLst>
      <p:ext uri="{BB962C8B-B14F-4D97-AF65-F5344CB8AC3E}">
        <p14:creationId xmlns:p14="http://schemas.microsoft.com/office/powerpoint/2010/main" val="1238969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Straight Connector 73">
            <a:extLst>
              <a:ext uri="{FF2B5EF4-FFF2-40B4-BE49-F238E27FC236}">
                <a16:creationId xmlns:a16="http://schemas.microsoft.com/office/drawing/2014/main" id="{B26FB57B-BB86-4279-B4BC-139BB87FDB35}"/>
              </a:ext>
            </a:extLst>
          </p:cNvPr>
          <p:cNvCxnSpPr>
            <a:stCxn id="6" idx="3"/>
          </p:cNvCxnSpPr>
          <p:nvPr/>
        </p:nvCxnSpPr>
        <p:spPr>
          <a:xfrm>
            <a:off x="2768598" y="2226120"/>
            <a:ext cx="1116188" cy="821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4008DD7-8204-4C54-9AA6-D809CADC26B6}"/>
              </a:ext>
            </a:extLst>
          </p:cNvPr>
          <p:cNvCxnSpPr>
            <a:stCxn id="47" idx="3"/>
          </p:cNvCxnSpPr>
          <p:nvPr/>
        </p:nvCxnSpPr>
        <p:spPr>
          <a:xfrm>
            <a:off x="2768598" y="3123987"/>
            <a:ext cx="1116188" cy="184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FD628B5-830E-4181-B16F-310B4BED57F7}"/>
              </a:ext>
            </a:extLst>
          </p:cNvPr>
          <p:cNvCxnSpPr>
            <a:stCxn id="55" idx="3"/>
          </p:cNvCxnSpPr>
          <p:nvPr/>
        </p:nvCxnSpPr>
        <p:spPr>
          <a:xfrm flipV="1">
            <a:off x="2768598" y="3586157"/>
            <a:ext cx="1116188" cy="492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987F7BD-3B71-4E25-A34F-42BE74D91898}"/>
              </a:ext>
            </a:extLst>
          </p:cNvPr>
          <p:cNvCxnSpPr>
            <a:stCxn id="51" idx="3"/>
          </p:cNvCxnSpPr>
          <p:nvPr/>
        </p:nvCxnSpPr>
        <p:spPr>
          <a:xfrm flipV="1">
            <a:off x="2774541" y="3810000"/>
            <a:ext cx="1110245" cy="1210039"/>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51492CD-43CF-4000-9473-CD3512592263}"/>
              </a:ext>
            </a:extLst>
          </p:cNvPr>
          <p:cNvSpPr>
            <a:spLocks noGrp="1"/>
          </p:cNvSpPr>
          <p:nvPr>
            <p:ph type="title"/>
          </p:nvPr>
        </p:nvSpPr>
        <p:spPr/>
        <p:txBody>
          <a:bodyPr/>
          <a:lstStyle/>
          <a:p>
            <a:r>
              <a:rPr lang="en-US"/>
              <a:t>AWS Transit Gateway Connect</a:t>
            </a:r>
          </a:p>
        </p:txBody>
      </p:sp>
      <p:grpSp>
        <p:nvGrpSpPr>
          <p:cNvPr id="44" name="Group 43">
            <a:extLst>
              <a:ext uri="{FF2B5EF4-FFF2-40B4-BE49-F238E27FC236}">
                <a16:creationId xmlns:a16="http://schemas.microsoft.com/office/drawing/2014/main" id="{DDE2B85F-7514-4B63-A904-B902A97B286E}"/>
              </a:ext>
            </a:extLst>
          </p:cNvPr>
          <p:cNvGrpSpPr/>
          <p:nvPr/>
        </p:nvGrpSpPr>
        <p:grpSpPr>
          <a:xfrm>
            <a:off x="1107393" y="1733725"/>
            <a:ext cx="1674718" cy="680545"/>
            <a:chOff x="1107393" y="1733725"/>
            <a:chExt cx="1674718" cy="680545"/>
          </a:xfrm>
        </p:grpSpPr>
        <p:sp>
          <p:nvSpPr>
            <p:cNvPr id="5" name="Rectangle 4">
              <a:extLst>
                <a:ext uri="{FF2B5EF4-FFF2-40B4-BE49-F238E27FC236}">
                  <a16:creationId xmlns:a16="http://schemas.microsoft.com/office/drawing/2014/main" id="{91FE0F9A-3A81-4805-9231-BDAD4C5AF686}"/>
                </a:ext>
              </a:extLst>
            </p:cNvPr>
            <p:cNvSpPr/>
            <p:nvPr/>
          </p:nvSpPr>
          <p:spPr>
            <a:xfrm>
              <a:off x="1107393" y="1733726"/>
              <a:ext cx="1674718" cy="680544"/>
            </a:xfrm>
            <a:prstGeom prst="rect">
              <a:avLst/>
            </a:prstGeom>
            <a:noFill/>
            <a:ln w="381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ln w="0"/>
                  <a:solidFill>
                    <a:srgbClr val="1E8900"/>
                  </a:solidFill>
                  <a:latin typeface="Arial" panose="020B0604020202020204" pitchFamily="34" charset="0"/>
                  <a:cs typeface="Arial" panose="020B0604020202020204" pitchFamily="34" charset="0"/>
                </a:rPr>
                <a:t>VPC A</a:t>
              </a:r>
            </a:p>
          </p:txBody>
        </p:sp>
        <p:sp>
          <p:nvSpPr>
            <p:cNvPr id="6" name="TextBox 5">
              <a:extLst>
                <a:ext uri="{FF2B5EF4-FFF2-40B4-BE49-F238E27FC236}">
                  <a16:creationId xmlns:a16="http://schemas.microsoft.com/office/drawing/2014/main" id="{4B51BC31-D817-4884-84EE-2A90B9217B05}"/>
                </a:ext>
              </a:extLst>
            </p:cNvPr>
            <p:cNvSpPr txBox="1"/>
            <p:nvPr/>
          </p:nvSpPr>
          <p:spPr>
            <a:xfrm>
              <a:off x="1501905" y="2041454"/>
              <a:ext cx="1266693" cy="369332"/>
            </a:xfrm>
            <a:prstGeom prst="rect">
              <a:avLst/>
            </a:prstGeom>
            <a:solidFill>
              <a:schemeClr val="bg1"/>
            </a:solidFill>
            <a:ln w="38100">
              <a:solidFill>
                <a:schemeClr val="accent5">
                  <a:lumMod val="75000"/>
                </a:schemeClr>
              </a:solidFill>
            </a:ln>
          </p:spPr>
          <p:txBody>
            <a:bodyPr wrap="none" rtlCol="0">
              <a:spAutoFit/>
            </a:bodyPr>
            <a:lstStyle/>
            <a:p>
              <a:r>
                <a:rPr lang="en-US"/>
                <a:t>10.1.0.0/16</a:t>
              </a:r>
            </a:p>
          </p:txBody>
        </p:sp>
        <p:pic>
          <p:nvPicPr>
            <p:cNvPr id="7" name="Graphic 6">
              <a:extLst>
                <a:ext uri="{FF2B5EF4-FFF2-40B4-BE49-F238E27FC236}">
                  <a16:creationId xmlns:a16="http://schemas.microsoft.com/office/drawing/2014/main" id="{54E72876-701A-4442-AC5F-AC786720729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7393" y="1733725"/>
              <a:ext cx="381000" cy="381000"/>
            </a:xfrm>
            <a:prstGeom prst="rect">
              <a:avLst/>
            </a:prstGeom>
          </p:spPr>
        </p:pic>
      </p:grpSp>
      <p:pic>
        <p:nvPicPr>
          <p:cNvPr id="13" name="Graphic 7">
            <a:extLst>
              <a:ext uri="{FF2B5EF4-FFF2-40B4-BE49-F238E27FC236}">
                <a16:creationId xmlns:a16="http://schemas.microsoft.com/office/drawing/2014/main" id="{B4088B6A-09C1-4207-8796-3D40E2852B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4786" y="30480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 name="Group 44">
            <a:extLst>
              <a:ext uri="{FF2B5EF4-FFF2-40B4-BE49-F238E27FC236}">
                <a16:creationId xmlns:a16="http://schemas.microsoft.com/office/drawing/2014/main" id="{DAAB23FF-173E-42B8-9677-3B51203323FA}"/>
              </a:ext>
            </a:extLst>
          </p:cNvPr>
          <p:cNvGrpSpPr/>
          <p:nvPr/>
        </p:nvGrpSpPr>
        <p:grpSpPr>
          <a:xfrm>
            <a:off x="1107393" y="2631592"/>
            <a:ext cx="1674718" cy="680545"/>
            <a:chOff x="1107393" y="1733725"/>
            <a:chExt cx="1674718" cy="680545"/>
          </a:xfrm>
        </p:grpSpPr>
        <p:sp>
          <p:nvSpPr>
            <p:cNvPr id="46" name="Rectangle 45">
              <a:extLst>
                <a:ext uri="{FF2B5EF4-FFF2-40B4-BE49-F238E27FC236}">
                  <a16:creationId xmlns:a16="http://schemas.microsoft.com/office/drawing/2014/main" id="{07195F14-0A5E-424E-80BE-214E7089BA60}"/>
                </a:ext>
              </a:extLst>
            </p:cNvPr>
            <p:cNvSpPr/>
            <p:nvPr/>
          </p:nvSpPr>
          <p:spPr>
            <a:xfrm>
              <a:off x="1107393" y="1733726"/>
              <a:ext cx="1674718" cy="680544"/>
            </a:xfrm>
            <a:prstGeom prst="rect">
              <a:avLst/>
            </a:prstGeom>
            <a:noFill/>
            <a:ln w="381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ln w="0"/>
                  <a:solidFill>
                    <a:srgbClr val="1E8900"/>
                  </a:solidFill>
                  <a:latin typeface="Arial" panose="020B0604020202020204" pitchFamily="34" charset="0"/>
                  <a:cs typeface="Arial" panose="020B0604020202020204" pitchFamily="34" charset="0"/>
                </a:rPr>
                <a:t>VPC B</a:t>
              </a:r>
            </a:p>
          </p:txBody>
        </p:sp>
        <p:sp>
          <p:nvSpPr>
            <p:cNvPr id="47" name="TextBox 46">
              <a:extLst>
                <a:ext uri="{FF2B5EF4-FFF2-40B4-BE49-F238E27FC236}">
                  <a16:creationId xmlns:a16="http://schemas.microsoft.com/office/drawing/2014/main" id="{9679478E-8743-49A7-8A0F-73E9D5FD2377}"/>
                </a:ext>
              </a:extLst>
            </p:cNvPr>
            <p:cNvSpPr txBox="1"/>
            <p:nvPr/>
          </p:nvSpPr>
          <p:spPr>
            <a:xfrm>
              <a:off x="1501905" y="2041454"/>
              <a:ext cx="1266693" cy="369332"/>
            </a:xfrm>
            <a:prstGeom prst="rect">
              <a:avLst/>
            </a:prstGeom>
            <a:solidFill>
              <a:schemeClr val="bg1"/>
            </a:solidFill>
            <a:ln w="38100">
              <a:solidFill>
                <a:schemeClr val="accent5">
                  <a:lumMod val="75000"/>
                </a:schemeClr>
              </a:solidFill>
            </a:ln>
          </p:spPr>
          <p:txBody>
            <a:bodyPr wrap="none" rtlCol="0">
              <a:spAutoFit/>
            </a:bodyPr>
            <a:lstStyle/>
            <a:p>
              <a:r>
                <a:rPr lang="en-US"/>
                <a:t>10.2.0.0/16</a:t>
              </a:r>
            </a:p>
          </p:txBody>
        </p:sp>
        <p:pic>
          <p:nvPicPr>
            <p:cNvPr id="48" name="Graphic 47">
              <a:extLst>
                <a:ext uri="{FF2B5EF4-FFF2-40B4-BE49-F238E27FC236}">
                  <a16:creationId xmlns:a16="http://schemas.microsoft.com/office/drawing/2014/main" id="{7DD46E72-DE00-40F4-8EA3-28166A65506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7393" y="1733725"/>
              <a:ext cx="381000" cy="381000"/>
            </a:xfrm>
            <a:prstGeom prst="rect">
              <a:avLst/>
            </a:prstGeom>
          </p:spPr>
        </p:pic>
      </p:grpSp>
      <p:grpSp>
        <p:nvGrpSpPr>
          <p:cNvPr id="49" name="Group 48">
            <a:extLst>
              <a:ext uri="{FF2B5EF4-FFF2-40B4-BE49-F238E27FC236}">
                <a16:creationId xmlns:a16="http://schemas.microsoft.com/office/drawing/2014/main" id="{329477D3-2630-4B3F-8841-B8F4473B908B}"/>
              </a:ext>
            </a:extLst>
          </p:cNvPr>
          <p:cNvGrpSpPr/>
          <p:nvPr/>
        </p:nvGrpSpPr>
        <p:grpSpPr>
          <a:xfrm>
            <a:off x="1113336" y="4527644"/>
            <a:ext cx="1674718" cy="680545"/>
            <a:chOff x="1107393" y="1733725"/>
            <a:chExt cx="1674718" cy="680545"/>
          </a:xfrm>
        </p:grpSpPr>
        <p:sp>
          <p:nvSpPr>
            <p:cNvPr id="50" name="Rectangle 49">
              <a:extLst>
                <a:ext uri="{FF2B5EF4-FFF2-40B4-BE49-F238E27FC236}">
                  <a16:creationId xmlns:a16="http://schemas.microsoft.com/office/drawing/2014/main" id="{52B221E1-90C7-48C1-99CB-C270549D45C4}"/>
                </a:ext>
              </a:extLst>
            </p:cNvPr>
            <p:cNvSpPr/>
            <p:nvPr/>
          </p:nvSpPr>
          <p:spPr>
            <a:xfrm>
              <a:off x="1107393" y="1733726"/>
              <a:ext cx="1674718" cy="680544"/>
            </a:xfrm>
            <a:prstGeom prst="rect">
              <a:avLst/>
            </a:prstGeom>
            <a:noFill/>
            <a:ln w="381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ln w="0"/>
                  <a:solidFill>
                    <a:srgbClr val="1E8900"/>
                  </a:solidFill>
                  <a:latin typeface="Arial" panose="020B0604020202020204" pitchFamily="34" charset="0"/>
                  <a:cs typeface="Arial" panose="020B0604020202020204" pitchFamily="34" charset="0"/>
                </a:rPr>
                <a:t>VPC D</a:t>
              </a:r>
            </a:p>
          </p:txBody>
        </p:sp>
        <p:sp>
          <p:nvSpPr>
            <p:cNvPr id="51" name="TextBox 50">
              <a:extLst>
                <a:ext uri="{FF2B5EF4-FFF2-40B4-BE49-F238E27FC236}">
                  <a16:creationId xmlns:a16="http://schemas.microsoft.com/office/drawing/2014/main" id="{CC34CF43-7F88-4C8D-A6C8-DBD269BFE519}"/>
                </a:ext>
              </a:extLst>
            </p:cNvPr>
            <p:cNvSpPr txBox="1"/>
            <p:nvPr/>
          </p:nvSpPr>
          <p:spPr>
            <a:xfrm>
              <a:off x="1501905" y="2041454"/>
              <a:ext cx="1266693" cy="369332"/>
            </a:xfrm>
            <a:prstGeom prst="rect">
              <a:avLst/>
            </a:prstGeom>
            <a:solidFill>
              <a:schemeClr val="bg1"/>
            </a:solidFill>
            <a:ln w="38100">
              <a:solidFill>
                <a:schemeClr val="accent5">
                  <a:lumMod val="75000"/>
                </a:schemeClr>
              </a:solidFill>
            </a:ln>
          </p:spPr>
          <p:txBody>
            <a:bodyPr wrap="none" rtlCol="0">
              <a:spAutoFit/>
            </a:bodyPr>
            <a:lstStyle/>
            <a:p>
              <a:r>
                <a:rPr lang="en-US"/>
                <a:t>10.4.0.0/16</a:t>
              </a:r>
            </a:p>
          </p:txBody>
        </p:sp>
        <p:pic>
          <p:nvPicPr>
            <p:cNvPr id="52" name="Graphic 51">
              <a:extLst>
                <a:ext uri="{FF2B5EF4-FFF2-40B4-BE49-F238E27FC236}">
                  <a16:creationId xmlns:a16="http://schemas.microsoft.com/office/drawing/2014/main" id="{4DB312B1-F62D-4562-A824-A5E2B9374D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7393" y="1733725"/>
              <a:ext cx="381000" cy="381000"/>
            </a:xfrm>
            <a:prstGeom prst="rect">
              <a:avLst/>
            </a:prstGeom>
          </p:spPr>
        </p:pic>
      </p:grpSp>
      <p:grpSp>
        <p:nvGrpSpPr>
          <p:cNvPr id="53" name="Group 52">
            <a:extLst>
              <a:ext uri="{FF2B5EF4-FFF2-40B4-BE49-F238E27FC236}">
                <a16:creationId xmlns:a16="http://schemas.microsoft.com/office/drawing/2014/main" id="{DE47CA91-D346-4E29-8EBF-0D270A6DFFA5}"/>
              </a:ext>
            </a:extLst>
          </p:cNvPr>
          <p:cNvGrpSpPr/>
          <p:nvPr/>
        </p:nvGrpSpPr>
        <p:grpSpPr>
          <a:xfrm>
            <a:off x="1107393" y="3586157"/>
            <a:ext cx="1674718" cy="680545"/>
            <a:chOff x="1107393" y="1733725"/>
            <a:chExt cx="1674718" cy="680545"/>
          </a:xfrm>
        </p:grpSpPr>
        <p:sp>
          <p:nvSpPr>
            <p:cNvPr id="54" name="Rectangle 53">
              <a:extLst>
                <a:ext uri="{FF2B5EF4-FFF2-40B4-BE49-F238E27FC236}">
                  <a16:creationId xmlns:a16="http://schemas.microsoft.com/office/drawing/2014/main" id="{4503E85D-EE36-44B2-8E8B-414A4A7CC7B9}"/>
                </a:ext>
              </a:extLst>
            </p:cNvPr>
            <p:cNvSpPr/>
            <p:nvPr/>
          </p:nvSpPr>
          <p:spPr>
            <a:xfrm>
              <a:off x="1107393" y="1733726"/>
              <a:ext cx="1674718" cy="680544"/>
            </a:xfrm>
            <a:prstGeom prst="rect">
              <a:avLst/>
            </a:prstGeom>
            <a:noFill/>
            <a:ln w="381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ln w="0"/>
                  <a:solidFill>
                    <a:srgbClr val="1E8900"/>
                  </a:solidFill>
                  <a:latin typeface="Arial" panose="020B0604020202020204" pitchFamily="34" charset="0"/>
                  <a:cs typeface="Arial" panose="020B0604020202020204" pitchFamily="34" charset="0"/>
                </a:rPr>
                <a:t>VPC C</a:t>
              </a:r>
            </a:p>
          </p:txBody>
        </p:sp>
        <p:sp>
          <p:nvSpPr>
            <p:cNvPr id="55" name="TextBox 54">
              <a:extLst>
                <a:ext uri="{FF2B5EF4-FFF2-40B4-BE49-F238E27FC236}">
                  <a16:creationId xmlns:a16="http://schemas.microsoft.com/office/drawing/2014/main" id="{ED5DD8C2-A665-48B1-BA09-21B7991B73F3}"/>
                </a:ext>
              </a:extLst>
            </p:cNvPr>
            <p:cNvSpPr txBox="1"/>
            <p:nvPr/>
          </p:nvSpPr>
          <p:spPr>
            <a:xfrm>
              <a:off x="1501905" y="2041454"/>
              <a:ext cx="1266693" cy="369332"/>
            </a:xfrm>
            <a:prstGeom prst="rect">
              <a:avLst/>
            </a:prstGeom>
            <a:solidFill>
              <a:schemeClr val="bg1"/>
            </a:solidFill>
            <a:ln w="38100">
              <a:solidFill>
                <a:schemeClr val="accent5">
                  <a:lumMod val="75000"/>
                </a:schemeClr>
              </a:solidFill>
            </a:ln>
          </p:spPr>
          <p:txBody>
            <a:bodyPr wrap="none" rtlCol="0">
              <a:spAutoFit/>
            </a:bodyPr>
            <a:lstStyle/>
            <a:p>
              <a:r>
                <a:rPr lang="en-US"/>
                <a:t>10.3.0.0/16</a:t>
              </a:r>
            </a:p>
          </p:txBody>
        </p:sp>
        <p:pic>
          <p:nvPicPr>
            <p:cNvPr id="56" name="Graphic 55">
              <a:extLst>
                <a:ext uri="{FF2B5EF4-FFF2-40B4-BE49-F238E27FC236}">
                  <a16:creationId xmlns:a16="http://schemas.microsoft.com/office/drawing/2014/main" id="{B34C5493-D5F8-4440-8440-EC9BE9E4A2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7393" y="1733725"/>
              <a:ext cx="381000" cy="381000"/>
            </a:xfrm>
            <a:prstGeom prst="rect">
              <a:avLst/>
            </a:prstGeom>
          </p:spPr>
        </p:pic>
      </p:grpSp>
      <p:pic>
        <p:nvPicPr>
          <p:cNvPr id="82" name="Graphic 31">
            <a:extLst>
              <a:ext uri="{FF2B5EF4-FFF2-40B4-BE49-F238E27FC236}">
                <a16:creationId xmlns:a16="http://schemas.microsoft.com/office/drawing/2014/main" id="{1FADAD2D-B44D-4FB5-8C01-98144F84B2C1}"/>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2244095" y="161998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Graphic 31">
            <a:extLst>
              <a:ext uri="{FF2B5EF4-FFF2-40B4-BE49-F238E27FC236}">
                <a16:creationId xmlns:a16="http://schemas.microsoft.com/office/drawing/2014/main" id="{2C61FA51-F0A8-469A-8635-9C04C6A0D31E}"/>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2244095" y="251466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 name="Graphic 31">
            <a:extLst>
              <a:ext uri="{FF2B5EF4-FFF2-40B4-BE49-F238E27FC236}">
                <a16:creationId xmlns:a16="http://schemas.microsoft.com/office/drawing/2014/main" id="{40735F40-9043-4E0D-92F5-67645DFD1F52}"/>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2244095" y="344881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Graphic 31">
            <a:extLst>
              <a:ext uri="{FF2B5EF4-FFF2-40B4-BE49-F238E27FC236}">
                <a16:creationId xmlns:a16="http://schemas.microsoft.com/office/drawing/2014/main" id="{6B122F28-EC3B-4D0B-96B7-2851A5A2FBBE}"/>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2244095" y="440314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TextBox 9">
            <a:extLst>
              <a:ext uri="{FF2B5EF4-FFF2-40B4-BE49-F238E27FC236}">
                <a16:creationId xmlns:a16="http://schemas.microsoft.com/office/drawing/2014/main" id="{A190D511-231C-48E1-87AB-4F0A698D725E}"/>
              </a:ext>
            </a:extLst>
          </p:cNvPr>
          <p:cNvSpPr txBox="1">
            <a:spLocks noChangeArrowheads="1"/>
          </p:cNvSpPr>
          <p:nvPr/>
        </p:nvSpPr>
        <p:spPr bwMode="auto">
          <a:xfrm>
            <a:off x="3918896" y="2798106"/>
            <a:ext cx="69378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TGW</a:t>
            </a:r>
          </a:p>
        </p:txBody>
      </p:sp>
      <p:sp>
        <p:nvSpPr>
          <p:cNvPr id="4" name="TextBox 3">
            <a:extLst>
              <a:ext uri="{FF2B5EF4-FFF2-40B4-BE49-F238E27FC236}">
                <a16:creationId xmlns:a16="http://schemas.microsoft.com/office/drawing/2014/main" id="{7E71DE2F-896D-048B-C990-5B387D926F71}"/>
              </a:ext>
            </a:extLst>
          </p:cNvPr>
          <p:cNvSpPr txBox="1"/>
          <p:nvPr/>
        </p:nvSpPr>
        <p:spPr>
          <a:xfrm>
            <a:off x="2176048" y="861774"/>
            <a:ext cx="4084516" cy="369332"/>
          </a:xfrm>
          <a:prstGeom prst="rect">
            <a:avLst/>
          </a:prstGeom>
          <a:noFill/>
        </p:spPr>
        <p:txBody>
          <a:bodyPr wrap="none" rtlCol="0">
            <a:spAutoFit/>
          </a:bodyPr>
          <a:lstStyle/>
          <a:p>
            <a:r>
              <a:rPr lang="en-US" b="1"/>
              <a:t>Routing with the TGW over a GRE Tunnel</a:t>
            </a:r>
          </a:p>
        </p:txBody>
      </p:sp>
      <p:sp>
        <p:nvSpPr>
          <p:cNvPr id="95" name="Rectangle 94">
            <a:extLst>
              <a:ext uri="{FF2B5EF4-FFF2-40B4-BE49-F238E27FC236}">
                <a16:creationId xmlns:a16="http://schemas.microsoft.com/office/drawing/2014/main" id="{1DE5A1AE-0E55-8B71-D1BC-E0151D3DD2C8}"/>
              </a:ext>
            </a:extLst>
          </p:cNvPr>
          <p:cNvSpPr/>
          <p:nvPr/>
        </p:nvSpPr>
        <p:spPr>
          <a:xfrm>
            <a:off x="7874343" y="2555364"/>
            <a:ext cx="2073562" cy="1747271"/>
          </a:xfrm>
          <a:prstGeom prst="rect">
            <a:avLst/>
          </a:prstGeom>
          <a:noFill/>
          <a:ln w="381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ln w="0"/>
                <a:solidFill>
                  <a:srgbClr val="1E8900"/>
                </a:solidFill>
                <a:latin typeface="Arial" panose="020B0604020202020204" pitchFamily="34" charset="0"/>
                <a:cs typeface="Arial" panose="020B0604020202020204" pitchFamily="34" charset="0"/>
              </a:rPr>
              <a:t>VPC E</a:t>
            </a:r>
          </a:p>
        </p:txBody>
      </p:sp>
      <p:pic>
        <p:nvPicPr>
          <p:cNvPr id="97" name="Graphic 96">
            <a:extLst>
              <a:ext uri="{FF2B5EF4-FFF2-40B4-BE49-F238E27FC236}">
                <a16:creationId xmlns:a16="http://schemas.microsoft.com/office/drawing/2014/main" id="{480328C8-B36C-F672-38B0-79E6E5F8EF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60830" y="2544469"/>
            <a:ext cx="381000" cy="381000"/>
          </a:xfrm>
          <a:prstGeom prst="rect">
            <a:avLst/>
          </a:prstGeom>
        </p:spPr>
      </p:pic>
      <p:sp>
        <p:nvSpPr>
          <p:cNvPr id="98" name="TextBox 20">
            <a:extLst>
              <a:ext uri="{FF2B5EF4-FFF2-40B4-BE49-F238E27FC236}">
                <a16:creationId xmlns:a16="http://schemas.microsoft.com/office/drawing/2014/main" id="{71D0D29C-CFE7-2B8F-42A7-3C94602F3065}"/>
              </a:ext>
            </a:extLst>
          </p:cNvPr>
          <p:cNvSpPr txBox="1">
            <a:spLocks noChangeArrowheads="1"/>
          </p:cNvSpPr>
          <p:nvPr/>
        </p:nvSpPr>
        <p:spPr bwMode="auto">
          <a:xfrm>
            <a:off x="7969302" y="3647665"/>
            <a:ext cx="176715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b="1">
                <a:solidFill>
                  <a:srgbClr val="232F3E"/>
                </a:solidFill>
                <a:latin typeface="Arial" panose="020B0604020202020204" pitchFamily="34" charset="0"/>
                <a:cs typeface="Arial" panose="020B0604020202020204" pitchFamily="34" charset="0"/>
              </a:rPr>
              <a:t>NVA</a:t>
            </a:r>
          </a:p>
          <a:p>
            <a:pPr algn="ctr" eaLnBrk="1" hangingPunct="1"/>
            <a:r>
              <a:rPr lang="en-US" altLang="en-US" sz="1100">
                <a:solidFill>
                  <a:srgbClr val="232F3E"/>
                </a:solidFill>
                <a:latin typeface="Arial" panose="020B0604020202020204" pitchFamily="34" charset="0"/>
                <a:cs typeface="Arial" panose="020B0604020202020204" pitchFamily="34" charset="0"/>
              </a:rPr>
              <a:t> </a:t>
            </a:r>
          </a:p>
        </p:txBody>
      </p:sp>
      <p:pic>
        <p:nvPicPr>
          <p:cNvPr id="99" name="Graphic 19">
            <a:extLst>
              <a:ext uri="{FF2B5EF4-FFF2-40B4-BE49-F238E27FC236}">
                <a16:creationId xmlns:a16="http://schemas.microsoft.com/office/drawing/2014/main" id="{1205CA52-3ACE-B6C1-4946-4709907FBA2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97591" y="3194049"/>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0" name="Straight Connector 99">
            <a:extLst>
              <a:ext uri="{FF2B5EF4-FFF2-40B4-BE49-F238E27FC236}">
                <a16:creationId xmlns:a16="http://schemas.microsoft.com/office/drawing/2014/main" id="{4E494E18-90A3-89D3-4DC3-E4F646816179}"/>
              </a:ext>
            </a:extLst>
          </p:cNvPr>
          <p:cNvCxnSpPr>
            <a:cxnSpLocks/>
          </p:cNvCxnSpPr>
          <p:nvPr/>
        </p:nvCxnSpPr>
        <p:spPr>
          <a:xfrm>
            <a:off x="4646786" y="3166230"/>
            <a:ext cx="32275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D9E1BDF-B7F4-450B-9218-4A8E64F41F4B}"/>
              </a:ext>
            </a:extLst>
          </p:cNvPr>
          <p:cNvCxnSpPr>
            <a:cxnSpLocks/>
          </p:cNvCxnSpPr>
          <p:nvPr/>
        </p:nvCxnSpPr>
        <p:spPr>
          <a:xfrm>
            <a:off x="4646786" y="3663949"/>
            <a:ext cx="3227557" cy="0"/>
          </a:xfrm>
          <a:prstGeom prst="line">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 name="Cylinder 13">
            <a:extLst>
              <a:ext uri="{FF2B5EF4-FFF2-40B4-BE49-F238E27FC236}">
                <a16:creationId xmlns:a16="http://schemas.microsoft.com/office/drawing/2014/main" id="{260C8E76-0BDB-D5C8-218F-CEE17763519B}"/>
              </a:ext>
            </a:extLst>
          </p:cNvPr>
          <p:cNvSpPr/>
          <p:nvPr/>
        </p:nvSpPr>
        <p:spPr>
          <a:xfrm rot="5400000">
            <a:off x="6103496" y="1360991"/>
            <a:ext cx="1066983" cy="4145350"/>
          </a:xfrm>
          <a:prstGeom prst="can">
            <a:avLst/>
          </a:prstGeom>
          <a:solidFill>
            <a:srgbClr val="E24307">
              <a:alpha val="3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6CA37609-EFA0-4984-8F33-9482FEC500AB}"/>
              </a:ext>
            </a:extLst>
          </p:cNvPr>
          <p:cNvSpPr txBox="1"/>
          <p:nvPr/>
        </p:nvSpPr>
        <p:spPr>
          <a:xfrm>
            <a:off x="5275075" y="3618653"/>
            <a:ext cx="1675395" cy="307777"/>
          </a:xfrm>
          <a:prstGeom prst="rect">
            <a:avLst/>
          </a:prstGeom>
          <a:noFill/>
        </p:spPr>
        <p:txBody>
          <a:bodyPr wrap="none" rtlCol="0">
            <a:spAutoFit/>
          </a:bodyPr>
          <a:lstStyle/>
          <a:p>
            <a:r>
              <a:rPr lang="en-US" sz="1400"/>
              <a:t>Connect attachment</a:t>
            </a:r>
          </a:p>
        </p:txBody>
      </p:sp>
      <p:cxnSp>
        <p:nvCxnSpPr>
          <p:cNvPr id="17" name="Straight Arrow Connector 16">
            <a:extLst>
              <a:ext uri="{FF2B5EF4-FFF2-40B4-BE49-F238E27FC236}">
                <a16:creationId xmlns:a16="http://schemas.microsoft.com/office/drawing/2014/main" id="{704BC963-4EA0-A346-58AF-CFA4B7A0E54E}"/>
              </a:ext>
            </a:extLst>
          </p:cNvPr>
          <p:cNvCxnSpPr>
            <a:cxnSpLocks/>
            <a:stCxn id="13" idx="3"/>
            <a:endCxn id="99" idx="1"/>
          </p:cNvCxnSpPr>
          <p:nvPr/>
        </p:nvCxnSpPr>
        <p:spPr>
          <a:xfrm flipV="1">
            <a:off x="4646786" y="3428999"/>
            <a:ext cx="3950805" cy="1"/>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EC99B159-FE59-3C58-7E41-EDF8870D7CA0}"/>
              </a:ext>
            </a:extLst>
          </p:cNvPr>
          <p:cNvSpPr txBox="1"/>
          <p:nvPr/>
        </p:nvSpPr>
        <p:spPr>
          <a:xfrm>
            <a:off x="5613000" y="3172742"/>
            <a:ext cx="1081963" cy="307777"/>
          </a:xfrm>
          <a:prstGeom prst="rect">
            <a:avLst/>
          </a:prstGeom>
          <a:noFill/>
        </p:spPr>
        <p:txBody>
          <a:bodyPr wrap="none" rtlCol="0">
            <a:spAutoFit/>
          </a:bodyPr>
          <a:lstStyle/>
          <a:p>
            <a:r>
              <a:rPr lang="en-US" sz="1400"/>
              <a:t>BGP Peering</a:t>
            </a:r>
          </a:p>
        </p:txBody>
      </p:sp>
      <p:sp>
        <p:nvSpPr>
          <p:cNvPr id="106" name="TextBox 105">
            <a:extLst>
              <a:ext uri="{FF2B5EF4-FFF2-40B4-BE49-F238E27FC236}">
                <a16:creationId xmlns:a16="http://schemas.microsoft.com/office/drawing/2014/main" id="{751301E0-CBE7-1AF6-CC24-58EBB44E1B5A}"/>
              </a:ext>
            </a:extLst>
          </p:cNvPr>
          <p:cNvSpPr txBox="1"/>
          <p:nvPr/>
        </p:nvSpPr>
        <p:spPr>
          <a:xfrm>
            <a:off x="5143808" y="2570305"/>
            <a:ext cx="2209836" cy="369332"/>
          </a:xfrm>
          <a:prstGeom prst="rect">
            <a:avLst/>
          </a:prstGeom>
          <a:noFill/>
        </p:spPr>
        <p:txBody>
          <a:bodyPr wrap="none" rtlCol="0">
            <a:spAutoFit/>
          </a:bodyPr>
          <a:lstStyle/>
          <a:p>
            <a:r>
              <a:rPr lang="en-US"/>
              <a:t>GRE Tunnel (5 Gbps*)</a:t>
            </a:r>
          </a:p>
        </p:txBody>
      </p:sp>
      <p:cxnSp>
        <p:nvCxnSpPr>
          <p:cNvPr id="113" name="Straight Connector 112">
            <a:extLst>
              <a:ext uri="{FF2B5EF4-FFF2-40B4-BE49-F238E27FC236}">
                <a16:creationId xmlns:a16="http://schemas.microsoft.com/office/drawing/2014/main" id="{054CCD1B-C878-7A4B-38F2-45C4E85CA9B2}"/>
              </a:ext>
            </a:extLst>
          </p:cNvPr>
          <p:cNvCxnSpPr>
            <a:stCxn id="99" idx="3"/>
          </p:cNvCxnSpPr>
          <p:nvPr/>
        </p:nvCxnSpPr>
        <p:spPr>
          <a:xfrm>
            <a:off x="9067491" y="3428999"/>
            <a:ext cx="3462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BAE3933D-7AF9-CCA1-334C-FA249AB18EE1}"/>
              </a:ext>
            </a:extLst>
          </p:cNvPr>
          <p:cNvCxnSpPr>
            <a:cxnSpLocks/>
            <a:stCxn id="107" idx="2"/>
          </p:cNvCxnSpPr>
          <p:nvPr/>
        </p:nvCxnSpPr>
        <p:spPr>
          <a:xfrm flipH="1">
            <a:off x="10636828" y="2584625"/>
            <a:ext cx="111455" cy="237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A4BD5FA0-467B-49F9-AD10-28D572C1A10B}"/>
              </a:ext>
            </a:extLst>
          </p:cNvPr>
          <p:cNvCxnSpPr>
            <a:cxnSpLocks/>
          </p:cNvCxnSpPr>
          <p:nvPr/>
        </p:nvCxnSpPr>
        <p:spPr>
          <a:xfrm flipH="1">
            <a:off x="10871778" y="2900174"/>
            <a:ext cx="212829" cy="147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800D7C81-F680-409D-31EB-70343DF32205}"/>
              </a:ext>
            </a:extLst>
          </p:cNvPr>
          <p:cNvCxnSpPr>
            <a:cxnSpLocks/>
          </p:cNvCxnSpPr>
          <p:nvPr/>
        </p:nvCxnSpPr>
        <p:spPr>
          <a:xfrm flipH="1" flipV="1">
            <a:off x="10841803" y="3370074"/>
            <a:ext cx="285482" cy="135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6584AA5-F583-11E7-0EE2-0AF090E7A9CD}"/>
              </a:ext>
            </a:extLst>
          </p:cNvPr>
          <p:cNvCxnSpPr>
            <a:cxnSpLocks/>
          </p:cNvCxnSpPr>
          <p:nvPr/>
        </p:nvCxnSpPr>
        <p:spPr>
          <a:xfrm flipH="1" flipV="1">
            <a:off x="10510314" y="3505594"/>
            <a:ext cx="290936" cy="357514"/>
          </a:xfrm>
          <a:prstGeom prst="line">
            <a:avLst/>
          </a:prstGeom>
        </p:spPr>
        <p:style>
          <a:lnRef idx="1">
            <a:schemeClr val="accent1"/>
          </a:lnRef>
          <a:fillRef idx="0">
            <a:schemeClr val="accent1"/>
          </a:fillRef>
          <a:effectRef idx="0">
            <a:schemeClr val="accent1"/>
          </a:effectRef>
          <a:fontRef idx="minor">
            <a:schemeClr val="tx1"/>
          </a:fontRef>
        </p:style>
      </p:cxnSp>
      <p:sp>
        <p:nvSpPr>
          <p:cNvPr id="108" name="Cloud 107">
            <a:extLst>
              <a:ext uri="{FF2B5EF4-FFF2-40B4-BE49-F238E27FC236}">
                <a16:creationId xmlns:a16="http://schemas.microsoft.com/office/drawing/2014/main" id="{6872F364-71B5-633C-4B17-144D7A271088}"/>
              </a:ext>
            </a:extLst>
          </p:cNvPr>
          <p:cNvSpPr/>
          <p:nvPr/>
        </p:nvSpPr>
        <p:spPr>
          <a:xfrm>
            <a:off x="9348050" y="2822092"/>
            <a:ext cx="1591977" cy="900537"/>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a:t>SD-WAN</a:t>
            </a:r>
          </a:p>
        </p:txBody>
      </p:sp>
      <p:pic>
        <p:nvPicPr>
          <p:cNvPr id="109" name="Graphic 17">
            <a:extLst>
              <a:ext uri="{FF2B5EF4-FFF2-40B4-BE49-F238E27FC236}">
                <a16:creationId xmlns:a16="http://schemas.microsoft.com/office/drawing/2014/main" id="{68641A31-15D5-1511-2DCB-78E5EBC0B49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001111" y="251466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 name="Graphic 17">
            <a:extLst>
              <a:ext uri="{FF2B5EF4-FFF2-40B4-BE49-F238E27FC236}">
                <a16:creationId xmlns:a16="http://schemas.microsoft.com/office/drawing/2014/main" id="{E61E5FB2-5D33-0860-68D7-CE490D97F26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054125" y="3244114"/>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 name="Graphic 17">
            <a:extLst>
              <a:ext uri="{FF2B5EF4-FFF2-40B4-BE49-F238E27FC236}">
                <a16:creationId xmlns:a16="http://schemas.microsoft.com/office/drawing/2014/main" id="{45FC4ED5-13EB-4CB3-5DCF-20DE6E4F9F6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36828" y="3766486"/>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 name="Graphic 17">
            <a:extLst>
              <a:ext uri="{FF2B5EF4-FFF2-40B4-BE49-F238E27FC236}">
                <a16:creationId xmlns:a16="http://schemas.microsoft.com/office/drawing/2014/main" id="{B77A6A9B-FF21-AB84-4A0A-D43E7E33C02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513333" y="21147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 name="Rectangle 129">
            <a:extLst>
              <a:ext uri="{FF2B5EF4-FFF2-40B4-BE49-F238E27FC236}">
                <a16:creationId xmlns:a16="http://schemas.microsoft.com/office/drawing/2014/main" id="{D2188BBA-4EA9-717B-2622-9BCBB1C5EC91}"/>
              </a:ext>
            </a:extLst>
          </p:cNvPr>
          <p:cNvSpPr/>
          <p:nvPr/>
        </p:nvSpPr>
        <p:spPr>
          <a:xfrm>
            <a:off x="6556749" y="4792731"/>
            <a:ext cx="1943760" cy="1527379"/>
          </a:xfrm>
          <a:prstGeom prst="rect">
            <a:avLst/>
          </a:prstGeom>
          <a:noFill/>
          <a:ln w="12700" cap="flat" cmpd="sng" algn="ctr">
            <a:solidFill>
              <a:srgbClr val="5A6B86"/>
            </a:solidFill>
            <a:prstDash val="solid"/>
            <a:miter lim="800000"/>
          </a:ln>
          <a:effectLst/>
        </p:spPr>
        <p:txBody>
          <a:bodyPr lIns="457200" tIns="9144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u="none" strike="noStrike" kern="0" cap="none" spc="0" normalizeH="0" baseline="0" noProof="0">
                <a:ln>
                  <a:noFill/>
                </a:ln>
                <a:solidFill>
                  <a:srgbClr val="5A6B86"/>
                </a:solidFill>
                <a:effectLst/>
                <a:uLnTx/>
                <a:uFillTx/>
                <a:latin typeface="Open Sans" panose="020B0606030504020204" pitchFamily="34" charset="0"/>
                <a:ea typeface="+mn-ea"/>
                <a:cs typeface="Open Sans" panose="020B0606030504020204" pitchFamily="34" charset="0"/>
              </a:rPr>
              <a:t>On-premises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u="none" strike="noStrike" kern="0" cap="none" spc="0" normalizeH="0" baseline="0" noProof="0">
                <a:ln>
                  <a:noFill/>
                </a:ln>
                <a:solidFill>
                  <a:srgbClr val="5A6B86"/>
                </a:solidFill>
                <a:effectLst/>
                <a:uLnTx/>
                <a:uFillTx/>
                <a:latin typeface="Open Sans" panose="020B0606030504020204" pitchFamily="34" charset="0"/>
                <a:ea typeface="+mn-ea"/>
                <a:cs typeface="Open Sans" panose="020B0606030504020204" pitchFamily="34" charset="0"/>
              </a:rPr>
              <a:t>data center</a:t>
            </a:r>
          </a:p>
        </p:txBody>
      </p:sp>
      <p:pic>
        <p:nvPicPr>
          <p:cNvPr id="131" name="Graphic 22">
            <a:extLst>
              <a:ext uri="{FF2B5EF4-FFF2-40B4-BE49-F238E27FC236}">
                <a16:creationId xmlns:a16="http://schemas.microsoft.com/office/drawing/2014/main" id="{B8550750-09C3-2B05-A54F-1EA6537E097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56749" y="4788419"/>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2" name="Group 131">
            <a:extLst>
              <a:ext uri="{FF2B5EF4-FFF2-40B4-BE49-F238E27FC236}">
                <a16:creationId xmlns:a16="http://schemas.microsoft.com/office/drawing/2014/main" id="{7E9FFCB0-3683-2D49-EA8E-962D2AF0DB7B}"/>
              </a:ext>
            </a:extLst>
          </p:cNvPr>
          <p:cNvGrpSpPr/>
          <p:nvPr/>
        </p:nvGrpSpPr>
        <p:grpSpPr>
          <a:xfrm>
            <a:off x="6621214" y="5409085"/>
            <a:ext cx="1777035" cy="457200"/>
            <a:chOff x="2776538" y="1897514"/>
            <a:chExt cx="1777035" cy="457200"/>
          </a:xfrm>
        </p:grpSpPr>
        <p:sp>
          <p:nvSpPr>
            <p:cNvPr id="133" name="TextBox 11">
              <a:extLst>
                <a:ext uri="{FF2B5EF4-FFF2-40B4-BE49-F238E27FC236}">
                  <a16:creationId xmlns:a16="http://schemas.microsoft.com/office/drawing/2014/main" id="{1AE9C542-4C53-9531-DD47-4B507ACEB04B}"/>
                </a:ext>
              </a:extLst>
            </p:cNvPr>
            <p:cNvSpPr txBox="1">
              <a:spLocks noChangeArrowheads="1"/>
            </p:cNvSpPr>
            <p:nvPr/>
          </p:nvSpPr>
          <p:spPr bwMode="auto">
            <a:xfrm>
              <a:off x="3042273" y="2022062"/>
              <a:ext cx="15113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latin typeface="Open Sans" panose="020B0606030504020204" pitchFamily="34" charset="0"/>
                  <a:ea typeface="Amazon Ember" panose="020B0603020204020204" pitchFamily="34" charset="0"/>
                  <a:cs typeface="Open Sans" panose="020B0606030504020204" pitchFamily="34" charset="0"/>
                </a:rPr>
                <a:t>Customer router</a:t>
              </a:r>
            </a:p>
          </p:txBody>
        </p:sp>
        <p:pic>
          <p:nvPicPr>
            <p:cNvPr id="134" name="Graphic 7">
              <a:extLst>
                <a:ext uri="{FF2B5EF4-FFF2-40B4-BE49-F238E27FC236}">
                  <a16:creationId xmlns:a16="http://schemas.microsoft.com/office/drawing/2014/main" id="{414B0D7A-CF19-CDC9-0CC1-AD7D87F8F7B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76538" y="1897514"/>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35" name="Graphic 18">
            <a:extLst>
              <a:ext uri="{FF2B5EF4-FFF2-40B4-BE49-F238E27FC236}">
                <a16:creationId xmlns:a16="http://schemas.microsoft.com/office/drawing/2014/main" id="{69C8196F-9AED-8ABA-12B6-BE53BF247C0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43808" y="5345868"/>
            <a:ext cx="583634" cy="583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6" name="Group 135">
            <a:extLst>
              <a:ext uri="{FF2B5EF4-FFF2-40B4-BE49-F238E27FC236}">
                <a16:creationId xmlns:a16="http://schemas.microsoft.com/office/drawing/2014/main" id="{3E4FC20A-6C4B-C2BA-F7D0-8E720DCDF5BE}"/>
              </a:ext>
            </a:extLst>
          </p:cNvPr>
          <p:cNvGrpSpPr/>
          <p:nvPr/>
        </p:nvGrpSpPr>
        <p:grpSpPr>
          <a:xfrm>
            <a:off x="3630786" y="5415682"/>
            <a:ext cx="1270000" cy="682807"/>
            <a:chOff x="3405300" y="3687958"/>
            <a:chExt cx="1270000" cy="682807"/>
          </a:xfrm>
        </p:grpSpPr>
        <p:pic>
          <p:nvPicPr>
            <p:cNvPr id="137" name="Graphic 7">
              <a:extLst>
                <a:ext uri="{FF2B5EF4-FFF2-40B4-BE49-F238E27FC236}">
                  <a16:creationId xmlns:a16="http://schemas.microsoft.com/office/drawing/2014/main" id="{E8F516CC-9B03-6AA7-BA43-58550133269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95440" y="368795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 name="TextBox 16">
              <a:extLst>
                <a:ext uri="{FF2B5EF4-FFF2-40B4-BE49-F238E27FC236}">
                  <a16:creationId xmlns:a16="http://schemas.microsoft.com/office/drawing/2014/main" id="{73CD2F1B-31CE-C97D-B5FB-F48CBFBBB63E}"/>
                </a:ext>
              </a:extLst>
            </p:cNvPr>
            <p:cNvSpPr txBox="1">
              <a:spLocks noChangeArrowheads="1"/>
            </p:cNvSpPr>
            <p:nvPr/>
          </p:nvSpPr>
          <p:spPr bwMode="auto">
            <a:xfrm>
              <a:off x="3405300" y="4109155"/>
              <a:ext cx="12700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latin typeface="Open Sans" panose="020B0606030504020204" pitchFamily="34" charset="0"/>
                  <a:ea typeface="Amazon Ember" panose="020B0603020204020204" pitchFamily="34" charset="0"/>
                  <a:cs typeface="Open Sans" panose="020B0606030504020204" pitchFamily="34" charset="0"/>
                </a:rPr>
                <a:t>DXGW</a:t>
              </a:r>
            </a:p>
          </p:txBody>
        </p:sp>
      </p:grpSp>
      <p:sp>
        <p:nvSpPr>
          <p:cNvPr id="139" name="TextBox 9">
            <a:extLst>
              <a:ext uri="{FF2B5EF4-FFF2-40B4-BE49-F238E27FC236}">
                <a16:creationId xmlns:a16="http://schemas.microsoft.com/office/drawing/2014/main" id="{DFDBCED7-4CDD-7DFA-D76F-8BF3BB32444F}"/>
              </a:ext>
            </a:extLst>
          </p:cNvPr>
          <p:cNvSpPr txBox="1">
            <a:spLocks noChangeArrowheads="1"/>
          </p:cNvSpPr>
          <p:nvPr/>
        </p:nvSpPr>
        <p:spPr bwMode="auto">
          <a:xfrm>
            <a:off x="5048591" y="5929502"/>
            <a:ext cx="7740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Direct Connect</a:t>
            </a:r>
          </a:p>
        </p:txBody>
      </p:sp>
      <p:cxnSp>
        <p:nvCxnSpPr>
          <p:cNvPr id="141" name="Straight Connector 140">
            <a:extLst>
              <a:ext uri="{FF2B5EF4-FFF2-40B4-BE49-F238E27FC236}">
                <a16:creationId xmlns:a16="http://schemas.microsoft.com/office/drawing/2014/main" id="{5B833FC6-4A2D-E215-0AFA-B12F9EB75B8E}"/>
              </a:ext>
            </a:extLst>
          </p:cNvPr>
          <p:cNvCxnSpPr>
            <a:cxnSpLocks/>
            <a:stCxn id="13" idx="2"/>
            <a:endCxn id="137" idx="0"/>
          </p:cNvCxnSpPr>
          <p:nvPr/>
        </p:nvCxnSpPr>
        <p:spPr>
          <a:xfrm flipH="1">
            <a:off x="4249526" y="3810000"/>
            <a:ext cx="16260" cy="16056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078507B1-F765-8ACF-6B3A-BDCEC8298558}"/>
              </a:ext>
            </a:extLst>
          </p:cNvPr>
          <p:cNvCxnSpPr>
            <a:cxnSpLocks/>
            <a:stCxn id="137" idx="3"/>
            <a:endCxn id="135" idx="1"/>
          </p:cNvCxnSpPr>
          <p:nvPr/>
        </p:nvCxnSpPr>
        <p:spPr>
          <a:xfrm flipV="1">
            <a:off x="4478126" y="5637685"/>
            <a:ext cx="665682" cy="6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CF6600F-C14E-B887-AEF4-51EED74FD8AA}"/>
              </a:ext>
            </a:extLst>
          </p:cNvPr>
          <p:cNvCxnSpPr>
            <a:stCxn id="135" idx="3"/>
            <a:endCxn id="134" idx="1"/>
          </p:cNvCxnSpPr>
          <p:nvPr/>
        </p:nvCxnSpPr>
        <p:spPr>
          <a:xfrm>
            <a:off x="5727442" y="5637685"/>
            <a:ext cx="8937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B1F8EA98-9C35-3B0D-C4D1-8712D5108E6B}"/>
              </a:ext>
            </a:extLst>
          </p:cNvPr>
          <p:cNvCxnSpPr>
            <a:cxnSpLocks/>
          </p:cNvCxnSpPr>
          <p:nvPr/>
        </p:nvCxnSpPr>
        <p:spPr>
          <a:xfrm>
            <a:off x="4413247" y="3893886"/>
            <a:ext cx="0" cy="1515199"/>
          </a:xfrm>
          <a:prstGeom prst="line">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7" name="Cylinder 156">
            <a:extLst>
              <a:ext uri="{FF2B5EF4-FFF2-40B4-BE49-F238E27FC236}">
                <a16:creationId xmlns:a16="http://schemas.microsoft.com/office/drawing/2014/main" id="{E16E76C9-B70A-4F4A-4F24-46EA25D2CA45}"/>
              </a:ext>
            </a:extLst>
          </p:cNvPr>
          <p:cNvSpPr/>
          <p:nvPr/>
        </p:nvSpPr>
        <p:spPr>
          <a:xfrm>
            <a:off x="3971293" y="3762927"/>
            <a:ext cx="602141" cy="2088793"/>
          </a:xfrm>
          <a:prstGeom prst="can">
            <a:avLst/>
          </a:prstGeom>
          <a:solidFill>
            <a:srgbClr val="E2430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Cylinder 157">
            <a:extLst>
              <a:ext uri="{FF2B5EF4-FFF2-40B4-BE49-F238E27FC236}">
                <a16:creationId xmlns:a16="http://schemas.microsoft.com/office/drawing/2014/main" id="{665765BF-3B7C-E5A0-9F12-2BC63C57DE66}"/>
              </a:ext>
            </a:extLst>
          </p:cNvPr>
          <p:cNvSpPr/>
          <p:nvPr/>
        </p:nvSpPr>
        <p:spPr>
          <a:xfrm rot="5400000">
            <a:off x="5143153" y="4126480"/>
            <a:ext cx="697740" cy="3022410"/>
          </a:xfrm>
          <a:prstGeom prst="can">
            <a:avLst/>
          </a:prstGeom>
          <a:solidFill>
            <a:srgbClr val="E2430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Freeform: Shape 162">
            <a:extLst>
              <a:ext uri="{FF2B5EF4-FFF2-40B4-BE49-F238E27FC236}">
                <a16:creationId xmlns:a16="http://schemas.microsoft.com/office/drawing/2014/main" id="{C8BD7756-F5B2-BB3B-A190-4AE83235B391}"/>
              </a:ext>
            </a:extLst>
          </p:cNvPr>
          <p:cNvSpPr/>
          <p:nvPr/>
        </p:nvSpPr>
        <p:spPr>
          <a:xfrm>
            <a:off x="4116891" y="3765176"/>
            <a:ext cx="2606638" cy="1795408"/>
          </a:xfrm>
          <a:custGeom>
            <a:avLst/>
            <a:gdLst>
              <a:gd name="connsiteX0" fmla="*/ 71868 w 2606638"/>
              <a:gd name="connsiteY0" fmla="*/ 0 h 1795408"/>
              <a:gd name="connsiteX1" fmla="*/ 44974 w 2606638"/>
              <a:gd name="connsiteY1" fmla="*/ 1136277 h 1795408"/>
              <a:gd name="connsiteX2" fmla="*/ 596303 w 2606638"/>
              <a:gd name="connsiteY2" fmla="*/ 1687606 h 1795408"/>
              <a:gd name="connsiteX3" fmla="*/ 2606638 w 2606638"/>
              <a:gd name="connsiteY3" fmla="*/ 1795183 h 1795408"/>
            </a:gdLst>
            <a:ahLst/>
            <a:cxnLst>
              <a:cxn ang="0">
                <a:pos x="connsiteX0" y="connsiteY0"/>
              </a:cxn>
              <a:cxn ang="0">
                <a:pos x="connsiteX1" y="connsiteY1"/>
              </a:cxn>
              <a:cxn ang="0">
                <a:pos x="connsiteX2" y="connsiteY2"/>
              </a:cxn>
              <a:cxn ang="0">
                <a:pos x="connsiteX3" y="connsiteY3"/>
              </a:cxn>
            </a:cxnLst>
            <a:rect l="l" t="t" r="r" b="b"/>
            <a:pathLst>
              <a:path w="2606638" h="1795408">
                <a:moveTo>
                  <a:pt x="71868" y="0"/>
                </a:moveTo>
                <a:cubicBezTo>
                  <a:pt x="14718" y="427504"/>
                  <a:pt x="-42432" y="855009"/>
                  <a:pt x="44974" y="1136277"/>
                </a:cubicBezTo>
                <a:cubicBezTo>
                  <a:pt x="132380" y="1417545"/>
                  <a:pt x="169359" y="1577788"/>
                  <a:pt x="596303" y="1687606"/>
                </a:cubicBezTo>
                <a:cubicBezTo>
                  <a:pt x="1023247" y="1797424"/>
                  <a:pt x="1814942" y="1796303"/>
                  <a:pt x="2606638" y="1795183"/>
                </a:cubicBezTo>
              </a:path>
            </a:pathLst>
          </a:custGeom>
          <a:noFill/>
          <a:ln w="57150">
            <a:solidFill>
              <a:srgbClr val="E24307"/>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Freeform: Shape 163">
            <a:extLst>
              <a:ext uri="{FF2B5EF4-FFF2-40B4-BE49-F238E27FC236}">
                <a16:creationId xmlns:a16="http://schemas.microsoft.com/office/drawing/2014/main" id="{BAB0B873-D9E1-1B27-5838-9770C1BE764F}"/>
              </a:ext>
            </a:extLst>
          </p:cNvPr>
          <p:cNvSpPr/>
          <p:nvPr/>
        </p:nvSpPr>
        <p:spPr>
          <a:xfrm>
            <a:off x="4654829" y="4087906"/>
            <a:ext cx="1799759" cy="1084664"/>
          </a:xfrm>
          <a:custGeom>
            <a:avLst/>
            <a:gdLst>
              <a:gd name="connsiteX0" fmla="*/ 4577 w 1799759"/>
              <a:gd name="connsiteY0" fmla="*/ 0 h 1084664"/>
              <a:gd name="connsiteX1" fmla="*/ 280242 w 1799759"/>
              <a:gd name="connsiteY1" fmla="*/ 927847 h 1084664"/>
              <a:gd name="connsiteX2" fmla="*/ 1799759 w 1799759"/>
              <a:gd name="connsiteY2" fmla="*/ 1075765 h 1084664"/>
            </a:gdLst>
            <a:ahLst/>
            <a:cxnLst>
              <a:cxn ang="0">
                <a:pos x="connsiteX0" y="connsiteY0"/>
              </a:cxn>
              <a:cxn ang="0">
                <a:pos x="connsiteX1" y="connsiteY1"/>
              </a:cxn>
              <a:cxn ang="0">
                <a:pos x="connsiteX2" y="connsiteY2"/>
              </a:cxn>
            </a:cxnLst>
            <a:rect l="l" t="t" r="r" b="b"/>
            <a:pathLst>
              <a:path w="1799759" h="1084664">
                <a:moveTo>
                  <a:pt x="4577" y="0"/>
                </a:moveTo>
                <a:cubicBezTo>
                  <a:pt x="-7189" y="374276"/>
                  <a:pt x="-18955" y="748553"/>
                  <a:pt x="280242" y="927847"/>
                </a:cubicBezTo>
                <a:cubicBezTo>
                  <a:pt x="579439" y="1107141"/>
                  <a:pt x="1189599" y="1091453"/>
                  <a:pt x="1799759" y="1075765"/>
                </a:cubicBezTo>
              </a:path>
            </a:pathLst>
          </a:custGeom>
          <a:noFill/>
          <a:ln w="38100">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TextBox 164">
            <a:extLst>
              <a:ext uri="{FF2B5EF4-FFF2-40B4-BE49-F238E27FC236}">
                <a16:creationId xmlns:a16="http://schemas.microsoft.com/office/drawing/2014/main" id="{8FD09CE6-D007-67E3-65EE-D6238A88ABD7}"/>
              </a:ext>
            </a:extLst>
          </p:cNvPr>
          <p:cNvSpPr txBox="1"/>
          <p:nvPr/>
        </p:nvSpPr>
        <p:spPr>
          <a:xfrm>
            <a:off x="5048591" y="4784881"/>
            <a:ext cx="1305357" cy="369332"/>
          </a:xfrm>
          <a:prstGeom prst="rect">
            <a:avLst/>
          </a:prstGeom>
          <a:noFill/>
        </p:spPr>
        <p:txBody>
          <a:bodyPr wrap="none" rtlCol="0">
            <a:spAutoFit/>
          </a:bodyPr>
          <a:lstStyle/>
          <a:p>
            <a:r>
              <a:rPr lang="en-US">
                <a:solidFill>
                  <a:srgbClr val="C00000"/>
                </a:solidFill>
              </a:rPr>
              <a:t>5000 routes</a:t>
            </a:r>
          </a:p>
        </p:txBody>
      </p:sp>
      <p:sp>
        <p:nvSpPr>
          <p:cNvPr id="167" name="Freeform: Shape 166">
            <a:extLst>
              <a:ext uri="{FF2B5EF4-FFF2-40B4-BE49-F238E27FC236}">
                <a16:creationId xmlns:a16="http://schemas.microsoft.com/office/drawing/2014/main" id="{07064F39-ED58-EE09-A2F4-065C55638969}"/>
              </a:ext>
            </a:extLst>
          </p:cNvPr>
          <p:cNvSpPr/>
          <p:nvPr/>
        </p:nvSpPr>
        <p:spPr>
          <a:xfrm>
            <a:off x="4800600" y="4087906"/>
            <a:ext cx="1627094" cy="719418"/>
          </a:xfrm>
          <a:custGeom>
            <a:avLst/>
            <a:gdLst>
              <a:gd name="connsiteX0" fmla="*/ 1627094 w 1627094"/>
              <a:gd name="connsiteY0" fmla="*/ 719418 h 719418"/>
              <a:gd name="connsiteX1" fmla="*/ 564776 w 1627094"/>
              <a:gd name="connsiteY1" fmla="*/ 578223 h 719418"/>
              <a:gd name="connsiteX2" fmla="*/ 0 w 1627094"/>
              <a:gd name="connsiteY2" fmla="*/ 0 h 719418"/>
            </a:gdLst>
            <a:ahLst/>
            <a:cxnLst>
              <a:cxn ang="0">
                <a:pos x="connsiteX0" y="connsiteY0"/>
              </a:cxn>
              <a:cxn ang="0">
                <a:pos x="connsiteX1" y="connsiteY1"/>
              </a:cxn>
              <a:cxn ang="0">
                <a:pos x="connsiteX2" y="connsiteY2"/>
              </a:cxn>
            </a:cxnLst>
            <a:rect l="l" t="t" r="r" b="b"/>
            <a:pathLst>
              <a:path w="1627094" h="719418">
                <a:moveTo>
                  <a:pt x="1627094" y="719418"/>
                </a:moveTo>
                <a:cubicBezTo>
                  <a:pt x="1231526" y="708772"/>
                  <a:pt x="835958" y="698126"/>
                  <a:pt x="564776" y="578223"/>
                </a:cubicBezTo>
                <a:cubicBezTo>
                  <a:pt x="293594" y="458320"/>
                  <a:pt x="146797" y="229160"/>
                  <a:pt x="0" y="0"/>
                </a:cubicBezTo>
              </a:path>
            </a:pathLst>
          </a:custGeom>
          <a:noFill/>
          <a:ln w="38100">
            <a:solidFill>
              <a:srgbClr val="00B0F0"/>
            </a:solidFill>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TextBox 167">
            <a:extLst>
              <a:ext uri="{FF2B5EF4-FFF2-40B4-BE49-F238E27FC236}">
                <a16:creationId xmlns:a16="http://schemas.microsoft.com/office/drawing/2014/main" id="{9DFA107C-9ABC-0BF5-6B9F-3AF866140E4D}"/>
              </a:ext>
            </a:extLst>
          </p:cNvPr>
          <p:cNvSpPr txBox="1"/>
          <p:nvPr/>
        </p:nvSpPr>
        <p:spPr>
          <a:xfrm>
            <a:off x="5283701" y="4354021"/>
            <a:ext cx="1305357" cy="369332"/>
          </a:xfrm>
          <a:prstGeom prst="rect">
            <a:avLst/>
          </a:prstGeom>
          <a:noFill/>
        </p:spPr>
        <p:txBody>
          <a:bodyPr wrap="none" rtlCol="0">
            <a:spAutoFit/>
          </a:bodyPr>
          <a:lstStyle/>
          <a:p>
            <a:r>
              <a:rPr lang="en-US">
                <a:solidFill>
                  <a:srgbClr val="00B0F0"/>
                </a:solidFill>
              </a:rPr>
              <a:t>1000 routes</a:t>
            </a:r>
          </a:p>
        </p:txBody>
      </p:sp>
      <p:sp>
        <p:nvSpPr>
          <p:cNvPr id="169" name="TextBox 168">
            <a:extLst>
              <a:ext uri="{FF2B5EF4-FFF2-40B4-BE49-F238E27FC236}">
                <a16:creationId xmlns:a16="http://schemas.microsoft.com/office/drawing/2014/main" id="{C5E1EBAA-44DE-7882-9960-6057A8CC8C15}"/>
              </a:ext>
            </a:extLst>
          </p:cNvPr>
          <p:cNvSpPr txBox="1"/>
          <p:nvPr/>
        </p:nvSpPr>
        <p:spPr>
          <a:xfrm>
            <a:off x="5696254" y="5268971"/>
            <a:ext cx="1081963" cy="307777"/>
          </a:xfrm>
          <a:prstGeom prst="rect">
            <a:avLst/>
          </a:prstGeom>
          <a:noFill/>
        </p:spPr>
        <p:txBody>
          <a:bodyPr wrap="none" rtlCol="0">
            <a:spAutoFit/>
          </a:bodyPr>
          <a:lstStyle/>
          <a:p>
            <a:r>
              <a:rPr lang="en-US" sz="1400"/>
              <a:t>BGP Peering</a:t>
            </a:r>
          </a:p>
        </p:txBody>
      </p:sp>
      <p:sp>
        <p:nvSpPr>
          <p:cNvPr id="171" name="Freeform: Shape 170">
            <a:extLst>
              <a:ext uri="{FF2B5EF4-FFF2-40B4-BE49-F238E27FC236}">
                <a16:creationId xmlns:a16="http://schemas.microsoft.com/office/drawing/2014/main" id="{BFFDB605-716D-D9F3-B790-45718C7D6A15}"/>
              </a:ext>
            </a:extLst>
          </p:cNvPr>
          <p:cNvSpPr/>
          <p:nvPr/>
        </p:nvSpPr>
        <p:spPr>
          <a:xfrm>
            <a:off x="4558553" y="2326406"/>
            <a:ext cx="3267635" cy="490753"/>
          </a:xfrm>
          <a:custGeom>
            <a:avLst/>
            <a:gdLst>
              <a:gd name="connsiteX0" fmla="*/ 0 w 3267635"/>
              <a:gd name="connsiteY0" fmla="*/ 490753 h 490753"/>
              <a:gd name="connsiteX1" fmla="*/ 746312 w 3267635"/>
              <a:gd name="connsiteY1" fmla="*/ 60447 h 490753"/>
              <a:gd name="connsiteX2" fmla="*/ 3267635 w 3267635"/>
              <a:gd name="connsiteY2" fmla="*/ 13382 h 490753"/>
            </a:gdLst>
            <a:ahLst/>
            <a:cxnLst>
              <a:cxn ang="0">
                <a:pos x="connsiteX0" y="connsiteY0"/>
              </a:cxn>
              <a:cxn ang="0">
                <a:pos x="connsiteX1" y="connsiteY1"/>
              </a:cxn>
              <a:cxn ang="0">
                <a:pos x="connsiteX2" y="connsiteY2"/>
              </a:cxn>
            </a:cxnLst>
            <a:rect l="l" t="t" r="r" b="b"/>
            <a:pathLst>
              <a:path w="3267635" h="490753">
                <a:moveTo>
                  <a:pt x="0" y="490753"/>
                </a:moveTo>
                <a:cubicBezTo>
                  <a:pt x="100853" y="315381"/>
                  <a:pt x="201706" y="140009"/>
                  <a:pt x="746312" y="60447"/>
                </a:cubicBezTo>
                <a:cubicBezTo>
                  <a:pt x="1290918" y="-19115"/>
                  <a:pt x="2279276" y="-2867"/>
                  <a:pt x="3267635" y="13382"/>
                </a:cubicBezTo>
              </a:path>
            </a:pathLst>
          </a:custGeom>
          <a:noFill/>
          <a:ln w="38100">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TextBox 171">
            <a:extLst>
              <a:ext uri="{FF2B5EF4-FFF2-40B4-BE49-F238E27FC236}">
                <a16:creationId xmlns:a16="http://schemas.microsoft.com/office/drawing/2014/main" id="{59809FAF-DB05-4E17-AF0D-BF58087028C4}"/>
              </a:ext>
            </a:extLst>
          </p:cNvPr>
          <p:cNvSpPr txBox="1"/>
          <p:nvPr/>
        </p:nvSpPr>
        <p:spPr>
          <a:xfrm>
            <a:off x="5825625" y="1986532"/>
            <a:ext cx="1305357" cy="369332"/>
          </a:xfrm>
          <a:prstGeom prst="rect">
            <a:avLst/>
          </a:prstGeom>
          <a:noFill/>
        </p:spPr>
        <p:txBody>
          <a:bodyPr wrap="none" rtlCol="0">
            <a:spAutoFit/>
          </a:bodyPr>
          <a:lstStyle/>
          <a:p>
            <a:r>
              <a:rPr lang="en-US">
                <a:solidFill>
                  <a:srgbClr val="C00000"/>
                </a:solidFill>
              </a:rPr>
              <a:t>5000 routes</a:t>
            </a:r>
          </a:p>
        </p:txBody>
      </p:sp>
      <p:sp>
        <p:nvSpPr>
          <p:cNvPr id="173" name="Freeform: Shape 172">
            <a:extLst>
              <a:ext uri="{FF2B5EF4-FFF2-40B4-BE49-F238E27FC236}">
                <a16:creationId xmlns:a16="http://schemas.microsoft.com/office/drawing/2014/main" id="{6F0D8E37-2E46-9BA8-205D-3A043C3B6E88}"/>
              </a:ext>
            </a:extLst>
          </p:cNvPr>
          <p:cNvSpPr/>
          <p:nvPr/>
        </p:nvSpPr>
        <p:spPr>
          <a:xfrm>
            <a:off x="4309782" y="1859019"/>
            <a:ext cx="3429000" cy="890905"/>
          </a:xfrm>
          <a:custGeom>
            <a:avLst/>
            <a:gdLst>
              <a:gd name="connsiteX0" fmla="*/ 3429000 w 3429000"/>
              <a:gd name="connsiteY0" fmla="*/ 97528 h 890905"/>
              <a:gd name="connsiteX1" fmla="*/ 1075765 w 3429000"/>
              <a:gd name="connsiteY1" fmla="*/ 70634 h 890905"/>
              <a:gd name="connsiteX2" fmla="*/ 0 w 3429000"/>
              <a:gd name="connsiteY2" fmla="*/ 890905 h 890905"/>
            </a:gdLst>
            <a:ahLst/>
            <a:cxnLst>
              <a:cxn ang="0">
                <a:pos x="connsiteX0" y="connsiteY0"/>
              </a:cxn>
              <a:cxn ang="0">
                <a:pos x="connsiteX1" y="connsiteY1"/>
              </a:cxn>
              <a:cxn ang="0">
                <a:pos x="connsiteX2" y="connsiteY2"/>
              </a:cxn>
            </a:cxnLst>
            <a:rect l="l" t="t" r="r" b="b"/>
            <a:pathLst>
              <a:path w="3429000" h="890905">
                <a:moveTo>
                  <a:pt x="3429000" y="97528"/>
                </a:moveTo>
                <a:cubicBezTo>
                  <a:pt x="2538132" y="17966"/>
                  <a:pt x="1647265" y="-61596"/>
                  <a:pt x="1075765" y="70634"/>
                </a:cubicBezTo>
                <a:cubicBezTo>
                  <a:pt x="504265" y="202864"/>
                  <a:pt x="252132" y="546884"/>
                  <a:pt x="0" y="890905"/>
                </a:cubicBezTo>
              </a:path>
            </a:pathLst>
          </a:custGeom>
          <a:noFill/>
          <a:ln w="38100">
            <a:solidFill>
              <a:srgbClr val="00B0F0"/>
            </a:solidFill>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TextBox 173">
            <a:extLst>
              <a:ext uri="{FF2B5EF4-FFF2-40B4-BE49-F238E27FC236}">
                <a16:creationId xmlns:a16="http://schemas.microsoft.com/office/drawing/2014/main" id="{8BDF2506-CD69-C3CD-F7A9-84EA5774FB0D}"/>
              </a:ext>
            </a:extLst>
          </p:cNvPr>
          <p:cNvSpPr txBox="1"/>
          <p:nvPr/>
        </p:nvSpPr>
        <p:spPr>
          <a:xfrm>
            <a:off x="5775015" y="1520643"/>
            <a:ext cx="1305357" cy="369332"/>
          </a:xfrm>
          <a:prstGeom prst="rect">
            <a:avLst/>
          </a:prstGeom>
          <a:noFill/>
        </p:spPr>
        <p:txBody>
          <a:bodyPr wrap="none" rtlCol="0">
            <a:spAutoFit/>
          </a:bodyPr>
          <a:lstStyle/>
          <a:p>
            <a:r>
              <a:rPr lang="en-US">
                <a:solidFill>
                  <a:srgbClr val="00B0F0"/>
                </a:solidFill>
              </a:rPr>
              <a:t>1000 routes</a:t>
            </a:r>
          </a:p>
        </p:txBody>
      </p:sp>
      <p:sp>
        <p:nvSpPr>
          <p:cNvPr id="175" name="TextBox 174">
            <a:extLst>
              <a:ext uri="{FF2B5EF4-FFF2-40B4-BE49-F238E27FC236}">
                <a16:creationId xmlns:a16="http://schemas.microsoft.com/office/drawing/2014/main" id="{6B390900-FFD8-9E59-F27C-754D8BE52EAE}"/>
              </a:ext>
            </a:extLst>
          </p:cNvPr>
          <p:cNvSpPr txBox="1"/>
          <p:nvPr/>
        </p:nvSpPr>
        <p:spPr>
          <a:xfrm>
            <a:off x="8200191" y="1062757"/>
            <a:ext cx="3342710" cy="523220"/>
          </a:xfrm>
          <a:prstGeom prst="rect">
            <a:avLst/>
          </a:prstGeom>
          <a:noFill/>
        </p:spPr>
        <p:txBody>
          <a:bodyPr wrap="none" rtlCol="0">
            <a:spAutoFit/>
          </a:bodyPr>
          <a:lstStyle/>
          <a:p>
            <a:r>
              <a:rPr lang="en-US" sz="1400"/>
              <a:t>*Up to 4 GRE Tunnels (TGW Connect Peers)</a:t>
            </a:r>
          </a:p>
          <a:p>
            <a:r>
              <a:rPr lang="en-US" sz="1400"/>
              <a:t>per Connect attachment for 20 Gbps</a:t>
            </a:r>
          </a:p>
        </p:txBody>
      </p:sp>
      <p:sp>
        <p:nvSpPr>
          <p:cNvPr id="177" name="TextBox 176">
            <a:extLst>
              <a:ext uri="{FF2B5EF4-FFF2-40B4-BE49-F238E27FC236}">
                <a16:creationId xmlns:a16="http://schemas.microsoft.com/office/drawing/2014/main" id="{F34E6B2C-664C-A69B-F625-6BEB3CCE07D2}"/>
              </a:ext>
            </a:extLst>
          </p:cNvPr>
          <p:cNvSpPr txBox="1"/>
          <p:nvPr/>
        </p:nvSpPr>
        <p:spPr>
          <a:xfrm rot="16200000">
            <a:off x="3076275" y="4680855"/>
            <a:ext cx="1532086" cy="276999"/>
          </a:xfrm>
          <a:prstGeom prst="rect">
            <a:avLst/>
          </a:prstGeom>
          <a:noFill/>
        </p:spPr>
        <p:txBody>
          <a:bodyPr wrap="none" rtlCol="0">
            <a:spAutoFit/>
          </a:bodyPr>
          <a:lstStyle/>
          <a:p>
            <a:r>
              <a:rPr lang="en-US" sz="1200"/>
              <a:t>GRE Tunnel (5 Gbps*)</a:t>
            </a:r>
          </a:p>
        </p:txBody>
      </p:sp>
    </p:spTree>
    <p:custDataLst>
      <p:tags r:id="rId1"/>
    </p:custDataLst>
    <p:extLst>
      <p:ext uri="{BB962C8B-B14F-4D97-AF65-F5344CB8AC3E}">
        <p14:creationId xmlns:p14="http://schemas.microsoft.com/office/powerpoint/2010/main" val="4234210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anim calcmode="lin" valueType="num">
                                      <p:cBhvr>
                                        <p:cTn id="8" dur="1000" fill="hold"/>
                                        <p:tgtEl>
                                          <p:spTgt spid="100"/>
                                        </p:tgtEl>
                                        <p:attrNameLst>
                                          <p:attrName>ppt_x</p:attrName>
                                        </p:attrNameLst>
                                      </p:cBhvr>
                                      <p:tavLst>
                                        <p:tav tm="0">
                                          <p:val>
                                            <p:strVal val="#ppt_x"/>
                                          </p:val>
                                        </p:tav>
                                        <p:tav tm="100000">
                                          <p:val>
                                            <p:strVal val="#ppt_x"/>
                                          </p:val>
                                        </p:tav>
                                      </p:tavLst>
                                    </p:anim>
                                    <p:anim calcmode="lin" valueType="num">
                                      <p:cBhvr>
                                        <p:cTn id="9"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1"/>
                                        </p:tgtEl>
                                        <p:attrNameLst>
                                          <p:attrName>style.visibility</p:attrName>
                                        </p:attrNameLst>
                                      </p:cBhvr>
                                      <p:to>
                                        <p:strVal val="visible"/>
                                      </p:to>
                                    </p:set>
                                    <p:animEffect transition="in" filter="fade">
                                      <p:cBhvr>
                                        <p:cTn id="14" dur="1000"/>
                                        <p:tgtEl>
                                          <p:spTgt spid="101"/>
                                        </p:tgtEl>
                                      </p:cBhvr>
                                    </p:animEffect>
                                    <p:anim calcmode="lin" valueType="num">
                                      <p:cBhvr>
                                        <p:cTn id="15" dur="1000" fill="hold"/>
                                        <p:tgtEl>
                                          <p:spTgt spid="101"/>
                                        </p:tgtEl>
                                        <p:attrNameLst>
                                          <p:attrName>ppt_x</p:attrName>
                                        </p:attrNameLst>
                                      </p:cBhvr>
                                      <p:tavLst>
                                        <p:tav tm="0">
                                          <p:val>
                                            <p:strVal val="#ppt_x"/>
                                          </p:val>
                                        </p:tav>
                                        <p:tav tm="100000">
                                          <p:val>
                                            <p:strVal val="#ppt_x"/>
                                          </p:val>
                                        </p:tav>
                                      </p:tavLst>
                                    </p:anim>
                                    <p:anim calcmode="lin" valueType="num">
                                      <p:cBhvr>
                                        <p:cTn id="16" dur="1000" fill="hold"/>
                                        <p:tgtEl>
                                          <p:spTgt spid="101"/>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1000"/>
                                        <p:tgtEl>
                                          <p:spTgt spid="40"/>
                                        </p:tgtEl>
                                      </p:cBhvr>
                                    </p:animEffect>
                                    <p:anim calcmode="lin" valueType="num">
                                      <p:cBhvr>
                                        <p:cTn id="20" dur="1000" fill="hold"/>
                                        <p:tgtEl>
                                          <p:spTgt spid="40"/>
                                        </p:tgtEl>
                                        <p:attrNameLst>
                                          <p:attrName>ppt_x</p:attrName>
                                        </p:attrNameLst>
                                      </p:cBhvr>
                                      <p:tavLst>
                                        <p:tav tm="0">
                                          <p:val>
                                            <p:strVal val="#ppt_x"/>
                                          </p:val>
                                        </p:tav>
                                        <p:tav tm="100000">
                                          <p:val>
                                            <p:strVal val="#ppt_x"/>
                                          </p:val>
                                        </p:tav>
                                      </p:tavLst>
                                    </p:anim>
                                    <p:anim calcmode="lin" valueType="num">
                                      <p:cBhvr>
                                        <p:cTn id="21"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06"/>
                                        </p:tgtEl>
                                        <p:attrNameLst>
                                          <p:attrName>style.visibility</p:attrName>
                                        </p:attrNameLst>
                                      </p:cBhvr>
                                      <p:to>
                                        <p:strVal val="visible"/>
                                      </p:to>
                                    </p:set>
                                    <p:animEffect transition="in" filter="fade">
                                      <p:cBhvr>
                                        <p:cTn id="31" dur="1000"/>
                                        <p:tgtEl>
                                          <p:spTgt spid="106"/>
                                        </p:tgtEl>
                                      </p:cBhvr>
                                    </p:animEffect>
                                    <p:anim calcmode="lin" valueType="num">
                                      <p:cBhvr>
                                        <p:cTn id="32" dur="1000" fill="hold"/>
                                        <p:tgtEl>
                                          <p:spTgt spid="106"/>
                                        </p:tgtEl>
                                        <p:attrNameLst>
                                          <p:attrName>ppt_x</p:attrName>
                                        </p:attrNameLst>
                                      </p:cBhvr>
                                      <p:tavLst>
                                        <p:tav tm="0">
                                          <p:val>
                                            <p:strVal val="#ppt_x"/>
                                          </p:val>
                                        </p:tav>
                                        <p:tav tm="100000">
                                          <p:val>
                                            <p:strVal val="#ppt_x"/>
                                          </p:val>
                                        </p:tav>
                                      </p:tavLst>
                                    </p:anim>
                                    <p:anim calcmode="lin" valueType="num">
                                      <p:cBhvr>
                                        <p:cTn id="33" dur="1000" fill="hold"/>
                                        <p:tgtEl>
                                          <p:spTgt spid="106"/>
                                        </p:tgtEl>
                                        <p:attrNameLst>
                                          <p:attrName>ppt_y</p:attrName>
                                        </p:attrNameLst>
                                      </p:cBhvr>
                                      <p:tavLst>
                                        <p:tav tm="0">
                                          <p:val>
                                            <p:strVal val="#ppt_y+.1"/>
                                          </p:val>
                                        </p:tav>
                                        <p:tav tm="100000">
                                          <p:val>
                                            <p:strVal val="#ppt_y"/>
                                          </p:val>
                                        </p:tav>
                                      </p:tavLst>
                                    </p:anim>
                                  </p:childTnLst>
                                </p:cTn>
                              </p:par>
                              <p:par>
                                <p:cTn id="34" presetID="10" presetClass="entr" presetSubtype="0" fill="hold" grpId="0" nodeType="withEffect">
                                  <p:stCondLst>
                                    <p:cond delay="0"/>
                                  </p:stCondLst>
                                  <p:childTnLst>
                                    <p:set>
                                      <p:cBhvr>
                                        <p:cTn id="35" dur="1" fill="hold">
                                          <p:stCondLst>
                                            <p:cond delay="0"/>
                                          </p:stCondLst>
                                        </p:cTn>
                                        <p:tgtEl>
                                          <p:spTgt spid="175"/>
                                        </p:tgtEl>
                                        <p:attrNameLst>
                                          <p:attrName>style.visibility</p:attrName>
                                        </p:attrNameLst>
                                      </p:cBhvr>
                                      <p:to>
                                        <p:strVal val="visible"/>
                                      </p:to>
                                    </p:set>
                                    <p:animEffect transition="in" filter="fade">
                                      <p:cBhvr>
                                        <p:cTn id="36" dur="500"/>
                                        <p:tgtEl>
                                          <p:spTgt spid="175"/>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05"/>
                                        </p:tgtEl>
                                        <p:attrNameLst>
                                          <p:attrName>style.visibility</p:attrName>
                                        </p:attrNameLst>
                                      </p:cBhvr>
                                      <p:to>
                                        <p:strVal val="visible"/>
                                      </p:to>
                                    </p:set>
                                    <p:animEffect transition="in" filter="fade">
                                      <p:cBhvr>
                                        <p:cTn id="41" dur="1000"/>
                                        <p:tgtEl>
                                          <p:spTgt spid="105"/>
                                        </p:tgtEl>
                                      </p:cBhvr>
                                    </p:animEffect>
                                    <p:anim calcmode="lin" valueType="num">
                                      <p:cBhvr>
                                        <p:cTn id="42" dur="1000" fill="hold"/>
                                        <p:tgtEl>
                                          <p:spTgt spid="105"/>
                                        </p:tgtEl>
                                        <p:attrNameLst>
                                          <p:attrName>ppt_x</p:attrName>
                                        </p:attrNameLst>
                                      </p:cBhvr>
                                      <p:tavLst>
                                        <p:tav tm="0">
                                          <p:val>
                                            <p:strVal val="#ppt_x"/>
                                          </p:val>
                                        </p:tav>
                                        <p:tav tm="100000">
                                          <p:val>
                                            <p:strVal val="#ppt_x"/>
                                          </p:val>
                                        </p:tav>
                                      </p:tavLst>
                                    </p:anim>
                                    <p:anim calcmode="lin" valueType="num">
                                      <p:cBhvr>
                                        <p:cTn id="43" dur="1000" fill="hold"/>
                                        <p:tgtEl>
                                          <p:spTgt spid="105"/>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1000"/>
                                        <p:tgtEl>
                                          <p:spTgt spid="17"/>
                                        </p:tgtEl>
                                      </p:cBhvr>
                                    </p:animEffect>
                                    <p:anim calcmode="lin" valueType="num">
                                      <p:cBhvr>
                                        <p:cTn id="47" dur="1000" fill="hold"/>
                                        <p:tgtEl>
                                          <p:spTgt spid="17"/>
                                        </p:tgtEl>
                                        <p:attrNameLst>
                                          <p:attrName>ppt_x</p:attrName>
                                        </p:attrNameLst>
                                      </p:cBhvr>
                                      <p:tavLst>
                                        <p:tav tm="0">
                                          <p:val>
                                            <p:strVal val="#ppt_x"/>
                                          </p:val>
                                        </p:tav>
                                        <p:tav tm="100000">
                                          <p:val>
                                            <p:strVal val="#ppt_x"/>
                                          </p:val>
                                        </p:tav>
                                      </p:tavLst>
                                    </p:anim>
                                    <p:anim calcmode="lin" valueType="num">
                                      <p:cBhvr>
                                        <p:cTn id="4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171"/>
                                        </p:tgtEl>
                                        <p:attrNameLst>
                                          <p:attrName>style.visibility</p:attrName>
                                        </p:attrNameLst>
                                      </p:cBhvr>
                                      <p:to>
                                        <p:strVal val="visible"/>
                                      </p:to>
                                    </p:set>
                                    <p:animEffect transition="in" filter="fade">
                                      <p:cBhvr>
                                        <p:cTn id="53" dur="1000"/>
                                        <p:tgtEl>
                                          <p:spTgt spid="171"/>
                                        </p:tgtEl>
                                      </p:cBhvr>
                                    </p:animEffect>
                                    <p:anim calcmode="lin" valueType="num">
                                      <p:cBhvr>
                                        <p:cTn id="54" dur="1000" fill="hold"/>
                                        <p:tgtEl>
                                          <p:spTgt spid="171"/>
                                        </p:tgtEl>
                                        <p:attrNameLst>
                                          <p:attrName>ppt_x</p:attrName>
                                        </p:attrNameLst>
                                      </p:cBhvr>
                                      <p:tavLst>
                                        <p:tav tm="0">
                                          <p:val>
                                            <p:strVal val="#ppt_x"/>
                                          </p:val>
                                        </p:tav>
                                        <p:tav tm="100000">
                                          <p:val>
                                            <p:strVal val="#ppt_x"/>
                                          </p:val>
                                        </p:tav>
                                      </p:tavLst>
                                    </p:anim>
                                    <p:anim calcmode="lin" valueType="num">
                                      <p:cBhvr>
                                        <p:cTn id="55" dur="1000" fill="hold"/>
                                        <p:tgtEl>
                                          <p:spTgt spid="171"/>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72"/>
                                        </p:tgtEl>
                                        <p:attrNameLst>
                                          <p:attrName>style.visibility</p:attrName>
                                        </p:attrNameLst>
                                      </p:cBhvr>
                                      <p:to>
                                        <p:strVal val="visible"/>
                                      </p:to>
                                    </p:set>
                                    <p:animEffect transition="in" filter="fade">
                                      <p:cBhvr>
                                        <p:cTn id="58" dur="1000"/>
                                        <p:tgtEl>
                                          <p:spTgt spid="172"/>
                                        </p:tgtEl>
                                      </p:cBhvr>
                                    </p:animEffect>
                                    <p:anim calcmode="lin" valueType="num">
                                      <p:cBhvr>
                                        <p:cTn id="59" dur="1000" fill="hold"/>
                                        <p:tgtEl>
                                          <p:spTgt spid="172"/>
                                        </p:tgtEl>
                                        <p:attrNameLst>
                                          <p:attrName>ppt_x</p:attrName>
                                        </p:attrNameLst>
                                      </p:cBhvr>
                                      <p:tavLst>
                                        <p:tav tm="0">
                                          <p:val>
                                            <p:strVal val="#ppt_x"/>
                                          </p:val>
                                        </p:tav>
                                        <p:tav tm="100000">
                                          <p:val>
                                            <p:strVal val="#ppt_x"/>
                                          </p:val>
                                        </p:tav>
                                      </p:tavLst>
                                    </p:anim>
                                    <p:anim calcmode="lin" valueType="num">
                                      <p:cBhvr>
                                        <p:cTn id="60" dur="1000" fill="hold"/>
                                        <p:tgtEl>
                                          <p:spTgt spid="172"/>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174"/>
                                        </p:tgtEl>
                                        <p:attrNameLst>
                                          <p:attrName>style.visibility</p:attrName>
                                        </p:attrNameLst>
                                      </p:cBhvr>
                                      <p:to>
                                        <p:strVal val="visible"/>
                                      </p:to>
                                    </p:set>
                                    <p:animEffect transition="in" filter="fade">
                                      <p:cBhvr>
                                        <p:cTn id="65" dur="1000"/>
                                        <p:tgtEl>
                                          <p:spTgt spid="174"/>
                                        </p:tgtEl>
                                      </p:cBhvr>
                                    </p:animEffect>
                                    <p:anim calcmode="lin" valueType="num">
                                      <p:cBhvr>
                                        <p:cTn id="66" dur="1000" fill="hold"/>
                                        <p:tgtEl>
                                          <p:spTgt spid="174"/>
                                        </p:tgtEl>
                                        <p:attrNameLst>
                                          <p:attrName>ppt_x</p:attrName>
                                        </p:attrNameLst>
                                      </p:cBhvr>
                                      <p:tavLst>
                                        <p:tav tm="0">
                                          <p:val>
                                            <p:strVal val="#ppt_x"/>
                                          </p:val>
                                        </p:tav>
                                        <p:tav tm="100000">
                                          <p:val>
                                            <p:strVal val="#ppt_x"/>
                                          </p:val>
                                        </p:tav>
                                      </p:tavLst>
                                    </p:anim>
                                    <p:anim calcmode="lin" valueType="num">
                                      <p:cBhvr>
                                        <p:cTn id="67" dur="1000" fill="hold"/>
                                        <p:tgtEl>
                                          <p:spTgt spid="174"/>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173"/>
                                        </p:tgtEl>
                                        <p:attrNameLst>
                                          <p:attrName>style.visibility</p:attrName>
                                        </p:attrNameLst>
                                      </p:cBhvr>
                                      <p:to>
                                        <p:strVal val="visible"/>
                                      </p:to>
                                    </p:set>
                                    <p:animEffect transition="in" filter="fade">
                                      <p:cBhvr>
                                        <p:cTn id="70" dur="1000"/>
                                        <p:tgtEl>
                                          <p:spTgt spid="173"/>
                                        </p:tgtEl>
                                      </p:cBhvr>
                                    </p:animEffect>
                                    <p:anim calcmode="lin" valueType="num">
                                      <p:cBhvr>
                                        <p:cTn id="71" dur="1000" fill="hold"/>
                                        <p:tgtEl>
                                          <p:spTgt spid="173"/>
                                        </p:tgtEl>
                                        <p:attrNameLst>
                                          <p:attrName>ppt_x</p:attrName>
                                        </p:attrNameLst>
                                      </p:cBhvr>
                                      <p:tavLst>
                                        <p:tav tm="0">
                                          <p:val>
                                            <p:strVal val="#ppt_x"/>
                                          </p:val>
                                        </p:tav>
                                        <p:tav tm="100000">
                                          <p:val>
                                            <p:strVal val="#ppt_x"/>
                                          </p:val>
                                        </p:tav>
                                      </p:tavLst>
                                    </p:anim>
                                    <p:anim calcmode="lin" valueType="num">
                                      <p:cBhvr>
                                        <p:cTn id="72" dur="1000" fill="hold"/>
                                        <p:tgtEl>
                                          <p:spTgt spid="173"/>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30"/>
                                        </p:tgtEl>
                                        <p:attrNameLst>
                                          <p:attrName>style.visibility</p:attrName>
                                        </p:attrNameLst>
                                      </p:cBhvr>
                                      <p:to>
                                        <p:strVal val="visible"/>
                                      </p:to>
                                    </p:set>
                                    <p:animEffect transition="in" filter="fade">
                                      <p:cBhvr>
                                        <p:cTn id="77" dur="1000"/>
                                        <p:tgtEl>
                                          <p:spTgt spid="130"/>
                                        </p:tgtEl>
                                      </p:cBhvr>
                                    </p:animEffect>
                                    <p:anim calcmode="lin" valueType="num">
                                      <p:cBhvr>
                                        <p:cTn id="78" dur="1000" fill="hold"/>
                                        <p:tgtEl>
                                          <p:spTgt spid="130"/>
                                        </p:tgtEl>
                                        <p:attrNameLst>
                                          <p:attrName>ppt_x</p:attrName>
                                        </p:attrNameLst>
                                      </p:cBhvr>
                                      <p:tavLst>
                                        <p:tav tm="0">
                                          <p:val>
                                            <p:strVal val="#ppt_x"/>
                                          </p:val>
                                        </p:tav>
                                        <p:tav tm="100000">
                                          <p:val>
                                            <p:strVal val="#ppt_x"/>
                                          </p:val>
                                        </p:tav>
                                      </p:tavLst>
                                    </p:anim>
                                    <p:anim calcmode="lin" valueType="num">
                                      <p:cBhvr>
                                        <p:cTn id="79" dur="1000" fill="hold"/>
                                        <p:tgtEl>
                                          <p:spTgt spid="130"/>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131"/>
                                        </p:tgtEl>
                                        <p:attrNameLst>
                                          <p:attrName>style.visibility</p:attrName>
                                        </p:attrNameLst>
                                      </p:cBhvr>
                                      <p:to>
                                        <p:strVal val="visible"/>
                                      </p:to>
                                    </p:set>
                                    <p:animEffect transition="in" filter="fade">
                                      <p:cBhvr>
                                        <p:cTn id="82" dur="1000"/>
                                        <p:tgtEl>
                                          <p:spTgt spid="131"/>
                                        </p:tgtEl>
                                      </p:cBhvr>
                                    </p:animEffect>
                                    <p:anim calcmode="lin" valueType="num">
                                      <p:cBhvr>
                                        <p:cTn id="83" dur="1000" fill="hold"/>
                                        <p:tgtEl>
                                          <p:spTgt spid="131"/>
                                        </p:tgtEl>
                                        <p:attrNameLst>
                                          <p:attrName>ppt_x</p:attrName>
                                        </p:attrNameLst>
                                      </p:cBhvr>
                                      <p:tavLst>
                                        <p:tav tm="0">
                                          <p:val>
                                            <p:strVal val="#ppt_x"/>
                                          </p:val>
                                        </p:tav>
                                        <p:tav tm="100000">
                                          <p:val>
                                            <p:strVal val="#ppt_x"/>
                                          </p:val>
                                        </p:tav>
                                      </p:tavLst>
                                    </p:anim>
                                    <p:anim calcmode="lin" valueType="num">
                                      <p:cBhvr>
                                        <p:cTn id="84" dur="1000" fill="hold"/>
                                        <p:tgtEl>
                                          <p:spTgt spid="131"/>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132"/>
                                        </p:tgtEl>
                                        <p:attrNameLst>
                                          <p:attrName>style.visibility</p:attrName>
                                        </p:attrNameLst>
                                      </p:cBhvr>
                                      <p:to>
                                        <p:strVal val="visible"/>
                                      </p:to>
                                    </p:set>
                                    <p:animEffect transition="in" filter="fade">
                                      <p:cBhvr>
                                        <p:cTn id="87" dur="1000"/>
                                        <p:tgtEl>
                                          <p:spTgt spid="132"/>
                                        </p:tgtEl>
                                      </p:cBhvr>
                                    </p:animEffect>
                                    <p:anim calcmode="lin" valueType="num">
                                      <p:cBhvr>
                                        <p:cTn id="88" dur="1000" fill="hold"/>
                                        <p:tgtEl>
                                          <p:spTgt spid="132"/>
                                        </p:tgtEl>
                                        <p:attrNameLst>
                                          <p:attrName>ppt_x</p:attrName>
                                        </p:attrNameLst>
                                      </p:cBhvr>
                                      <p:tavLst>
                                        <p:tav tm="0">
                                          <p:val>
                                            <p:strVal val="#ppt_x"/>
                                          </p:val>
                                        </p:tav>
                                        <p:tav tm="100000">
                                          <p:val>
                                            <p:strVal val="#ppt_x"/>
                                          </p:val>
                                        </p:tav>
                                      </p:tavLst>
                                    </p:anim>
                                    <p:anim calcmode="lin" valueType="num">
                                      <p:cBhvr>
                                        <p:cTn id="89" dur="1000" fill="hold"/>
                                        <p:tgtEl>
                                          <p:spTgt spid="132"/>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42" presetClass="entr" presetSubtype="0" fill="hold" nodeType="clickEffect">
                                  <p:stCondLst>
                                    <p:cond delay="0"/>
                                  </p:stCondLst>
                                  <p:childTnLst>
                                    <p:set>
                                      <p:cBhvr>
                                        <p:cTn id="93" dur="1" fill="hold">
                                          <p:stCondLst>
                                            <p:cond delay="0"/>
                                          </p:stCondLst>
                                        </p:cTn>
                                        <p:tgtEl>
                                          <p:spTgt spid="148"/>
                                        </p:tgtEl>
                                        <p:attrNameLst>
                                          <p:attrName>style.visibility</p:attrName>
                                        </p:attrNameLst>
                                      </p:cBhvr>
                                      <p:to>
                                        <p:strVal val="visible"/>
                                      </p:to>
                                    </p:set>
                                    <p:animEffect transition="in" filter="fade">
                                      <p:cBhvr>
                                        <p:cTn id="94" dur="1000"/>
                                        <p:tgtEl>
                                          <p:spTgt spid="148"/>
                                        </p:tgtEl>
                                      </p:cBhvr>
                                    </p:animEffect>
                                    <p:anim calcmode="lin" valueType="num">
                                      <p:cBhvr>
                                        <p:cTn id="95" dur="1000" fill="hold"/>
                                        <p:tgtEl>
                                          <p:spTgt spid="148"/>
                                        </p:tgtEl>
                                        <p:attrNameLst>
                                          <p:attrName>ppt_x</p:attrName>
                                        </p:attrNameLst>
                                      </p:cBhvr>
                                      <p:tavLst>
                                        <p:tav tm="0">
                                          <p:val>
                                            <p:strVal val="#ppt_x"/>
                                          </p:val>
                                        </p:tav>
                                        <p:tav tm="100000">
                                          <p:val>
                                            <p:strVal val="#ppt_x"/>
                                          </p:val>
                                        </p:tav>
                                      </p:tavLst>
                                    </p:anim>
                                    <p:anim calcmode="lin" valueType="num">
                                      <p:cBhvr>
                                        <p:cTn id="96" dur="1000" fill="hold"/>
                                        <p:tgtEl>
                                          <p:spTgt spid="148"/>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135"/>
                                        </p:tgtEl>
                                        <p:attrNameLst>
                                          <p:attrName>style.visibility</p:attrName>
                                        </p:attrNameLst>
                                      </p:cBhvr>
                                      <p:to>
                                        <p:strVal val="visible"/>
                                      </p:to>
                                    </p:set>
                                    <p:animEffect transition="in" filter="fade">
                                      <p:cBhvr>
                                        <p:cTn id="99" dur="1000"/>
                                        <p:tgtEl>
                                          <p:spTgt spid="135"/>
                                        </p:tgtEl>
                                      </p:cBhvr>
                                    </p:animEffect>
                                    <p:anim calcmode="lin" valueType="num">
                                      <p:cBhvr>
                                        <p:cTn id="100" dur="1000" fill="hold"/>
                                        <p:tgtEl>
                                          <p:spTgt spid="135"/>
                                        </p:tgtEl>
                                        <p:attrNameLst>
                                          <p:attrName>ppt_x</p:attrName>
                                        </p:attrNameLst>
                                      </p:cBhvr>
                                      <p:tavLst>
                                        <p:tav tm="0">
                                          <p:val>
                                            <p:strVal val="#ppt_x"/>
                                          </p:val>
                                        </p:tav>
                                        <p:tav tm="100000">
                                          <p:val>
                                            <p:strVal val="#ppt_x"/>
                                          </p:val>
                                        </p:tav>
                                      </p:tavLst>
                                    </p:anim>
                                    <p:anim calcmode="lin" valueType="num">
                                      <p:cBhvr>
                                        <p:cTn id="101" dur="1000" fill="hold"/>
                                        <p:tgtEl>
                                          <p:spTgt spid="135"/>
                                        </p:tgtEl>
                                        <p:attrNameLst>
                                          <p:attrName>ppt_y</p:attrName>
                                        </p:attrNameLst>
                                      </p:cBhvr>
                                      <p:tavLst>
                                        <p:tav tm="0">
                                          <p:val>
                                            <p:strVal val="#ppt_y+.1"/>
                                          </p:val>
                                        </p:tav>
                                        <p:tav tm="100000">
                                          <p:val>
                                            <p:strVal val="#ppt_y"/>
                                          </p:val>
                                        </p:tav>
                                      </p:tavLst>
                                    </p:anim>
                                  </p:childTnLst>
                                </p:cTn>
                              </p:par>
                              <p:par>
                                <p:cTn id="102" presetID="42" presetClass="entr" presetSubtype="0" fill="hold" nodeType="withEffect">
                                  <p:stCondLst>
                                    <p:cond delay="0"/>
                                  </p:stCondLst>
                                  <p:childTnLst>
                                    <p:set>
                                      <p:cBhvr>
                                        <p:cTn id="103" dur="1" fill="hold">
                                          <p:stCondLst>
                                            <p:cond delay="0"/>
                                          </p:stCondLst>
                                        </p:cTn>
                                        <p:tgtEl>
                                          <p:spTgt spid="144"/>
                                        </p:tgtEl>
                                        <p:attrNameLst>
                                          <p:attrName>style.visibility</p:attrName>
                                        </p:attrNameLst>
                                      </p:cBhvr>
                                      <p:to>
                                        <p:strVal val="visible"/>
                                      </p:to>
                                    </p:set>
                                    <p:animEffect transition="in" filter="fade">
                                      <p:cBhvr>
                                        <p:cTn id="104" dur="1000"/>
                                        <p:tgtEl>
                                          <p:spTgt spid="144"/>
                                        </p:tgtEl>
                                      </p:cBhvr>
                                    </p:animEffect>
                                    <p:anim calcmode="lin" valueType="num">
                                      <p:cBhvr>
                                        <p:cTn id="105" dur="1000" fill="hold"/>
                                        <p:tgtEl>
                                          <p:spTgt spid="144"/>
                                        </p:tgtEl>
                                        <p:attrNameLst>
                                          <p:attrName>ppt_x</p:attrName>
                                        </p:attrNameLst>
                                      </p:cBhvr>
                                      <p:tavLst>
                                        <p:tav tm="0">
                                          <p:val>
                                            <p:strVal val="#ppt_x"/>
                                          </p:val>
                                        </p:tav>
                                        <p:tav tm="100000">
                                          <p:val>
                                            <p:strVal val="#ppt_x"/>
                                          </p:val>
                                        </p:tav>
                                      </p:tavLst>
                                    </p:anim>
                                    <p:anim calcmode="lin" valueType="num">
                                      <p:cBhvr>
                                        <p:cTn id="106" dur="1000" fill="hold"/>
                                        <p:tgtEl>
                                          <p:spTgt spid="144"/>
                                        </p:tgtEl>
                                        <p:attrNameLst>
                                          <p:attrName>ppt_y</p:attrName>
                                        </p:attrNameLst>
                                      </p:cBhvr>
                                      <p:tavLst>
                                        <p:tav tm="0">
                                          <p:val>
                                            <p:strVal val="#ppt_y+.1"/>
                                          </p:val>
                                        </p:tav>
                                        <p:tav tm="100000">
                                          <p:val>
                                            <p:strVal val="#ppt_y"/>
                                          </p:val>
                                        </p:tav>
                                      </p:tavLst>
                                    </p:anim>
                                  </p:childTnLst>
                                </p:cTn>
                              </p:par>
                              <p:par>
                                <p:cTn id="107" presetID="42" presetClass="entr" presetSubtype="0" fill="hold" nodeType="withEffect">
                                  <p:stCondLst>
                                    <p:cond delay="0"/>
                                  </p:stCondLst>
                                  <p:childTnLst>
                                    <p:set>
                                      <p:cBhvr>
                                        <p:cTn id="108" dur="1" fill="hold">
                                          <p:stCondLst>
                                            <p:cond delay="0"/>
                                          </p:stCondLst>
                                        </p:cTn>
                                        <p:tgtEl>
                                          <p:spTgt spid="141"/>
                                        </p:tgtEl>
                                        <p:attrNameLst>
                                          <p:attrName>style.visibility</p:attrName>
                                        </p:attrNameLst>
                                      </p:cBhvr>
                                      <p:to>
                                        <p:strVal val="visible"/>
                                      </p:to>
                                    </p:set>
                                    <p:animEffect transition="in" filter="fade">
                                      <p:cBhvr>
                                        <p:cTn id="109" dur="1000"/>
                                        <p:tgtEl>
                                          <p:spTgt spid="141"/>
                                        </p:tgtEl>
                                      </p:cBhvr>
                                    </p:animEffect>
                                    <p:anim calcmode="lin" valueType="num">
                                      <p:cBhvr>
                                        <p:cTn id="110" dur="1000" fill="hold"/>
                                        <p:tgtEl>
                                          <p:spTgt spid="141"/>
                                        </p:tgtEl>
                                        <p:attrNameLst>
                                          <p:attrName>ppt_x</p:attrName>
                                        </p:attrNameLst>
                                      </p:cBhvr>
                                      <p:tavLst>
                                        <p:tav tm="0">
                                          <p:val>
                                            <p:strVal val="#ppt_x"/>
                                          </p:val>
                                        </p:tav>
                                        <p:tav tm="100000">
                                          <p:val>
                                            <p:strVal val="#ppt_x"/>
                                          </p:val>
                                        </p:tav>
                                      </p:tavLst>
                                    </p:anim>
                                    <p:anim calcmode="lin" valueType="num">
                                      <p:cBhvr>
                                        <p:cTn id="111" dur="1000" fill="hold"/>
                                        <p:tgtEl>
                                          <p:spTgt spid="141"/>
                                        </p:tgtEl>
                                        <p:attrNameLst>
                                          <p:attrName>ppt_y</p:attrName>
                                        </p:attrNameLst>
                                      </p:cBhvr>
                                      <p:tavLst>
                                        <p:tav tm="0">
                                          <p:val>
                                            <p:strVal val="#ppt_y+.1"/>
                                          </p:val>
                                        </p:tav>
                                        <p:tav tm="100000">
                                          <p:val>
                                            <p:strVal val="#ppt_y"/>
                                          </p:val>
                                        </p:tav>
                                      </p:tavLst>
                                    </p:anim>
                                  </p:childTnLst>
                                </p:cTn>
                              </p:par>
                              <p:par>
                                <p:cTn id="112" presetID="42" presetClass="entr" presetSubtype="0" fill="hold" nodeType="withEffect">
                                  <p:stCondLst>
                                    <p:cond delay="0"/>
                                  </p:stCondLst>
                                  <p:childTnLst>
                                    <p:set>
                                      <p:cBhvr>
                                        <p:cTn id="113" dur="1" fill="hold">
                                          <p:stCondLst>
                                            <p:cond delay="0"/>
                                          </p:stCondLst>
                                        </p:cTn>
                                        <p:tgtEl>
                                          <p:spTgt spid="136"/>
                                        </p:tgtEl>
                                        <p:attrNameLst>
                                          <p:attrName>style.visibility</p:attrName>
                                        </p:attrNameLst>
                                      </p:cBhvr>
                                      <p:to>
                                        <p:strVal val="visible"/>
                                      </p:to>
                                    </p:set>
                                    <p:animEffect transition="in" filter="fade">
                                      <p:cBhvr>
                                        <p:cTn id="114" dur="1000"/>
                                        <p:tgtEl>
                                          <p:spTgt spid="136"/>
                                        </p:tgtEl>
                                      </p:cBhvr>
                                    </p:animEffect>
                                    <p:anim calcmode="lin" valueType="num">
                                      <p:cBhvr>
                                        <p:cTn id="115" dur="1000" fill="hold"/>
                                        <p:tgtEl>
                                          <p:spTgt spid="136"/>
                                        </p:tgtEl>
                                        <p:attrNameLst>
                                          <p:attrName>ppt_x</p:attrName>
                                        </p:attrNameLst>
                                      </p:cBhvr>
                                      <p:tavLst>
                                        <p:tav tm="0">
                                          <p:val>
                                            <p:strVal val="#ppt_x"/>
                                          </p:val>
                                        </p:tav>
                                        <p:tav tm="100000">
                                          <p:val>
                                            <p:strVal val="#ppt_x"/>
                                          </p:val>
                                        </p:tav>
                                      </p:tavLst>
                                    </p:anim>
                                    <p:anim calcmode="lin" valueType="num">
                                      <p:cBhvr>
                                        <p:cTn id="116" dur="1000" fill="hold"/>
                                        <p:tgtEl>
                                          <p:spTgt spid="136"/>
                                        </p:tgtEl>
                                        <p:attrNameLst>
                                          <p:attrName>ppt_y</p:attrName>
                                        </p:attrNameLst>
                                      </p:cBhvr>
                                      <p:tavLst>
                                        <p:tav tm="0">
                                          <p:val>
                                            <p:strVal val="#ppt_y+.1"/>
                                          </p:val>
                                        </p:tav>
                                        <p:tav tm="100000">
                                          <p:val>
                                            <p:strVal val="#ppt_y"/>
                                          </p:val>
                                        </p:tav>
                                      </p:tavLst>
                                    </p:anim>
                                  </p:childTnLst>
                                </p:cTn>
                              </p:par>
                              <p:par>
                                <p:cTn id="117" presetID="10" presetClass="entr" presetSubtype="0" fill="hold" grpId="0" nodeType="withEffect">
                                  <p:stCondLst>
                                    <p:cond delay="0"/>
                                  </p:stCondLst>
                                  <p:childTnLst>
                                    <p:set>
                                      <p:cBhvr>
                                        <p:cTn id="118" dur="1" fill="hold">
                                          <p:stCondLst>
                                            <p:cond delay="0"/>
                                          </p:stCondLst>
                                        </p:cTn>
                                        <p:tgtEl>
                                          <p:spTgt spid="139"/>
                                        </p:tgtEl>
                                        <p:attrNameLst>
                                          <p:attrName>style.visibility</p:attrName>
                                        </p:attrNameLst>
                                      </p:cBhvr>
                                      <p:to>
                                        <p:strVal val="visible"/>
                                      </p:to>
                                    </p:set>
                                    <p:animEffect transition="in" filter="fade">
                                      <p:cBhvr>
                                        <p:cTn id="119" dur="500"/>
                                        <p:tgtEl>
                                          <p:spTgt spid="139"/>
                                        </p:tgtEl>
                                      </p:cBhvr>
                                    </p:animEffect>
                                  </p:childTnLst>
                                </p:cTn>
                              </p:par>
                            </p:childTnLst>
                          </p:cTn>
                        </p:par>
                      </p:childTnLst>
                    </p:cTn>
                  </p:par>
                  <p:par>
                    <p:cTn id="120" fill="hold">
                      <p:stCondLst>
                        <p:cond delay="indefinite"/>
                      </p:stCondLst>
                      <p:childTnLst>
                        <p:par>
                          <p:cTn id="121" fill="hold">
                            <p:stCondLst>
                              <p:cond delay="0"/>
                            </p:stCondLst>
                            <p:childTnLst>
                              <p:par>
                                <p:cTn id="122" presetID="42" presetClass="entr" presetSubtype="0" fill="hold" nodeType="clickEffect">
                                  <p:stCondLst>
                                    <p:cond delay="0"/>
                                  </p:stCondLst>
                                  <p:childTnLst>
                                    <p:set>
                                      <p:cBhvr>
                                        <p:cTn id="123" dur="1" fill="hold">
                                          <p:stCondLst>
                                            <p:cond delay="0"/>
                                          </p:stCondLst>
                                        </p:cTn>
                                        <p:tgtEl>
                                          <p:spTgt spid="150"/>
                                        </p:tgtEl>
                                        <p:attrNameLst>
                                          <p:attrName>style.visibility</p:attrName>
                                        </p:attrNameLst>
                                      </p:cBhvr>
                                      <p:to>
                                        <p:strVal val="visible"/>
                                      </p:to>
                                    </p:set>
                                    <p:animEffect transition="in" filter="fade">
                                      <p:cBhvr>
                                        <p:cTn id="124" dur="1000"/>
                                        <p:tgtEl>
                                          <p:spTgt spid="150"/>
                                        </p:tgtEl>
                                      </p:cBhvr>
                                    </p:animEffect>
                                    <p:anim calcmode="lin" valueType="num">
                                      <p:cBhvr>
                                        <p:cTn id="125" dur="1000" fill="hold"/>
                                        <p:tgtEl>
                                          <p:spTgt spid="150"/>
                                        </p:tgtEl>
                                        <p:attrNameLst>
                                          <p:attrName>ppt_x</p:attrName>
                                        </p:attrNameLst>
                                      </p:cBhvr>
                                      <p:tavLst>
                                        <p:tav tm="0">
                                          <p:val>
                                            <p:strVal val="#ppt_x"/>
                                          </p:val>
                                        </p:tav>
                                        <p:tav tm="100000">
                                          <p:val>
                                            <p:strVal val="#ppt_x"/>
                                          </p:val>
                                        </p:tav>
                                      </p:tavLst>
                                    </p:anim>
                                    <p:anim calcmode="lin" valueType="num">
                                      <p:cBhvr>
                                        <p:cTn id="126" dur="1000" fill="hold"/>
                                        <p:tgtEl>
                                          <p:spTgt spid="150"/>
                                        </p:tgtEl>
                                        <p:attrNameLst>
                                          <p:attrName>ppt_y</p:attrName>
                                        </p:attrNameLst>
                                      </p:cBhvr>
                                      <p:tavLst>
                                        <p:tav tm="0">
                                          <p:val>
                                            <p:strVal val="#ppt_y+.1"/>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42" presetClass="entr" presetSubtype="0" fill="hold" grpId="0" nodeType="clickEffect">
                                  <p:stCondLst>
                                    <p:cond delay="0"/>
                                  </p:stCondLst>
                                  <p:childTnLst>
                                    <p:set>
                                      <p:cBhvr>
                                        <p:cTn id="130" dur="1" fill="hold">
                                          <p:stCondLst>
                                            <p:cond delay="0"/>
                                          </p:stCondLst>
                                        </p:cTn>
                                        <p:tgtEl>
                                          <p:spTgt spid="158"/>
                                        </p:tgtEl>
                                        <p:attrNameLst>
                                          <p:attrName>style.visibility</p:attrName>
                                        </p:attrNameLst>
                                      </p:cBhvr>
                                      <p:to>
                                        <p:strVal val="visible"/>
                                      </p:to>
                                    </p:set>
                                    <p:animEffect transition="in" filter="fade">
                                      <p:cBhvr>
                                        <p:cTn id="131" dur="1000"/>
                                        <p:tgtEl>
                                          <p:spTgt spid="158"/>
                                        </p:tgtEl>
                                      </p:cBhvr>
                                    </p:animEffect>
                                    <p:anim calcmode="lin" valueType="num">
                                      <p:cBhvr>
                                        <p:cTn id="132" dur="1000" fill="hold"/>
                                        <p:tgtEl>
                                          <p:spTgt spid="158"/>
                                        </p:tgtEl>
                                        <p:attrNameLst>
                                          <p:attrName>ppt_x</p:attrName>
                                        </p:attrNameLst>
                                      </p:cBhvr>
                                      <p:tavLst>
                                        <p:tav tm="0">
                                          <p:val>
                                            <p:strVal val="#ppt_x"/>
                                          </p:val>
                                        </p:tav>
                                        <p:tav tm="100000">
                                          <p:val>
                                            <p:strVal val="#ppt_x"/>
                                          </p:val>
                                        </p:tav>
                                      </p:tavLst>
                                    </p:anim>
                                    <p:anim calcmode="lin" valueType="num">
                                      <p:cBhvr>
                                        <p:cTn id="133" dur="1000" fill="hold"/>
                                        <p:tgtEl>
                                          <p:spTgt spid="158"/>
                                        </p:tgtEl>
                                        <p:attrNameLst>
                                          <p:attrName>ppt_y</p:attrName>
                                        </p:attrNameLst>
                                      </p:cBhvr>
                                      <p:tavLst>
                                        <p:tav tm="0">
                                          <p:val>
                                            <p:strVal val="#ppt_y+.1"/>
                                          </p:val>
                                        </p:tav>
                                        <p:tav tm="100000">
                                          <p:val>
                                            <p:strVal val="#ppt_y"/>
                                          </p:val>
                                        </p:tav>
                                      </p:tavLst>
                                    </p:anim>
                                  </p:childTnLst>
                                </p:cTn>
                              </p:par>
                              <p:par>
                                <p:cTn id="134" presetID="42" presetClass="entr" presetSubtype="0" fill="hold" grpId="0" nodeType="withEffect">
                                  <p:stCondLst>
                                    <p:cond delay="0"/>
                                  </p:stCondLst>
                                  <p:childTnLst>
                                    <p:set>
                                      <p:cBhvr>
                                        <p:cTn id="135" dur="1" fill="hold">
                                          <p:stCondLst>
                                            <p:cond delay="0"/>
                                          </p:stCondLst>
                                        </p:cTn>
                                        <p:tgtEl>
                                          <p:spTgt spid="157"/>
                                        </p:tgtEl>
                                        <p:attrNameLst>
                                          <p:attrName>style.visibility</p:attrName>
                                        </p:attrNameLst>
                                      </p:cBhvr>
                                      <p:to>
                                        <p:strVal val="visible"/>
                                      </p:to>
                                    </p:set>
                                    <p:animEffect transition="in" filter="fade">
                                      <p:cBhvr>
                                        <p:cTn id="136" dur="1000"/>
                                        <p:tgtEl>
                                          <p:spTgt spid="157"/>
                                        </p:tgtEl>
                                      </p:cBhvr>
                                    </p:animEffect>
                                    <p:anim calcmode="lin" valueType="num">
                                      <p:cBhvr>
                                        <p:cTn id="137" dur="1000" fill="hold"/>
                                        <p:tgtEl>
                                          <p:spTgt spid="157"/>
                                        </p:tgtEl>
                                        <p:attrNameLst>
                                          <p:attrName>ppt_x</p:attrName>
                                        </p:attrNameLst>
                                      </p:cBhvr>
                                      <p:tavLst>
                                        <p:tav tm="0">
                                          <p:val>
                                            <p:strVal val="#ppt_x"/>
                                          </p:val>
                                        </p:tav>
                                        <p:tav tm="100000">
                                          <p:val>
                                            <p:strVal val="#ppt_x"/>
                                          </p:val>
                                        </p:tav>
                                      </p:tavLst>
                                    </p:anim>
                                    <p:anim calcmode="lin" valueType="num">
                                      <p:cBhvr>
                                        <p:cTn id="138" dur="1000" fill="hold"/>
                                        <p:tgtEl>
                                          <p:spTgt spid="157"/>
                                        </p:tgtEl>
                                        <p:attrNameLst>
                                          <p:attrName>ppt_y</p:attrName>
                                        </p:attrNameLst>
                                      </p:cBhvr>
                                      <p:tavLst>
                                        <p:tav tm="0">
                                          <p:val>
                                            <p:strVal val="#ppt_y+.1"/>
                                          </p:val>
                                        </p:tav>
                                        <p:tav tm="100000">
                                          <p:val>
                                            <p:strVal val="#ppt_y"/>
                                          </p:val>
                                        </p:tav>
                                      </p:tavLst>
                                    </p:anim>
                                  </p:childTnLst>
                                </p:cTn>
                              </p:par>
                              <p:par>
                                <p:cTn id="139" presetID="42" presetClass="entr" presetSubtype="0" fill="hold" grpId="0" nodeType="withEffect">
                                  <p:stCondLst>
                                    <p:cond delay="0"/>
                                  </p:stCondLst>
                                  <p:childTnLst>
                                    <p:set>
                                      <p:cBhvr>
                                        <p:cTn id="140" dur="1" fill="hold">
                                          <p:stCondLst>
                                            <p:cond delay="0"/>
                                          </p:stCondLst>
                                        </p:cTn>
                                        <p:tgtEl>
                                          <p:spTgt spid="177"/>
                                        </p:tgtEl>
                                        <p:attrNameLst>
                                          <p:attrName>style.visibility</p:attrName>
                                        </p:attrNameLst>
                                      </p:cBhvr>
                                      <p:to>
                                        <p:strVal val="visible"/>
                                      </p:to>
                                    </p:set>
                                    <p:animEffect transition="in" filter="fade">
                                      <p:cBhvr>
                                        <p:cTn id="141" dur="1000"/>
                                        <p:tgtEl>
                                          <p:spTgt spid="177"/>
                                        </p:tgtEl>
                                      </p:cBhvr>
                                    </p:animEffect>
                                    <p:anim calcmode="lin" valueType="num">
                                      <p:cBhvr>
                                        <p:cTn id="142" dur="1000" fill="hold"/>
                                        <p:tgtEl>
                                          <p:spTgt spid="177"/>
                                        </p:tgtEl>
                                        <p:attrNameLst>
                                          <p:attrName>ppt_x</p:attrName>
                                        </p:attrNameLst>
                                      </p:cBhvr>
                                      <p:tavLst>
                                        <p:tav tm="0">
                                          <p:val>
                                            <p:strVal val="#ppt_x"/>
                                          </p:val>
                                        </p:tav>
                                        <p:tav tm="100000">
                                          <p:val>
                                            <p:strVal val="#ppt_x"/>
                                          </p:val>
                                        </p:tav>
                                      </p:tavLst>
                                    </p:anim>
                                    <p:anim calcmode="lin" valueType="num">
                                      <p:cBhvr>
                                        <p:cTn id="143" dur="1000" fill="hold"/>
                                        <p:tgtEl>
                                          <p:spTgt spid="177"/>
                                        </p:tgtEl>
                                        <p:attrNameLst>
                                          <p:attrName>ppt_y</p:attrName>
                                        </p:attrNameLst>
                                      </p:cBhvr>
                                      <p:tavLst>
                                        <p:tav tm="0">
                                          <p:val>
                                            <p:strVal val="#ppt_y+.1"/>
                                          </p:val>
                                        </p:tav>
                                        <p:tav tm="100000">
                                          <p:val>
                                            <p:strVal val="#ppt_y"/>
                                          </p:val>
                                        </p:tav>
                                      </p:tavLst>
                                    </p:anim>
                                  </p:childTnLst>
                                </p:cTn>
                              </p:par>
                            </p:childTnLst>
                          </p:cTn>
                        </p:par>
                      </p:childTnLst>
                    </p:cTn>
                  </p:par>
                  <p:par>
                    <p:cTn id="144" fill="hold">
                      <p:stCondLst>
                        <p:cond delay="indefinite"/>
                      </p:stCondLst>
                      <p:childTnLst>
                        <p:par>
                          <p:cTn id="145" fill="hold">
                            <p:stCondLst>
                              <p:cond delay="0"/>
                            </p:stCondLst>
                            <p:childTnLst>
                              <p:par>
                                <p:cTn id="146" presetID="42" presetClass="entr" presetSubtype="0" fill="hold" grpId="0" nodeType="clickEffect">
                                  <p:stCondLst>
                                    <p:cond delay="0"/>
                                  </p:stCondLst>
                                  <p:childTnLst>
                                    <p:set>
                                      <p:cBhvr>
                                        <p:cTn id="147" dur="1" fill="hold">
                                          <p:stCondLst>
                                            <p:cond delay="0"/>
                                          </p:stCondLst>
                                        </p:cTn>
                                        <p:tgtEl>
                                          <p:spTgt spid="169"/>
                                        </p:tgtEl>
                                        <p:attrNameLst>
                                          <p:attrName>style.visibility</p:attrName>
                                        </p:attrNameLst>
                                      </p:cBhvr>
                                      <p:to>
                                        <p:strVal val="visible"/>
                                      </p:to>
                                    </p:set>
                                    <p:animEffect transition="in" filter="fade">
                                      <p:cBhvr>
                                        <p:cTn id="148" dur="1000"/>
                                        <p:tgtEl>
                                          <p:spTgt spid="169"/>
                                        </p:tgtEl>
                                      </p:cBhvr>
                                    </p:animEffect>
                                    <p:anim calcmode="lin" valueType="num">
                                      <p:cBhvr>
                                        <p:cTn id="149" dur="1000" fill="hold"/>
                                        <p:tgtEl>
                                          <p:spTgt spid="169"/>
                                        </p:tgtEl>
                                        <p:attrNameLst>
                                          <p:attrName>ppt_x</p:attrName>
                                        </p:attrNameLst>
                                      </p:cBhvr>
                                      <p:tavLst>
                                        <p:tav tm="0">
                                          <p:val>
                                            <p:strVal val="#ppt_x"/>
                                          </p:val>
                                        </p:tav>
                                        <p:tav tm="100000">
                                          <p:val>
                                            <p:strVal val="#ppt_x"/>
                                          </p:val>
                                        </p:tav>
                                      </p:tavLst>
                                    </p:anim>
                                    <p:anim calcmode="lin" valueType="num">
                                      <p:cBhvr>
                                        <p:cTn id="150" dur="1000" fill="hold"/>
                                        <p:tgtEl>
                                          <p:spTgt spid="169"/>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163"/>
                                        </p:tgtEl>
                                        <p:attrNameLst>
                                          <p:attrName>style.visibility</p:attrName>
                                        </p:attrNameLst>
                                      </p:cBhvr>
                                      <p:to>
                                        <p:strVal val="visible"/>
                                      </p:to>
                                    </p:set>
                                    <p:animEffect transition="in" filter="fade">
                                      <p:cBhvr>
                                        <p:cTn id="153" dur="1000"/>
                                        <p:tgtEl>
                                          <p:spTgt spid="163"/>
                                        </p:tgtEl>
                                      </p:cBhvr>
                                    </p:animEffect>
                                    <p:anim calcmode="lin" valueType="num">
                                      <p:cBhvr>
                                        <p:cTn id="154" dur="1000" fill="hold"/>
                                        <p:tgtEl>
                                          <p:spTgt spid="163"/>
                                        </p:tgtEl>
                                        <p:attrNameLst>
                                          <p:attrName>ppt_x</p:attrName>
                                        </p:attrNameLst>
                                      </p:cBhvr>
                                      <p:tavLst>
                                        <p:tav tm="0">
                                          <p:val>
                                            <p:strVal val="#ppt_x"/>
                                          </p:val>
                                        </p:tav>
                                        <p:tav tm="100000">
                                          <p:val>
                                            <p:strVal val="#ppt_x"/>
                                          </p:val>
                                        </p:tav>
                                      </p:tavLst>
                                    </p:anim>
                                    <p:anim calcmode="lin" valueType="num">
                                      <p:cBhvr>
                                        <p:cTn id="155" dur="1000" fill="hold"/>
                                        <p:tgtEl>
                                          <p:spTgt spid="163"/>
                                        </p:tgtEl>
                                        <p:attrNameLst>
                                          <p:attrName>ppt_y</p:attrName>
                                        </p:attrNameLst>
                                      </p:cBhvr>
                                      <p:tavLst>
                                        <p:tav tm="0">
                                          <p:val>
                                            <p:strVal val="#ppt_y+.1"/>
                                          </p:val>
                                        </p:tav>
                                        <p:tav tm="100000">
                                          <p:val>
                                            <p:strVal val="#ppt_y"/>
                                          </p:val>
                                        </p:tav>
                                      </p:tavLst>
                                    </p:anim>
                                  </p:childTnLst>
                                </p:cTn>
                              </p:par>
                            </p:childTnLst>
                          </p:cTn>
                        </p:par>
                      </p:childTnLst>
                    </p:cTn>
                  </p:par>
                  <p:par>
                    <p:cTn id="156" fill="hold">
                      <p:stCondLst>
                        <p:cond delay="indefinite"/>
                      </p:stCondLst>
                      <p:childTnLst>
                        <p:par>
                          <p:cTn id="157" fill="hold">
                            <p:stCondLst>
                              <p:cond delay="0"/>
                            </p:stCondLst>
                            <p:childTnLst>
                              <p:par>
                                <p:cTn id="158" presetID="42" presetClass="entr" presetSubtype="0" fill="hold" grpId="0" nodeType="clickEffect">
                                  <p:stCondLst>
                                    <p:cond delay="0"/>
                                  </p:stCondLst>
                                  <p:childTnLst>
                                    <p:set>
                                      <p:cBhvr>
                                        <p:cTn id="159" dur="1" fill="hold">
                                          <p:stCondLst>
                                            <p:cond delay="0"/>
                                          </p:stCondLst>
                                        </p:cTn>
                                        <p:tgtEl>
                                          <p:spTgt spid="164"/>
                                        </p:tgtEl>
                                        <p:attrNameLst>
                                          <p:attrName>style.visibility</p:attrName>
                                        </p:attrNameLst>
                                      </p:cBhvr>
                                      <p:to>
                                        <p:strVal val="visible"/>
                                      </p:to>
                                    </p:set>
                                    <p:animEffect transition="in" filter="fade">
                                      <p:cBhvr>
                                        <p:cTn id="160" dur="1000"/>
                                        <p:tgtEl>
                                          <p:spTgt spid="164"/>
                                        </p:tgtEl>
                                      </p:cBhvr>
                                    </p:animEffect>
                                    <p:anim calcmode="lin" valueType="num">
                                      <p:cBhvr>
                                        <p:cTn id="161" dur="1000" fill="hold"/>
                                        <p:tgtEl>
                                          <p:spTgt spid="164"/>
                                        </p:tgtEl>
                                        <p:attrNameLst>
                                          <p:attrName>ppt_x</p:attrName>
                                        </p:attrNameLst>
                                      </p:cBhvr>
                                      <p:tavLst>
                                        <p:tav tm="0">
                                          <p:val>
                                            <p:strVal val="#ppt_x"/>
                                          </p:val>
                                        </p:tav>
                                        <p:tav tm="100000">
                                          <p:val>
                                            <p:strVal val="#ppt_x"/>
                                          </p:val>
                                        </p:tav>
                                      </p:tavLst>
                                    </p:anim>
                                    <p:anim calcmode="lin" valueType="num">
                                      <p:cBhvr>
                                        <p:cTn id="162" dur="1000" fill="hold"/>
                                        <p:tgtEl>
                                          <p:spTgt spid="164"/>
                                        </p:tgtEl>
                                        <p:attrNameLst>
                                          <p:attrName>ppt_y</p:attrName>
                                        </p:attrNameLst>
                                      </p:cBhvr>
                                      <p:tavLst>
                                        <p:tav tm="0">
                                          <p:val>
                                            <p:strVal val="#ppt_y+.1"/>
                                          </p:val>
                                        </p:tav>
                                        <p:tav tm="100000">
                                          <p:val>
                                            <p:strVal val="#ppt_y"/>
                                          </p:val>
                                        </p:tav>
                                      </p:tavLst>
                                    </p:anim>
                                  </p:childTnLst>
                                </p:cTn>
                              </p:par>
                              <p:par>
                                <p:cTn id="163" presetID="42" presetClass="entr" presetSubtype="0" fill="hold" grpId="0" nodeType="withEffect">
                                  <p:stCondLst>
                                    <p:cond delay="0"/>
                                  </p:stCondLst>
                                  <p:childTnLst>
                                    <p:set>
                                      <p:cBhvr>
                                        <p:cTn id="164" dur="1" fill="hold">
                                          <p:stCondLst>
                                            <p:cond delay="0"/>
                                          </p:stCondLst>
                                        </p:cTn>
                                        <p:tgtEl>
                                          <p:spTgt spid="165"/>
                                        </p:tgtEl>
                                        <p:attrNameLst>
                                          <p:attrName>style.visibility</p:attrName>
                                        </p:attrNameLst>
                                      </p:cBhvr>
                                      <p:to>
                                        <p:strVal val="visible"/>
                                      </p:to>
                                    </p:set>
                                    <p:animEffect transition="in" filter="fade">
                                      <p:cBhvr>
                                        <p:cTn id="165" dur="1000"/>
                                        <p:tgtEl>
                                          <p:spTgt spid="165"/>
                                        </p:tgtEl>
                                      </p:cBhvr>
                                    </p:animEffect>
                                    <p:anim calcmode="lin" valueType="num">
                                      <p:cBhvr>
                                        <p:cTn id="166" dur="1000" fill="hold"/>
                                        <p:tgtEl>
                                          <p:spTgt spid="165"/>
                                        </p:tgtEl>
                                        <p:attrNameLst>
                                          <p:attrName>ppt_x</p:attrName>
                                        </p:attrNameLst>
                                      </p:cBhvr>
                                      <p:tavLst>
                                        <p:tav tm="0">
                                          <p:val>
                                            <p:strVal val="#ppt_x"/>
                                          </p:val>
                                        </p:tav>
                                        <p:tav tm="100000">
                                          <p:val>
                                            <p:strVal val="#ppt_x"/>
                                          </p:val>
                                        </p:tav>
                                      </p:tavLst>
                                    </p:anim>
                                    <p:anim calcmode="lin" valueType="num">
                                      <p:cBhvr>
                                        <p:cTn id="167" dur="1000" fill="hold"/>
                                        <p:tgtEl>
                                          <p:spTgt spid="165"/>
                                        </p:tgtEl>
                                        <p:attrNameLst>
                                          <p:attrName>ppt_y</p:attrName>
                                        </p:attrNameLst>
                                      </p:cBhvr>
                                      <p:tavLst>
                                        <p:tav tm="0">
                                          <p:val>
                                            <p:strVal val="#ppt_y+.1"/>
                                          </p:val>
                                        </p:tav>
                                        <p:tav tm="100000">
                                          <p:val>
                                            <p:strVal val="#ppt_y"/>
                                          </p:val>
                                        </p:tav>
                                      </p:tavLst>
                                    </p:anim>
                                  </p:childTnLst>
                                </p:cTn>
                              </p:par>
                            </p:childTnLst>
                          </p:cTn>
                        </p:par>
                      </p:childTnLst>
                    </p:cTn>
                  </p:par>
                  <p:par>
                    <p:cTn id="168" fill="hold">
                      <p:stCondLst>
                        <p:cond delay="indefinite"/>
                      </p:stCondLst>
                      <p:childTnLst>
                        <p:par>
                          <p:cTn id="169" fill="hold">
                            <p:stCondLst>
                              <p:cond delay="0"/>
                            </p:stCondLst>
                            <p:childTnLst>
                              <p:par>
                                <p:cTn id="170" presetID="42" presetClass="entr" presetSubtype="0" fill="hold" grpId="0" nodeType="clickEffect">
                                  <p:stCondLst>
                                    <p:cond delay="0"/>
                                  </p:stCondLst>
                                  <p:childTnLst>
                                    <p:set>
                                      <p:cBhvr>
                                        <p:cTn id="171" dur="1" fill="hold">
                                          <p:stCondLst>
                                            <p:cond delay="0"/>
                                          </p:stCondLst>
                                        </p:cTn>
                                        <p:tgtEl>
                                          <p:spTgt spid="168"/>
                                        </p:tgtEl>
                                        <p:attrNameLst>
                                          <p:attrName>style.visibility</p:attrName>
                                        </p:attrNameLst>
                                      </p:cBhvr>
                                      <p:to>
                                        <p:strVal val="visible"/>
                                      </p:to>
                                    </p:set>
                                    <p:animEffect transition="in" filter="fade">
                                      <p:cBhvr>
                                        <p:cTn id="172" dur="1000"/>
                                        <p:tgtEl>
                                          <p:spTgt spid="168"/>
                                        </p:tgtEl>
                                      </p:cBhvr>
                                    </p:animEffect>
                                    <p:anim calcmode="lin" valueType="num">
                                      <p:cBhvr>
                                        <p:cTn id="173" dur="1000" fill="hold"/>
                                        <p:tgtEl>
                                          <p:spTgt spid="168"/>
                                        </p:tgtEl>
                                        <p:attrNameLst>
                                          <p:attrName>ppt_x</p:attrName>
                                        </p:attrNameLst>
                                      </p:cBhvr>
                                      <p:tavLst>
                                        <p:tav tm="0">
                                          <p:val>
                                            <p:strVal val="#ppt_x"/>
                                          </p:val>
                                        </p:tav>
                                        <p:tav tm="100000">
                                          <p:val>
                                            <p:strVal val="#ppt_x"/>
                                          </p:val>
                                        </p:tav>
                                      </p:tavLst>
                                    </p:anim>
                                    <p:anim calcmode="lin" valueType="num">
                                      <p:cBhvr>
                                        <p:cTn id="174" dur="1000" fill="hold"/>
                                        <p:tgtEl>
                                          <p:spTgt spid="168"/>
                                        </p:tgtEl>
                                        <p:attrNameLst>
                                          <p:attrName>ppt_y</p:attrName>
                                        </p:attrNameLst>
                                      </p:cBhvr>
                                      <p:tavLst>
                                        <p:tav tm="0">
                                          <p:val>
                                            <p:strVal val="#ppt_y+.1"/>
                                          </p:val>
                                        </p:tav>
                                        <p:tav tm="100000">
                                          <p:val>
                                            <p:strVal val="#ppt_y"/>
                                          </p:val>
                                        </p:tav>
                                      </p:tavLst>
                                    </p:anim>
                                  </p:childTnLst>
                                </p:cTn>
                              </p:par>
                              <p:par>
                                <p:cTn id="175" presetID="42" presetClass="entr" presetSubtype="0" fill="hold" grpId="0" nodeType="withEffect">
                                  <p:stCondLst>
                                    <p:cond delay="0"/>
                                  </p:stCondLst>
                                  <p:childTnLst>
                                    <p:set>
                                      <p:cBhvr>
                                        <p:cTn id="176" dur="1" fill="hold">
                                          <p:stCondLst>
                                            <p:cond delay="0"/>
                                          </p:stCondLst>
                                        </p:cTn>
                                        <p:tgtEl>
                                          <p:spTgt spid="167"/>
                                        </p:tgtEl>
                                        <p:attrNameLst>
                                          <p:attrName>style.visibility</p:attrName>
                                        </p:attrNameLst>
                                      </p:cBhvr>
                                      <p:to>
                                        <p:strVal val="visible"/>
                                      </p:to>
                                    </p:set>
                                    <p:animEffect transition="in" filter="fade">
                                      <p:cBhvr>
                                        <p:cTn id="177" dur="1000"/>
                                        <p:tgtEl>
                                          <p:spTgt spid="167"/>
                                        </p:tgtEl>
                                      </p:cBhvr>
                                    </p:animEffect>
                                    <p:anim calcmode="lin" valueType="num">
                                      <p:cBhvr>
                                        <p:cTn id="178" dur="1000" fill="hold"/>
                                        <p:tgtEl>
                                          <p:spTgt spid="167"/>
                                        </p:tgtEl>
                                        <p:attrNameLst>
                                          <p:attrName>ppt_x</p:attrName>
                                        </p:attrNameLst>
                                      </p:cBhvr>
                                      <p:tavLst>
                                        <p:tav tm="0">
                                          <p:val>
                                            <p:strVal val="#ppt_x"/>
                                          </p:val>
                                        </p:tav>
                                        <p:tav tm="100000">
                                          <p:val>
                                            <p:strVal val="#ppt_x"/>
                                          </p:val>
                                        </p:tav>
                                      </p:tavLst>
                                    </p:anim>
                                    <p:anim calcmode="lin" valueType="num">
                                      <p:cBhvr>
                                        <p:cTn id="179" dur="1000" fill="hold"/>
                                        <p:tgtEl>
                                          <p:spTgt spid="1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0" grpId="0"/>
      <p:bldP spid="105" grpId="0"/>
      <p:bldP spid="106" grpId="0"/>
      <p:bldP spid="130" grpId="0" animBg="1"/>
      <p:bldP spid="139" grpId="0"/>
      <p:bldP spid="157" grpId="0" animBg="1"/>
      <p:bldP spid="158" grpId="0" animBg="1"/>
      <p:bldP spid="163" grpId="0" animBg="1"/>
      <p:bldP spid="164" grpId="0" animBg="1"/>
      <p:bldP spid="165" grpId="0"/>
      <p:bldP spid="167" grpId="0" animBg="1"/>
      <p:bldP spid="168" grpId="0"/>
      <p:bldP spid="169" grpId="0"/>
      <p:bldP spid="171" grpId="0" animBg="1"/>
      <p:bldP spid="172" grpId="0"/>
      <p:bldP spid="173" grpId="0" animBg="1"/>
      <p:bldP spid="174" grpId="0"/>
      <p:bldP spid="175" grpId="0"/>
      <p:bldP spid="177"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47040-23B4-446A-9F0D-22ADF9F98FF5}"/>
              </a:ext>
            </a:extLst>
          </p:cNvPr>
          <p:cNvSpPr>
            <a:spLocks noGrp="1"/>
          </p:cNvSpPr>
          <p:nvPr>
            <p:ph type="title"/>
          </p:nvPr>
        </p:nvSpPr>
        <p:spPr/>
        <p:txBody>
          <a:bodyPr/>
          <a:lstStyle/>
          <a:p>
            <a:r>
              <a:rPr lang="en-US"/>
              <a:t>AWS Local Zones</a:t>
            </a:r>
          </a:p>
        </p:txBody>
      </p:sp>
      <p:sp>
        <p:nvSpPr>
          <p:cNvPr id="8" name="Rectangle 7">
            <a:extLst>
              <a:ext uri="{FF2B5EF4-FFF2-40B4-BE49-F238E27FC236}">
                <a16:creationId xmlns:a16="http://schemas.microsoft.com/office/drawing/2014/main" id="{C07E3410-6CD1-4B16-91D5-7A77475B0B98}"/>
              </a:ext>
            </a:extLst>
          </p:cNvPr>
          <p:cNvSpPr/>
          <p:nvPr/>
        </p:nvSpPr>
        <p:spPr>
          <a:xfrm>
            <a:off x="2972860" y="3198579"/>
            <a:ext cx="434617" cy="3700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74240F7B-C75B-42E0-8BEC-180E8DDC9438}"/>
              </a:ext>
            </a:extLst>
          </p:cNvPr>
          <p:cNvGrpSpPr/>
          <p:nvPr/>
        </p:nvGrpSpPr>
        <p:grpSpPr>
          <a:xfrm>
            <a:off x="3904184" y="2002098"/>
            <a:ext cx="423329" cy="427862"/>
            <a:chOff x="6741268" y="246888"/>
            <a:chExt cx="729575" cy="583634"/>
          </a:xfrm>
        </p:grpSpPr>
        <p:pic>
          <p:nvPicPr>
            <p:cNvPr id="11" name="Graphic 17">
              <a:extLst>
                <a:ext uri="{FF2B5EF4-FFF2-40B4-BE49-F238E27FC236}">
                  <a16:creationId xmlns:a16="http://schemas.microsoft.com/office/drawing/2014/main" id="{FCAD7525-A4AF-426D-9F94-64780A39E2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1105" y="30375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a:extLst>
                <a:ext uri="{FF2B5EF4-FFF2-40B4-BE49-F238E27FC236}">
                  <a16:creationId xmlns:a16="http://schemas.microsoft.com/office/drawing/2014/main" id="{0884E9E7-0C20-446B-9F15-37AFB573AF52}"/>
                </a:ext>
              </a:extLst>
            </p:cNvPr>
            <p:cNvSpPr/>
            <p:nvPr/>
          </p:nvSpPr>
          <p:spPr>
            <a:xfrm>
              <a:off x="6741268" y="246888"/>
              <a:ext cx="729575" cy="58363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4F244A44-9B43-4E46-81F1-49CEE1019F94}"/>
              </a:ext>
            </a:extLst>
          </p:cNvPr>
          <p:cNvGrpSpPr/>
          <p:nvPr/>
        </p:nvGrpSpPr>
        <p:grpSpPr>
          <a:xfrm>
            <a:off x="4579629" y="2334894"/>
            <a:ext cx="423329" cy="427862"/>
            <a:chOff x="6741268" y="246888"/>
            <a:chExt cx="729575" cy="583634"/>
          </a:xfrm>
        </p:grpSpPr>
        <p:pic>
          <p:nvPicPr>
            <p:cNvPr id="19" name="Graphic 17">
              <a:extLst>
                <a:ext uri="{FF2B5EF4-FFF2-40B4-BE49-F238E27FC236}">
                  <a16:creationId xmlns:a16="http://schemas.microsoft.com/office/drawing/2014/main" id="{F1C8683E-B5D0-4BFD-A959-C2CA4FFA60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1105" y="30375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9">
              <a:extLst>
                <a:ext uri="{FF2B5EF4-FFF2-40B4-BE49-F238E27FC236}">
                  <a16:creationId xmlns:a16="http://schemas.microsoft.com/office/drawing/2014/main" id="{93F7CDC6-33F8-4D84-B5C4-10D3DCF49A3E}"/>
                </a:ext>
              </a:extLst>
            </p:cNvPr>
            <p:cNvSpPr/>
            <p:nvPr/>
          </p:nvSpPr>
          <p:spPr>
            <a:xfrm>
              <a:off x="6741268" y="246888"/>
              <a:ext cx="729575" cy="58363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98A801D7-AB8E-4861-B33F-E6A5612C9088}"/>
              </a:ext>
            </a:extLst>
          </p:cNvPr>
          <p:cNvGrpSpPr/>
          <p:nvPr/>
        </p:nvGrpSpPr>
        <p:grpSpPr>
          <a:xfrm>
            <a:off x="3904184" y="2721067"/>
            <a:ext cx="423329" cy="427862"/>
            <a:chOff x="6741268" y="246888"/>
            <a:chExt cx="729575" cy="583634"/>
          </a:xfrm>
        </p:grpSpPr>
        <p:pic>
          <p:nvPicPr>
            <p:cNvPr id="22" name="Graphic 17">
              <a:extLst>
                <a:ext uri="{FF2B5EF4-FFF2-40B4-BE49-F238E27FC236}">
                  <a16:creationId xmlns:a16="http://schemas.microsoft.com/office/drawing/2014/main" id="{2E0C8AFD-3695-473C-9C21-9914F213C5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1105" y="30375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2">
              <a:extLst>
                <a:ext uri="{FF2B5EF4-FFF2-40B4-BE49-F238E27FC236}">
                  <a16:creationId xmlns:a16="http://schemas.microsoft.com/office/drawing/2014/main" id="{EEE5BC16-4BF7-4D50-95B9-4327B01D6E72}"/>
                </a:ext>
              </a:extLst>
            </p:cNvPr>
            <p:cNvSpPr/>
            <p:nvPr/>
          </p:nvSpPr>
          <p:spPr>
            <a:xfrm>
              <a:off x="6741268" y="246888"/>
              <a:ext cx="729575" cy="58363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EE0978FC-D3F3-4B88-9216-FCAD81997C78}"/>
              </a:ext>
            </a:extLst>
          </p:cNvPr>
          <p:cNvGrpSpPr/>
          <p:nvPr/>
        </p:nvGrpSpPr>
        <p:grpSpPr>
          <a:xfrm>
            <a:off x="1620089" y="4314559"/>
            <a:ext cx="423329" cy="427862"/>
            <a:chOff x="6741268" y="246888"/>
            <a:chExt cx="729575" cy="583634"/>
          </a:xfrm>
        </p:grpSpPr>
        <p:pic>
          <p:nvPicPr>
            <p:cNvPr id="25" name="Graphic 17">
              <a:extLst>
                <a:ext uri="{FF2B5EF4-FFF2-40B4-BE49-F238E27FC236}">
                  <a16:creationId xmlns:a16="http://schemas.microsoft.com/office/drawing/2014/main" id="{9CAE04F4-9E3E-4C5A-8DB6-017CBD4C2E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1105" y="30375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25">
              <a:extLst>
                <a:ext uri="{FF2B5EF4-FFF2-40B4-BE49-F238E27FC236}">
                  <a16:creationId xmlns:a16="http://schemas.microsoft.com/office/drawing/2014/main" id="{856A190F-813A-4F8E-9EBC-93FEFC717D1B}"/>
                </a:ext>
              </a:extLst>
            </p:cNvPr>
            <p:cNvSpPr/>
            <p:nvPr/>
          </p:nvSpPr>
          <p:spPr>
            <a:xfrm>
              <a:off x="6741268" y="246888"/>
              <a:ext cx="729575" cy="58363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B0AC0515-472A-4FAE-9D3E-4E885886DD72}"/>
              </a:ext>
            </a:extLst>
          </p:cNvPr>
          <p:cNvGrpSpPr/>
          <p:nvPr/>
        </p:nvGrpSpPr>
        <p:grpSpPr>
          <a:xfrm>
            <a:off x="1354803" y="3647225"/>
            <a:ext cx="423329" cy="427862"/>
            <a:chOff x="6741268" y="246888"/>
            <a:chExt cx="729575" cy="583634"/>
          </a:xfrm>
        </p:grpSpPr>
        <p:pic>
          <p:nvPicPr>
            <p:cNvPr id="28" name="Graphic 17">
              <a:extLst>
                <a:ext uri="{FF2B5EF4-FFF2-40B4-BE49-F238E27FC236}">
                  <a16:creationId xmlns:a16="http://schemas.microsoft.com/office/drawing/2014/main" id="{F3978FE0-0D02-406F-87AC-5217876566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1105" y="30375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28">
              <a:extLst>
                <a:ext uri="{FF2B5EF4-FFF2-40B4-BE49-F238E27FC236}">
                  <a16:creationId xmlns:a16="http://schemas.microsoft.com/office/drawing/2014/main" id="{4953C836-ECC9-4746-A178-FA525F8766C9}"/>
                </a:ext>
              </a:extLst>
            </p:cNvPr>
            <p:cNvSpPr/>
            <p:nvPr/>
          </p:nvSpPr>
          <p:spPr>
            <a:xfrm>
              <a:off x="6741268" y="246888"/>
              <a:ext cx="729575" cy="58363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8A58FE6D-6FDC-49E9-9B2A-7883D44AC7E1}"/>
              </a:ext>
            </a:extLst>
          </p:cNvPr>
          <p:cNvSpPr/>
          <p:nvPr/>
        </p:nvSpPr>
        <p:spPr>
          <a:xfrm>
            <a:off x="726393" y="1439906"/>
            <a:ext cx="4667909" cy="3978188"/>
          </a:xfrm>
          <a:prstGeom prst="rect">
            <a:avLst/>
          </a:prstGeom>
          <a:noFill/>
          <a:ln w="12700">
            <a:solidFill>
              <a:srgbClr val="5B9CD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solidFill>
                  <a:srgbClr val="5B9CD5"/>
                </a:solidFill>
                <a:latin typeface="Arial" panose="020B0604020202020204" pitchFamily="34" charset="0"/>
                <a:cs typeface="Arial" panose="020B0604020202020204" pitchFamily="34" charset="0"/>
              </a:rPr>
              <a:t>AWS Region</a:t>
            </a:r>
          </a:p>
        </p:txBody>
      </p:sp>
      <p:pic>
        <p:nvPicPr>
          <p:cNvPr id="31" name="Graphic 30">
            <a:extLst>
              <a:ext uri="{FF2B5EF4-FFF2-40B4-BE49-F238E27FC236}">
                <a16:creationId xmlns:a16="http://schemas.microsoft.com/office/drawing/2014/main" id="{2F21E495-003A-4A3F-8D32-9A91FA8AE62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6393" y="1441959"/>
            <a:ext cx="221072" cy="279311"/>
          </a:xfrm>
          <a:prstGeom prst="rect">
            <a:avLst/>
          </a:prstGeom>
        </p:spPr>
      </p:pic>
      <p:sp>
        <p:nvSpPr>
          <p:cNvPr id="32" name="TextBox 31">
            <a:extLst>
              <a:ext uri="{FF2B5EF4-FFF2-40B4-BE49-F238E27FC236}">
                <a16:creationId xmlns:a16="http://schemas.microsoft.com/office/drawing/2014/main" id="{603E99CA-A904-4C5C-BB55-4430D99C533F}"/>
              </a:ext>
            </a:extLst>
          </p:cNvPr>
          <p:cNvSpPr txBox="1"/>
          <p:nvPr/>
        </p:nvSpPr>
        <p:spPr>
          <a:xfrm>
            <a:off x="4457802" y="2108786"/>
            <a:ext cx="528536" cy="203068"/>
          </a:xfrm>
          <a:prstGeom prst="rect">
            <a:avLst/>
          </a:prstGeom>
          <a:noFill/>
        </p:spPr>
        <p:txBody>
          <a:bodyPr wrap="none" rtlCol="0">
            <a:spAutoFit/>
          </a:bodyPr>
          <a:lstStyle/>
          <a:p>
            <a:r>
              <a:rPr lang="en-US" sz="1200"/>
              <a:t>Data center</a:t>
            </a:r>
          </a:p>
        </p:txBody>
      </p:sp>
      <p:sp>
        <p:nvSpPr>
          <p:cNvPr id="33" name="Rectangle 32">
            <a:extLst>
              <a:ext uri="{FF2B5EF4-FFF2-40B4-BE49-F238E27FC236}">
                <a16:creationId xmlns:a16="http://schemas.microsoft.com/office/drawing/2014/main" id="{2A143474-0674-472C-A9E3-C73B27172C21}"/>
              </a:ext>
            </a:extLst>
          </p:cNvPr>
          <p:cNvSpPr/>
          <p:nvPr/>
        </p:nvSpPr>
        <p:spPr>
          <a:xfrm>
            <a:off x="3433575" y="1556233"/>
            <a:ext cx="1859128" cy="1829793"/>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b="1">
                <a:solidFill>
                  <a:srgbClr val="5B9CD5"/>
                </a:solidFill>
                <a:latin typeface="Arial" panose="020B0604020202020204" pitchFamily="34" charset="0"/>
                <a:cs typeface="Arial" panose="020B0604020202020204" pitchFamily="34" charset="0"/>
              </a:rPr>
              <a:t>Availability Zone</a:t>
            </a:r>
          </a:p>
        </p:txBody>
      </p:sp>
      <p:sp>
        <p:nvSpPr>
          <p:cNvPr id="34" name="Rectangle 33">
            <a:extLst>
              <a:ext uri="{FF2B5EF4-FFF2-40B4-BE49-F238E27FC236}">
                <a16:creationId xmlns:a16="http://schemas.microsoft.com/office/drawing/2014/main" id="{FFD7F61A-C11A-480A-9B71-76311C557E9F}"/>
              </a:ext>
            </a:extLst>
          </p:cNvPr>
          <p:cNvSpPr/>
          <p:nvPr/>
        </p:nvSpPr>
        <p:spPr>
          <a:xfrm>
            <a:off x="902190" y="3198578"/>
            <a:ext cx="1551387" cy="1829793"/>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b="1">
                <a:solidFill>
                  <a:srgbClr val="5B9CD5"/>
                </a:solidFill>
                <a:latin typeface="Arial" panose="020B0604020202020204" pitchFamily="34" charset="0"/>
                <a:cs typeface="Arial" panose="020B0604020202020204" pitchFamily="34" charset="0"/>
              </a:rPr>
              <a:t>Availability Zone</a:t>
            </a:r>
          </a:p>
        </p:txBody>
      </p:sp>
      <p:cxnSp>
        <p:nvCxnSpPr>
          <p:cNvPr id="36" name="Straight Connector 35">
            <a:extLst>
              <a:ext uri="{FF2B5EF4-FFF2-40B4-BE49-F238E27FC236}">
                <a16:creationId xmlns:a16="http://schemas.microsoft.com/office/drawing/2014/main" id="{A803C647-43D7-40FA-B149-36AD68D8C2CC}"/>
              </a:ext>
            </a:extLst>
          </p:cNvPr>
          <p:cNvCxnSpPr>
            <a:stCxn id="16" idx="2"/>
            <a:endCxn id="23" idx="0"/>
          </p:cNvCxnSpPr>
          <p:nvPr/>
        </p:nvCxnSpPr>
        <p:spPr>
          <a:xfrm>
            <a:off x="4115849" y="2429960"/>
            <a:ext cx="0" cy="291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A4035D5-32C7-49B5-8178-9D016B0F09B1}"/>
              </a:ext>
            </a:extLst>
          </p:cNvPr>
          <p:cNvCxnSpPr>
            <a:cxnSpLocks/>
            <a:stCxn id="16" idx="3"/>
          </p:cNvCxnSpPr>
          <p:nvPr/>
        </p:nvCxnSpPr>
        <p:spPr>
          <a:xfrm>
            <a:off x="4327513" y="2216029"/>
            <a:ext cx="252115" cy="193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84D6E34-E97A-404A-A783-0F8CD5DFAE80}"/>
              </a:ext>
            </a:extLst>
          </p:cNvPr>
          <p:cNvCxnSpPr>
            <a:cxnSpLocks/>
            <a:endCxn id="23" idx="3"/>
          </p:cNvCxnSpPr>
          <p:nvPr/>
        </p:nvCxnSpPr>
        <p:spPr>
          <a:xfrm flipH="1">
            <a:off x="4327513" y="2653616"/>
            <a:ext cx="252115" cy="2813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A45D7F2-2975-4362-BB22-2EB5F388850B}"/>
              </a:ext>
            </a:extLst>
          </p:cNvPr>
          <p:cNvCxnSpPr>
            <a:stCxn id="29" idx="2"/>
            <a:endCxn id="26" idx="0"/>
          </p:cNvCxnSpPr>
          <p:nvPr/>
        </p:nvCxnSpPr>
        <p:spPr>
          <a:xfrm>
            <a:off x="1566468" y="4075087"/>
            <a:ext cx="265286" cy="239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9162A4-D1D7-451B-88D0-1EA8587CFD1E}"/>
              </a:ext>
            </a:extLst>
          </p:cNvPr>
          <p:cNvCxnSpPr/>
          <p:nvPr/>
        </p:nvCxnSpPr>
        <p:spPr>
          <a:xfrm flipV="1">
            <a:off x="2453577" y="3036589"/>
            <a:ext cx="979998" cy="306027"/>
          </a:xfrm>
          <a:prstGeom prst="line">
            <a:avLst/>
          </a:prstGeom>
        </p:spPr>
        <p:style>
          <a:lnRef idx="1">
            <a:schemeClr val="accent1"/>
          </a:lnRef>
          <a:fillRef idx="0">
            <a:schemeClr val="accent1"/>
          </a:fillRef>
          <a:effectRef idx="0">
            <a:schemeClr val="accent1"/>
          </a:effectRef>
          <a:fontRef idx="minor">
            <a:schemeClr val="tx1"/>
          </a:fontRef>
        </p:style>
      </p:cxnSp>
      <p:pic>
        <p:nvPicPr>
          <p:cNvPr id="47" name="Graphic 12">
            <a:extLst>
              <a:ext uri="{FF2B5EF4-FFF2-40B4-BE49-F238E27FC236}">
                <a16:creationId xmlns:a16="http://schemas.microsoft.com/office/drawing/2014/main" id="{947AC775-EC28-4900-AD85-9113BDE1A3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4725" y="2063885"/>
            <a:ext cx="272655" cy="344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Box 29">
            <a:extLst>
              <a:ext uri="{FF2B5EF4-FFF2-40B4-BE49-F238E27FC236}">
                <a16:creationId xmlns:a16="http://schemas.microsoft.com/office/drawing/2014/main" id="{C79016DB-E4E5-4BF7-856F-33AD1F98064C}"/>
              </a:ext>
            </a:extLst>
          </p:cNvPr>
          <p:cNvSpPr txBox="1">
            <a:spLocks noChangeArrowheads="1"/>
          </p:cNvSpPr>
          <p:nvPr/>
        </p:nvSpPr>
        <p:spPr bwMode="auto">
          <a:xfrm>
            <a:off x="2300234" y="2411229"/>
            <a:ext cx="73810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solidFill>
                  <a:srgbClr val="000000"/>
                </a:solidFill>
                <a:latin typeface="Arial" panose="020B0604020202020204" pitchFamily="34" charset="0"/>
                <a:cs typeface="Arial" panose="020B0604020202020204" pitchFamily="34" charset="0"/>
              </a:rPr>
              <a:t>Internet</a:t>
            </a:r>
          </a:p>
        </p:txBody>
      </p:sp>
      <p:sp>
        <p:nvSpPr>
          <p:cNvPr id="49" name="TextBox 35">
            <a:extLst>
              <a:ext uri="{FF2B5EF4-FFF2-40B4-BE49-F238E27FC236}">
                <a16:creationId xmlns:a16="http://schemas.microsoft.com/office/drawing/2014/main" id="{36D4225B-B87D-490F-92E2-636E70510BBE}"/>
              </a:ext>
            </a:extLst>
          </p:cNvPr>
          <p:cNvSpPr txBox="1">
            <a:spLocks noChangeArrowheads="1"/>
          </p:cNvSpPr>
          <p:nvPr/>
        </p:nvSpPr>
        <p:spPr bwMode="auto">
          <a:xfrm>
            <a:off x="3014835" y="4164687"/>
            <a:ext cx="8142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a:latin typeface="Arial" panose="020B0604020202020204" pitchFamily="34" charset="0"/>
                <a:ea typeface="Amazon Ember" panose="020B0603020204020204" pitchFamily="34" charset="0"/>
                <a:cs typeface="Arial" panose="020B0604020202020204" pitchFamily="34" charset="0"/>
              </a:rPr>
              <a:t>AWS Global Backbone</a:t>
            </a:r>
          </a:p>
        </p:txBody>
      </p:sp>
      <p:pic>
        <p:nvPicPr>
          <p:cNvPr id="50" name="Graphic 12">
            <a:extLst>
              <a:ext uri="{FF2B5EF4-FFF2-40B4-BE49-F238E27FC236}">
                <a16:creationId xmlns:a16="http://schemas.microsoft.com/office/drawing/2014/main" id="{522530FD-5741-4360-BE2B-FCB01B822A7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89333" y="3883470"/>
            <a:ext cx="265286" cy="335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Rectangle 50">
            <a:extLst>
              <a:ext uri="{FF2B5EF4-FFF2-40B4-BE49-F238E27FC236}">
                <a16:creationId xmlns:a16="http://schemas.microsoft.com/office/drawing/2014/main" id="{18418F4F-5D40-40B4-9B96-EEB4BD79FE43}"/>
              </a:ext>
            </a:extLst>
          </p:cNvPr>
          <p:cNvSpPr/>
          <p:nvPr/>
        </p:nvSpPr>
        <p:spPr>
          <a:xfrm>
            <a:off x="3032142" y="3850170"/>
            <a:ext cx="748237" cy="703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B1373B16-47E9-4F05-80A7-602E3380CB2B}"/>
              </a:ext>
            </a:extLst>
          </p:cNvPr>
          <p:cNvSpPr/>
          <p:nvPr/>
        </p:nvSpPr>
        <p:spPr>
          <a:xfrm>
            <a:off x="2379709" y="2009927"/>
            <a:ext cx="579151" cy="703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AFDE6B8C-6BC8-459D-A773-B5CDC5213A47}"/>
              </a:ext>
            </a:extLst>
          </p:cNvPr>
          <p:cNvSpPr txBox="1"/>
          <p:nvPr/>
        </p:nvSpPr>
        <p:spPr>
          <a:xfrm>
            <a:off x="3798977" y="1782326"/>
            <a:ext cx="528536" cy="203068"/>
          </a:xfrm>
          <a:prstGeom prst="rect">
            <a:avLst/>
          </a:prstGeom>
          <a:noFill/>
        </p:spPr>
        <p:txBody>
          <a:bodyPr wrap="none" rtlCol="0">
            <a:spAutoFit/>
          </a:bodyPr>
          <a:lstStyle/>
          <a:p>
            <a:r>
              <a:rPr lang="en-US" sz="1200"/>
              <a:t>Data center</a:t>
            </a:r>
          </a:p>
        </p:txBody>
      </p:sp>
      <p:sp>
        <p:nvSpPr>
          <p:cNvPr id="54" name="TextBox 53">
            <a:extLst>
              <a:ext uri="{FF2B5EF4-FFF2-40B4-BE49-F238E27FC236}">
                <a16:creationId xmlns:a16="http://schemas.microsoft.com/office/drawing/2014/main" id="{007EB61B-708E-48E0-A170-F5B693476A5F}"/>
              </a:ext>
            </a:extLst>
          </p:cNvPr>
          <p:cNvSpPr txBox="1"/>
          <p:nvPr/>
        </p:nvSpPr>
        <p:spPr>
          <a:xfrm>
            <a:off x="3732885" y="3091134"/>
            <a:ext cx="1309179" cy="276999"/>
          </a:xfrm>
          <a:prstGeom prst="rect">
            <a:avLst/>
          </a:prstGeom>
          <a:noFill/>
        </p:spPr>
        <p:txBody>
          <a:bodyPr wrap="square" rtlCol="0">
            <a:spAutoFit/>
          </a:bodyPr>
          <a:lstStyle/>
          <a:p>
            <a:r>
              <a:rPr lang="en-US" sz="1200"/>
              <a:t>Data center</a:t>
            </a:r>
          </a:p>
        </p:txBody>
      </p:sp>
      <p:sp>
        <p:nvSpPr>
          <p:cNvPr id="55" name="TextBox 54">
            <a:extLst>
              <a:ext uri="{FF2B5EF4-FFF2-40B4-BE49-F238E27FC236}">
                <a16:creationId xmlns:a16="http://schemas.microsoft.com/office/drawing/2014/main" id="{99FA0306-BC47-4155-97A8-3D3D240B8765}"/>
              </a:ext>
            </a:extLst>
          </p:cNvPr>
          <p:cNvSpPr txBox="1"/>
          <p:nvPr/>
        </p:nvSpPr>
        <p:spPr>
          <a:xfrm>
            <a:off x="1150455" y="3426590"/>
            <a:ext cx="989043" cy="276999"/>
          </a:xfrm>
          <a:prstGeom prst="rect">
            <a:avLst/>
          </a:prstGeom>
          <a:noFill/>
        </p:spPr>
        <p:txBody>
          <a:bodyPr wrap="square" rtlCol="0">
            <a:spAutoFit/>
          </a:bodyPr>
          <a:lstStyle/>
          <a:p>
            <a:r>
              <a:rPr lang="en-US" sz="1200"/>
              <a:t>Data center</a:t>
            </a:r>
          </a:p>
        </p:txBody>
      </p:sp>
      <p:sp>
        <p:nvSpPr>
          <p:cNvPr id="56" name="TextBox 55">
            <a:extLst>
              <a:ext uri="{FF2B5EF4-FFF2-40B4-BE49-F238E27FC236}">
                <a16:creationId xmlns:a16="http://schemas.microsoft.com/office/drawing/2014/main" id="{DFE78BCA-AEC1-40F2-A9AB-E6C115BD3D62}"/>
              </a:ext>
            </a:extLst>
          </p:cNvPr>
          <p:cNvSpPr txBox="1"/>
          <p:nvPr/>
        </p:nvSpPr>
        <p:spPr>
          <a:xfrm>
            <a:off x="1354803" y="4697896"/>
            <a:ext cx="979998" cy="276999"/>
          </a:xfrm>
          <a:prstGeom prst="rect">
            <a:avLst/>
          </a:prstGeom>
          <a:noFill/>
        </p:spPr>
        <p:txBody>
          <a:bodyPr wrap="square" rtlCol="0">
            <a:spAutoFit/>
          </a:bodyPr>
          <a:lstStyle/>
          <a:p>
            <a:r>
              <a:rPr lang="en-US" sz="1200"/>
              <a:t>Data center</a:t>
            </a:r>
          </a:p>
        </p:txBody>
      </p:sp>
      <p:cxnSp>
        <p:nvCxnSpPr>
          <p:cNvPr id="58" name="Straight Connector 57">
            <a:extLst>
              <a:ext uri="{FF2B5EF4-FFF2-40B4-BE49-F238E27FC236}">
                <a16:creationId xmlns:a16="http://schemas.microsoft.com/office/drawing/2014/main" id="{83E43FDA-9B10-4664-B419-F32C1D5BB3BB}"/>
              </a:ext>
            </a:extLst>
          </p:cNvPr>
          <p:cNvCxnSpPr>
            <a:endCxn id="52" idx="3"/>
          </p:cNvCxnSpPr>
          <p:nvPr/>
        </p:nvCxnSpPr>
        <p:spPr>
          <a:xfrm flipH="1">
            <a:off x="2958860" y="2334894"/>
            <a:ext cx="474715" cy="26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5E986C7D-EF0E-491C-869D-5BE3FB19AB66}"/>
              </a:ext>
            </a:extLst>
          </p:cNvPr>
          <p:cNvCxnSpPr/>
          <p:nvPr/>
        </p:nvCxnSpPr>
        <p:spPr>
          <a:xfrm flipV="1">
            <a:off x="1968081" y="2551658"/>
            <a:ext cx="411628" cy="646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82AEA87-FD54-4B5F-A3BE-1C9EC1698BBF}"/>
              </a:ext>
            </a:extLst>
          </p:cNvPr>
          <p:cNvCxnSpPr/>
          <p:nvPr/>
        </p:nvCxnSpPr>
        <p:spPr>
          <a:xfrm>
            <a:off x="2453577" y="3688914"/>
            <a:ext cx="578565" cy="27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13B587C-CA1F-4EE2-B13E-9A80059DF8BE}"/>
              </a:ext>
            </a:extLst>
          </p:cNvPr>
          <p:cNvCxnSpPr/>
          <p:nvPr/>
        </p:nvCxnSpPr>
        <p:spPr>
          <a:xfrm flipV="1">
            <a:off x="3490458" y="3391735"/>
            <a:ext cx="289921" cy="458435"/>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Graphic 14" descr="Users outline">
            <a:extLst>
              <a:ext uri="{FF2B5EF4-FFF2-40B4-BE49-F238E27FC236}">
                <a16:creationId xmlns:a16="http://schemas.microsoft.com/office/drawing/2014/main" id="{3959F0AA-1B50-BE68-E19F-5155B549B87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233140" y="1537030"/>
            <a:ext cx="914400" cy="914400"/>
          </a:xfrm>
          <a:prstGeom prst="rect">
            <a:avLst/>
          </a:prstGeom>
        </p:spPr>
      </p:pic>
      <p:sp>
        <p:nvSpPr>
          <p:cNvPr id="35" name="TextBox 34">
            <a:extLst>
              <a:ext uri="{FF2B5EF4-FFF2-40B4-BE49-F238E27FC236}">
                <a16:creationId xmlns:a16="http://schemas.microsoft.com/office/drawing/2014/main" id="{16B853CE-1108-DC4C-94AD-350EB4B2A9B2}"/>
              </a:ext>
            </a:extLst>
          </p:cNvPr>
          <p:cNvSpPr txBox="1"/>
          <p:nvPr/>
        </p:nvSpPr>
        <p:spPr>
          <a:xfrm>
            <a:off x="2250771" y="1064726"/>
            <a:ext cx="880562" cy="369332"/>
          </a:xfrm>
          <a:prstGeom prst="rect">
            <a:avLst/>
          </a:prstGeom>
          <a:noFill/>
        </p:spPr>
        <p:txBody>
          <a:bodyPr wrap="none" rtlCol="0">
            <a:spAutoFit/>
          </a:bodyPr>
          <a:lstStyle/>
          <a:p>
            <a:r>
              <a:rPr lang="en-US"/>
              <a:t>Oregon</a:t>
            </a:r>
          </a:p>
        </p:txBody>
      </p:sp>
      <p:sp>
        <p:nvSpPr>
          <p:cNvPr id="57" name="TextBox 56">
            <a:extLst>
              <a:ext uri="{FF2B5EF4-FFF2-40B4-BE49-F238E27FC236}">
                <a16:creationId xmlns:a16="http://schemas.microsoft.com/office/drawing/2014/main" id="{E5063A7D-83AC-55F2-9AB1-FCB8603B1573}"/>
              </a:ext>
            </a:extLst>
          </p:cNvPr>
          <p:cNvSpPr txBox="1"/>
          <p:nvPr/>
        </p:nvSpPr>
        <p:spPr>
          <a:xfrm>
            <a:off x="9049139" y="1064689"/>
            <a:ext cx="1282402" cy="369332"/>
          </a:xfrm>
          <a:prstGeom prst="rect">
            <a:avLst/>
          </a:prstGeom>
          <a:noFill/>
        </p:spPr>
        <p:txBody>
          <a:bodyPr wrap="none" rtlCol="0">
            <a:spAutoFit/>
          </a:bodyPr>
          <a:lstStyle/>
          <a:p>
            <a:r>
              <a:rPr lang="en-US"/>
              <a:t>Los Angeles</a:t>
            </a:r>
          </a:p>
        </p:txBody>
      </p:sp>
      <p:sp>
        <p:nvSpPr>
          <p:cNvPr id="59" name="Rectangle 58">
            <a:extLst>
              <a:ext uri="{FF2B5EF4-FFF2-40B4-BE49-F238E27FC236}">
                <a16:creationId xmlns:a16="http://schemas.microsoft.com/office/drawing/2014/main" id="{23256411-F6FB-3ADE-FF7E-678FF1220F8B}"/>
              </a:ext>
            </a:extLst>
          </p:cNvPr>
          <p:cNvSpPr/>
          <p:nvPr/>
        </p:nvSpPr>
        <p:spPr>
          <a:xfrm>
            <a:off x="7070321" y="2434263"/>
            <a:ext cx="1859128" cy="1829793"/>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b="1">
                <a:solidFill>
                  <a:srgbClr val="5B9CD5"/>
                </a:solidFill>
                <a:latin typeface="Arial" panose="020B0604020202020204" pitchFamily="34" charset="0"/>
                <a:cs typeface="Arial" panose="020B0604020202020204" pitchFamily="34" charset="0"/>
              </a:rPr>
              <a:t>Local Zone</a:t>
            </a:r>
          </a:p>
        </p:txBody>
      </p:sp>
      <p:sp>
        <p:nvSpPr>
          <p:cNvPr id="106" name="Rectangle 105">
            <a:extLst>
              <a:ext uri="{FF2B5EF4-FFF2-40B4-BE49-F238E27FC236}">
                <a16:creationId xmlns:a16="http://schemas.microsoft.com/office/drawing/2014/main" id="{6B5A9A4F-6020-05F1-B578-995DFCA5CEB8}"/>
              </a:ext>
            </a:extLst>
          </p:cNvPr>
          <p:cNvSpPr/>
          <p:nvPr/>
        </p:nvSpPr>
        <p:spPr>
          <a:xfrm>
            <a:off x="726393" y="1440943"/>
            <a:ext cx="8371558" cy="3978188"/>
          </a:xfrm>
          <a:prstGeom prst="rect">
            <a:avLst/>
          </a:prstGeom>
          <a:noFill/>
          <a:ln w="12700">
            <a:solidFill>
              <a:srgbClr val="5B9CD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solidFill>
                  <a:srgbClr val="5B9CD5"/>
                </a:solidFill>
                <a:latin typeface="Arial" panose="020B0604020202020204" pitchFamily="34" charset="0"/>
                <a:cs typeface="Arial" panose="020B0604020202020204" pitchFamily="34" charset="0"/>
              </a:rPr>
              <a:t>AWS Region</a:t>
            </a:r>
          </a:p>
        </p:txBody>
      </p:sp>
      <p:grpSp>
        <p:nvGrpSpPr>
          <p:cNvPr id="107" name="Group 106">
            <a:extLst>
              <a:ext uri="{FF2B5EF4-FFF2-40B4-BE49-F238E27FC236}">
                <a16:creationId xmlns:a16="http://schemas.microsoft.com/office/drawing/2014/main" id="{AA9CD0AD-C25B-2110-3FFC-024D046D6474}"/>
              </a:ext>
            </a:extLst>
          </p:cNvPr>
          <p:cNvGrpSpPr/>
          <p:nvPr/>
        </p:nvGrpSpPr>
        <p:grpSpPr>
          <a:xfrm>
            <a:off x="7999885" y="3579436"/>
            <a:ext cx="423329" cy="427862"/>
            <a:chOff x="6741268" y="246888"/>
            <a:chExt cx="729575" cy="583634"/>
          </a:xfrm>
        </p:grpSpPr>
        <p:pic>
          <p:nvPicPr>
            <p:cNvPr id="108" name="Graphic 17">
              <a:extLst>
                <a:ext uri="{FF2B5EF4-FFF2-40B4-BE49-F238E27FC236}">
                  <a16:creationId xmlns:a16="http://schemas.microsoft.com/office/drawing/2014/main" id="{815974B7-7040-A458-AA0D-050A62B0C3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1105" y="30375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 name="Rectangle 108">
              <a:extLst>
                <a:ext uri="{FF2B5EF4-FFF2-40B4-BE49-F238E27FC236}">
                  <a16:creationId xmlns:a16="http://schemas.microsoft.com/office/drawing/2014/main" id="{B9F797C9-AA57-A038-F398-96BA2B0B5129}"/>
                </a:ext>
              </a:extLst>
            </p:cNvPr>
            <p:cNvSpPr/>
            <p:nvPr/>
          </p:nvSpPr>
          <p:spPr>
            <a:xfrm>
              <a:off x="6741268" y="246888"/>
              <a:ext cx="729575" cy="58363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87413B7B-1387-F682-2EC3-3EAC63381A39}"/>
              </a:ext>
            </a:extLst>
          </p:cNvPr>
          <p:cNvGrpSpPr/>
          <p:nvPr/>
        </p:nvGrpSpPr>
        <p:grpSpPr>
          <a:xfrm>
            <a:off x="7734599" y="2912102"/>
            <a:ext cx="423329" cy="427862"/>
            <a:chOff x="6741268" y="246888"/>
            <a:chExt cx="729575" cy="583634"/>
          </a:xfrm>
        </p:grpSpPr>
        <p:pic>
          <p:nvPicPr>
            <p:cNvPr id="111" name="Graphic 17">
              <a:extLst>
                <a:ext uri="{FF2B5EF4-FFF2-40B4-BE49-F238E27FC236}">
                  <a16:creationId xmlns:a16="http://schemas.microsoft.com/office/drawing/2014/main" id="{41F03714-9CC6-A8F8-3F17-C047AE3DA5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1105" y="30375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 name="Rectangle 111">
              <a:extLst>
                <a:ext uri="{FF2B5EF4-FFF2-40B4-BE49-F238E27FC236}">
                  <a16:creationId xmlns:a16="http://schemas.microsoft.com/office/drawing/2014/main" id="{46525ACC-038F-5116-7529-7BE5C3C5F82D}"/>
                </a:ext>
              </a:extLst>
            </p:cNvPr>
            <p:cNvSpPr/>
            <p:nvPr/>
          </p:nvSpPr>
          <p:spPr>
            <a:xfrm>
              <a:off x="6741268" y="246888"/>
              <a:ext cx="729575" cy="58363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3" name="Straight Connector 112">
            <a:extLst>
              <a:ext uri="{FF2B5EF4-FFF2-40B4-BE49-F238E27FC236}">
                <a16:creationId xmlns:a16="http://schemas.microsoft.com/office/drawing/2014/main" id="{8CFD9C3D-A23C-A3C5-8223-41268D96FBCE}"/>
              </a:ext>
            </a:extLst>
          </p:cNvPr>
          <p:cNvCxnSpPr>
            <a:cxnSpLocks/>
            <a:stCxn id="51" idx="3"/>
            <a:endCxn id="59" idx="1"/>
          </p:cNvCxnSpPr>
          <p:nvPr/>
        </p:nvCxnSpPr>
        <p:spPr>
          <a:xfrm flipV="1">
            <a:off x="3780379" y="3349160"/>
            <a:ext cx="3289942" cy="852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4B1D9CF3-3807-1DF0-6F75-B5A2550A2148}"/>
              </a:ext>
            </a:extLst>
          </p:cNvPr>
          <p:cNvCxnSpPr>
            <a:cxnSpLocks/>
            <a:stCxn id="112" idx="2"/>
            <a:endCxn id="109" idx="0"/>
          </p:cNvCxnSpPr>
          <p:nvPr/>
        </p:nvCxnSpPr>
        <p:spPr>
          <a:xfrm>
            <a:off x="7946264" y="3339964"/>
            <a:ext cx="265286" cy="239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EFB627C-D10E-6E91-31F4-4EDE0015F8C9}"/>
              </a:ext>
            </a:extLst>
          </p:cNvPr>
          <p:cNvCxnSpPr/>
          <p:nvPr/>
        </p:nvCxnSpPr>
        <p:spPr>
          <a:xfrm flipH="1">
            <a:off x="5002958" y="1829856"/>
            <a:ext cx="42301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28C0E897-4525-0B06-D465-CE8B86D75E06}"/>
              </a:ext>
            </a:extLst>
          </p:cNvPr>
          <p:cNvCxnSpPr/>
          <p:nvPr/>
        </p:nvCxnSpPr>
        <p:spPr>
          <a:xfrm flipH="1">
            <a:off x="5002958" y="1994230"/>
            <a:ext cx="4230182"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83372EC0-DCC2-A598-45F3-6DBED89CE54D}"/>
              </a:ext>
            </a:extLst>
          </p:cNvPr>
          <p:cNvCxnSpPr/>
          <p:nvPr/>
        </p:nvCxnSpPr>
        <p:spPr>
          <a:xfrm flipH="1">
            <a:off x="8749295" y="2408369"/>
            <a:ext cx="664420" cy="354387"/>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0799E583-5B2D-1A70-393B-4BEABE595CF2}"/>
              </a:ext>
            </a:extLst>
          </p:cNvPr>
          <p:cNvCxnSpPr/>
          <p:nvPr/>
        </p:nvCxnSpPr>
        <p:spPr>
          <a:xfrm flipH="1">
            <a:off x="8833336" y="2511181"/>
            <a:ext cx="664420" cy="354387"/>
          </a:xfrm>
          <a:prstGeom prst="straightConnector1">
            <a:avLst/>
          </a:prstGeom>
          <a:ln w="38100">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0" name="Graphic 12">
            <a:extLst>
              <a:ext uri="{FF2B5EF4-FFF2-40B4-BE49-F238E27FC236}">
                <a16:creationId xmlns:a16="http://schemas.microsoft.com/office/drawing/2014/main" id="{4E859BB9-7424-C1CA-A21C-A989EBFF00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25918" y="4561682"/>
            <a:ext cx="272655" cy="344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29">
            <a:extLst>
              <a:ext uri="{FF2B5EF4-FFF2-40B4-BE49-F238E27FC236}">
                <a16:creationId xmlns:a16="http://schemas.microsoft.com/office/drawing/2014/main" id="{68A2F99E-169E-8310-EA1B-9F7495B99B01}"/>
              </a:ext>
            </a:extLst>
          </p:cNvPr>
          <p:cNvSpPr txBox="1">
            <a:spLocks noChangeArrowheads="1"/>
          </p:cNvSpPr>
          <p:nvPr/>
        </p:nvSpPr>
        <p:spPr bwMode="auto">
          <a:xfrm>
            <a:off x="8271427" y="4909026"/>
            <a:ext cx="73810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solidFill>
                  <a:srgbClr val="000000"/>
                </a:solidFill>
                <a:latin typeface="Arial" panose="020B0604020202020204" pitchFamily="34" charset="0"/>
                <a:cs typeface="Arial" panose="020B0604020202020204" pitchFamily="34" charset="0"/>
              </a:rPr>
              <a:t>Internet</a:t>
            </a:r>
          </a:p>
        </p:txBody>
      </p:sp>
      <p:sp>
        <p:nvSpPr>
          <p:cNvPr id="122" name="Rectangle 121">
            <a:extLst>
              <a:ext uri="{FF2B5EF4-FFF2-40B4-BE49-F238E27FC236}">
                <a16:creationId xmlns:a16="http://schemas.microsoft.com/office/drawing/2014/main" id="{D361576F-5847-571B-6926-1CF38AF72217}"/>
              </a:ext>
            </a:extLst>
          </p:cNvPr>
          <p:cNvSpPr/>
          <p:nvPr/>
        </p:nvSpPr>
        <p:spPr>
          <a:xfrm>
            <a:off x="8350902" y="4507724"/>
            <a:ext cx="579151" cy="703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4" name="Straight Connector 123">
            <a:extLst>
              <a:ext uri="{FF2B5EF4-FFF2-40B4-BE49-F238E27FC236}">
                <a16:creationId xmlns:a16="http://schemas.microsoft.com/office/drawing/2014/main" id="{A00C382C-6D08-0EA5-E482-6BD52626AC89}"/>
              </a:ext>
            </a:extLst>
          </p:cNvPr>
          <p:cNvCxnSpPr>
            <a:stCxn id="59" idx="2"/>
          </p:cNvCxnSpPr>
          <p:nvPr/>
        </p:nvCxnSpPr>
        <p:spPr>
          <a:xfrm>
            <a:off x="7999885" y="4264056"/>
            <a:ext cx="347992" cy="243668"/>
          </a:xfrm>
          <a:prstGeom prst="line">
            <a:avLst/>
          </a:prstGeom>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31D14546-69E7-4BB6-60DA-81F995742387}"/>
              </a:ext>
            </a:extLst>
          </p:cNvPr>
          <p:cNvSpPr txBox="1"/>
          <p:nvPr/>
        </p:nvSpPr>
        <p:spPr>
          <a:xfrm>
            <a:off x="2315669" y="5641340"/>
            <a:ext cx="6917471" cy="369332"/>
          </a:xfrm>
          <a:prstGeom prst="rect">
            <a:avLst/>
          </a:prstGeom>
          <a:noFill/>
        </p:spPr>
        <p:txBody>
          <a:bodyPr wrap="none" rtlCol="0">
            <a:spAutoFit/>
          </a:bodyPr>
          <a:lstStyle/>
          <a:p>
            <a:r>
              <a:rPr lang="en-US"/>
              <a:t>Extends an AWS Region to a metro area for lower latency access to AWS</a:t>
            </a:r>
          </a:p>
        </p:txBody>
      </p:sp>
    </p:spTree>
    <p:custDataLst>
      <p:tags r:id="rId1"/>
    </p:custDataLst>
    <p:extLst>
      <p:ext uri="{BB962C8B-B14F-4D97-AF65-F5344CB8AC3E}">
        <p14:creationId xmlns:p14="http://schemas.microsoft.com/office/powerpoint/2010/main" val="4170800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1000"/>
                                        <p:tgtEl>
                                          <p:spTgt spid="57"/>
                                        </p:tgtEl>
                                      </p:cBhvr>
                                    </p:animEffect>
                                    <p:anim calcmode="lin" valueType="num">
                                      <p:cBhvr>
                                        <p:cTn id="8" dur="1000" fill="hold"/>
                                        <p:tgtEl>
                                          <p:spTgt spid="57"/>
                                        </p:tgtEl>
                                        <p:attrNameLst>
                                          <p:attrName>ppt_x</p:attrName>
                                        </p:attrNameLst>
                                      </p:cBhvr>
                                      <p:tavLst>
                                        <p:tav tm="0">
                                          <p:val>
                                            <p:strVal val="#ppt_x"/>
                                          </p:val>
                                        </p:tav>
                                        <p:tav tm="100000">
                                          <p:val>
                                            <p:strVal val="#ppt_x"/>
                                          </p:val>
                                        </p:tav>
                                      </p:tavLst>
                                    </p:anim>
                                    <p:anim calcmode="lin" valueType="num">
                                      <p:cBhvr>
                                        <p:cTn id="9" dur="1000" fill="hold"/>
                                        <p:tgtEl>
                                          <p:spTgt spid="5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1000"/>
                                        <p:tgtEl>
                                          <p:spTgt spid="45"/>
                                        </p:tgtEl>
                                      </p:cBhvr>
                                    </p:animEffect>
                                    <p:anim calcmode="lin" valueType="num">
                                      <p:cBhvr>
                                        <p:cTn id="18" dur="1000" fill="hold"/>
                                        <p:tgtEl>
                                          <p:spTgt spid="45"/>
                                        </p:tgtEl>
                                        <p:attrNameLst>
                                          <p:attrName>ppt_x</p:attrName>
                                        </p:attrNameLst>
                                      </p:cBhvr>
                                      <p:tavLst>
                                        <p:tav tm="0">
                                          <p:val>
                                            <p:strVal val="#ppt_x"/>
                                          </p:val>
                                        </p:tav>
                                        <p:tav tm="100000">
                                          <p:val>
                                            <p:strVal val="#ppt_x"/>
                                          </p:val>
                                        </p:tav>
                                      </p:tavLst>
                                    </p:anim>
                                    <p:anim calcmode="lin" valueType="num">
                                      <p:cBhvr>
                                        <p:cTn id="19" dur="1000" fill="hold"/>
                                        <p:tgtEl>
                                          <p:spTgt spid="4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fade">
                                      <p:cBhvr>
                                        <p:cTn id="22" dur="1000"/>
                                        <p:tgtEl>
                                          <p:spTgt spid="115"/>
                                        </p:tgtEl>
                                      </p:cBhvr>
                                    </p:animEffect>
                                    <p:anim calcmode="lin" valueType="num">
                                      <p:cBhvr>
                                        <p:cTn id="23" dur="1000" fill="hold"/>
                                        <p:tgtEl>
                                          <p:spTgt spid="115"/>
                                        </p:tgtEl>
                                        <p:attrNameLst>
                                          <p:attrName>ppt_x</p:attrName>
                                        </p:attrNameLst>
                                      </p:cBhvr>
                                      <p:tavLst>
                                        <p:tav tm="0">
                                          <p:val>
                                            <p:strVal val="#ppt_x"/>
                                          </p:val>
                                        </p:tav>
                                        <p:tav tm="100000">
                                          <p:val>
                                            <p:strVal val="#ppt_x"/>
                                          </p:val>
                                        </p:tav>
                                      </p:tavLst>
                                    </p:anim>
                                    <p:anim calcmode="lin" valueType="num">
                                      <p:cBhvr>
                                        <p:cTn id="24" dur="1000" fill="hold"/>
                                        <p:tgtEl>
                                          <p:spTgt spid="11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59"/>
                                        </p:tgtEl>
                                        <p:attrNameLst>
                                          <p:attrName>style.visibility</p:attrName>
                                        </p:attrNameLst>
                                      </p:cBhvr>
                                      <p:to>
                                        <p:strVal val="visible"/>
                                      </p:to>
                                    </p:set>
                                    <p:animEffect transition="in" filter="fade">
                                      <p:cBhvr>
                                        <p:cTn id="29" dur="1000"/>
                                        <p:tgtEl>
                                          <p:spTgt spid="59"/>
                                        </p:tgtEl>
                                      </p:cBhvr>
                                    </p:animEffect>
                                    <p:anim calcmode="lin" valueType="num">
                                      <p:cBhvr>
                                        <p:cTn id="30" dur="1000" fill="hold"/>
                                        <p:tgtEl>
                                          <p:spTgt spid="59"/>
                                        </p:tgtEl>
                                        <p:attrNameLst>
                                          <p:attrName>ppt_x</p:attrName>
                                        </p:attrNameLst>
                                      </p:cBhvr>
                                      <p:tavLst>
                                        <p:tav tm="0">
                                          <p:val>
                                            <p:strVal val="#ppt_x"/>
                                          </p:val>
                                        </p:tav>
                                        <p:tav tm="100000">
                                          <p:val>
                                            <p:strVal val="#ppt_x"/>
                                          </p:val>
                                        </p:tav>
                                      </p:tavLst>
                                    </p:anim>
                                    <p:anim calcmode="lin" valueType="num">
                                      <p:cBhvr>
                                        <p:cTn id="31" dur="1000" fill="hold"/>
                                        <p:tgtEl>
                                          <p:spTgt spid="59"/>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10"/>
                                        </p:tgtEl>
                                        <p:attrNameLst>
                                          <p:attrName>style.visibility</p:attrName>
                                        </p:attrNameLst>
                                      </p:cBhvr>
                                      <p:to>
                                        <p:strVal val="visible"/>
                                      </p:to>
                                    </p:set>
                                    <p:animEffect transition="in" filter="fade">
                                      <p:cBhvr>
                                        <p:cTn id="34" dur="1000"/>
                                        <p:tgtEl>
                                          <p:spTgt spid="110"/>
                                        </p:tgtEl>
                                      </p:cBhvr>
                                    </p:animEffect>
                                    <p:anim calcmode="lin" valueType="num">
                                      <p:cBhvr>
                                        <p:cTn id="35" dur="1000" fill="hold"/>
                                        <p:tgtEl>
                                          <p:spTgt spid="110"/>
                                        </p:tgtEl>
                                        <p:attrNameLst>
                                          <p:attrName>ppt_x</p:attrName>
                                        </p:attrNameLst>
                                      </p:cBhvr>
                                      <p:tavLst>
                                        <p:tav tm="0">
                                          <p:val>
                                            <p:strVal val="#ppt_x"/>
                                          </p:val>
                                        </p:tav>
                                        <p:tav tm="100000">
                                          <p:val>
                                            <p:strVal val="#ppt_x"/>
                                          </p:val>
                                        </p:tav>
                                      </p:tavLst>
                                    </p:anim>
                                    <p:anim calcmode="lin" valueType="num">
                                      <p:cBhvr>
                                        <p:cTn id="36" dur="1000" fill="hold"/>
                                        <p:tgtEl>
                                          <p:spTgt spid="110"/>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14"/>
                                        </p:tgtEl>
                                        <p:attrNameLst>
                                          <p:attrName>style.visibility</p:attrName>
                                        </p:attrNameLst>
                                      </p:cBhvr>
                                      <p:to>
                                        <p:strVal val="visible"/>
                                      </p:to>
                                    </p:set>
                                    <p:animEffect transition="in" filter="fade">
                                      <p:cBhvr>
                                        <p:cTn id="39" dur="1000"/>
                                        <p:tgtEl>
                                          <p:spTgt spid="114"/>
                                        </p:tgtEl>
                                      </p:cBhvr>
                                    </p:animEffect>
                                    <p:anim calcmode="lin" valueType="num">
                                      <p:cBhvr>
                                        <p:cTn id="40" dur="1000" fill="hold"/>
                                        <p:tgtEl>
                                          <p:spTgt spid="114"/>
                                        </p:tgtEl>
                                        <p:attrNameLst>
                                          <p:attrName>ppt_x</p:attrName>
                                        </p:attrNameLst>
                                      </p:cBhvr>
                                      <p:tavLst>
                                        <p:tav tm="0">
                                          <p:val>
                                            <p:strVal val="#ppt_x"/>
                                          </p:val>
                                        </p:tav>
                                        <p:tav tm="100000">
                                          <p:val>
                                            <p:strVal val="#ppt_x"/>
                                          </p:val>
                                        </p:tav>
                                      </p:tavLst>
                                    </p:anim>
                                    <p:anim calcmode="lin" valueType="num">
                                      <p:cBhvr>
                                        <p:cTn id="41" dur="1000" fill="hold"/>
                                        <p:tgtEl>
                                          <p:spTgt spid="114"/>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07"/>
                                        </p:tgtEl>
                                        <p:attrNameLst>
                                          <p:attrName>style.visibility</p:attrName>
                                        </p:attrNameLst>
                                      </p:cBhvr>
                                      <p:to>
                                        <p:strVal val="visible"/>
                                      </p:to>
                                    </p:set>
                                    <p:animEffect transition="in" filter="fade">
                                      <p:cBhvr>
                                        <p:cTn id="44" dur="1000"/>
                                        <p:tgtEl>
                                          <p:spTgt spid="107"/>
                                        </p:tgtEl>
                                      </p:cBhvr>
                                    </p:animEffect>
                                    <p:anim calcmode="lin" valueType="num">
                                      <p:cBhvr>
                                        <p:cTn id="45" dur="1000" fill="hold"/>
                                        <p:tgtEl>
                                          <p:spTgt spid="107"/>
                                        </p:tgtEl>
                                        <p:attrNameLst>
                                          <p:attrName>ppt_x</p:attrName>
                                        </p:attrNameLst>
                                      </p:cBhvr>
                                      <p:tavLst>
                                        <p:tav tm="0">
                                          <p:val>
                                            <p:strVal val="#ppt_x"/>
                                          </p:val>
                                        </p:tav>
                                        <p:tav tm="100000">
                                          <p:val>
                                            <p:strVal val="#ppt_x"/>
                                          </p:val>
                                        </p:tav>
                                      </p:tavLst>
                                    </p:anim>
                                    <p:anim calcmode="lin" valueType="num">
                                      <p:cBhvr>
                                        <p:cTn id="46" dur="1000" fill="hold"/>
                                        <p:tgtEl>
                                          <p:spTgt spid="107"/>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24"/>
                                        </p:tgtEl>
                                        <p:attrNameLst>
                                          <p:attrName>style.visibility</p:attrName>
                                        </p:attrNameLst>
                                      </p:cBhvr>
                                      <p:to>
                                        <p:strVal val="visible"/>
                                      </p:to>
                                    </p:set>
                                    <p:animEffect transition="in" filter="fade">
                                      <p:cBhvr>
                                        <p:cTn id="49" dur="1000"/>
                                        <p:tgtEl>
                                          <p:spTgt spid="124"/>
                                        </p:tgtEl>
                                      </p:cBhvr>
                                    </p:animEffect>
                                    <p:anim calcmode="lin" valueType="num">
                                      <p:cBhvr>
                                        <p:cTn id="50" dur="1000" fill="hold"/>
                                        <p:tgtEl>
                                          <p:spTgt spid="124"/>
                                        </p:tgtEl>
                                        <p:attrNameLst>
                                          <p:attrName>ppt_x</p:attrName>
                                        </p:attrNameLst>
                                      </p:cBhvr>
                                      <p:tavLst>
                                        <p:tav tm="0">
                                          <p:val>
                                            <p:strVal val="#ppt_x"/>
                                          </p:val>
                                        </p:tav>
                                        <p:tav tm="100000">
                                          <p:val>
                                            <p:strVal val="#ppt_x"/>
                                          </p:val>
                                        </p:tav>
                                      </p:tavLst>
                                    </p:anim>
                                    <p:anim calcmode="lin" valueType="num">
                                      <p:cBhvr>
                                        <p:cTn id="51" dur="1000" fill="hold"/>
                                        <p:tgtEl>
                                          <p:spTgt spid="124"/>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22"/>
                                        </p:tgtEl>
                                        <p:attrNameLst>
                                          <p:attrName>style.visibility</p:attrName>
                                        </p:attrNameLst>
                                      </p:cBhvr>
                                      <p:to>
                                        <p:strVal val="visible"/>
                                      </p:to>
                                    </p:set>
                                    <p:animEffect transition="in" filter="fade">
                                      <p:cBhvr>
                                        <p:cTn id="54" dur="1000"/>
                                        <p:tgtEl>
                                          <p:spTgt spid="122"/>
                                        </p:tgtEl>
                                      </p:cBhvr>
                                    </p:animEffect>
                                    <p:anim calcmode="lin" valueType="num">
                                      <p:cBhvr>
                                        <p:cTn id="55" dur="1000" fill="hold"/>
                                        <p:tgtEl>
                                          <p:spTgt spid="122"/>
                                        </p:tgtEl>
                                        <p:attrNameLst>
                                          <p:attrName>ppt_x</p:attrName>
                                        </p:attrNameLst>
                                      </p:cBhvr>
                                      <p:tavLst>
                                        <p:tav tm="0">
                                          <p:val>
                                            <p:strVal val="#ppt_x"/>
                                          </p:val>
                                        </p:tav>
                                        <p:tav tm="100000">
                                          <p:val>
                                            <p:strVal val="#ppt_x"/>
                                          </p:val>
                                        </p:tav>
                                      </p:tavLst>
                                    </p:anim>
                                    <p:anim calcmode="lin" valueType="num">
                                      <p:cBhvr>
                                        <p:cTn id="56" dur="1000" fill="hold"/>
                                        <p:tgtEl>
                                          <p:spTgt spid="122"/>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120"/>
                                        </p:tgtEl>
                                        <p:attrNameLst>
                                          <p:attrName>style.visibility</p:attrName>
                                        </p:attrNameLst>
                                      </p:cBhvr>
                                      <p:to>
                                        <p:strVal val="visible"/>
                                      </p:to>
                                    </p:set>
                                    <p:animEffect transition="in" filter="fade">
                                      <p:cBhvr>
                                        <p:cTn id="59" dur="1000"/>
                                        <p:tgtEl>
                                          <p:spTgt spid="120"/>
                                        </p:tgtEl>
                                      </p:cBhvr>
                                    </p:animEffect>
                                    <p:anim calcmode="lin" valueType="num">
                                      <p:cBhvr>
                                        <p:cTn id="60" dur="1000" fill="hold"/>
                                        <p:tgtEl>
                                          <p:spTgt spid="120"/>
                                        </p:tgtEl>
                                        <p:attrNameLst>
                                          <p:attrName>ppt_x</p:attrName>
                                        </p:attrNameLst>
                                      </p:cBhvr>
                                      <p:tavLst>
                                        <p:tav tm="0">
                                          <p:val>
                                            <p:strVal val="#ppt_x"/>
                                          </p:val>
                                        </p:tav>
                                        <p:tav tm="100000">
                                          <p:val>
                                            <p:strVal val="#ppt_x"/>
                                          </p:val>
                                        </p:tav>
                                      </p:tavLst>
                                    </p:anim>
                                    <p:anim calcmode="lin" valueType="num">
                                      <p:cBhvr>
                                        <p:cTn id="61" dur="1000" fill="hold"/>
                                        <p:tgtEl>
                                          <p:spTgt spid="120"/>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21"/>
                                        </p:tgtEl>
                                        <p:attrNameLst>
                                          <p:attrName>style.visibility</p:attrName>
                                        </p:attrNameLst>
                                      </p:cBhvr>
                                      <p:to>
                                        <p:strVal val="visible"/>
                                      </p:to>
                                    </p:set>
                                    <p:animEffect transition="in" filter="fade">
                                      <p:cBhvr>
                                        <p:cTn id="64" dur="1000"/>
                                        <p:tgtEl>
                                          <p:spTgt spid="121"/>
                                        </p:tgtEl>
                                      </p:cBhvr>
                                    </p:animEffect>
                                    <p:anim calcmode="lin" valueType="num">
                                      <p:cBhvr>
                                        <p:cTn id="65" dur="1000" fill="hold"/>
                                        <p:tgtEl>
                                          <p:spTgt spid="121"/>
                                        </p:tgtEl>
                                        <p:attrNameLst>
                                          <p:attrName>ppt_x</p:attrName>
                                        </p:attrNameLst>
                                      </p:cBhvr>
                                      <p:tavLst>
                                        <p:tav tm="0">
                                          <p:val>
                                            <p:strVal val="#ppt_x"/>
                                          </p:val>
                                        </p:tav>
                                        <p:tav tm="100000">
                                          <p:val>
                                            <p:strVal val="#ppt_x"/>
                                          </p:val>
                                        </p:tav>
                                      </p:tavLst>
                                    </p:anim>
                                    <p:anim calcmode="lin" valueType="num">
                                      <p:cBhvr>
                                        <p:cTn id="66" dur="1000" fill="hold"/>
                                        <p:tgtEl>
                                          <p:spTgt spid="121"/>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13"/>
                                        </p:tgtEl>
                                        <p:attrNameLst>
                                          <p:attrName>style.visibility</p:attrName>
                                        </p:attrNameLst>
                                      </p:cBhvr>
                                      <p:to>
                                        <p:strVal val="visible"/>
                                      </p:to>
                                    </p:set>
                                    <p:animEffect transition="in" filter="fade">
                                      <p:cBhvr>
                                        <p:cTn id="71" dur="500"/>
                                        <p:tgtEl>
                                          <p:spTgt spid="113"/>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06"/>
                                        </p:tgtEl>
                                        <p:attrNameLst>
                                          <p:attrName>style.visibility</p:attrName>
                                        </p:attrNameLst>
                                      </p:cBhvr>
                                      <p:to>
                                        <p:strVal val="visible"/>
                                      </p:to>
                                    </p:set>
                                    <p:animEffect transition="in" filter="fade">
                                      <p:cBhvr>
                                        <p:cTn id="74" dur="500"/>
                                        <p:tgtEl>
                                          <p:spTgt spid="106"/>
                                        </p:tgtEl>
                                      </p:cBhvr>
                                    </p:animEffect>
                                  </p:childTnLst>
                                </p:cTn>
                              </p:par>
                              <p:par>
                                <p:cTn id="75" presetID="10" presetClass="entr" presetSubtype="0" fill="hold" nodeType="withEffect">
                                  <p:stCondLst>
                                    <p:cond delay="0"/>
                                  </p:stCondLst>
                                  <p:childTnLst>
                                    <p:set>
                                      <p:cBhvr>
                                        <p:cTn id="76" dur="1" fill="hold">
                                          <p:stCondLst>
                                            <p:cond delay="0"/>
                                          </p:stCondLst>
                                        </p:cTn>
                                        <p:tgtEl>
                                          <p:spTgt spid="118"/>
                                        </p:tgtEl>
                                        <p:attrNameLst>
                                          <p:attrName>style.visibility</p:attrName>
                                        </p:attrNameLst>
                                      </p:cBhvr>
                                      <p:to>
                                        <p:strVal val="visible"/>
                                      </p:to>
                                    </p:set>
                                    <p:animEffect transition="in" filter="fade">
                                      <p:cBhvr>
                                        <p:cTn id="77" dur="500"/>
                                        <p:tgtEl>
                                          <p:spTgt spid="118"/>
                                        </p:tgtEl>
                                      </p:cBhvr>
                                    </p:animEffect>
                                  </p:childTnLst>
                                </p:cTn>
                              </p:par>
                              <p:par>
                                <p:cTn id="78" presetID="10" presetClass="entr" presetSubtype="0" fill="hold" nodeType="withEffect">
                                  <p:stCondLst>
                                    <p:cond delay="0"/>
                                  </p:stCondLst>
                                  <p:childTnLst>
                                    <p:set>
                                      <p:cBhvr>
                                        <p:cTn id="79" dur="1" fill="hold">
                                          <p:stCondLst>
                                            <p:cond delay="0"/>
                                          </p:stCondLst>
                                        </p:cTn>
                                        <p:tgtEl>
                                          <p:spTgt spid="117"/>
                                        </p:tgtEl>
                                        <p:attrNameLst>
                                          <p:attrName>style.visibility</p:attrName>
                                        </p:attrNameLst>
                                      </p:cBhvr>
                                      <p:to>
                                        <p:strVal val="visible"/>
                                      </p:to>
                                    </p:set>
                                    <p:animEffect transition="in" filter="fade">
                                      <p:cBhvr>
                                        <p:cTn id="80" dur="500"/>
                                        <p:tgtEl>
                                          <p:spTgt spid="117"/>
                                        </p:tgtEl>
                                      </p:cBhvr>
                                    </p:animEffect>
                                  </p:childTnLst>
                                </p:cTn>
                              </p:par>
                            </p:childTnLst>
                          </p:cTn>
                        </p:par>
                        <p:par>
                          <p:cTn id="81" fill="hold">
                            <p:stCondLst>
                              <p:cond delay="500"/>
                            </p:stCondLst>
                            <p:childTnLst>
                              <p:par>
                                <p:cTn id="82" presetID="10" presetClass="exit" presetSubtype="0" fill="hold" grpId="0" nodeType="afterEffect">
                                  <p:stCondLst>
                                    <p:cond delay="0"/>
                                  </p:stCondLst>
                                  <p:childTnLst>
                                    <p:animEffect transition="out" filter="fade">
                                      <p:cBhvr>
                                        <p:cTn id="83" dur="500"/>
                                        <p:tgtEl>
                                          <p:spTgt spid="30"/>
                                        </p:tgtEl>
                                      </p:cBhvr>
                                    </p:animEffect>
                                    <p:set>
                                      <p:cBhvr>
                                        <p:cTn id="84" dur="1" fill="hold">
                                          <p:stCondLst>
                                            <p:cond delay="499"/>
                                          </p:stCondLst>
                                        </p:cTn>
                                        <p:tgtEl>
                                          <p:spTgt spid="30"/>
                                        </p:tgtEl>
                                        <p:attrNameLst>
                                          <p:attrName>style.visibility</p:attrName>
                                        </p:attrNameLst>
                                      </p:cBhvr>
                                      <p:to>
                                        <p:strVal val="hidden"/>
                                      </p:to>
                                    </p:set>
                                  </p:childTnLst>
                                </p:cTn>
                              </p:par>
                              <p:par>
                                <p:cTn id="85" presetID="42" presetClass="exit" presetSubtype="0" fill="hold" nodeType="withEffect">
                                  <p:stCondLst>
                                    <p:cond delay="0"/>
                                  </p:stCondLst>
                                  <p:childTnLst>
                                    <p:animEffect transition="out" filter="fade">
                                      <p:cBhvr>
                                        <p:cTn id="86" dur="1000"/>
                                        <p:tgtEl>
                                          <p:spTgt spid="45"/>
                                        </p:tgtEl>
                                      </p:cBhvr>
                                    </p:animEffect>
                                    <p:anim calcmode="lin" valueType="num">
                                      <p:cBhvr>
                                        <p:cTn id="87" dur="1000"/>
                                        <p:tgtEl>
                                          <p:spTgt spid="45"/>
                                        </p:tgtEl>
                                        <p:attrNameLst>
                                          <p:attrName>ppt_x</p:attrName>
                                        </p:attrNameLst>
                                      </p:cBhvr>
                                      <p:tavLst>
                                        <p:tav tm="0">
                                          <p:val>
                                            <p:strVal val="ppt_x"/>
                                          </p:val>
                                        </p:tav>
                                        <p:tav tm="100000">
                                          <p:val>
                                            <p:strVal val="ppt_x"/>
                                          </p:val>
                                        </p:tav>
                                      </p:tavLst>
                                    </p:anim>
                                    <p:anim calcmode="lin" valueType="num">
                                      <p:cBhvr>
                                        <p:cTn id="88" dur="1000"/>
                                        <p:tgtEl>
                                          <p:spTgt spid="45"/>
                                        </p:tgtEl>
                                        <p:attrNameLst>
                                          <p:attrName>ppt_y</p:attrName>
                                        </p:attrNameLst>
                                      </p:cBhvr>
                                      <p:tavLst>
                                        <p:tav tm="0">
                                          <p:val>
                                            <p:strVal val="ppt_y"/>
                                          </p:val>
                                        </p:tav>
                                        <p:tav tm="100000">
                                          <p:val>
                                            <p:strVal val="ppt_y+.1"/>
                                          </p:val>
                                        </p:tav>
                                      </p:tavLst>
                                    </p:anim>
                                    <p:set>
                                      <p:cBhvr>
                                        <p:cTn id="89" dur="1" fill="hold">
                                          <p:stCondLst>
                                            <p:cond delay="999"/>
                                          </p:stCondLst>
                                        </p:cTn>
                                        <p:tgtEl>
                                          <p:spTgt spid="45"/>
                                        </p:tgtEl>
                                        <p:attrNameLst>
                                          <p:attrName>style.visibility</p:attrName>
                                        </p:attrNameLst>
                                      </p:cBhvr>
                                      <p:to>
                                        <p:strVal val="hidden"/>
                                      </p:to>
                                    </p:set>
                                  </p:childTnLst>
                                </p:cTn>
                              </p:par>
                              <p:par>
                                <p:cTn id="90" presetID="42" presetClass="exit" presetSubtype="0" fill="hold" nodeType="withEffect">
                                  <p:stCondLst>
                                    <p:cond delay="0"/>
                                  </p:stCondLst>
                                  <p:childTnLst>
                                    <p:animEffect transition="out" filter="fade">
                                      <p:cBhvr>
                                        <p:cTn id="91" dur="1000"/>
                                        <p:tgtEl>
                                          <p:spTgt spid="115"/>
                                        </p:tgtEl>
                                      </p:cBhvr>
                                    </p:animEffect>
                                    <p:anim calcmode="lin" valueType="num">
                                      <p:cBhvr>
                                        <p:cTn id="92" dur="1000"/>
                                        <p:tgtEl>
                                          <p:spTgt spid="115"/>
                                        </p:tgtEl>
                                        <p:attrNameLst>
                                          <p:attrName>ppt_x</p:attrName>
                                        </p:attrNameLst>
                                      </p:cBhvr>
                                      <p:tavLst>
                                        <p:tav tm="0">
                                          <p:val>
                                            <p:strVal val="ppt_x"/>
                                          </p:val>
                                        </p:tav>
                                        <p:tav tm="100000">
                                          <p:val>
                                            <p:strVal val="ppt_x"/>
                                          </p:val>
                                        </p:tav>
                                      </p:tavLst>
                                    </p:anim>
                                    <p:anim calcmode="lin" valueType="num">
                                      <p:cBhvr>
                                        <p:cTn id="93" dur="1000"/>
                                        <p:tgtEl>
                                          <p:spTgt spid="115"/>
                                        </p:tgtEl>
                                        <p:attrNameLst>
                                          <p:attrName>ppt_y</p:attrName>
                                        </p:attrNameLst>
                                      </p:cBhvr>
                                      <p:tavLst>
                                        <p:tav tm="0">
                                          <p:val>
                                            <p:strVal val="ppt_y"/>
                                          </p:val>
                                        </p:tav>
                                        <p:tav tm="100000">
                                          <p:val>
                                            <p:strVal val="ppt_y+.1"/>
                                          </p:val>
                                        </p:tav>
                                      </p:tavLst>
                                    </p:anim>
                                    <p:set>
                                      <p:cBhvr>
                                        <p:cTn id="94" dur="1" fill="hold">
                                          <p:stCondLst>
                                            <p:cond delay="999"/>
                                          </p:stCondLst>
                                        </p:cTn>
                                        <p:tgtEl>
                                          <p:spTgt spid="115"/>
                                        </p:tgtEl>
                                        <p:attrNameLst>
                                          <p:attrName>style.visibility</p:attrName>
                                        </p:attrNameLst>
                                      </p:cBhvr>
                                      <p:to>
                                        <p:strVal val="hidden"/>
                                      </p:to>
                                    </p:set>
                                  </p:childTnLst>
                                </p:cTn>
                              </p:par>
                              <p:par>
                                <p:cTn id="95" presetID="42" presetClass="entr" presetSubtype="0" fill="hold" grpId="0" nodeType="withEffect">
                                  <p:stCondLst>
                                    <p:cond delay="0"/>
                                  </p:stCondLst>
                                  <p:childTnLst>
                                    <p:set>
                                      <p:cBhvr>
                                        <p:cTn id="96" dur="1" fill="hold">
                                          <p:stCondLst>
                                            <p:cond delay="0"/>
                                          </p:stCondLst>
                                        </p:cTn>
                                        <p:tgtEl>
                                          <p:spTgt spid="125"/>
                                        </p:tgtEl>
                                        <p:attrNameLst>
                                          <p:attrName>style.visibility</p:attrName>
                                        </p:attrNameLst>
                                      </p:cBhvr>
                                      <p:to>
                                        <p:strVal val="visible"/>
                                      </p:to>
                                    </p:set>
                                    <p:animEffect transition="in" filter="fade">
                                      <p:cBhvr>
                                        <p:cTn id="97" dur="1000"/>
                                        <p:tgtEl>
                                          <p:spTgt spid="125"/>
                                        </p:tgtEl>
                                      </p:cBhvr>
                                    </p:animEffect>
                                    <p:anim calcmode="lin" valueType="num">
                                      <p:cBhvr>
                                        <p:cTn id="98" dur="1000" fill="hold"/>
                                        <p:tgtEl>
                                          <p:spTgt spid="125"/>
                                        </p:tgtEl>
                                        <p:attrNameLst>
                                          <p:attrName>ppt_x</p:attrName>
                                        </p:attrNameLst>
                                      </p:cBhvr>
                                      <p:tavLst>
                                        <p:tav tm="0">
                                          <p:val>
                                            <p:strVal val="#ppt_x"/>
                                          </p:val>
                                        </p:tav>
                                        <p:tav tm="100000">
                                          <p:val>
                                            <p:strVal val="#ppt_x"/>
                                          </p:val>
                                        </p:tav>
                                      </p:tavLst>
                                    </p:anim>
                                    <p:anim calcmode="lin" valueType="num">
                                      <p:cBhvr>
                                        <p:cTn id="99" dur="1000" fill="hold"/>
                                        <p:tgtEl>
                                          <p:spTgt spid="1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57" grpId="0"/>
      <p:bldP spid="59" grpId="0" animBg="1"/>
      <p:bldP spid="106" grpId="0" animBg="1"/>
      <p:bldP spid="121" grpId="0"/>
      <p:bldP spid="122" grpId="0" animBg="1"/>
      <p:bldP spid="125"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47040-23B4-446A-9F0D-22ADF9F98FF5}"/>
              </a:ext>
            </a:extLst>
          </p:cNvPr>
          <p:cNvSpPr>
            <a:spLocks noGrp="1"/>
          </p:cNvSpPr>
          <p:nvPr>
            <p:ph type="title"/>
          </p:nvPr>
        </p:nvSpPr>
        <p:spPr/>
        <p:txBody>
          <a:bodyPr/>
          <a:lstStyle/>
          <a:p>
            <a:r>
              <a:rPr lang="en-US"/>
              <a:t>AWS Local Zones</a:t>
            </a:r>
          </a:p>
        </p:txBody>
      </p:sp>
      <p:sp>
        <p:nvSpPr>
          <p:cNvPr id="8" name="Rectangle 7">
            <a:extLst>
              <a:ext uri="{FF2B5EF4-FFF2-40B4-BE49-F238E27FC236}">
                <a16:creationId xmlns:a16="http://schemas.microsoft.com/office/drawing/2014/main" id="{C07E3410-6CD1-4B16-91D5-7A77475B0B98}"/>
              </a:ext>
            </a:extLst>
          </p:cNvPr>
          <p:cNvSpPr/>
          <p:nvPr/>
        </p:nvSpPr>
        <p:spPr>
          <a:xfrm>
            <a:off x="2972860" y="3198579"/>
            <a:ext cx="434617" cy="3700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74240F7B-C75B-42E0-8BEC-180E8DDC9438}"/>
              </a:ext>
            </a:extLst>
          </p:cNvPr>
          <p:cNvGrpSpPr/>
          <p:nvPr/>
        </p:nvGrpSpPr>
        <p:grpSpPr>
          <a:xfrm>
            <a:off x="3904184" y="2002098"/>
            <a:ext cx="423329" cy="427862"/>
            <a:chOff x="6741268" y="246888"/>
            <a:chExt cx="729575" cy="583634"/>
          </a:xfrm>
        </p:grpSpPr>
        <p:pic>
          <p:nvPicPr>
            <p:cNvPr id="11" name="Graphic 17">
              <a:extLst>
                <a:ext uri="{FF2B5EF4-FFF2-40B4-BE49-F238E27FC236}">
                  <a16:creationId xmlns:a16="http://schemas.microsoft.com/office/drawing/2014/main" id="{FCAD7525-A4AF-426D-9F94-64780A39E2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1105" y="30375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a:extLst>
                <a:ext uri="{FF2B5EF4-FFF2-40B4-BE49-F238E27FC236}">
                  <a16:creationId xmlns:a16="http://schemas.microsoft.com/office/drawing/2014/main" id="{0884E9E7-0C20-446B-9F15-37AFB573AF52}"/>
                </a:ext>
              </a:extLst>
            </p:cNvPr>
            <p:cNvSpPr/>
            <p:nvPr/>
          </p:nvSpPr>
          <p:spPr>
            <a:xfrm>
              <a:off x="6741268" y="246888"/>
              <a:ext cx="729575" cy="58363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4F244A44-9B43-4E46-81F1-49CEE1019F94}"/>
              </a:ext>
            </a:extLst>
          </p:cNvPr>
          <p:cNvGrpSpPr/>
          <p:nvPr/>
        </p:nvGrpSpPr>
        <p:grpSpPr>
          <a:xfrm>
            <a:off x="4579629" y="2334894"/>
            <a:ext cx="423329" cy="427862"/>
            <a:chOff x="6741268" y="246888"/>
            <a:chExt cx="729575" cy="583634"/>
          </a:xfrm>
        </p:grpSpPr>
        <p:pic>
          <p:nvPicPr>
            <p:cNvPr id="19" name="Graphic 17">
              <a:extLst>
                <a:ext uri="{FF2B5EF4-FFF2-40B4-BE49-F238E27FC236}">
                  <a16:creationId xmlns:a16="http://schemas.microsoft.com/office/drawing/2014/main" id="{F1C8683E-B5D0-4BFD-A959-C2CA4FFA60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1105" y="30375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9">
              <a:extLst>
                <a:ext uri="{FF2B5EF4-FFF2-40B4-BE49-F238E27FC236}">
                  <a16:creationId xmlns:a16="http://schemas.microsoft.com/office/drawing/2014/main" id="{93F7CDC6-33F8-4D84-B5C4-10D3DCF49A3E}"/>
                </a:ext>
              </a:extLst>
            </p:cNvPr>
            <p:cNvSpPr/>
            <p:nvPr/>
          </p:nvSpPr>
          <p:spPr>
            <a:xfrm>
              <a:off x="6741268" y="246888"/>
              <a:ext cx="729575" cy="58363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98A801D7-AB8E-4861-B33F-E6A5612C9088}"/>
              </a:ext>
            </a:extLst>
          </p:cNvPr>
          <p:cNvGrpSpPr/>
          <p:nvPr/>
        </p:nvGrpSpPr>
        <p:grpSpPr>
          <a:xfrm>
            <a:off x="3904184" y="2721067"/>
            <a:ext cx="423329" cy="427862"/>
            <a:chOff x="6741268" y="246888"/>
            <a:chExt cx="729575" cy="583634"/>
          </a:xfrm>
        </p:grpSpPr>
        <p:pic>
          <p:nvPicPr>
            <p:cNvPr id="22" name="Graphic 17">
              <a:extLst>
                <a:ext uri="{FF2B5EF4-FFF2-40B4-BE49-F238E27FC236}">
                  <a16:creationId xmlns:a16="http://schemas.microsoft.com/office/drawing/2014/main" id="{2E0C8AFD-3695-473C-9C21-9914F213C5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1105" y="30375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2">
              <a:extLst>
                <a:ext uri="{FF2B5EF4-FFF2-40B4-BE49-F238E27FC236}">
                  <a16:creationId xmlns:a16="http://schemas.microsoft.com/office/drawing/2014/main" id="{EEE5BC16-4BF7-4D50-95B9-4327B01D6E72}"/>
                </a:ext>
              </a:extLst>
            </p:cNvPr>
            <p:cNvSpPr/>
            <p:nvPr/>
          </p:nvSpPr>
          <p:spPr>
            <a:xfrm>
              <a:off x="6741268" y="246888"/>
              <a:ext cx="729575" cy="58363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EE0978FC-D3F3-4B88-9216-FCAD81997C78}"/>
              </a:ext>
            </a:extLst>
          </p:cNvPr>
          <p:cNvGrpSpPr/>
          <p:nvPr/>
        </p:nvGrpSpPr>
        <p:grpSpPr>
          <a:xfrm>
            <a:off x="1620089" y="4314559"/>
            <a:ext cx="423329" cy="427862"/>
            <a:chOff x="6741268" y="246888"/>
            <a:chExt cx="729575" cy="583634"/>
          </a:xfrm>
        </p:grpSpPr>
        <p:pic>
          <p:nvPicPr>
            <p:cNvPr id="25" name="Graphic 17">
              <a:extLst>
                <a:ext uri="{FF2B5EF4-FFF2-40B4-BE49-F238E27FC236}">
                  <a16:creationId xmlns:a16="http://schemas.microsoft.com/office/drawing/2014/main" id="{9CAE04F4-9E3E-4C5A-8DB6-017CBD4C2E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1105" y="30375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25">
              <a:extLst>
                <a:ext uri="{FF2B5EF4-FFF2-40B4-BE49-F238E27FC236}">
                  <a16:creationId xmlns:a16="http://schemas.microsoft.com/office/drawing/2014/main" id="{856A190F-813A-4F8E-9EBC-93FEFC717D1B}"/>
                </a:ext>
              </a:extLst>
            </p:cNvPr>
            <p:cNvSpPr/>
            <p:nvPr/>
          </p:nvSpPr>
          <p:spPr>
            <a:xfrm>
              <a:off x="6741268" y="246888"/>
              <a:ext cx="729575" cy="58363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B0AC0515-472A-4FAE-9D3E-4E885886DD72}"/>
              </a:ext>
            </a:extLst>
          </p:cNvPr>
          <p:cNvGrpSpPr/>
          <p:nvPr/>
        </p:nvGrpSpPr>
        <p:grpSpPr>
          <a:xfrm>
            <a:off x="1354803" y="3647225"/>
            <a:ext cx="423329" cy="427862"/>
            <a:chOff x="6741268" y="246888"/>
            <a:chExt cx="729575" cy="583634"/>
          </a:xfrm>
        </p:grpSpPr>
        <p:pic>
          <p:nvPicPr>
            <p:cNvPr id="28" name="Graphic 17">
              <a:extLst>
                <a:ext uri="{FF2B5EF4-FFF2-40B4-BE49-F238E27FC236}">
                  <a16:creationId xmlns:a16="http://schemas.microsoft.com/office/drawing/2014/main" id="{F3978FE0-0D02-406F-87AC-5217876566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1105" y="30375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28">
              <a:extLst>
                <a:ext uri="{FF2B5EF4-FFF2-40B4-BE49-F238E27FC236}">
                  <a16:creationId xmlns:a16="http://schemas.microsoft.com/office/drawing/2014/main" id="{4953C836-ECC9-4746-A178-FA525F8766C9}"/>
                </a:ext>
              </a:extLst>
            </p:cNvPr>
            <p:cNvSpPr/>
            <p:nvPr/>
          </p:nvSpPr>
          <p:spPr>
            <a:xfrm>
              <a:off x="6741268" y="246888"/>
              <a:ext cx="729575" cy="58363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1" name="Graphic 30">
            <a:extLst>
              <a:ext uri="{FF2B5EF4-FFF2-40B4-BE49-F238E27FC236}">
                <a16:creationId xmlns:a16="http://schemas.microsoft.com/office/drawing/2014/main" id="{2F21E495-003A-4A3F-8D32-9A91FA8AE62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6393" y="1441959"/>
            <a:ext cx="221072" cy="279311"/>
          </a:xfrm>
          <a:prstGeom prst="rect">
            <a:avLst/>
          </a:prstGeom>
        </p:spPr>
      </p:pic>
      <p:sp>
        <p:nvSpPr>
          <p:cNvPr id="32" name="TextBox 31">
            <a:extLst>
              <a:ext uri="{FF2B5EF4-FFF2-40B4-BE49-F238E27FC236}">
                <a16:creationId xmlns:a16="http://schemas.microsoft.com/office/drawing/2014/main" id="{603E99CA-A904-4C5C-BB55-4430D99C533F}"/>
              </a:ext>
            </a:extLst>
          </p:cNvPr>
          <p:cNvSpPr txBox="1"/>
          <p:nvPr/>
        </p:nvSpPr>
        <p:spPr>
          <a:xfrm>
            <a:off x="4457802" y="2108786"/>
            <a:ext cx="528536" cy="203068"/>
          </a:xfrm>
          <a:prstGeom prst="rect">
            <a:avLst/>
          </a:prstGeom>
          <a:noFill/>
        </p:spPr>
        <p:txBody>
          <a:bodyPr wrap="none" rtlCol="0">
            <a:spAutoFit/>
          </a:bodyPr>
          <a:lstStyle/>
          <a:p>
            <a:r>
              <a:rPr lang="en-US" sz="1200"/>
              <a:t>Data center</a:t>
            </a:r>
          </a:p>
        </p:txBody>
      </p:sp>
      <p:sp>
        <p:nvSpPr>
          <p:cNvPr id="33" name="Rectangle 32">
            <a:extLst>
              <a:ext uri="{FF2B5EF4-FFF2-40B4-BE49-F238E27FC236}">
                <a16:creationId xmlns:a16="http://schemas.microsoft.com/office/drawing/2014/main" id="{2A143474-0674-472C-A9E3-C73B27172C21}"/>
              </a:ext>
            </a:extLst>
          </p:cNvPr>
          <p:cNvSpPr/>
          <p:nvPr/>
        </p:nvSpPr>
        <p:spPr>
          <a:xfrm>
            <a:off x="3433575" y="1556233"/>
            <a:ext cx="1859128" cy="1829793"/>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b="1">
                <a:solidFill>
                  <a:srgbClr val="5B9CD5"/>
                </a:solidFill>
                <a:latin typeface="Arial" panose="020B0604020202020204" pitchFamily="34" charset="0"/>
                <a:cs typeface="Arial" panose="020B0604020202020204" pitchFamily="34" charset="0"/>
              </a:rPr>
              <a:t>Availability Zone</a:t>
            </a:r>
          </a:p>
        </p:txBody>
      </p:sp>
      <p:sp>
        <p:nvSpPr>
          <p:cNvPr id="34" name="Rectangle 33">
            <a:extLst>
              <a:ext uri="{FF2B5EF4-FFF2-40B4-BE49-F238E27FC236}">
                <a16:creationId xmlns:a16="http://schemas.microsoft.com/office/drawing/2014/main" id="{FFD7F61A-C11A-480A-9B71-76311C557E9F}"/>
              </a:ext>
            </a:extLst>
          </p:cNvPr>
          <p:cNvSpPr/>
          <p:nvPr/>
        </p:nvSpPr>
        <p:spPr>
          <a:xfrm>
            <a:off x="902190" y="3198578"/>
            <a:ext cx="1551387" cy="1829793"/>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b="1">
                <a:solidFill>
                  <a:srgbClr val="5B9CD5"/>
                </a:solidFill>
                <a:latin typeface="Arial" panose="020B0604020202020204" pitchFamily="34" charset="0"/>
                <a:cs typeface="Arial" panose="020B0604020202020204" pitchFamily="34" charset="0"/>
              </a:rPr>
              <a:t>Availability Zone</a:t>
            </a:r>
          </a:p>
        </p:txBody>
      </p:sp>
      <p:cxnSp>
        <p:nvCxnSpPr>
          <p:cNvPr id="36" name="Straight Connector 35">
            <a:extLst>
              <a:ext uri="{FF2B5EF4-FFF2-40B4-BE49-F238E27FC236}">
                <a16:creationId xmlns:a16="http://schemas.microsoft.com/office/drawing/2014/main" id="{A803C647-43D7-40FA-B149-36AD68D8C2CC}"/>
              </a:ext>
            </a:extLst>
          </p:cNvPr>
          <p:cNvCxnSpPr>
            <a:stCxn id="16" idx="2"/>
            <a:endCxn id="23" idx="0"/>
          </p:cNvCxnSpPr>
          <p:nvPr/>
        </p:nvCxnSpPr>
        <p:spPr>
          <a:xfrm>
            <a:off x="4115849" y="2429960"/>
            <a:ext cx="0" cy="291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A4035D5-32C7-49B5-8178-9D016B0F09B1}"/>
              </a:ext>
            </a:extLst>
          </p:cNvPr>
          <p:cNvCxnSpPr>
            <a:cxnSpLocks/>
            <a:stCxn id="16" idx="3"/>
          </p:cNvCxnSpPr>
          <p:nvPr/>
        </p:nvCxnSpPr>
        <p:spPr>
          <a:xfrm>
            <a:off x="4327513" y="2216029"/>
            <a:ext cx="252115" cy="193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84D6E34-E97A-404A-A783-0F8CD5DFAE80}"/>
              </a:ext>
            </a:extLst>
          </p:cNvPr>
          <p:cNvCxnSpPr>
            <a:cxnSpLocks/>
            <a:endCxn id="23" idx="3"/>
          </p:cNvCxnSpPr>
          <p:nvPr/>
        </p:nvCxnSpPr>
        <p:spPr>
          <a:xfrm flipH="1">
            <a:off x="4327513" y="2653616"/>
            <a:ext cx="252115" cy="2813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A45D7F2-2975-4362-BB22-2EB5F388850B}"/>
              </a:ext>
            </a:extLst>
          </p:cNvPr>
          <p:cNvCxnSpPr>
            <a:stCxn id="29" idx="2"/>
            <a:endCxn id="26" idx="0"/>
          </p:cNvCxnSpPr>
          <p:nvPr/>
        </p:nvCxnSpPr>
        <p:spPr>
          <a:xfrm>
            <a:off x="1566468" y="4075087"/>
            <a:ext cx="265286" cy="239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9162A4-D1D7-451B-88D0-1EA8587CFD1E}"/>
              </a:ext>
            </a:extLst>
          </p:cNvPr>
          <p:cNvCxnSpPr/>
          <p:nvPr/>
        </p:nvCxnSpPr>
        <p:spPr>
          <a:xfrm flipV="1">
            <a:off x="2453577" y="3036589"/>
            <a:ext cx="979998" cy="306027"/>
          </a:xfrm>
          <a:prstGeom prst="line">
            <a:avLst/>
          </a:prstGeom>
        </p:spPr>
        <p:style>
          <a:lnRef idx="1">
            <a:schemeClr val="accent1"/>
          </a:lnRef>
          <a:fillRef idx="0">
            <a:schemeClr val="accent1"/>
          </a:fillRef>
          <a:effectRef idx="0">
            <a:schemeClr val="accent1"/>
          </a:effectRef>
          <a:fontRef idx="minor">
            <a:schemeClr val="tx1"/>
          </a:fontRef>
        </p:style>
      </p:cxnSp>
      <p:pic>
        <p:nvPicPr>
          <p:cNvPr id="47" name="Graphic 12">
            <a:extLst>
              <a:ext uri="{FF2B5EF4-FFF2-40B4-BE49-F238E27FC236}">
                <a16:creationId xmlns:a16="http://schemas.microsoft.com/office/drawing/2014/main" id="{947AC775-EC28-4900-AD85-9113BDE1A3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4725" y="2063885"/>
            <a:ext cx="272655" cy="344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Box 29">
            <a:extLst>
              <a:ext uri="{FF2B5EF4-FFF2-40B4-BE49-F238E27FC236}">
                <a16:creationId xmlns:a16="http://schemas.microsoft.com/office/drawing/2014/main" id="{C79016DB-E4E5-4BF7-856F-33AD1F98064C}"/>
              </a:ext>
            </a:extLst>
          </p:cNvPr>
          <p:cNvSpPr txBox="1">
            <a:spLocks noChangeArrowheads="1"/>
          </p:cNvSpPr>
          <p:nvPr/>
        </p:nvSpPr>
        <p:spPr bwMode="auto">
          <a:xfrm>
            <a:off x="2300234" y="2411229"/>
            <a:ext cx="73810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solidFill>
                  <a:srgbClr val="000000"/>
                </a:solidFill>
                <a:latin typeface="Arial" panose="020B0604020202020204" pitchFamily="34" charset="0"/>
                <a:cs typeface="Arial" panose="020B0604020202020204" pitchFamily="34" charset="0"/>
              </a:rPr>
              <a:t>Internet</a:t>
            </a:r>
          </a:p>
        </p:txBody>
      </p:sp>
      <p:sp>
        <p:nvSpPr>
          <p:cNvPr id="49" name="TextBox 35">
            <a:extLst>
              <a:ext uri="{FF2B5EF4-FFF2-40B4-BE49-F238E27FC236}">
                <a16:creationId xmlns:a16="http://schemas.microsoft.com/office/drawing/2014/main" id="{36D4225B-B87D-490F-92E2-636E70510BBE}"/>
              </a:ext>
            </a:extLst>
          </p:cNvPr>
          <p:cNvSpPr txBox="1">
            <a:spLocks noChangeArrowheads="1"/>
          </p:cNvSpPr>
          <p:nvPr/>
        </p:nvSpPr>
        <p:spPr bwMode="auto">
          <a:xfrm>
            <a:off x="3014835" y="4164687"/>
            <a:ext cx="8142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a:latin typeface="Arial" panose="020B0604020202020204" pitchFamily="34" charset="0"/>
                <a:ea typeface="Amazon Ember" panose="020B0603020204020204" pitchFamily="34" charset="0"/>
                <a:cs typeface="Arial" panose="020B0604020202020204" pitchFamily="34" charset="0"/>
              </a:rPr>
              <a:t>AWS Global Backbone</a:t>
            </a:r>
          </a:p>
        </p:txBody>
      </p:sp>
      <p:pic>
        <p:nvPicPr>
          <p:cNvPr id="50" name="Graphic 12">
            <a:extLst>
              <a:ext uri="{FF2B5EF4-FFF2-40B4-BE49-F238E27FC236}">
                <a16:creationId xmlns:a16="http://schemas.microsoft.com/office/drawing/2014/main" id="{522530FD-5741-4360-BE2B-FCB01B822A7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89333" y="3883470"/>
            <a:ext cx="265286" cy="335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Rectangle 50">
            <a:extLst>
              <a:ext uri="{FF2B5EF4-FFF2-40B4-BE49-F238E27FC236}">
                <a16:creationId xmlns:a16="http://schemas.microsoft.com/office/drawing/2014/main" id="{18418F4F-5D40-40B4-9B96-EEB4BD79FE43}"/>
              </a:ext>
            </a:extLst>
          </p:cNvPr>
          <p:cNvSpPr/>
          <p:nvPr/>
        </p:nvSpPr>
        <p:spPr>
          <a:xfrm>
            <a:off x="3032142" y="3850170"/>
            <a:ext cx="748237" cy="703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B1373B16-47E9-4F05-80A7-602E3380CB2B}"/>
              </a:ext>
            </a:extLst>
          </p:cNvPr>
          <p:cNvSpPr/>
          <p:nvPr/>
        </p:nvSpPr>
        <p:spPr>
          <a:xfrm>
            <a:off x="2379709" y="2009927"/>
            <a:ext cx="579151" cy="703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AFDE6B8C-6BC8-459D-A773-B5CDC5213A47}"/>
              </a:ext>
            </a:extLst>
          </p:cNvPr>
          <p:cNvSpPr txBox="1"/>
          <p:nvPr/>
        </p:nvSpPr>
        <p:spPr>
          <a:xfrm>
            <a:off x="3798977" y="1782326"/>
            <a:ext cx="528536" cy="203068"/>
          </a:xfrm>
          <a:prstGeom prst="rect">
            <a:avLst/>
          </a:prstGeom>
          <a:noFill/>
        </p:spPr>
        <p:txBody>
          <a:bodyPr wrap="none" rtlCol="0">
            <a:spAutoFit/>
          </a:bodyPr>
          <a:lstStyle/>
          <a:p>
            <a:r>
              <a:rPr lang="en-US" sz="1200"/>
              <a:t>Data center</a:t>
            </a:r>
          </a:p>
        </p:txBody>
      </p:sp>
      <p:sp>
        <p:nvSpPr>
          <p:cNvPr id="54" name="TextBox 53">
            <a:extLst>
              <a:ext uri="{FF2B5EF4-FFF2-40B4-BE49-F238E27FC236}">
                <a16:creationId xmlns:a16="http://schemas.microsoft.com/office/drawing/2014/main" id="{007EB61B-708E-48E0-A170-F5B693476A5F}"/>
              </a:ext>
            </a:extLst>
          </p:cNvPr>
          <p:cNvSpPr txBox="1"/>
          <p:nvPr/>
        </p:nvSpPr>
        <p:spPr>
          <a:xfrm>
            <a:off x="3732885" y="3091134"/>
            <a:ext cx="1309179" cy="276999"/>
          </a:xfrm>
          <a:prstGeom prst="rect">
            <a:avLst/>
          </a:prstGeom>
          <a:noFill/>
        </p:spPr>
        <p:txBody>
          <a:bodyPr wrap="square" rtlCol="0">
            <a:spAutoFit/>
          </a:bodyPr>
          <a:lstStyle/>
          <a:p>
            <a:r>
              <a:rPr lang="en-US" sz="1200"/>
              <a:t>Data center</a:t>
            </a:r>
          </a:p>
        </p:txBody>
      </p:sp>
      <p:sp>
        <p:nvSpPr>
          <p:cNvPr id="55" name="TextBox 54">
            <a:extLst>
              <a:ext uri="{FF2B5EF4-FFF2-40B4-BE49-F238E27FC236}">
                <a16:creationId xmlns:a16="http://schemas.microsoft.com/office/drawing/2014/main" id="{99FA0306-BC47-4155-97A8-3D3D240B8765}"/>
              </a:ext>
            </a:extLst>
          </p:cNvPr>
          <p:cNvSpPr txBox="1"/>
          <p:nvPr/>
        </p:nvSpPr>
        <p:spPr>
          <a:xfrm>
            <a:off x="1150455" y="3426590"/>
            <a:ext cx="989043" cy="276999"/>
          </a:xfrm>
          <a:prstGeom prst="rect">
            <a:avLst/>
          </a:prstGeom>
          <a:noFill/>
        </p:spPr>
        <p:txBody>
          <a:bodyPr wrap="square" rtlCol="0">
            <a:spAutoFit/>
          </a:bodyPr>
          <a:lstStyle/>
          <a:p>
            <a:r>
              <a:rPr lang="en-US" sz="1200"/>
              <a:t>Data center</a:t>
            </a:r>
          </a:p>
        </p:txBody>
      </p:sp>
      <p:sp>
        <p:nvSpPr>
          <p:cNvPr id="56" name="TextBox 55">
            <a:extLst>
              <a:ext uri="{FF2B5EF4-FFF2-40B4-BE49-F238E27FC236}">
                <a16:creationId xmlns:a16="http://schemas.microsoft.com/office/drawing/2014/main" id="{DFE78BCA-AEC1-40F2-A9AB-E6C115BD3D62}"/>
              </a:ext>
            </a:extLst>
          </p:cNvPr>
          <p:cNvSpPr txBox="1"/>
          <p:nvPr/>
        </p:nvSpPr>
        <p:spPr>
          <a:xfrm>
            <a:off x="1354803" y="4697896"/>
            <a:ext cx="979998" cy="276999"/>
          </a:xfrm>
          <a:prstGeom prst="rect">
            <a:avLst/>
          </a:prstGeom>
          <a:noFill/>
        </p:spPr>
        <p:txBody>
          <a:bodyPr wrap="square" rtlCol="0">
            <a:spAutoFit/>
          </a:bodyPr>
          <a:lstStyle/>
          <a:p>
            <a:r>
              <a:rPr lang="en-US" sz="1200"/>
              <a:t>Data center</a:t>
            </a:r>
          </a:p>
        </p:txBody>
      </p:sp>
      <p:cxnSp>
        <p:nvCxnSpPr>
          <p:cNvPr id="58" name="Straight Connector 57">
            <a:extLst>
              <a:ext uri="{FF2B5EF4-FFF2-40B4-BE49-F238E27FC236}">
                <a16:creationId xmlns:a16="http://schemas.microsoft.com/office/drawing/2014/main" id="{83E43FDA-9B10-4664-B419-F32C1D5BB3BB}"/>
              </a:ext>
            </a:extLst>
          </p:cNvPr>
          <p:cNvCxnSpPr>
            <a:endCxn id="52" idx="3"/>
          </p:cNvCxnSpPr>
          <p:nvPr/>
        </p:nvCxnSpPr>
        <p:spPr>
          <a:xfrm flipH="1">
            <a:off x="2958860" y="2334894"/>
            <a:ext cx="474715" cy="26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5E986C7D-EF0E-491C-869D-5BE3FB19AB66}"/>
              </a:ext>
            </a:extLst>
          </p:cNvPr>
          <p:cNvCxnSpPr/>
          <p:nvPr/>
        </p:nvCxnSpPr>
        <p:spPr>
          <a:xfrm flipV="1">
            <a:off x="1968081" y="2551658"/>
            <a:ext cx="411628" cy="646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82AEA87-FD54-4B5F-A3BE-1C9EC1698BBF}"/>
              </a:ext>
            </a:extLst>
          </p:cNvPr>
          <p:cNvCxnSpPr/>
          <p:nvPr/>
        </p:nvCxnSpPr>
        <p:spPr>
          <a:xfrm>
            <a:off x="2453577" y="3688914"/>
            <a:ext cx="578565" cy="27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13B587C-CA1F-4EE2-B13E-9A80059DF8BE}"/>
              </a:ext>
            </a:extLst>
          </p:cNvPr>
          <p:cNvCxnSpPr/>
          <p:nvPr/>
        </p:nvCxnSpPr>
        <p:spPr>
          <a:xfrm flipV="1">
            <a:off x="3490458" y="3391735"/>
            <a:ext cx="289921" cy="458435"/>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Graphic 14" descr="Users outline">
            <a:extLst>
              <a:ext uri="{FF2B5EF4-FFF2-40B4-BE49-F238E27FC236}">
                <a16:creationId xmlns:a16="http://schemas.microsoft.com/office/drawing/2014/main" id="{3959F0AA-1B50-BE68-E19F-5155B549B87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233140" y="1537030"/>
            <a:ext cx="914400" cy="914400"/>
          </a:xfrm>
          <a:prstGeom prst="rect">
            <a:avLst/>
          </a:prstGeom>
        </p:spPr>
      </p:pic>
      <p:sp>
        <p:nvSpPr>
          <p:cNvPr id="35" name="TextBox 34">
            <a:extLst>
              <a:ext uri="{FF2B5EF4-FFF2-40B4-BE49-F238E27FC236}">
                <a16:creationId xmlns:a16="http://schemas.microsoft.com/office/drawing/2014/main" id="{16B853CE-1108-DC4C-94AD-350EB4B2A9B2}"/>
              </a:ext>
            </a:extLst>
          </p:cNvPr>
          <p:cNvSpPr txBox="1"/>
          <p:nvPr/>
        </p:nvSpPr>
        <p:spPr>
          <a:xfrm>
            <a:off x="2250771" y="1064726"/>
            <a:ext cx="880562" cy="369332"/>
          </a:xfrm>
          <a:prstGeom prst="rect">
            <a:avLst/>
          </a:prstGeom>
          <a:noFill/>
        </p:spPr>
        <p:txBody>
          <a:bodyPr wrap="none" rtlCol="0">
            <a:spAutoFit/>
          </a:bodyPr>
          <a:lstStyle/>
          <a:p>
            <a:r>
              <a:rPr lang="en-US"/>
              <a:t>Oregon</a:t>
            </a:r>
          </a:p>
        </p:txBody>
      </p:sp>
      <p:sp>
        <p:nvSpPr>
          <p:cNvPr id="57" name="TextBox 56">
            <a:extLst>
              <a:ext uri="{FF2B5EF4-FFF2-40B4-BE49-F238E27FC236}">
                <a16:creationId xmlns:a16="http://schemas.microsoft.com/office/drawing/2014/main" id="{E5063A7D-83AC-55F2-9AB1-FCB8603B1573}"/>
              </a:ext>
            </a:extLst>
          </p:cNvPr>
          <p:cNvSpPr txBox="1"/>
          <p:nvPr/>
        </p:nvSpPr>
        <p:spPr>
          <a:xfrm>
            <a:off x="9049139" y="1064689"/>
            <a:ext cx="1282402" cy="369332"/>
          </a:xfrm>
          <a:prstGeom prst="rect">
            <a:avLst/>
          </a:prstGeom>
          <a:noFill/>
        </p:spPr>
        <p:txBody>
          <a:bodyPr wrap="none" rtlCol="0">
            <a:spAutoFit/>
          </a:bodyPr>
          <a:lstStyle/>
          <a:p>
            <a:r>
              <a:rPr lang="en-US"/>
              <a:t>Los Angeles</a:t>
            </a:r>
          </a:p>
        </p:txBody>
      </p:sp>
      <p:sp>
        <p:nvSpPr>
          <p:cNvPr id="59" name="Rectangle 58">
            <a:extLst>
              <a:ext uri="{FF2B5EF4-FFF2-40B4-BE49-F238E27FC236}">
                <a16:creationId xmlns:a16="http://schemas.microsoft.com/office/drawing/2014/main" id="{23256411-F6FB-3ADE-FF7E-678FF1220F8B}"/>
              </a:ext>
            </a:extLst>
          </p:cNvPr>
          <p:cNvSpPr/>
          <p:nvPr/>
        </p:nvSpPr>
        <p:spPr>
          <a:xfrm>
            <a:off x="7070321" y="2434263"/>
            <a:ext cx="1859128" cy="1829793"/>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b="1">
                <a:solidFill>
                  <a:srgbClr val="5B9CD5"/>
                </a:solidFill>
                <a:latin typeface="Arial" panose="020B0604020202020204" pitchFamily="34" charset="0"/>
                <a:cs typeface="Arial" panose="020B0604020202020204" pitchFamily="34" charset="0"/>
              </a:rPr>
              <a:t>Local Zone</a:t>
            </a:r>
          </a:p>
        </p:txBody>
      </p:sp>
      <p:sp>
        <p:nvSpPr>
          <p:cNvPr id="106" name="Rectangle 105">
            <a:extLst>
              <a:ext uri="{FF2B5EF4-FFF2-40B4-BE49-F238E27FC236}">
                <a16:creationId xmlns:a16="http://schemas.microsoft.com/office/drawing/2014/main" id="{6B5A9A4F-6020-05F1-B578-995DFCA5CEB8}"/>
              </a:ext>
            </a:extLst>
          </p:cNvPr>
          <p:cNvSpPr/>
          <p:nvPr/>
        </p:nvSpPr>
        <p:spPr>
          <a:xfrm>
            <a:off x="726393" y="1440943"/>
            <a:ext cx="8371558" cy="3978188"/>
          </a:xfrm>
          <a:prstGeom prst="rect">
            <a:avLst/>
          </a:prstGeom>
          <a:noFill/>
          <a:ln w="12700">
            <a:solidFill>
              <a:srgbClr val="5B9CD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solidFill>
                  <a:srgbClr val="5B9CD5"/>
                </a:solidFill>
                <a:latin typeface="Arial" panose="020B0604020202020204" pitchFamily="34" charset="0"/>
                <a:cs typeface="Arial" panose="020B0604020202020204" pitchFamily="34" charset="0"/>
              </a:rPr>
              <a:t>AWS Region</a:t>
            </a:r>
          </a:p>
        </p:txBody>
      </p:sp>
      <p:grpSp>
        <p:nvGrpSpPr>
          <p:cNvPr id="107" name="Group 106">
            <a:extLst>
              <a:ext uri="{FF2B5EF4-FFF2-40B4-BE49-F238E27FC236}">
                <a16:creationId xmlns:a16="http://schemas.microsoft.com/office/drawing/2014/main" id="{AA9CD0AD-C25B-2110-3FFC-024D046D6474}"/>
              </a:ext>
            </a:extLst>
          </p:cNvPr>
          <p:cNvGrpSpPr/>
          <p:nvPr/>
        </p:nvGrpSpPr>
        <p:grpSpPr>
          <a:xfrm>
            <a:off x="7999885" y="3579436"/>
            <a:ext cx="423329" cy="427862"/>
            <a:chOff x="6741268" y="246888"/>
            <a:chExt cx="729575" cy="583634"/>
          </a:xfrm>
        </p:grpSpPr>
        <p:pic>
          <p:nvPicPr>
            <p:cNvPr id="108" name="Graphic 17">
              <a:extLst>
                <a:ext uri="{FF2B5EF4-FFF2-40B4-BE49-F238E27FC236}">
                  <a16:creationId xmlns:a16="http://schemas.microsoft.com/office/drawing/2014/main" id="{815974B7-7040-A458-AA0D-050A62B0C3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1105" y="30375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 name="Rectangle 108">
              <a:extLst>
                <a:ext uri="{FF2B5EF4-FFF2-40B4-BE49-F238E27FC236}">
                  <a16:creationId xmlns:a16="http://schemas.microsoft.com/office/drawing/2014/main" id="{B9F797C9-AA57-A038-F398-96BA2B0B5129}"/>
                </a:ext>
              </a:extLst>
            </p:cNvPr>
            <p:cNvSpPr/>
            <p:nvPr/>
          </p:nvSpPr>
          <p:spPr>
            <a:xfrm>
              <a:off x="6741268" y="246888"/>
              <a:ext cx="729575" cy="58363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87413B7B-1387-F682-2EC3-3EAC63381A39}"/>
              </a:ext>
            </a:extLst>
          </p:cNvPr>
          <p:cNvGrpSpPr/>
          <p:nvPr/>
        </p:nvGrpSpPr>
        <p:grpSpPr>
          <a:xfrm>
            <a:off x="7734599" y="2912102"/>
            <a:ext cx="423329" cy="427862"/>
            <a:chOff x="6741268" y="246888"/>
            <a:chExt cx="729575" cy="583634"/>
          </a:xfrm>
        </p:grpSpPr>
        <p:pic>
          <p:nvPicPr>
            <p:cNvPr id="111" name="Graphic 17">
              <a:extLst>
                <a:ext uri="{FF2B5EF4-FFF2-40B4-BE49-F238E27FC236}">
                  <a16:creationId xmlns:a16="http://schemas.microsoft.com/office/drawing/2014/main" id="{41F03714-9CC6-A8F8-3F17-C047AE3DA5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1105" y="30375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 name="Rectangle 111">
              <a:extLst>
                <a:ext uri="{FF2B5EF4-FFF2-40B4-BE49-F238E27FC236}">
                  <a16:creationId xmlns:a16="http://schemas.microsoft.com/office/drawing/2014/main" id="{46525ACC-038F-5116-7529-7BE5C3C5F82D}"/>
                </a:ext>
              </a:extLst>
            </p:cNvPr>
            <p:cNvSpPr/>
            <p:nvPr/>
          </p:nvSpPr>
          <p:spPr>
            <a:xfrm>
              <a:off x="6741268" y="246888"/>
              <a:ext cx="729575" cy="58363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3" name="Straight Connector 112">
            <a:extLst>
              <a:ext uri="{FF2B5EF4-FFF2-40B4-BE49-F238E27FC236}">
                <a16:creationId xmlns:a16="http://schemas.microsoft.com/office/drawing/2014/main" id="{8CFD9C3D-A23C-A3C5-8223-41268D96FBCE}"/>
              </a:ext>
            </a:extLst>
          </p:cNvPr>
          <p:cNvCxnSpPr>
            <a:cxnSpLocks/>
            <a:stCxn id="51" idx="3"/>
            <a:endCxn id="59" idx="1"/>
          </p:cNvCxnSpPr>
          <p:nvPr/>
        </p:nvCxnSpPr>
        <p:spPr>
          <a:xfrm flipV="1">
            <a:off x="3780379" y="3349160"/>
            <a:ext cx="3289942" cy="852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4B1D9CF3-3807-1DF0-6F75-B5A2550A2148}"/>
              </a:ext>
            </a:extLst>
          </p:cNvPr>
          <p:cNvCxnSpPr>
            <a:cxnSpLocks/>
            <a:stCxn id="112" idx="2"/>
            <a:endCxn id="109" idx="0"/>
          </p:cNvCxnSpPr>
          <p:nvPr/>
        </p:nvCxnSpPr>
        <p:spPr>
          <a:xfrm>
            <a:off x="7946264" y="3339964"/>
            <a:ext cx="265286" cy="239472"/>
          </a:xfrm>
          <a:prstGeom prst="line">
            <a:avLst/>
          </a:prstGeom>
        </p:spPr>
        <p:style>
          <a:lnRef idx="1">
            <a:schemeClr val="accent1"/>
          </a:lnRef>
          <a:fillRef idx="0">
            <a:schemeClr val="accent1"/>
          </a:fillRef>
          <a:effectRef idx="0">
            <a:schemeClr val="accent1"/>
          </a:effectRef>
          <a:fontRef idx="minor">
            <a:schemeClr val="tx1"/>
          </a:fontRef>
        </p:style>
      </p:cxnSp>
      <p:pic>
        <p:nvPicPr>
          <p:cNvPr id="120" name="Graphic 12">
            <a:extLst>
              <a:ext uri="{FF2B5EF4-FFF2-40B4-BE49-F238E27FC236}">
                <a16:creationId xmlns:a16="http://schemas.microsoft.com/office/drawing/2014/main" id="{4E859BB9-7424-C1CA-A21C-A989EBFF00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25918" y="4561682"/>
            <a:ext cx="272655" cy="344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29">
            <a:extLst>
              <a:ext uri="{FF2B5EF4-FFF2-40B4-BE49-F238E27FC236}">
                <a16:creationId xmlns:a16="http://schemas.microsoft.com/office/drawing/2014/main" id="{68A2F99E-169E-8310-EA1B-9F7495B99B01}"/>
              </a:ext>
            </a:extLst>
          </p:cNvPr>
          <p:cNvSpPr txBox="1">
            <a:spLocks noChangeArrowheads="1"/>
          </p:cNvSpPr>
          <p:nvPr/>
        </p:nvSpPr>
        <p:spPr bwMode="auto">
          <a:xfrm>
            <a:off x="8271427" y="4909026"/>
            <a:ext cx="73810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solidFill>
                  <a:srgbClr val="000000"/>
                </a:solidFill>
                <a:latin typeface="Arial" panose="020B0604020202020204" pitchFamily="34" charset="0"/>
                <a:cs typeface="Arial" panose="020B0604020202020204" pitchFamily="34" charset="0"/>
              </a:rPr>
              <a:t>Internet</a:t>
            </a:r>
          </a:p>
        </p:txBody>
      </p:sp>
      <p:sp>
        <p:nvSpPr>
          <p:cNvPr id="122" name="Rectangle 121">
            <a:extLst>
              <a:ext uri="{FF2B5EF4-FFF2-40B4-BE49-F238E27FC236}">
                <a16:creationId xmlns:a16="http://schemas.microsoft.com/office/drawing/2014/main" id="{D361576F-5847-571B-6926-1CF38AF72217}"/>
              </a:ext>
            </a:extLst>
          </p:cNvPr>
          <p:cNvSpPr/>
          <p:nvPr/>
        </p:nvSpPr>
        <p:spPr>
          <a:xfrm>
            <a:off x="8350902" y="4507724"/>
            <a:ext cx="579151" cy="703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4" name="Straight Connector 123">
            <a:extLst>
              <a:ext uri="{FF2B5EF4-FFF2-40B4-BE49-F238E27FC236}">
                <a16:creationId xmlns:a16="http://schemas.microsoft.com/office/drawing/2014/main" id="{A00C382C-6D08-0EA5-E482-6BD52626AC89}"/>
              </a:ext>
            </a:extLst>
          </p:cNvPr>
          <p:cNvCxnSpPr>
            <a:cxnSpLocks/>
            <a:stCxn id="59" idx="2"/>
          </p:cNvCxnSpPr>
          <p:nvPr/>
        </p:nvCxnSpPr>
        <p:spPr>
          <a:xfrm>
            <a:off x="7999885" y="4264056"/>
            <a:ext cx="347992" cy="243668"/>
          </a:xfrm>
          <a:prstGeom prst="line">
            <a:avLst/>
          </a:prstGeom>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31D14546-69E7-4BB6-60DA-81F995742387}"/>
              </a:ext>
            </a:extLst>
          </p:cNvPr>
          <p:cNvSpPr txBox="1"/>
          <p:nvPr/>
        </p:nvSpPr>
        <p:spPr>
          <a:xfrm>
            <a:off x="2315669" y="5641340"/>
            <a:ext cx="4212948" cy="369332"/>
          </a:xfrm>
          <a:prstGeom prst="rect">
            <a:avLst/>
          </a:prstGeom>
          <a:noFill/>
        </p:spPr>
        <p:txBody>
          <a:bodyPr wrap="none" rtlCol="0">
            <a:spAutoFit/>
          </a:bodyPr>
          <a:lstStyle/>
          <a:p>
            <a:r>
              <a:rPr lang="en-US"/>
              <a:t>Not all AWS services exist in the Local Zone</a:t>
            </a:r>
          </a:p>
        </p:txBody>
      </p:sp>
      <p:sp>
        <p:nvSpPr>
          <p:cNvPr id="67" name="Rectangle 66">
            <a:extLst>
              <a:ext uri="{FF2B5EF4-FFF2-40B4-BE49-F238E27FC236}">
                <a16:creationId xmlns:a16="http://schemas.microsoft.com/office/drawing/2014/main" id="{3C24F6F0-BC67-86FF-E96C-60E8E93100A6}"/>
              </a:ext>
            </a:extLst>
          </p:cNvPr>
          <p:cNvSpPr/>
          <p:nvPr/>
        </p:nvSpPr>
        <p:spPr>
          <a:xfrm>
            <a:off x="902189" y="1536722"/>
            <a:ext cx="8107339" cy="1820023"/>
          </a:xfrm>
          <a:prstGeom prst="rect">
            <a:avLst/>
          </a:prstGeom>
          <a:solidFill>
            <a:srgbClr val="FFFFFF"/>
          </a:solidFill>
          <a:ln w="28575">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ln w="0"/>
                <a:solidFill>
                  <a:srgbClr val="1E8900"/>
                </a:solidFill>
                <a:latin typeface="Arial" panose="020B0604020202020204" pitchFamily="34" charset="0"/>
                <a:cs typeface="Arial" panose="020B0604020202020204" pitchFamily="34" charset="0"/>
              </a:rPr>
              <a:t>VPC</a:t>
            </a:r>
          </a:p>
        </p:txBody>
      </p:sp>
      <p:pic>
        <p:nvPicPr>
          <p:cNvPr id="69" name="Graphic 68">
            <a:extLst>
              <a:ext uri="{FF2B5EF4-FFF2-40B4-BE49-F238E27FC236}">
                <a16:creationId xmlns:a16="http://schemas.microsoft.com/office/drawing/2014/main" id="{A6A9B63A-CA37-0AA0-A937-AF7773627B4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14847" y="1545411"/>
            <a:ext cx="381000" cy="381000"/>
          </a:xfrm>
          <a:prstGeom prst="rect">
            <a:avLst/>
          </a:prstGeom>
        </p:spPr>
      </p:pic>
      <p:grpSp>
        <p:nvGrpSpPr>
          <p:cNvPr id="5" name="Group 4">
            <a:extLst>
              <a:ext uri="{FF2B5EF4-FFF2-40B4-BE49-F238E27FC236}">
                <a16:creationId xmlns:a16="http://schemas.microsoft.com/office/drawing/2014/main" id="{71C77BDF-F2CC-B546-236E-6C00D2805B87}"/>
              </a:ext>
            </a:extLst>
          </p:cNvPr>
          <p:cNvGrpSpPr/>
          <p:nvPr/>
        </p:nvGrpSpPr>
        <p:grpSpPr>
          <a:xfrm>
            <a:off x="6827594" y="2357657"/>
            <a:ext cx="2005743" cy="852690"/>
            <a:chOff x="6827594" y="2357657"/>
            <a:chExt cx="2005743" cy="852690"/>
          </a:xfrm>
        </p:grpSpPr>
        <p:sp>
          <p:nvSpPr>
            <p:cNvPr id="70" name="Rectangle 69">
              <a:extLst>
                <a:ext uri="{FF2B5EF4-FFF2-40B4-BE49-F238E27FC236}">
                  <a16:creationId xmlns:a16="http://schemas.microsoft.com/office/drawing/2014/main" id="{BBB1E9C6-A106-113E-1A45-89DA0257A17B}"/>
                </a:ext>
              </a:extLst>
            </p:cNvPr>
            <p:cNvSpPr/>
            <p:nvPr/>
          </p:nvSpPr>
          <p:spPr>
            <a:xfrm>
              <a:off x="6830494" y="2357657"/>
              <a:ext cx="2002843" cy="852690"/>
            </a:xfrm>
            <a:prstGeom prst="rect">
              <a:avLst/>
            </a:prstGeom>
            <a:solidFill>
              <a:srgbClr val="007CBC">
                <a:alpha val="9804"/>
              </a:srgbClr>
            </a:solidFill>
            <a:ln w="127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b="1">
                  <a:solidFill>
                    <a:srgbClr val="5B9CD5"/>
                  </a:solidFill>
                  <a:latin typeface="Arial" panose="020B0604020202020204" pitchFamily="34" charset="0"/>
                  <a:cs typeface="Arial" panose="020B0604020202020204" pitchFamily="34" charset="0"/>
                </a:rPr>
                <a:t>VPC subnet</a:t>
              </a:r>
            </a:p>
          </p:txBody>
        </p:sp>
        <p:pic>
          <p:nvPicPr>
            <p:cNvPr id="71" name="Graphic 70">
              <a:extLst>
                <a:ext uri="{FF2B5EF4-FFF2-40B4-BE49-F238E27FC236}">
                  <a16:creationId xmlns:a16="http://schemas.microsoft.com/office/drawing/2014/main" id="{D80AB9F7-D8F3-144F-C5C0-AC6E27FF37A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827594" y="2357657"/>
              <a:ext cx="249547" cy="249547"/>
            </a:xfrm>
            <a:prstGeom prst="rect">
              <a:avLst/>
            </a:prstGeom>
          </p:spPr>
        </p:pic>
      </p:grpSp>
      <p:grpSp>
        <p:nvGrpSpPr>
          <p:cNvPr id="76" name="Group 75">
            <a:extLst>
              <a:ext uri="{FF2B5EF4-FFF2-40B4-BE49-F238E27FC236}">
                <a16:creationId xmlns:a16="http://schemas.microsoft.com/office/drawing/2014/main" id="{F557D751-3D2C-0D25-65C0-A2FBB1A332B1}"/>
              </a:ext>
            </a:extLst>
          </p:cNvPr>
          <p:cNvGrpSpPr/>
          <p:nvPr/>
        </p:nvGrpSpPr>
        <p:grpSpPr>
          <a:xfrm>
            <a:off x="1027059" y="2363902"/>
            <a:ext cx="2005743" cy="852690"/>
            <a:chOff x="6827594" y="2357657"/>
            <a:chExt cx="2005743" cy="852690"/>
          </a:xfrm>
        </p:grpSpPr>
        <p:sp>
          <p:nvSpPr>
            <p:cNvPr id="77" name="Rectangle 76">
              <a:extLst>
                <a:ext uri="{FF2B5EF4-FFF2-40B4-BE49-F238E27FC236}">
                  <a16:creationId xmlns:a16="http://schemas.microsoft.com/office/drawing/2014/main" id="{B36A46A1-452F-D516-1986-A5B723F8C149}"/>
                </a:ext>
              </a:extLst>
            </p:cNvPr>
            <p:cNvSpPr/>
            <p:nvPr/>
          </p:nvSpPr>
          <p:spPr>
            <a:xfrm>
              <a:off x="6830494" y="2357657"/>
              <a:ext cx="2002843" cy="852690"/>
            </a:xfrm>
            <a:prstGeom prst="rect">
              <a:avLst/>
            </a:prstGeom>
            <a:solidFill>
              <a:srgbClr val="007CBC">
                <a:alpha val="9804"/>
              </a:srgbClr>
            </a:solidFill>
            <a:ln w="127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b="1">
                  <a:solidFill>
                    <a:srgbClr val="5B9CD5"/>
                  </a:solidFill>
                  <a:latin typeface="Arial" panose="020B0604020202020204" pitchFamily="34" charset="0"/>
                  <a:cs typeface="Arial" panose="020B0604020202020204" pitchFamily="34" charset="0"/>
                </a:rPr>
                <a:t>VPC subnet</a:t>
              </a:r>
            </a:p>
          </p:txBody>
        </p:sp>
        <p:pic>
          <p:nvPicPr>
            <p:cNvPr id="78" name="Graphic 77">
              <a:extLst>
                <a:ext uri="{FF2B5EF4-FFF2-40B4-BE49-F238E27FC236}">
                  <a16:creationId xmlns:a16="http://schemas.microsoft.com/office/drawing/2014/main" id="{67F670B9-B1F5-EE18-2A8B-7DED7DB1AA5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827594" y="2357657"/>
              <a:ext cx="249547" cy="249547"/>
            </a:xfrm>
            <a:prstGeom prst="rect">
              <a:avLst/>
            </a:prstGeom>
          </p:spPr>
        </p:pic>
      </p:grpSp>
      <p:grpSp>
        <p:nvGrpSpPr>
          <p:cNvPr id="7" name="Group 6">
            <a:extLst>
              <a:ext uri="{FF2B5EF4-FFF2-40B4-BE49-F238E27FC236}">
                <a16:creationId xmlns:a16="http://schemas.microsoft.com/office/drawing/2014/main" id="{C7D37047-67BB-EDBA-E475-434ED0EFB88E}"/>
              </a:ext>
            </a:extLst>
          </p:cNvPr>
          <p:cNvGrpSpPr/>
          <p:nvPr/>
        </p:nvGrpSpPr>
        <p:grpSpPr>
          <a:xfrm>
            <a:off x="3217603" y="2357981"/>
            <a:ext cx="2002843" cy="852690"/>
            <a:chOff x="7238696" y="278680"/>
            <a:chExt cx="2002843" cy="852690"/>
          </a:xfrm>
        </p:grpSpPr>
        <p:sp>
          <p:nvSpPr>
            <p:cNvPr id="80" name="Rectangle 79">
              <a:extLst>
                <a:ext uri="{FF2B5EF4-FFF2-40B4-BE49-F238E27FC236}">
                  <a16:creationId xmlns:a16="http://schemas.microsoft.com/office/drawing/2014/main" id="{BAB6AF9D-CEFE-0A43-92C6-B3886F27A567}"/>
                </a:ext>
              </a:extLst>
            </p:cNvPr>
            <p:cNvSpPr/>
            <p:nvPr/>
          </p:nvSpPr>
          <p:spPr>
            <a:xfrm>
              <a:off x="7238696" y="278680"/>
              <a:ext cx="2002843" cy="852690"/>
            </a:xfrm>
            <a:prstGeom prst="rect">
              <a:avLst/>
            </a:prstGeom>
            <a:solidFill>
              <a:srgbClr val="007CBC">
                <a:alpha val="9804"/>
              </a:srgbClr>
            </a:solidFill>
            <a:ln w="127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b="1">
                  <a:solidFill>
                    <a:srgbClr val="5B9CD5"/>
                  </a:solidFill>
                  <a:latin typeface="Arial" panose="020B0604020202020204" pitchFamily="34" charset="0"/>
                  <a:cs typeface="Arial" panose="020B0604020202020204" pitchFamily="34" charset="0"/>
                </a:rPr>
                <a:t>VPC subnet</a:t>
              </a:r>
            </a:p>
          </p:txBody>
        </p:sp>
        <p:pic>
          <p:nvPicPr>
            <p:cNvPr id="81" name="Graphic 80">
              <a:extLst>
                <a:ext uri="{FF2B5EF4-FFF2-40B4-BE49-F238E27FC236}">
                  <a16:creationId xmlns:a16="http://schemas.microsoft.com/office/drawing/2014/main" id="{71BE255D-F13C-4FA6-1494-9233A842565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238696" y="284085"/>
              <a:ext cx="249547" cy="249547"/>
            </a:xfrm>
            <a:prstGeom prst="rect">
              <a:avLst/>
            </a:prstGeom>
          </p:spPr>
        </p:pic>
      </p:grpSp>
      <p:sp>
        <p:nvSpPr>
          <p:cNvPr id="83" name="Rectangle 82">
            <a:extLst>
              <a:ext uri="{FF2B5EF4-FFF2-40B4-BE49-F238E27FC236}">
                <a16:creationId xmlns:a16="http://schemas.microsoft.com/office/drawing/2014/main" id="{2281F552-1284-2BA1-E85A-76B0E89B15B9}"/>
              </a:ext>
            </a:extLst>
          </p:cNvPr>
          <p:cNvSpPr/>
          <p:nvPr/>
        </p:nvSpPr>
        <p:spPr>
          <a:xfrm>
            <a:off x="3216252" y="1669928"/>
            <a:ext cx="5617084" cy="625659"/>
          </a:xfrm>
          <a:prstGeom prst="rect">
            <a:avLst/>
          </a:prstGeom>
          <a:solidFill>
            <a:srgbClr val="007CBC">
              <a:alpha val="9804"/>
            </a:srgbClr>
          </a:solidFill>
          <a:ln w="127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b="1">
                <a:solidFill>
                  <a:srgbClr val="5B9CD5"/>
                </a:solidFill>
                <a:latin typeface="Arial" panose="020B0604020202020204" pitchFamily="34" charset="0"/>
                <a:cs typeface="Arial" panose="020B0604020202020204" pitchFamily="34" charset="0"/>
              </a:rPr>
              <a:t>VPC subnet</a:t>
            </a:r>
          </a:p>
        </p:txBody>
      </p:sp>
      <p:pic>
        <p:nvPicPr>
          <p:cNvPr id="84" name="Graphic 83">
            <a:extLst>
              <a:ext uri="{FF2B5EF4-FFF2-40B4-BE49-F238E27FC236}">
                <a16:creationId xmlns:a16="http://schemas.microsoft.com/office/drawing/2014/main" id="{ECCB882C-9254-9084-707E-917A6B51D53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213352" y="1669927"/>
            <a:ext cx="269861" cy="229649"/>
          </a:xfrm>
          <a:prstGeom prst="rect">
            <a:avLst/>
          </a:prstGeom>
        </p:spPr>
      </p:pic>
      <p:sp>
        <p:nvSpPr>
          <p:cNvPr id="6" name="Multiplication Sign 5">
            <a:extLst>
              <a:ext uri="{FF2B5EF4-FFF2-40B4-BE49-F238E27FC236}">
                <a16:creationId xmlns:a16="http://schemas.microsoft.com/office/drawing/2014/main" id="{03814988-C7CC-017D-0C3E-95E9B8103A80}"/>
              </a:ext>
            </a:extLst>
          </p:cNvPr>
          <p:cNvSpPr/>
          <p:nvPr/>
        </p:nvSpPr>
        <p:spPr>
          <a:xfrm>
            <a:off x="5672438" y="1611224"/>
            <a:ext cx="847123" cy="70063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7" name="Graphic 86" descr="Checkmark with solid fill">
            <a:extLst>
              <a:ext uri="{FF2B5EF4-FFF2-40B4-BE49-F238E27FC236}">
                <a16:creationId xmlns:a16="http://schemas.microsoft.com/office/drawing/2014/main" id="{135C41D2-06F3-A479-71FE-F4DA7EBB879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067177" y="2575524"/>
            <a:ext cx="520309" cy="520309"/>
          </a:xfrm>
          <a:prstGeom prst="rect">
            <a:avLst/>
          </a:prstGeom>
        </p:spPr>
      </p:pic>
      <p:sp>
        <p:nvSpPr>
          <p:cNvPr id="88" name="Rectangle 87">
            <a:extLst>
              <a:ext uri="{FF2B5EF4-FFF2-40B4-BE49-F238E27FC236}">
                <a16:creationId xmlns:a16="http://schemas.microsoft.com/office/drawing/2014/main" id="{374254E0-4B07-A10A-9AB1-7B27EBF3F6B6}"/>
              </a:ext>
            </a:extLst>
          </p:cNvPr>
          <p:cNvSpPr/>
          <p:nvPr/>
        </p:nvSpPr>
        <p:spPr>
          <a:xfrm>
            <a:off x="902189" y="3529587"/>
            <a:ext cx="8107339" cy="1820023"/>
          </a:xfrm>
          <a:prstGeom prst="rect">
            <a:avLst/>
          </a:prstGeom>
          <a:solidFill>
            <a:srgbClr val="FFFFFF"/>
          </a:solidFill>
          <a:ln w="28575">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ln w="0"/>
                <a:solidFill>
                  <a:srgbClr val="1E8900"/>
                </a:solidFill>
                <a:latin typeface="Arial" panose="020B0604020202020204" pitchFamily="34" charset="0"/>
                <a:cs typeface="Arial" panose="020B0604020202020204" pitchFamily="34" charset="0"/>
              </a:rPr>
              <a:t>VPC</a:t>
            </a:r>
          </a:p>
        </p:txBody>
      </p:sp>
      <p:pic>
        <p:nvPicPr>
          <p:cNvPr id="89" name="Graphic 88">
            <a:extLst>
              <a:ext uri="{FF2B5EF4-FFF2-40B4-BE49-F238E27FC236}">
                <a16:creationId xmlns:a16="http://schemas.microsoft.com/office/drawing/2014/main" id="{D2C15C77-766E-2318-6028-35D11B2411B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14847" y="3538276"/>
            <a:ext cx="381000" cy="381000"/>
          </a:xfrm>
          <a:prstGeom prst="rect">
            <a:avLst/>
          </a:prstGeom>
        </p:spPr>
      </p:pic>
      <p:grpSp>
        <p:nvGrpSpPr>
          <p:cNvPr id="96" name="Group 95">
            <a:extLst>
              <a:ext uri="{FF2B5EF4-FFF2-40B4-BE49-F238E27FC236}">
                <a16:creationId xmlns:a16="http://schemas.microsoft.com/office/drawing/2014/main" id="{69D699E7-A145-5CD4-29DA-E552F1CE0B9C}"/>
              </a:ext>
            </a:extLst>
          </p:cNvPr>
          <p:cNvGrpSpPr/>
          <p:nvPr/>
        </p:nvGrpSpPr>
        <p:grpSpPr>
          <a:xfrm>
            <a:off x="6926534" y="4401908"/>
            <a:ext cx="2002843" cy="852690"/>
            <a:chOff x="7238696" y="278680"/>
            <a:chExt cx="2002843" cy="852690"/>
          </a:xfrm>
        </p:grpSpPr>
        <p:sp>
          <p:nvSpPr>
            <p:cNvPr id="97" name="Rectangle 96">
              <a:extLst>
                <a:ext uri="{FF2B5EF4-FFF2-40B4-BE49-F238E27FC236}">
                  <a16:creationId xmlns:a16="http://schemas.microsoft.com/office/drawing/2014/main" id="{27D443A0-2410-82A9-AE95-76C0E65BBC03}"/>
                </a:ext>
              </a:extLst>
            </p:cNvPr>
            <p:cNvSpPr/>
            <p:nvPr/>
          </p:nvSpPr>
          <p:spPr>
            <a:xfrm>
              <a:off x="7238696" y="278680"/>
              <a:ext cx="2002843" cy="852690"/>
            </a:xfrm>
            <a:prstGeom prst="rect">
              <a:avLst/>
            </a:prstGeom>
            <a:solidFill>
              <a:srgbClr val="007CBC">
                <a:alpha val="9804"/>
              </a:srgbClr>
            </a:solidFill>
            <a:ln w="127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b="1">
                  <a:solidFill>
                    <a:srgbClr val="5B9CD5"/>
                  </a:solidFill>
                  <a:latin typeface="Arial" panose="020B0604020202020204" pitchFamily="34" charset="0"/>
                  <a:cs typeface="Arial" panose="020B0604020202020204" pitchFamily="34" charset="0"/>
                </a:rPr>
                <a:t>VPC subnet</a:t>
              </a:r>
            </a:p>
          </p:txBody>
        </p:sp>
        <p:pic>
          <p:nvPicPr>
            <p:cNvPr id="98" name="Graphic 97">
              <a:extLst>
                <a:ext uri="{FF2B5EF4-FFF2-40B4-BE49-F238E27FC236}">
                  <a16:creationId xmlns:a16="http://schemas.microsoft.com/office/drawing/2014/main" id="{F1DD4D7A-05B5-A435-6A3D-C409857358F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238696" y="284085"/>
              <a:ext cx="249547" cy="249547"/>
            </a:xfrm>
            <a:prstGeom prst="rect">
              <a:avLst/>
            </a:prstGeom>
          </p:spPr>
        </p:pic>
      </p:grpSp>
      <p:pic>
        <p:nvPicPr>
          <p:cNvPr id="99" name="Graphic 7">
            <a:extLst>
              <a:ext uri="{FF2B5EF4-FFF2-40B4-BE49-F238E27FC236}">
                <a16:creationId xmlns:a16="http://schemas.microsoft.com/office/drawing/2014/main" id="{C55F43BC-06B8-2F04-51B6-CA4F82A0F22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32691" y="3079686"/>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TextBox 9">
            <a:extLst>
              <a:ext uri="{FF2B5EF4-FFF2-40B4-BE49-F238E27FC236}">
                <a16:creationId xmlns:a16="http://schemas.microsoft.com/office/drawing/2014/main" id="{7D0E425D-BFE5-A85D-8F81-7623BDCDA68B}"/>
              </a:ext>
            </a:extLst>
          </p:cNvPr>
          <p:cNvSpPr txBox="1">
            <a:spLocks noChangeArrowheads="1"/>
          </p:cNvSpPr>
          <p:nvPr/>
        </p:nvSpPr>
        <p:spPr bwMode="auto">
          <a:xfrm>
            <a:off x="1292122" y="3871466"/>
            <a:ext cx="22431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AWS Transit Gateway</a:t>
            </a:r>
          </a:p>
        </p:txBody>
      </p:sp>
      <p:sp>
        <p:nvSpPr>
          <p:cNvPr id="9" name="Freeform: Shape 8">
            <a:extLst>
              <a:ext uri="{FF2B5EF4-FFF2-40B4-BE49-F238E27FC236}">
                <a16:creationId xmlns:a16="http://schemas.microsoft.com/office/drawing/2014/main" id="{5E9DED70-4AB1-51FD-F084-953114A146A6}"/>
              </a:ext>
            </a:extLst>
          </p:cNvPr>
          <p:cNvSpPr/>
          <p:nvPr/>
        </p:nvSpPr>
        <p:spPr>
          <a:xfrm rot="341185">
            <a:off x="2573202" y="2612090"/>
            <a:ext cx="5120705" cy="2236185"/>
          </a:xfrm>
          <a:custGeom>
            <a:avLst/>
            <a:gdLst>
              <a:gd name="connsiteX0" fmla="*/ 4778879 w 4778879"/>
              <a:gd name="connsiteY0" fmla="*/ 1632098 h 1632098"/>
              <a:gd name="connsiteX1" fmla="*/ 2455665 w 4778879"/>
              <a:gd name="connsiteY1" fmla="*/ 1212112 h 1632098"/>
              <a:gd name="connsiteX2" fmla="*/ 42075 w 4778879"/>
              <a:gd name="connsiteY2" fmla="*/ 781493 h 1632098"/>
              <a:gd name="connsiteX3" fmla="*/ 4582177 w 4778879"/>
              <a:gd name="connsiteY3" fmla="*/ 0 h 1632098"/>
            </a:gdLst>
            <a:ahLst/>
            <a:cxnLst>
              <a:cxn ang="0">
                <a:pos x="connsiteX0" y="connsiteY0"/>
              </a:cxn>
              <a:cxn ang="0">
                <a:pos x="connsiteX1" y="connsiteY1"/>
              </a:cxn>
              <a:cxn ang="0">
                <a:pos x="connsiteX2" y="connsiteY2"/>
              </a:cxn>
              <a:cxn ang="0">
                <a:pos x="connsiteX3" y="connsiteY3"/>
              </a:cxn>
            </a:cxnLst>
            <a:rect l="l" t="t" r="r" b="b"/>
            <a:pathLst>
              <a:path w="4778879" h="1632098">
                <a:moveTo>
                  <a:pt x="4778879" y="1632098"/>
                </a:moveTo>
                <a:lnTo>
                  <a:pt x="2455665" y="1212112"/>
                </a:lnTo>
                <a:cubicBezTo>
                  <a:pt x="1666198" y="1070345"/>
                  <a:pt x="-312344" y="983512"/>
                  <a:pt x="42075" y="781493"/>
                </a:cubicBezTo>
                <a:cubicBezTo>
                  <a:pt x="396494" y="579474"/>
                  <a:pt x="2489335" y="289737"/>
                  <a:pt x="4582177" y="0"/>
                </a:cubicBezTo>
              </a:path>
            </a:pathLst>
          </a:custGeom>
          <a:noFill/>
          <a:ln w="57150">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 name="Graphic 101" descr="Checkmark with solid fill">
            <a:extLst>
              <a:ext uri="{FF2B5EF4-FFF2-40B4-BE49-F238E27FC236}">
                <a16:creationId xmlns:a16="http://schemas.microsoft.com/office/drawing/2014/main" id="{316670C3-0B67-2F7C-69E3-3838CCE6944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213791" y="4580693"/>
            <a:ext cx="520309" cy="520309"/>
          </a:xfrm>
          <a:prstGeom prst="rect">
            <a:avLst/>
          </a:prstGeom>
        </p:spPr>
      </p:pic>
      <p:cxnSp>
        <p:nvCxnSpPr>
          <p:cNvPr id="117" name="Straight Arrow Connector 116">
            <a:extLst>
              <a:ext uri="{FF2B5EF4-FFF2-40B4-BE49-F238E27FC236}">
                <a16:creationId xmlns:a16="http://schemas.microsoft.com/office/drawing/2014/main" id="{83372EC0-DCC2-A598-45F3-6DBED89CE54D}"/>
              </a:ext>
            </a:extLst>
          </p:cNvPr>
          <p:cNvCxnSpPr/>
          <p:nvPr/>
        </p:nvCxnSpPr>
        <p:spPr>
          <a:xfrm flipH="1">
            <a:off x="8749295" y="2408369"/>
            <a:ext cx="664420" cy="354387"/>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0799E583-5B2D-1A70-393B-4BEABE595CF2}"/>
              </a:ext>
            </a:extLst>
          </p:cNvPr>
          <p:cNvCxnSpPr/>
          <p:nvPr/>
        </p:nvCxnSpPr>
        <p:spPr>
          <a:xfrm flipH="1">
            <a:off x="8833336" y="2511181"/>
            <a:ext cx="664420" cy="354387"/>
          </a:xfrm>
          <a:prstGeom prst="straightConnector1">
            <a:avLst/>
          </a:prstGeom>
          <a:ln w="38100">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4" name="Rectangle 103">
            <a:extLst>
              <a:ext uri="{FF2B5EF4-FFF2-40B4-BE49-F238E27FC236}">
                <a16:creationId xmlns:a16="http://schemas.microsoft.com/office/drawing/2014/main" id="{F2B726EF-1A79-0570-2741-192D66C39272}"/>
              </a:ext>
            </a:extLst>
          </p:cNvPr>
          <p:cNvSpPr/>
          <p:nvPr/>
        </p:nvSpPr>
        <p:spPr>
          <a:xfrm>
            <a:off x="6926534" y="3607524"/>
            <a:ext cx="2002843" cy="704038"/>
          </a:xfrm>
          <a:prstGeom prst="rect">
            <a:avLst/>
          </a:prstGeom>
          <a:solidFill>
            <a:srgbClr val="007CBC">
              <a:alpha val="9804"/>
            </a:srgbClr>
          </a:solidFill>
          <a:ln w="127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b="1">
                <a:solidFill>
                  <a:srgbClr val="5B9CD5"/>
                </a:solidFill>
                <a:latin typeface="Arial" panose="020B0604020202020204" pitchFamily="34" charset="0"/>
                <a:cs typeface="Arial" panose="020B0604020202020204" pitchFamily="34" charset="0"/>
              </a:rPr>
              <a:t>VPC subnet</a:t>
            </a:r>
          </a:p>
        </p:txBody>
      </p:sp>
      <p:pic>
        <p:nvPicPr>
          <p:cNvPr id="105" name="Graphic 104">
            <a:extLst>
              <a:ext uri="{FF2B5EF4-FFF2-40B4-BE49-F238E27FC236}">
                <a16:creationId xmlns:a16="http://schemas.microsoft.com/office/drawing/2014/main" id="{E8DB690A-10CA-4C65-B7B7-5E6096B9365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928120" y="3611609"/>
            <a:ext cx="249547" cy="249547"/>
          </a:xfrm>
          <a:prstGeom prst="rect">
            <a:avLst/>
          </a:prstGeom>
        </p:spPr>
      </p:pic>
      <p:pic>
        <p:nvPicPr>
          <p:cNvPr id="116" name="Graphic 115" descr="Checkmark with solid fill">
            <a:extLst>
              <a:ext uri="{FF2B5EF4-FFF2-40B4-BE49-F238E27FC236}">
                <a16:creationId xmlns:a16="http://schemas.microsoft.com/office/drawing/2014/main" id="{D9D8D9D5-CE76-15ED-8544-BD5CB12E9DF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213791" y="3702792"/>
            <a:ext cx="520309" cy="520309"/>
          </a:xfrm>
          <a:prstGeom prst="rect">
            <a:avLst/>
          </a:prstGeom>
        </p:spPr>
      </p:pic>
      <p:sp>
        <p:nvSpPr>
          <p:cNvPr id="13" name="Freeform: Shape 12">
            <a:extLst>
              <a:ext uri="{FF2B5EF4-FFF2-40B4-BE49-F238E27FC236}">
                <a16:creationId xmlns:a16="http://schemas.microsoft.com/office/drawing/2014/main" id="{903FFB7E-0FDA-B7BA-E9C6-373682A7586A}"/>
              </a:ext>
            </a:extLst>
          </p:cNvPr>
          <p:cNvSpPr/>
          <p:nvPr/>
        </p:nvSpPr>
        <p:spPr>
          <a:xfrm>
            <a:off x="6772874" y="3987209"/>
            <a:ext cx="659284" cy="818707"/>
          </a:xfrm>
          <a:custGeom>
            <a:avLst/>
            <a:gdLst>
              <a:gd name="connsiteX0" fmla="*/ 627386 w 659284"/>
              <a:gd name="connsiteY0" fmla="*/ 0 h 818707"/>
              <a:gd name="connsiteX1" fmla="*/ 66 w 659284"/>
              <a:gd name="connsiteY1" fmla="*/ 313661 h 818707"/>
              <a:gd name="connsiteX2" fmla="*/ 659284 w 659284"/>
              <a:gd name="connsiteY2" fmla="*/ 818707 h 818707"/>
            </a:gdLst>
            <a:ahLst/>
            <a:cxnLst>
              <a:cxn ang="0">
                <a:pos x="connsiteX0" y="connsiteY0"/>
              </a:cxn>
              <a:cxn ang="0">
                <a:pos x="connsiteX1" y="connsiteY1"/>
              </a:cxn>
              <a:cxn ang="0">
                <a:pos x="connsiteX2" y="connsiteY2"/>
              </a:cxn>
            </a:cxnLst>
            <a:rect l="l" t="t" r="r" b="b"/>
            <a:pathLst>
              <a:path w="659284" h="818707">
                <a:moveTo>
                  <a:pt x="627386" y="0"/>
                </a:moveTo>
                <a:cubicBezTo>
                  <a:pt x="311068" y="88605"/>
                  <a:pt x="-5250" y="177210"/>
                  <a:pt x="66" y="313661"/>
                </a:cubicBezTo>
                <a:cubicBezTo>
                  <a:pt x="5382" y="450112"/>
                  <a:pt x="659284" y="818707"/>
                  <a:pt x="659284" y="818707"/>
                </a:cubicBezTo>
              </a:path>
            </a:pathLst>
          </a:custGeom>
          <a:noFill/>
          <a:ln w="57150">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F3A68469-BC0C-763E-9AE8-047D2811C771}"/>
              </a:ext>
            </a:extLst>
          </p:cNvPr>
          <p:cNvGrpSpPr/>
          <p:nvPr/>
        </p:nvGrpSpPr>
        <p:grpSpPr>
          <a:xfrm>
            <a:off x="5737893" y="3177664"/>
            <a:ext cx="1234765" cy="921943"/>
            <a:chOff x="10051122" y="4448967"/>
            <a:chExt cx="1234765" cy="921943"/>
          </a:xfrm>
        </p:grpSpPr>
        <p:sp>
          <p:nvSpPr>
            <p:cNvPr id="60" name="Oval 59">
              <a:extLst>
                <a:ext uri="{FF2B5EF4-FFF2-40B4-BE49-F238E27FC236}">
                  <a16:creationId xmlns:a16="http://schemas.microsoft.com/office/drawing/2014/main" id="{3F68BA48-D485-A0B5-85AC-70A5ACBD373D}"/>
                </a:ext>
              </a:extLst>
            </p:cNvPr>
            <p:cNvSpPr/>
            <p:nvPr/>
          </p:nvSpPr>
          <p:spPr>
            <a:xfrm>
              <a:off x="10438689" y="4448967"/>
              <a:ext cx="457200" cy="491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22">
              <a:extLst>
                <a:ext uri="{FF2B5EF4-FFF2-40B4-BE49-F238E27FC236}">
                  <a16:creationId xmlns:a16="http://schemas.microsoft.com/office/drawing/2014/main" id="{A1702B9A-80A9-EB98-7855-152259B4C3DB}"/>
                </a:ext>
              </a:extLst>
            </p:cNvPr>
            <p:cNvSpPr txBox="1">
              <a:spLocks noChangeArrowheads="1"/>
            </p:cNvSpPr>
            <p:nvPr/>
          </p:nvSpPr>
          <p:spPr bwMode="auto">
            <a:xfrm>
              <a:off x="10051122" y="4940023"/>
              <a:ext cx="123476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latin typeface="Arial" panose="020B0604020202020204" pitchFamily="34" charset="0"/>
                  <a:ea typeface="Amazon Ember" panose="020B0603020204020204" pitchFamily="34" charset="0"/>
                  <a:cs typeface="Arial" panose="020B0604020202020204" pitchFamily="34" charset="0"/>
                </a:rPr>
                <a:t>Peering connection</a:t>
              </a:r>
            </a:p>
          </p:txBody>
        </p:sp>
        <p:pic>
          <p:nvPicPr>
            <p:cNvPr id="127" name="Graphic 45">
              <a:extLst>
                <a:ext uri="{FF2B5EF4-FFF2-40B4-BE49-F238E27FC236}">
                  <a16:creationId xmlns:a16="http://schemas.microsoft.com/office/drawing/2014/main" id="{66995BFD-016C-E9F6-99E9-8688E2AAD4C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439905" y="448282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2" name="Freeform: Shape 41">
            <a:extLst>
              <a:ext uri="{FF2B5EF4-FFF2-40B4-BE49-F238E27FC236}">
                <a16:creationId xmlns:a16="http://schemas.microsoft.com/office/drawing/2014/main" id="{3491F7F8-A36A-36F7-AE3F-2DA376F53B8C}"/>
              </a:ext>
            </a:extLst>
          </p:cNvPr>
          <p:cNvSpPr/>
          <p:nvPr/>
        </p:nvSpPr>
        <p:spPr>
          <a:xfrm>
            <a:off x="8568503" y="2960610"/>
            <a:ext cx="754597" cy="1696250"/>
          </a:xfrm>
          <a:custGeom>
            <a:avLst/>
            <a:gdLst>
              <a:gd name="connsiteX0" fmla="*/ 0 w 754597"/>
              <a:gd name="connsiteY0" fmla="*/ 0 h 1598601"/>
              <a:gd name="connsiteX1" fmla="*/ 754540 w 754597"/>
              <a:gd name="connsiteY1" fmla="*/ 537130 h 1598601"/>
              <a:gd name="connsiteX2" fmla="*/ 31973 w 754597"/>
              <a:gd name="connsiteY2" fmla="*/ 1598601 h 1598601"/>
            </a:gdLst>
            <a:ahLst/>
            <a:cxnLst>
              <a:cxn ang="0">
                <a:pos x="connsiteX0" y="connsiteY0"/>
              </a:cxn>
              <a:cxn ang="0">
                <a:pos x="connsiteX1" y="connsiteY1"/>
              </a:cxn>
              <a:cxn ang="0">
                <a:pos x="connsiteX2" y="connsiteY2"/>
              </a:cxn>
            </a:cxnLst>
            <a:rect l="l" t="t" r="r" b="b"/>
            <a:pathLst>
              <a:path w="754597" h="1598601">
                <a:moveTo>
                  <a:pt x="0" y="0"/>
                </a:moveTo>
                <a:cubicBezTo>
                  <a:pt x="374605" y="135348"/>
                  <a:pt x="749211" y="270697"/>
                  <a:pt x="754540" y="537130"/>
                </a:cubicBezTo>
                <a:cubicBezTo>
                  <a:pt x="759869" y="803563"/>
                  <a:pt x="395921" y="1201082"/>
                  <a:pt x="31973" y="1598601"/>
                </a:cubicBezTo>
              </a:path>
            </a:pathLst>
          </a:custGeom>
          <a:noFill/>
          <a:ln w="57150">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38939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1000"/>
                                        <p:tgtEl>
                                          <p:spTgt spid="69"/>
                                        </p:tgtEl>
                                      </p:cBhvr>
                                    </p:animEffect>
                                    <p:anim calcmode="lin" valueType="num">
                                      <p:cBhvr>
                                        <p:cTn id="8" dur="1000" fill="hold"/>
                                        <p:tgtEl>
                                          <p:spTgt spid="69"/>
                                        </p:tgtEl>
                                        <p:attrNameLst>
                                          <p:attrName>ppt_x</p:attrName>
                                        </p:attrNameLst>
                                      </p:cBhvr>
                                      <p:tavLst>
                                        <p:tav tm="0">
                                          <p:val>
                                            <p:strVal val="#ppt_x"/>
                                          </p:val>
                                        </p:tav>
                                        <p:tav tm="100000">
                                          <p:val>
                                            <p:strVal val="#ppt_x"/>
                                          </p:val>
                                        </p:tav>
                                      </p:tavLst>
                                    </p:anim>
                                    <p:anim calcmode="lin" valueType="num">
                                      <p:cBhvr>
                                        <p:cTn id="9" dur="1000" fill="hold"/>
                                        <p:tgtEl>
                                          <p:spTgt spid="6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fade">
                                      <p:cBhvr>
                                        <p:cTn id="12" dur="1000"/>
                                        <p:tgtEl>
                                          <p:spTgt spid="67"/>
                                        </p:tgtEl>
                                      </p:cBhvr>
                                    </p:animEffect>
                                    <p:anim calcmode="lin" valueType="num">
                                      <p:cBhvr>
                                        <p:cTn id="13" dur="1000" fill="hold"/>
                                        <p:tgtEl>
                                          <p:spTgt spid="67"/>
                                        </p:tgtEl>
                                        <p:attrNameLst>
                                          <p:attrName>ppt_x</p:attrName>
                                        </p:attrNameLst>
                                      </p:cBhvr>
                                      <p:tavLst>
                                        <p:tav tm="0">
                                          <p:val>
                                            <p:strVal val="#ppt_x"/>
                                          </p:val>
                                        </p:tav>
                                        <p:tav tm="100000">
                                          <p:val>
                                            <p:strVal val="#ppt_x"/>
                                          </p:val>
                                        </p:tav>
                                      </p:tavLst>
                                    </p:anim>
                                    <p:anim calcmode="lin" valueType="num">
                                      <p:cBhvr>
                                        <p:cTn id="14" dur="1000" fill="hold"/>
                                        <p:tgtEl>
                                          <p:spTgt spid="6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fade">
                                      <p:cBhvr>
                                        <p:cTn id="17" dur="1000"/>
                                        <p:tgtEl>
                                          <p:spTgt spid="76"/>
                                        </p:tgtEl>
                                      </p:cBhvr>
                                    </p:animEffect>
                                    <p:anim calcmode="lin" valueType="num">
                                      <p:cBhvr>
                                        <p:cTn id="18" dur="1000" fill="hold"/>
                                        <p:tgtEl>
                                          <p:spTgt spid="76"/>
                                        </p:tgtEl>
                                        <p:attrNameLst>
                                          <p:attrName>ppt_x</p:attrName>
                                        </p:attrNameLst>
                                      </p:cBhvr>
                                      <p:tavLst>
                                        <p:tav tm="0">
                                          <p:val>
                                            <p:strVal val="#ppt_x"/>
                                          </p:val>
                                        </p:tav>
                                        <p:tav tm="100000">
                                          <p:val>
                                            <p:strVal val="#ppt_x"/>
                                          </p:val>
                                        </p:tav>
                                      </p:tavLst>
                                    </p:anim>
                                    <p:anim calcmode="lin" valueType="num">
                                      <p:cBhvr>
                                        <p:cTn id="19" dur="1000" fill="hold"/>
                                        <p:tgtEl>
                                          <p:spTgt spid="7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87"/>
                                        </p:tgtEl>
                                        <p:attrNameLst>
                                          <p:attrName>style.visibility</p:attrName>
                                        </p:attrNameLst>
                                      </p:cBhvr>
                                      <p:to>
                                        <p:strVal val="visible"/>
                                      </p:to>
                                    </p:set>
                                    <p:animEffect transition="in" filter="fade">
                                      <p:cBhvr>
                                        <p:cTn id="34" dur="1000"/>
                                        <p:tgtEl>
                                          <p:spTgt spid="87"/>
                                        </p:tgtEl>
                                      </p:cBhvr>
                                    </p:animEffect>
                                    <p:anim calcmode="lin" valueType="num">
                                      <p:cBhvr>
                                        <p:cTn id="35" dur="1000" fill="hold"/>
                                        <p:tgtEl>
                                          <p:spTgt spid="87"/>
                                        </p:tgtEl>
                                        <p:attrNameLst>
                                          <p:attrName>ppt_x</p:attrName>
                                        </p:attrNameLst>
                                      </p:cBhvr>
                                      <p:tavLst>
                                        <p:tav tm="0">
                                          <p:val>
                                            <p:strVal val="#ppt_x"/>
                                          </p:val>
                                        </p:tav>
                                        <p:tav tm="100000">
                                          <p:val>
                                            <p:strVal val="#ppt_x"/>
                                          </p:val>
                                        </p:tav>
                                      </p:tavLst>
                                    </p:anim>
                                    <p:anim calcmode="lin" valueType="num">
                                      <p:cBhvr>
                                        <p:cTn id="36" dur="1000" fill="hold"/>
                                        <p:tgtEl>
                                          <p:spTgt spid="8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3"/>
                                        </p:tgtEl>
                                        <p:attrNameLst>
                                          <p:attrName>style.visibility</p:attrName>
                                        </p:attrNameLst>
                                      </p:cBhvr>
                                      <p:to>
                                        <p:strVal val="visible"/>
                                      </p:to>
                                    </p:set>
                                    <p:animEffect transition="in" filter="fade">
                                      <p:cBhvr>
                                        <p:cTn id="41" dur="1000"/>
                                        <p:tgtEl>
                                          <p:spTgt spid="83"/>
                                        </p:tgtEl>
                                      </p:cBhvr>
                                    </p:animEffect>
                                    <p:anim calcmode="lin" valueType="num">
                                      <p:cBhvr>
                                        <p:cTn id="42" dur="1000" fill="hold"/>
                                        <p:tgtEl>
                                          <p:spTgt spid="83"/>
                                        </p:tgtEl>
                                        <p:attrNameLst>
                                          <p:attrName>ppt_x</p:attrName>
                                        </p:attrNameLst>
                                      </p:cBhvr>
                                      <p:tavLst>
                                        <p:tav tm="0">
                                          <p:val>
                                            <p:strVal val="#ppt_x"/>
                                          </p:val>
                                        </p:tav>
                                        <p:tav tm="100000">
                                          <p:val>
                                            <p:strVal val="#ppt_x"/>
                                          </p:val>
                                        </p:tav>
                                      </p:tavLst>
                                    </p:anim>
                                    <p:anim calcmode="lin" valueType="num">
                                      <p:cBhvr>
                                        <p:cTn id="43" dur="1000" fill="hold"/>
                                        <p:tgtEl>
                                          <p:spTgt spid="83"/>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84"/>
                                        </p:tgtEl>
                                        <p:attrNameLst>
                                          <p:attrName>style.visibility</p:attrName>
                                        </p:attrNameLst>
                                      </p:cBhvr>
                                      <p:to>
                                        <p:strVal val="visible"/>
                                      </p:to>
                                    </p:set>
                                    <p:animEffect transition="in" filter="fade">
                                      <p:cBhvr>
                                        <p:cTn id="46" dur="1000"/>
                                        <p:tgtEl>
                                          <p:spTgt spid="84"/>
                                        </p:tgtEl>
                                      </p:cBhvr>
                                    </p:animEffect>
                                    <p:anim calcmode="lin" valueType="num">
                                      <p:cBhvr>
                                        <p:cTn id="47" dur="1000" fill="hold"/>
                                        <p:tgtEl>
                                          <p:spTgt spid="84"/>
                                        </p:tgtEl>
                                        <p:attrNameLst>
                                          <p:attrName>ppt_x</p:attrName>
                                        </p:attrNameLst>
                                      </p:cBhvr>
                                      <p:tavLst>
                                        <p:tav tm="0">
                                          <p:val>
                                            <p:strVal val="#ppt_x"/>
                                          </p:val>
                                        </p:tav>
                                        <p:tav tm="100000">
                                          <p:val>
                                            <p:strVal val="#ppt_x"/>
                                          </p:val>
                                        </p:tav>
                                      </p:tavLst>
                                    </p:anim>
                                    <p:anim calcmode="lin" valueType="num">
                                      <p:cBhvr>
                                        <p:cTn id="48" dur="1000" fill="hold"/>
                                        <p:tgtEl>
                                          <p:spTgt spid="84"/>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fade">
                                      <p:cBhvr>
                                        <p:cTn id="51" dur="1000"/>
                                        <p:tgtEl>
                                          <p:spTgt spid="6"/>
                                        </p:tgtEl>
                                      </p:cBhvr>
                                    </p:animEffect>
                                    <p:anim calcmode="lin" valueType="num">
                                      <p:cBhvr>
                                        <p:cTn id="52" dur="1000" fill="hold"/>
                                        <p:tgtEl>
                                          <p:spTgt spid="6"/>
                                        </p:tgtEl>
                                        <p:attrNameLst>
                                          <p:attrName>ppt_x</p:attrName>
                                        </p:attrNameLst>
                                      </p:cBhvr>
                                      <p:tavLst>
                                        <p:tav tm="0">
                                          <p:val>
                                            <p:strVal val="#ppt_x"/>
                                          </p:val>
                                        </p:tav>
                                        <p:tav tm="100000">
                                          <p:val>
                                            <p:strVal val="#ppt_x"/>
                                          </p:val>
                                        </p:tav>
                                      </p:tavLst>
                                    </p:anim>
                                    <p:anim calcmode="lin" valueType="num">
                                      <p:cBhvr>
                                        <p:cTn id="5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89"/>
                                        </p:tgtEl>
                                        <p:attrNameLst>
                                          <p:attrName>style.visibility</p:attrName>
                                        </p:attrNameLst>
                                      </p:cBhvr>
                                      <p:to>
                                        <p:strVal val="visible"/>
                                      </p:to>
                                    </p:set>
                                    <p:animEffect transition="in" filter="fade">
                                      <p:cBhvr>
                                        <p:cTn id="58" dur="1000"/>
                                        <p:tgtEl>
                                          <p:spTgt spid="89"/>
                                        </p:tgtEl>
                                      </p:cBhvr>
                                    </p:animEffect>
                                    <p:anim calcmode="lin" valueType="num">
                                      <p:cBhvr>
                                        <p:cTn id="59" dur="1000" fill="hold"/>
                                        <p:tgtEl>
                                          <p:spTgt spid="89"/>
                                        </p:tgtEl>
                                        <p:attrNameLst>
                                          <p:attrName>ppt_x</p:attrName>
                                        </p:attrNameLst>
                                      </p:cBhvr>
                                      <p:tavLst>
                                        <p:tav tm="0">
                                          <p:val>
                                            <p:strVal val="#ppt_x"/>
                                          </p:val>
                                        </p:tav>
                                        <p:tav tm="100000">
                                          <p:val>
                                            <p:strVal val="#ppt_x"/>
                                          </p:val>
                                        </p:tav>
                                      </p:tavLst>
                                    </p:anim>
                                    <p:anim calcmode="lin" valueType="num">
                                      <p:cBhvr>
                                        <p:cTn id="60" dur="1000" fill="hold"/>
                                        <p:tgtEl>
                                          <p:spTgt spid="89"/>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88"/>
                                        </p:tgtEl>
                                        <p:attrNameLst>
                                          <p:attrName>style.visibility</p:attrName>
                                        </p:attrNameLst>
                                      </p:cBhvr>
                                      <p:to>
                                        <p:strVal val="visible"/>
                                      </p:to>
                                    </p:set>
                                    <p:animEffect transition="in" filter="fade">
                                      <p:cBhvr>
                                        <p:cTn id="63" dur="1000"/>
                                        <p:tgtEl>
                                          <p:spTgt spid="88"/>
                                        </p:tgtEl>
                                      </p:cBhvr>
                                    </p:animEffect>
                                    <p:anim calcmode="lin" valueType="num">
                                      <p:cBhvr>
                                        <p:cTn id="64" dur="1000" fill="hold"/>
                                        <p:tgtEl>
                                          <p:spTgt spid="88"/>
                                        </p:tgtEl>
                                        <p:attrNameLst>
                                          <p:attrName>ppt_x</p:attrName>
                                        </p:attrNameLst>
                                      </p:cBhvr>
                                      <p:tavLst>
                                        <p:tav tm="0">
                                          <p:val>
                                            <p:strVal val="#ppt_x"/>
                                          </p:val>
                                        </p:tav>
                                        <p:tav tm="100000">
                                          <p:val>
                                            <p:strVal val="#ppt_x"/>
                                          </p:val>
                                        </p:tav>
                                      </p:tavLst>
                                    </p:anim>
                                    <p:anim calcmode="lin" valueType="num">
                                      <p:cBhvr>
                                        <p:cTn id="65" dur="1000" fill="hold"/>
                                        <p:tgtEl>
                                          <p:spTgt spid="88"/>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96"/>
                                        </p:tgtEl>
                                        <p:attrNameLst>
                                          <p:attrName>style.visibility</p:attrName>
                                        </p:attrNameLst>
                                      </p:cBhvr>
                                      <p:to>
                                        <p:strVal val="visible"/>
                                      </p:to>
                                    </p:set>
                                    <p:animEffect transition="in" filter="fade">
                                      <p:cBhvr>
                                        <p:cTn id="68" dur="1000"/>
                                        <p:tgtEl>
                                          <p:spTgt spid="96"/>
                                        </p:tgtEl>
                                      </p:cBhvr>
                                    </p:animEffect>
                                    <p:anim calcmode="lin" valueType="num">
                                      <p:cBhvr>
                                        <p:cTn id="69" dur="1000" fill="hold"/>
                                        <p:tgtEl>
                                          <p:spTgt spid="96"/>
                                        </p:tgtEl>
                                        <p:attrNameLst>
                                          <p:attrName>ppt_x</p:attrName>
                                        </p:attrNameLst>
                                      </p:cBhvr>
                                      <p:tavLst>
                                        <p:tav tm="0">
                                          <p:val>
                                            <p:strVal val="#ppt_x"/>
                                          </p:val>
                                        </p:tav>
                                        <p:tav tm="100000">
                                          <p:val>
                                            <p:strVal val="#ppt_x"/>
                                          </p:val>
                                        </p:tav>
                                      </p:tavLst>
                                    </p:anim>
                                    <p:anim calcmode="lin" valueType="num">
                                      <p:cBhvr>
                                        <p:cTn id="70" dur="1000" fill="hold"/>
                                        <p:tgtEl>
                                          <p:spTgt spid="96"/>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102"/>
                                        </p:tgtEl>
                                        <p:attrNameLst>
                                          <p:attrName>style.visibility</p:attrName>
                                        </p:attrNameLst>
                                      </p:cBhvr>
                                      <p:to>
                                        <p:strVal val="visible"/>
                                      </p:to>
                                    </p:set>
                                    <p:animEffect transition="in" filter="fade">
                                      <p:cBhvr>
                                        <p:cTn id="73" dur="1000"/>
                                        <p:tgtEl>
                                          <p:spTgt spid="102"/>
                                        </p:tgtEl>
                                      </p:cBhvr>
                                    </p:animEffect>
                                    <p:anim calcmode="lin" valueType="num">
                                      <p:cBhvr>
                                        <p:cTn id="74" dur="1000" fill="hold"/>
                                        <p:tgtEl>
                                          <p:spTgt spid="102"/>
                                        </p:tgtEl>
                                        <p:attrNameLst>
                                          <p:attrName>ppt_x</p:attrName>
                                        </p:attrNameLst>
                                      </p:cBhvr>
                                      <p:tavLst>
                                        <p:tav tm="0">
                                          <p:val>
                                            <p:strVal val="#ppt_x"/>
                                          </p:val>
                                        </p:tav>
                                        <p:tav tm="100000">
                                          <p:val>
                                            <p:strVal val="#ppt_x"/>
                                          </p:val>
                                        </p:tav>
                                      </p:tavLst>
                                    </p:anim>
                                    <p:anim calcmode="lin" valueType="num">
                                      <p:cBhvr>
                                        <p:cTn id="75" dur="1000" fill="hold"/>
                                        <p:tgtEl>
                                          <p:spTgt spid="102"/>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125"/>
                                        </p:tgtEl>
                                        <p:attrNameLst>
                                          <p:attrName>style.visibility</p:attrName>
                                        </p:attrNameLst>
                                      </p:cBhvr>
                                      <p:to>
                                        <p:strVal val="visible"/>
                                      </p:to>
                                    </p:set>
                                    <p:animEffect transition="in" filter="fade">
                                      <p:cBhvr>
                                        <p:cTn id="80" dur="1000"/>
                                        <p:tgtEl>
                                          <p:spTgt spid="125"/>
                                        </p:tgtEl>
                                      </p:cBhvr>
                                    </p:animEffect>
                                    <p:anim calcmode="lin" valueType="num">
                                      <p:cBhvr>
                                        <p:cTn id="81" dur="1000" fill="hold"/>
                                        <p:tgtEl>
                                          <p:spTgt spid="125"/>
                                        </p:tgtEl>
                                        <p:attrNameLst>
                                          <p:attrName>ppt_x</p:attrName>
                                        </p:attrNameLst>
                                      </p:cBhvr>
                                      <p:tavLst>
                                        <p:tav tm="0">
                                          <p:val>
                                            <p:strVal val="#ppt_x"/>
                                          </p:val>
                                        </p:tav>
                                        <p:tav tm="100000">
                                          <p:val>
                                            <p:strVal val="#ppt_x"/>
                                          </p:val>
                                        </p:tav>
                                      </p:tavLst>
                                    </p:anim>
                                    <p:anim calcmode="lin" valueType="num">
                                      <p:cBhvr>
                                        <p:cTn id="82" dur="1000" fill="hold"/>
                                        <p:tgtEl>
                                          <p:spTgt spid="125"/>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99"/>
                                        </p:tgtEl>
                                        <p:attrNameLst>
                                          <p:attrName>style.visibility</p:attrName>
                                        </p:attrNameLst>
                                      </p:cBhvr>
                                      <p:to>
                                        <p:strVal val="visible"/>
                                      </p:to>
                                    </p:set>
                                    <p:animEffect transition="in" filter="fade">
                                      <p:cBhvr>
                                        <p:cTn id="85" dur="1000"/>
                                        <p:tgtEl>
                                          <p:spTgt spid="99"/>
                                        </p:tgtEl>
                                      </p:cBhvr>
                                    </p:animEffect>
                                    <p:anim calcmode="lin" valueType="num">
                                      <p:cBhvr>
                                        <p:cTn id="86" dur="1000" fill="hold"/>
                                        <p:tgtEl>
                                          <p:spTgt spid="99"/>
                                        </p:tgtEl>
                                        <p:attrNameLst>
                                          <p:attrName>ppt_x</p:attrName>
                                        </p:attrNameLst>
                                      </p:cBhvr>
                                      <p:tavLst>
                                        <p:tav tm="0">
                                          <p:val>
                                            <p:strVal val="#ppt_x"/>
                                          </p:val>
                                        </p:tav>
                                        <p:tav tm="100000">
                                          <p:val>
                                            <p:strVal val="#ppt_x"/>
                                          </p:val>
                                        </p:tav>
                                      </p:tavLst>
                                    </p:anim>
                                    <p:anim calcmode="lin" valueType="num">
                                      <p:cBhvr>
                                        <p:cTn id="87" dur="1000" fill="hold"/>
                                        <p:tgtEl>
                                          <p:spTgt spid="99"/>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100"/>
                                        </p:tgtEl>
                                        <p:attrNameLst>
                                          <p:attrName>style.visibility</p:attrName>
                                        </p:attrNameLst>
                                      </p:cBhvr>
                                      <p:to>
                                        <p:strVal val="visible"/>
                                      </p:to>
                                    </p:set>
                                    <p:animEffect transition="in" filter="fade">
                                      <p:cBhvr>
                                        <p:cTn id="90" dur="1000"/>
                                        <p:tgtEl>
                                          <p:spTgt spid="100"/>
                                        </p:tgtEl>
                                      </p:cBhvr>
                                    </p:animEffect>
                                    <p:anim calcmode="lin" valueType="num">
                                      <p:cBhvr>
                                        <p:cTn id="91" dur="1000" fill="hold"/>
                                        <p:tgtEl>
                                          <p:spTgt spid="100"/>
                                        </p:tgtEl>
                                        <p:attrNameLst>
                                          <p:attrName>ppt_x</p:attrName>
                                        </p:attrNameLst>
                                      </p:cBhvr>
                                      <p:tavLst>
                                        <p:tav tm="0">
                                          <p:val>
                                            <p:strVal val="#ppt_x"/>
                                          </p:val>
                                        </p:tav>
                                        <p:tav tm="100000">
                                          <p:val>
                                            <p:strVal val="#ppt_x"/>
                                          </p:val>
                                        </p:tav>
                                      </p:tavLst>
                                    </p:anim>
                                    <p:anim calcmode="lin" valueType="num">
                                      <p:cBhvr>
                                        <p:cTn id="92"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9"/>
                                        </p:tgtEl>
                                        <p:attrNameLst>
                                          <p:attrName>style.visibility</p:attrName>
                                        </p:attrNameLst>
                                      </p:cBhvr>
                                      <p:to>
                                        <p:strVal val="visible"/>
                                      </p:to>
                                    </p:set>
                                    <p:animEffect transition="in" filter="fade">
                                      <p:cBhvr>
                                        <p:cTn id="97" dur="1000"/>
                                        <p:tgtEl>
                                          <p:spTgt spid="9"/>
                                        </p:tgtEl>
                                      </p:cBhvr>
                                    </p:animEffect>
                                    <p:anim calcmode="lin" valueType="num">
                                      <p:cBhvr>
                                        <p:cTn id="98" dur="1000" fill="hold"/>
                                        <p:tgtEl>
                                          <p:spTgt spid="9"/>
                                        </p:tgtEl>
                                        <p:attrNameLst>
                                          <p:attrName>ppt_x</p:attrName>
                                        </p:attrNameLst>
                                      </p:cBhvr>
                                      <p:tavLst>
                                        <p:tav tm="0">
                                          <p:val>
                                            <p:strVal val="#ppt_x"/>
                                          </p:val>
                                        </p:tav>
                                        <p:tav tm="100000">
                                          <p:val>
                                            <p:strVal val="#ppt_x"/>
                                          </p:val>
                                        </p:tav>
                                      </p:tavLst>
                                    </p:anim>
                                    <p:anim calcmode="lin" valueType="num">
                                      <p:cBhvr>
                                        <p:cTn id="9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42" presetClass="entr" presetSubtype="0" fill="hold" nodeType="clickEffect">
                                  <p:stCondLst>
                                    <p:cond delay="0"/>
                                  </p:stCondLst>
                                  <p:childTnLst>
                                    <p:set>
                                      <p:cBhvr>
                                        <p:cTn id="103" dur="1" fill="hold">
                                          <p:stCondLst>
                                            <p:cond delay="0"/>
                                          </p:stCondLst>
                                        </p:cTn>
                                        <p:tgtEl>
                                          <p:spTgt spid="116"/>
                                        </p:tgtEl>
                                        <p:attrNameLst>
                                          <p:attrName>style.visibility</p:attrName>
                                        </p:attrNameLst>
                                      </p:cBhvr>
                                      <p:to>
                                        <p:strVal val="visible"/>
                                      </p:to>
                                    </p:set>
                                    <p:animEffect transition="in" filter="fade">
                                      <p:cBhvr>
                                        <p:cTn id="104" dur="1000"/>
                                        <p:tgtEl>
                                          <p:spTgt spid="116"/>
                                        </p:tgtEl>
                                      </p:cBhvr>
                                    </p:animEffect>
                                    <p:anim calcmode="lin" valueType="num">
                                      <p:cBhvr>
                                        <p:cTn id="105" dur="1000" fill="hold"/>
                                        <p:tgtEl>
                                          <p:spTgt spid="116"/>
                                        </p:tgtEl>
                                        <p:attrNameLst>
                                          <p:attrName>ppt_x</p:attrName>
                                        </p:attrNameLst>
                                      </p:cBhvr>
                                      <p:tavLst>
                                        <p:tav tm="0">
                                          <p:val>
                                            <p:strVal val="#ppt_x"/>
                                          </p:val>
                                        </p:tav>
                                        <p:tav tm="100000">
                                          <p:val>
                                            <p:strVal val="#ppt_x"/>
                                          </p:val>
                                        </p:tav>
                                      </p:tavLst>
                                    </p:anim>
                                    <p:anim calcmode="lin" valueType="num">
                                      <p:cBhvr>
                                        <p:cTn id="106" dur="1000" fill="hold"/>
                                        <p:tgtEl>
                                          <p:spTgt spid="116"/>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104"/>
                                        </p:tgtEl>
                                        <p:attrNameLst>
                                          <p:attrName>style.visibility</p:attrName>
                                        </p:attrNameLst>
                                      </p:cBhvr>
                                      <p:to>
                                        <p:strVal val="visible"/>
                                      </p:to>
                                    </p:set>
                                    <p:animEffect transition="in" filter="fade">
                                      <p:cBhvr>
                                        <p:cTn id="109" dur="1000"/>
                                        <p:tgtEl>
                                          <p:spTgt spid="104"/>
                                        </p:tgtEl>
                                      </p:cBhvr>
                                    </p:animEffect>
                                    <p:anim calcmode="lin" valueType="num">
                                      <p:cBhvr>
                                        <p:cTn id="110" dur="1000" fill="hold"/>
                                        <p:tgtEl>
                                          <p:spTgt spid="104"/>
                                        </p:tgtEl>
                                        <p:attrNameLst>
                                          <p:attrName>ppt_x</p:attrName>
                                        </p:attrNameLst>
                                      </p:cBhvr>
                                      <p:tavLst>
                                        <p:tav tm="0">
                                          <p:val>
                                            <p:strVal val="#ppt_x"/>
                                          </p:val>
                                        </p:tav>
                                        <p:tav tm="100000">
                                          <p:val>
                                            <p:strVal val="#ppt_x"/>
                                          </p:val>
                                        </p:tav>
                                      </p:tavLst>
                                    </p:anim>
                                    <p:anim calcmode="lin" valueType="num">
                                      <p:cBhvr>
                                        <p:cTn id="111" dur="1000" fill="hold"/>
                                        <p:tgtEl>
                                          <p:spTgt spid="104"/>
                                        </p:tgtEl>
                                        <p:attrNameLst>
                                          <p:attrName>ppt_y</p:attrName>
                                        </p:attrNameLst>
                                      </p:cBhvr>
                                      <p:tavLst>
                                        <p:tav tm="0">
                                          <p:val>
                                            <p:strVal val="#ppt_y+.1"/>
                                          </p:val>
                                        </p:tav>
                                        <p:tav tm="100000">
                                          <p:val>
                                            <p:strVal val="#ppt_y"/>
                                          </p:val>
                                        </p:tav>
                                      </p:tavLst>
                                    </p:anim>
                                  </p:childTnLst>
                                </p:cTn>
                              </p:par>
                              <p:par>
                                <p:cTn id="112" presetID="42" presetClass="entr" presetSubtype="0" fill="hold" nodeType="withEffect">
                                  <p:stCondLst>
                                    <p:cond delay="0"/>
                                  </p:stCondLst>
                                  <p:childTnLst>
                                    <p:set>
                                      <p:cBhvr>
                                        <p:cTn id="113" dur="1" fill="hold">
                                          <p:stCondLst>
                                            <p:cond delay="0"/>
                                          </p:stCondLst>
                                        </p:cTn>
                                        <p:tgtEl>
                                          <p:spTgt spid="105"/>
                                        </p:tgtEl>
                                        <p:attrNameLst>
                                          <p:attrName>style.visibility</p:attrName>
                                        </p:attrNameLst>
                                      </p:cBhvr>
                                      <p:to>
                                        <p:strVal val="visible"/>
                                      </p:to>
                                    </p:set>
                                    <p:animEffect transition="in" filter="fade">
                                      <p:cBhvr>
                                        <p:cTn id="114" dur="1000"/>
                                        <p:tgtEl>
                                          <p:spTgt spid="105"/>
                                        </p:tgtEl>
                                      </p:cBhvr>
                                    </p:animEffect>
                                    <p:anim calcmode="lin" valueType="num">
                                      <p:cBhvr>
                                        <p:cTn id="115" dur="1000" fill="hold"/>
                                        <p:tgtEl>
                                          <p:spTgt spid="105"/>
                                        </p:tgtEl>
                                        <p:attrNameLst>
                                          <p:attrName>ppt_x</p:attrName>
                                        </p:attrNameLst>
                                      </p:cBhvr>
                                      <p:tavLst>
                                        <p:tav tm="0">
                                          <p:val>
                                            <p:strVal val="#ppt_x"/>
                                          </p:val>
                                        </p:tav>
                                        <p:tav tm="100000">
                                          <p:val>
                                            <p:strVal val="#ppt_x"/>
                                          </p:val>
                                        </p:tav>
                                      </p:tavLst>
                                    </p:anim>
                                    <p:anim calcmode="lin" valueType="num">
                                      <p:cBhvr>
                                        <p:cTn id="116" dur="1000" fill="hold"/>
                                        <p:tgtEl>
                                          <p:spTgt spid="105"/>
                                        </p:tgtEl>
                                        <p:attrNameLst>
                                          <p:attrName>ppt_y</p:attrName>
                                        </p:attrNameLst>
                                      </p:cBhvr>
                                      <p:tavLst>
                                        <p:tav tm="0">
                                          <p:val>
                                            <p:strVal val="#ppt_y+.1"/>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42" presetClass="entr" presetSubtype="0" fill="hold" grpId="0" nodeType="clickEffect">
                                  <p:stCondLst>
                                    <p:cond delay="0"/>
                                  </p:stCondLst>
                                  <p:childTnLst>
                                    <p:set>
                                      <p:cBhvr>
                                        <p:cTn id="120" dur="1" fill="hold">
                                          <p:stCondLst>
                                            <p:cond delay="0"/>
                                          </p:stCondLst>
                                        </p:cTn>
                                        <p:tgtEl>
                                          <p:spTgt spid="13"/>
                                        </p:tgtEl>
                                        <p:attrNameLst>
                                          <p:attrName>style.visibility</p:attrName>
                                        </p:attrNameLst>
                                      </p:cBhvr>
                                      <p:to>
                                        <p:strVal val="visible"/>
                                      </p:to>
                                    </p:set>
                                    <p:animEffect transition="in" filter="fade">
                                      <p:cBhvr>
                                        <p:cTn id="121" dur="1000"/>
                                        <p:tgtEl>
                                          <p:spTgt spid="13"/>
                                        </p:tgtEl>
                                      </p:cBhvr>
                                    </p:animEffect>
                                    <p:anim calcmode="lin" valueType="num">
                                      <p:cBhvr>
                                        <p:cTn id="122" dur="1000" fill="hold"/>
                                        <p:tgtEl>
                                          <p:spTgt spid="13"/>
                                        </p:tgtEl>
                                        <p:attrNameLst>
                                          <p:attrName>ppt_x</p:attrName>
                                        </p:attrNameLst>
                                      </p:cBhvr>
                                      <p:tavLst>
                                        <p:tav tm="0">
                                          <p:val>
                                            <p:strVal val="#ppt_x"/>
                                          </p:val>
                                        </p:tav>
                                        <p:tav tm="100000">
                                          <p:val>
                                            <p:strVal val="#ppt_x"/>
                                          </p:val>
                                        </p:tav>
                                      </p:tavLst>
                                    </p:anim>
                                    <p:anim calcmode="lin" valueType="num">
                                      <p:cBhvr>
                                        <p:cTn id="1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42" presetClass="exit" presetSubtype="0" fill="hold" nodeType="clickEffect">
                                  <p:stCondLst>
                                    <p:cond delay="0"/>
                                  </p:stCondLst>
                                  <p:childTnLst>
                                    <p:animEffect transition="out" filter="fade">
                                      <p:cBhvr>
                                        <p:cTn id="127" dur="1000"/>
                                        <p:tgtEl>
                                          <p:spTgt spid="99"/>
                                        </p:tgtEl>
                                      </p:cBhvr>
                                    </p:animEffect>
                                    <p:anim calcmode="lin" valueType="num">
                                      <p:cBhvr>
                                        <p:cTn id="128" dur="1000"/>
                                        <p:tgtEl>
                                          <p:spTgt spid="99"/>
                                        </p:tgtEl>
                                        <p:attrNameLst>
                                          <p:attrName>ppt_x</p:attrName>
                                        </p:attrNameLst>
                                      </p:cBhvr>
                                      <p:tavLst>
                                        <p:tav tm="0">
                                          <p:val>
                                            <p:strVal val="ppt_x"/>
                                          </p:val>
                                        </p:tav>
                                        <p:tav tm="100000">
                                          <p:val>
                                            <p:strVal val="ppt_x"/>
                                          </p:val>
                                        </p:tav>
                                      </p:tavLst>
                                    </p:anim>
                                    <p:anim calcmode="lin" valueType="num">
                                      <p:cBhvr>
                                        <p:cTn id="129" dur="1000"/>
                                        <p:tgtEl>
                                          <p:spTgt spid="99"/>
                                        </p:tgtEl>
                                        <p:attrNameLst>
                                          <p:attrName>ppt_y</p:attrName>
                                        </p:attrNameLst>
                                      </p:cBhvr>
                                      <p:tavLst>
                                        <p:tav tm="0">
                                          <p:val>
                                            <p:strVal val="ppt_y"/>
                                          </p:val>
                                        </p:tav>
                                        <p:tav tm="100000">
                                          <p:val>
                                            <p:strVal val="ppt_y+.1"/>
                                          </p:val>
                                        </p:tav>
                                      </p:tavLst>
                                    </p:anim>
                                    <p:set>
                                      <p:cBhvr>
                                        <p:cTn id="130" dur="1" fill="hold">
                                          <p:stCondLst>
                                            <p:cond delay="999"/>
                                          </p:stCondLst>
                                        </p:cTn>
                                        <p:tgtEl>
                                          <p:spTgt spid="99"/>
                                        </p:tgtEl>
                                        <p:attrNameLst>
                                          <p:attrName>style.visibility</p:attrName>
                                        </p:attrNameLst>
                                      </p:cBhvr>
                                      <p:to>
                                        <p:strVal val="hidden"/>
                                      </p:to>
                                    </p:set>
                                  </p:childTnLst>
                                </p:cTn>
                              </p:par>
                              <p:par>
                                <p:cTn id="131" presetID="42" presetClass="exit" presetSubtype="0" fill="hold" grpId="1" nodeType="withEffect">
                                  <p:stCondLst>
                                    <p:cond delay="0"/>
                                  </p:stCondLst>
                                  <p:childTnLst>
                                    <p:animEffect transition="out" filter="fade">
                                      <p:cBhvr>
                                        <p:cTn id="132" dur="1000"/>
                                        <p:tgtEl>
                                          <p:spTgt spid="100"/>
                                        </p:tgtEl>
                                      </p:cBhvr>
                                    </p:animEffect>
                                    <p:anim calcmode="lin" valueType="num">
                                      <p:cBhvr>
                                        <p:cTn id="133" dur="1000"/>
                                        <p:tgtEl>
                                          <p:spTgt spid="100"/>
                                        </p:tgtEl>
                                        <p:attrNameLst>
                                          <p:attrName>ppt_x</p:attrName>
                                        </p:attrNameLst>
                                      </p:cBhvr>
                                      <p:tavLst>
                                        <p:tav tm="0">
                                          <p:val>
                                            <p:strVal val="ppt_x"/>
                                          </p:val>
                                        </p:tav>
                                        <p:tav tm="100000">
                                          <p:val>
                                            <p:strVal val="ppt_x"/>
                                          </p:val>
                                        </p:tav>
                                      </p:tavLst>
                                    </p:anim>
                                    <p:anim calcmode="lin" valueType="num">
                                      <p:cBhvr>
                                        <p:cTn id="134" dur="1000"/>
                                        <p:tgtEl>
                                          <p:spTgt spid="100"/>
                                        </p:tgtEl>
                                        <p:attrNameLst>
                                          <p:attrName>ppt_y</p:attrName>
                                        </p:attrNameLst>
                                      </p:cBhvr>
                                      <p:tavLst>
                                        <p:tav tm="0">
                                          <p:val>
                                            <p:strVal val="ppt_y"/>
                                          </p:val>
                                        </p:tav>
                                        <p:tav tm="100000">
                                          <p:val>
                                            <p:strVal val="ppt_y+.1"/>
                                          </p:val>
                                        </p:tav>
                                      </p:tavLst>
                                    </p:anim>
                                    <p:set>
                                      <p:cBhvr>
                                        <p:cTn id="135" dur="1" fill="hold">
                                          <p:stCondLst>
                                            <p:cond delay="999"/>
                                          </p:stCondLst>
                                        </p:cTn>
                                        <p:tgtEl>
                                          <p:spTgt spid="100"/>
                                        </p:tgtEl>
                                        <p:attrNameLst>
                                          <p:attrName>style.visibility</p:attrName>
                                        </p:attrNameLst>
                                      </p:cBhvr>
                                      <p:to>
                                        <p:strVal val="hidden"/>
                                      </p:to>
                                    </p:set>
                                  </p:childTnLst>
                                </p:cTn>
                              </p:par>
                              <p:par>
                                <p:cTn id="136" presetID="42" presetClass="exit" presetSubtype="0" fill="hold" grpId="1" nodeType="withEffect">
                                  <p:stCondLst>
                                    <p:cond delay="0"/>
                                  </p:stCondLst>
                                  <p:childTnLst>
                                    <p:animEffect transition="out" filter="fade">
                                      <p:cBhvr>
                                        <p:cTn id="137" dur="1000"/>
                                        <p:tgtEl>
                                          <p:spTgt spid="9"/>
                                        </p:tgtEl>
                                      </p:cBhvr>
                                    </p:animEffect>
                                    <p:anim calcmode="lin" valueType="num">
                                      <p:cBhvr>
                                        <p:cTn id="138" dur="1000"/>
                                        <p:tgtEl>
                                          <p:spTgt spid="9"/>
                                        </p:tgtEl>
                                        <p:attrNameLst>
                                          <p:attrName>ppt_x</p:attrName>
                                        </p:attrNameLst>
                                      </p:cBhvr>
                                      <p:tavLst>
                                        <p:tav tm="0">
                                          <p:val>
                                            <p:strVal val="ppt_x"/>
                                          </p:val>
                                        </p:tav>
                                        <p:tav tm="100000">
                                          <p:val>
                                            <p:strVal val="ppt_x"/>
                                          </p:val>
                                        </p:tav>
                                      </p:tavLst>
                                    </p:anim>
                                    <p:anim calcmode="lin" valueType="num">
                                      <p:cBhvr>
                                        <p:cTn id="139" dur="1000"/>
                                        <p:tgtEl>
                                          <p:spTgt spid="9"/>
                                        </p:tgtEl>
                                        <p:attrNameLst>
                                          <p:attrName>ppt_y</p:attrName>
                                        </p:attrNameLst>
                                      </p:cBhvr>
                                      <p:tavLst>
                                        <p:tav tm="0">
                                          <p:val>
                                            <p:strVal val="ppt_y"/>
                                          </p:val>
                                        </p:tav>
                                        <p:tav tm="100000">
                                          <p:val>
                                            <p:strVal val="ppt_y+.1"/>
                                          </p:val>
                                        </p:tav>
                                      </p:tavLst>
                                    </p:anim>
                                    <p:set>
                                      <p:cBhvr>
                                        <p:cTn id="140" dur="1" fill="hold">
                                          <p:stCondLst>
                                            <p:cond delay="999"/>
                                          </p:stCondLst>
                                        </p:cTn>
                                        <p:tgtEl>
                                          <p:spTgt spid="9"/>
                                        </p:tgtEl>
                                        <p:attrNameLst>
                                          <p:attrName>style.visibility</p:attrName>
                                        </p:attrNameLst>
                                      </p:cBhvr>
                                      <p:to>
                                        <p:strVal val="hidden"/>
                                      </p:to>
                                    </p:set>
                                  </p:childTnLst>
                                </p:cTn>
                              </p:par>
                            </p:childTnLst>
                          </p:cTn>
                        </p:par>
                        <p:par>
                          <p:cTn id="141" fill="hold">
                            <p:stCondLst>
                              <p:cond delay="1000"/>
                            </p:stCondLst>
                            <p:childTnLst>
                              <p:par>
                                <p:cTn id="142" presetID="42" presetClass="entr" presetSubtype="0" fill="hold" nodeType="afterEffect">
                                  <p:stCondLst>
                                    <p:cond delay="0"/>
                                  </p:stCondLst>
                                  <p:childTnLst>
                                    <p:set>
                                      <p:cBhvr>
                                        <p:cTn id="143" dur="1" fill="hold">
                                          <p:stCondLst>
                                            <p:cond delay="0"/>
                                          </p:stCondLst>
                                        </p:cTn>
                                        <p:tgtEl>
                                          <p:spTgt spid="61"/>
                                        </p:tgtEl>
                                        <p:attrNameLst>
                                          <p:attrName>style.visibility</p:attrName>
                                        </p:attrNameLst>
                                      </p:cBhvr>
                                      <p:to>
                                        <p:strVal val="visible"/>
                                      </p:to>
                                    </p:set>
                                    <p:animEffect transition="in" filter="fade">
                                      <p:cBhvr>
                                        <p:cTn id="144" dur="1000"/>
                                        <p:tgtEl>
                                          <p:spTgt spid="61"/>
                                        </p:tgtEl>
                                      </p:cBhvr>
                                    </p:animEffect>
                                    <p:anim calcmode="lin" valueType="num">
                                      <p:cBhvr>
                                        <p:cTn id="145" dur="1000" fill="hold"/>
                                        <p:tgtEl>
                                          <p:spTgt spid="61"/>
                                        </p:tgtEl>
                                        <p:attrNameLst>
                                          <p:attrName>ppt_x</p:attrName>
                                        </p:attrNameLst>
                                      </p:cBhvr>
                                      <p:tavLst>
                                        <p:tav tm="0">
                                          <p:val>
                                            <p:strVal val="#ppt_x"/>
                                          </p:val>
                                        </p:tav>
                                        <p:tav tm="100000">
                                          <p:val>
                                            <p:strVal val="#ppt_x"/>
                                          </p:val>
                                        </p:tav>
                                      </p:tavLst>
                                    </p:anim>
                                    <p:anim calcmode="lin" valueType="num">
                                      <p:cBhvr>
                                        <p:cTn id="146" dur="1000" fill="hold"/>
                                        <p:tgtEl>
                                          <p:spTgt spid="61"/>
                                        </p:tgtEl>
                                        <p:attrNameLst>
                                          <p:attrName>ppt_y</p:attrName>
                                        </p:attrNameLst>
                                      </p:cBhvr>
                                      <p:tavLst>
                                        <p:tav tm="0">
                                          <p:val>
                                            <p:strVal val="#ppt_y+.1"/>
                                          </p:val>
                                        </p:tav>
                                        <p:tav tm="100000">
                                          <p:val>
                                            <p:strVal val="#ppt_y"/>
                                          </p:val>
                                        </p:tav>
                                      </p:tavLst>
                                    </p:anim>
                                  </p:childTnLst>
                                </p:cTn>
                              </p:par>
                            </p:childTnLst>
                          </p:cTn>
                        </p:par>
                        <p:par>
                          <p:cTn id="147" fill="hold">
                            <p:stCondLst>
                              <p:cond delay="2000"/>
                            </p:stCondLst>
                            <p:childTnLst>
                              <p:par>
                                <p:cTn id="148" presetID="42" presetClass="entr" presetSubtype="0" fill="hold" grpId="0" nodeType="afterEffect">
                                  <p:stCondLst>
                                    <p:cond delay="0"/>
                                  </p:stCondLst>
                                  <p:childTnLst>
                                    <p:set>
                                      <p:cBhvr>
                                        <p:cTn id="149" dur="1" fill="hold">
                                          <p:stCondLst>
                                            <p:cond delay="0"/>
                                          </p:stCondLst>
                                        </p:cTn>
                                        <p:tgtEl>
                                          <p:spTgt spid="42"/>
                                        </p:tgtEl>
                                        <p:attrNameLst>
                                          <p:attrName>style.visibility</p:attrName>
                                        </p:attrNameLst>
                                      </p:cBhvr>
                                      <p:to>
                                        <p:strVal val="visible"/>
                                      </p:to>
                                    </p:set>
                                    <p:animEffect transition="in" filter="fade">
                                      <p:cBhvr>
                                        <p:cTn id="150" dur="1000"/>
                                        <p:tgtEl>
                                          <p:spTgt spid="42"/>
                                        </p:tgtEl>
                                      </p:cBhvr>
                                    </p:animEffect>
                                    <p:anim calcmode="lin" valueType="num">
                                      <p:cBhvr>
                                        <p:cTn id="151" dur="1000" fill="hold"/>
                                        <p:tgtEl>
                                          <p:spTgt spid="42"/>
                                        </p:tgtEl>
                                        <p:attrNameLst>
                                          <p:attrName>ppt_x</p:attrName>
                                        </p:attrNameLst>
                                      </p:cBhvr>
                                      <p:tavLst>
                                        <p:tav tm="0">
                                          <p:val>
                                            <p:strVal val="#ppt_x"/>
                                          </p:val>
                                        </p:tav>
                                        <p:tav tm="100000">
                                          <p:val>
                                            <p:strVal val="#ppt_x"/>
                                          </p:val>
                                        </p:tav>
                                      </p:tavLst>
                                    </p:anim>
                                    <p:anim calcmode="lin" valueType="num">
                                      <p:cBhvr>
                                        <p:cTn id="152"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p:bldP spid="67" grpId="0" animBg="1"/>
      <p:bldP spid="83" grpId="0" animBg="1"/>
      <p:bldP spid="6" grpId="0" animBg="1"/>
      <p:bldP spid="88" grpId="0" animBg="1"/>
      <p:bldP spid="100" grpId="0"/>
      <p:bldP spid="100" grpId="1"/>
      <p:bldP spid="9" grpId="0" animBg="1"/>
      <p:bldP spid="9" grpId="1" animBg="1"/>
      <p:bldP spid="104" grpId="0" animBg="1"/>
      <p:bldP spid="13" grpId="0" animBg="1"/>
      <p:bldP spid="4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4609436-8715-2C81-359A-30219D05BB9C}"/>
              </a:ext>
            </a:extLst>
          </p:cNvPr>
          <p:cNvSpPr/>
          <p:nvPr/>
        </p:nvSpPr>
        <p:spPr>
          <a:xfrm>
            <a:off x="7145659" y="2583159"/>
            <a:ext cx="1522694" cy="24452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947040-23B4-446A-9F0D-22ADF9F98FF5}"/>
              </a:ext>
            </a:extLst>
          </p:cNvPr>
          <p:cNvSpPr>
            <a:spLocks noGrp="1"/>
          </p:cNvSpPr>
          <p:nvPr>
            <p:ph type="title"/>
          </p:nvPr>
        </p:nvSpPr>
        <p:spPr/>
        <p:txBody>
          <a:bodyPr/>
          <a:lstStyle/>
          <a:p>
            <a:r>
              <a:rPr lang="en-US"/>
              <a:t>AWS Wavelength Zones</a:t>
            </a:r>
          </a:p>
        </p:txBody>
      </p:sp>
      <p:sp>
        <p:nvSpPr>
          <p:cNvPr id="8" name="Rectangle 7">
            <a:extLst>
              <a:ext uri="{FF2B5EF4-FFF2-40B4-BE49-F238E27FC236}">
                <a16:creationId xmlns:a16="http://schemas.microsoft.com/office/drawing/2014/main" id="{C07E3410-6CD1-4B16-91D5-7A77475B0B98}"/>
              </a:ext>
            </a:extLst>
          </p:cNvPr>
          <p:cNvSpPr/>
          <p:nvPr/>
        </p:nvSpPr>
        <p:spPr>
          <a:xfrm>
            <a:off x="2972860" y="3198579"/>
            <a:ext cx="434617" cy="3700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74240F7B-C75B-42E0-8BEC-180E8DDC9438}"/>
              </a:ext>
            </a:extLst>
          </p:cNvPr>
          <p:cNvGrpSpPr/>
          <p:nvPr/>
        </p:nvGrpSpPr>
        <p:grpSpPr>
          <a:xfrm>
            <a:off x="3904184" y="2002098"/>
            <a:ext cx="423329" cy="427862"/>
            <a:chOff x="6741268" y="246888"/>
            <a:chExt cx="729575" cy="583634"/>
          </a:xfrm>
        </p:grpSpPr>
        <p:pic>
          <p:nvPicPr>
            <p:cNvPr id="11" name="Graphic 17">
              <a:extLst>
                <a:ext uri="{FF2B5EF4-FFF2-40B4-BE49-F238E27FC236}">
                  <a16:creationId xmlns:a16="http://schemas.microsoft.com/office/drawing/2014/main" id="{FCAD7525-A4AF-426D-9F94-64780A39E2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1105" y="30375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a:extLst>
                <a:ext uri="{FF2B5EF4-FFF2-40B4-BE49-F238E27FC236}">
                  <a16:creationId xmlns:a16="http://schemas.microsoft.com/office/drawing/2014/main" id="{0884E9E7-0C20-446B-9F15-37AFB573AF52}"/>
                </a:ext>
              </a:extLst>
            </p:cNvPr>
            <p:cNvSpPr/>
            <p:nvPr/>
          </p:nvSpPr>
          <p:spPr>
            <a:xfrm>
              <a:off x="6741268" y="246888"/>
              <a:ext cx="729575" cy="58363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4F244A44-9B43-4E46-81F1-49CEE1019F94}"/>
              </a:ext>
            </a:extLst>
          </p:cNvPr>
          <p:cNvGrpSpPr/>
          <p:nvPr/>
        </p:nvGrpSpPr>
        <p:grpSpPr>
          <a:xfrm>
            <a:off x="4579629" y="2334894"/>
            <a:ext cx="423329" cy="427862"/>
            <a:chOff x="6741268" y="246888"/>
            <a:chExt cx="729575" cy="583634"/>
          </a:xfrm>
        </p:grpSpPr>
        <p:pic>
          <p:nvPicPr>
            <p:cNvPr id="19" name="Graphic 17">
              <a:extLst>
                <a:ext uri="{FF2B5EF4-FFF2-40B4-BE49-F238E27FC236}">
                  <a16:creationId xmlns:a16="http://schemas.microsoft.com/office/drawing/2014/main" id="{F1C8683E-B5D0-4BFD-A959-C2CA4FFA60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1105" y="30375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9">
              <a:extLst>
                <a:ext uri="{FF2B5EF4-FFF2-40B4-BE49-F238E27FC236}">
                  <a16:creationId xmlns:a16="http://schemas.microsoft.com/office/drawing/2014/main" id="{93F7CDC6-33F8-4D84-B5C4-10D3DCF49A3E}"/>
                </a:ext>
              </a:extLst>
            </p:cNvPr>
            <p:cNvSpPr/>
            <p:nvPr/>
          </p:nvSpPr>
          <p:spPr>
            <a:xfrm>
              <a:off x="6741268" y="246888"/>
              <a:ext cx="729575" cy="58363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98A801D7-AB8E-4861-B33F-E6A5612C9088}"/>
              </a:ext>
            </a:extLst>
          </p:cNvPr>
          <p:cNvGrpSpPr/>
          <p:nvPr/>
        </p:nvGrpSpPr>
        <p:grpSpPr>
          <a:xfrm>
            <a:off x="3904184" y="2721067"/>
            <a:ext cx="423329" cy="427862"/>
            <a:chOff x="6741268" y="246888"/>
            <a:chExt cx="729575" cy="583634"/>
          </a:xfrm>
        </p:grpSpPr>
        <p:pic>
          <p:nvPicPr>
            <p:cNvPr id="22" name="Graphic 17">
              <a:extLst>
                <a:ext uri="{FF2B5EF4-FFF2-40B4-BE49-F238E27FC236}">
                  <a16:creationId xmlns:a16="http://schemas.microsoft.com/office/drawing/2014/main" id="{2E0C8AFD-3695-473C-9C21-9914F213C5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1105" y="30375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2">
              <a:extLst>
                <a:ext uri="{FF2B5EF4-FFF2-40B4-BE49-F238E27FC236}">
                  <a16:creationId xmlns:a16="http://schemas.microsoft.com/office/drawing/2014/main" id="{EEE5BC16-4BF7-4D50-95B9-4327B01D6E72}"/>
                </a:ext>
              </a:extLst>
            </p:cNvPr>
            <p:cNvSpPr/>
            <p:nvPr/>
          </p:nvSpPr>
          <p:spPr>
            <a:xfrm>
              <a:off x="6741268" y="246888"/>
              <a:ext cx="729575" cy="58363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EE0978FC-D3F3-4B88-9216-FCAD81997C78}"/>
              </a:ext>
            </a:extLst>
          </p:cNvPr>
          <p:cNvGrpSpPr/>
          <p:nvPr/>
        </p:nvGrpSpPr>
        <p:grpSpPr>
          <a:xfrm>
            <a:off x="1620089" y="4314559"/>
            <a:ext cx="423329" cy="427862"/>
            <a:chOff x="6741268" y="246888"/>
            <a:chExt cx="729575" cy="583634"/>
          </a:xfrm>
        </p:grpSpPr>
        <p:pic>
          <p:nvPicPr>
            <p:cNvPr id="25" name="Graphic 17">
              <a:extLst>
                <a:ext uri="{FF2B5EF4-FFF2-40B4-BE49-F238E27FC236}">
                  <a16:creationId xmlns:a16="http://schemas.microsoft.com/office/drawing/2014/main" id="{9CAE04F4-9E3E-4C5A-8DB6-017CBD4C2E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1105" y="30375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25">
              <a:extLst>
                <a:ext uri="{FF2B5EF4-FFF2-40B4-BE49-F238E27FC236}">
                  <a16:creationId xmlns:a16="http://schemas.microsoft.com/office/drawing/2014/main" id="{856A190F-813A-4F8E-9EBC-93FEFC717D1B}"/>
                </a:ext>
              </a:extLst>
            </p:cNvPr>
            <p:cNvSpPr/>
            <p:nvPr/>
          </p:nvSpPr>
          <p:spPr>
            <a:xfrm>
              <a:off x="6741268" y="246888"/>
              <a:ext cx="729575" cy="58363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B0AC0515-472A-4FAE-9D3E-4E885886DD72}"/>
              </a:ext>
            </a:extLst>
          </p:cNvPr>
          <p:cNvGrpSpPr/>
          <p:nvPr/>
        </p:nvGrpSpPr>
        <p:grpSpPr>
          <a:xfrm>
            <a:off x="1354803" y="3647225"/>
            <a:ext cx="423329" cy="427862"/>
            <a:chOff x="6741268" y="246888"/>
            <a:chExt cx="729575" cy="583634"/>
          </a:xfrm>
        </p:grpSpPr>
        <p:pic>
          <p:nvPicPr>
            <p:cNvPr id="28" name="Graphic 17">
              <a:extLst>
                <a:ext uri="{FF2B5EF4-FFF2-40B4-BE49-F238E27FC236}">
                  <a16:creationId xmlns:a16="http://schemas.microsoft.com/office/drawing/2014/main" id="{F3978FE0-0D02-406F-87AC-5217876566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1105" y="30375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28">
              <a:extLst>
                <a:ext uri="{FF2B5EF4-FFF2-40B4-BE49-F238E27FC236}">
                  <a16:creationId xmlns:a16="http://schemas.microsoft.com/office/drawing/2014/main" id="{4953C836-ECC9-4746-A178-FA525F8766C9}"/>
                </a:ext>
              </a:extLst>
            </p:cNvPr>
            <p:cNvSpPr/>
            <p:nvPr/>
          </p:nvSpPr>
          <p:spPr>
            <a:xfrm>
              <a:off x="6741268" y="246888"/>
              <a:ext cx="729575" cy="58363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8A58FE6D-6FDC-49E9-9B2A-7883D44AC7E1}"/>
              </a:ext>
            </a:extLst>
          </p:cNvPr>
          <p:cNvSpPr/>
          <p:nvPr/>
        </p:nvSpPr>
        <p:spPr>
          <a:xfrm>
            <a:off x="726393" y="1439906"/>
            <a:ext cx="4667909" cy="3978188"/>
          </a:xfrm>
          <a:prstGeom prst="rect">
            <a:avLst/>
          </a:prstGeom>
          <a:noFill/>
          <a:ln w="12700">
            <a:solidFill>
              <a:srgbClr val="5B9CD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solidFill>
                  <a:srgbClr val="5B9CD5"/>
                </a:solidFill>
                <a:latin typeface="Arial" panose="020B0604020202020204" pitchFamily="34" charset="0"/>
                <a:cs typeface="Arial" panose="020B0604020202020204" pitchFamily="34" charset="0"/>
              </a:rPr>
              <a:t>AWS Region</a:t>
            </a:r>
          </a:p>
        </p:txBody>
      </p:sp>
      <p:pic>
        <p:nvPicPr>
          <p:cNvPr id="31" name="Graphic 30">
            <a:extLst>
              <a:ext uri="{FF2B5EF4-FFF2-40B4-BE49-F238E27FC236}">
                <a16:creationId xmlns:a16="http://schemas.microsoft.com/office/drawing/2014/main" id="{2F21E495-003A-4A3F-8D32-9A91FA8AE62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6393" y="1441959"/>
            <a:ext cx="221072" cy="279311"/>
          </a:xfrm>
          <a:prstGeom prst="rect">
            <a:avLst/>
          </a:prstGeom>
        </p:spPr>
      </p:pic>
      <p:sp>
        <p:nvSpPr>
          <p:cNvPr id="32" name="TextBox 31">
            <a:extLst>
              <a:ext uri="{FF2B5EF4-FFF2-40B4-BE49-F238E27FC236}">
                <a16:creationId xmlns:a16="http://schemas.microsoft.com/office/drawing/2014/main" id="{603E99CA-A904-4C5C-BB55-4430D99C533F}"/>
              </a:ext>
            </a:extLst>
          </p:cNvPr>
          <p:cNvSpPr txBox="1"/>
          <p:nvPr/>
        </p:nvSpPr>
        <p:spPr>
          <a:xfrm>
            <a:off x="4457802" y="2108786"/>
            <a:ext cx="528536" cy="203068"/>
          </a:xfrm>
          <a:prstGeom prst="rect">
            <a:avLst/>
          </a:prstGeom>
          <a:noFill/>
        </p:spPr>
        <p:txBody>
          <a:bodyPr wrap="none" rtlCol="0">
            <a:spAutoFit/>
          </a:bodyPr>
          <a:lstStyle/>
          <a:p>
            <a:r>
              <a:rPr lang="en-US" sz="1200"/>
              <a:t>Data center</a:t>
            </a:r>
          </a:p>
        </p:txBody>
      </p:sp>
      <p:sp>
        <p:nvSpPr>
          <p:cNvPr id="33" name="Rectangle 32">
            <a:extLst>
              <a:ext uri="{FF2B5EF4-FFF2-40B4-BE49-F238E27FC236}">
                <a16:creationId xmlns:a16="http://schemas.microsoft.com/office/drawing/2014/main" id="{2A143474-0674-472C-A9E3-C73B27172C21}"/>
              </a:ext>
            </a:extLst>
          </p:cNvPr>
          <p:cNvSpPr/>
          <p:nvPr/>
        </p:nvSpPr>
        <p:spPr>
          <a:xfrm>
            <a:off x="3433575" y="1556233"/>
            <a:ext cx="1859128" cy="1829793"/>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b="1">
                <a:solidFill>
                  <a:srgbClr val="5B9CD5"/>
                </a:solidFill>
                <a:latin typeface="Arial" panose="020B0604020202020204" pitchFamily="34" charset="0"/>
                <a:cs typeface="Arial" panose="020B0604020202020204" pitchFamily="34" charset="0"/>
              </a:rPr>
              <a:t>Availability Zone</a:t>
            </a:r>
          </a:p>
        </p:txBody>
      </p:sp>
      <p:sp>
        <p:nvSpPr>
          <p:cNvPr id="34" name="Rectangle 33">
            <a:extLst>
              <a:ext uri="{FF2B5EF4-FFF2-40B4-BE49-F238E27FC236}">
                <a16:creationId xmlns:a16="http://schemas.microsoft.com/office/drawing/2014/main" id="{FFD7F61A-C11A-480A-9B71-76311C557E9F}"/>
              </a:ext>
            </a:extLst>
          </p:cNvPr>
          <p:cNvSpPr/>
          <p:nvPr/>
        </p:nvSpPr>
        <p:spPr>
          <a:xfrm>
            <a:off x="902190" y="3198578"/>
            <a:ext cx="1551387" cy="1829793"/>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b="1">
                <a:solidFill>
                  <a:srgbClr val="5B9CD5"/>
                </a:solidFill>
                <a:latin typeface="Arial" panose="020B0604020202020204" pitchFamily="34" charset="0"/>
                <a:cs typeface="Arial" panose="020B0604020202020204" pitchFamily="34" charset="0"/>
              </a:rPr>
              <a:t>Availability Zone</a:t>
            </a:r>
          </a:p>
        </p:txBody>
      </p:sp>
      <p:cxnSp>
        <p:nvCxnSpPr>
          <p:cNvPr id="36" name="Straight Connector 35">
            <a:extLst>
              <a:ext uri="{FF2B5EF4-FFF2-40B4-BE49-F238E27FC236}">
                <a16:creationId xmlns:a16="http://schemas.microsoft.com/office/drawing/2014/main" id="{A803C647-43D7-40FA-B149-36AD68D8C2CC}"/>
              </a:ext>
            </a:extLst>
          </p:cNvPr>
          <p:cNvCxnSpPr>
            <a:stCxn id="16" idx="2"/>
            <a:endCxn id="23" idx="0"/>
          </p:cNvCxnSpPr>
          <p:nvPr/>
        </p:nvCxnSpPr>
        <p:spPr>
          <a:xfrm>
            <a:off x="4115849" y="2429960"/>
            <a:ext cx="0" cy="291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A4035D5-32C7-49B5-8178-9D016B0F09B1}"/>
              </a:ext>
            </a:extLst>
          </p:cNvPr>
          <p:cNvCxnSpPr>
            <a:cxnSpLocks/>
            <a:stCxn id="16" idx="3"/>
          </p:cNvCxnSpPr>
          <p:nvPr/>
        </p:nvCxnSpPr>
        <p:spPr>
          <a:xfrm>
            <a:off x="4327513" y="2216029"/>
            <a:ext cx="252115" cy="193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84D6E34-E97A-404A-A783-0F8CD5DFAE80}"/>
              </a:ext>
            </a:extLst>
          </p:cNvPr>
          <p:cNvCxnSpPr>
            <a:cxnSpLocks/>
            <a:endCxn id="23" idx="3"/>
          </p:cNvCxnSpPr>
          <p:nvPr/>
        </p:nvCxnSpPr>
        <p:spPr>
          <a:xfrm flipH="1">
            <a:off x="4327513" y="2653616"/>
            <a:ext cx="252115" cy="2813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A45D7F2-2975-4362-BB22-2EB5F388850B}"/>
              </a:ext>
            </a:extLst>
          </p:cNvPr>
          <p:cNvCxnSpPr>
            <a:stCxn id="29" idx="2"/>
            <a:endCxn id="26" idx="0"/>
          </p:cNvCxnSpPr>
          <p:nvPr/>
        </p:nvCxnSpPr>
        <p:spPr>
          <a:xfrm>
            <a:off x="1566468" y="4075087"/>
            <a:ext cx="265286" cy="239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9162A4-D1D7-451B-88D0-1EA8587CFD1E}"/>
              </a:ext>
            </a:extLst>
          </p:cNvPr>
          <p:cNvCxnSpPr/>
          <p:nvPr/>
        </p:nvCxnSpPr>
        <p:spPr>
          <a:xfrm flipV="1">
            <a:off x="2453577" y="3036589"/>
            <a:ext cx="979998" cy="306027"/>
          </a:xfrm>
          <a:prstGeom prst="line">
            <a:avLst/>
          </a:prstGeom>
        </p:spPr>
        <p:style>
          <a:lnRef idx="1">
            <a:schemeClr val="accent1"/>
          </a:lnRef>
          <a:fillRef idx="0">
            <a:schemeClr val="accent1"/>
          </a:fillRef>
          <a:effectRef idx="0">
            <a:schemeClr val="accent1"/>
          </a:effectRef>
          <a:fontRef idx="minor">
            <a:schemeClr val="tx1"/>
          </a:fontRef>
        </p:style>
      </p:cxnSp>
      <p:pic>
        <p:nvPicPr>
          <p:cNvPr id="47" name="Graphic 12">
            <a:extLst>
              <a:ext uri="{FF2B5EF4-FFF2-40B4-BE49-F238E27FC236}">
                <a16:creationId xmlns:a16="http://schemas.microsoft.com/office/drawing/2014/main" id="{947AC775-EC28-4900-AD85-9113BDE1A3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4725" y="2063885"/>
            <a:ext cx="272655" cy="344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Box 29">
            <a:extLst>
              <a:ext uri="{FF2B5EF4-FFF2-40B4-BE49-F238E27FC236}">
                <a16:creationId xmlns:a16="http://schemas.microsoft.com/office/drawing/2014/main" id="{C79016DB-E4E5-4BF7-856F-33AD1F98064C}"/>
              </a:ext>
            </a:extLst>
          </p:cNvPr>
          <p:cNvSpPr txBox="1">
            <a:spLocks noChangeArrowheads="1"/>
          </p:cNvSpPr>
          <p:nvPr/>
        </p:nvSpPr>
        <p:spPr bwMode="auto">
          <a:xfrm>
            <a:off x="2300234" y="2411229"/>
            <a:ext cx="73810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solidFill>
                  <a:srgbClr val="000000"/>
                </a:solidFill>
                <a:latin typeface="Arial" panose="020B0604020202020204" pitchFamily="34" charset="0"/>
                <a:cs typeface="Arial" panose="020B0604020202020204" pitchFamily="34" charset="0"/>
              </a:rPr>
              <a:t>Internet</a:t>
            </a:r>
          </a:p>
        </p:txBody>
      </p:sp>
      <p:sp>
        <p:nvSpPr>
          <p:cNvPr id="49" name="TextBox 35">
            <a:extLst>
              <a:ext uri="{FF2B5EF4-FFF2-40B4-BE49-F238E27FC236}">
                <a16:creationId xmlns:a16="http://schemas.microsoft.com/office/drawing/2014/main" id="{36D4225B-B87D-490F-92E2-636E70510BBE}"/>
              </a:ext>
            </a:extLst>
          </p:cNvPr>
          <p:cNvSpPr txBox="1">
            <a:spLocks noChangeArrowheads="1"/>
          </p:cNvSpPr>
          <p:nvPr/>
        </p:nvSpPr>
        <p:spPr bwMode="auto">
          <a:xfrm>
            <a:off x="3014835" y="4164687"/>
            <a:ext cx="8142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a:latin typeface="Arial" panose="020B0604020202020204" pitchFamily="34" charset="0"/>
                <a:ea typeface="Amazon Ember" panose="020B0603020204020204" pitchFamily="34" charset="0"/>
                <a:cs typeface="Arial" panose="020B0604020202020204" pitchFamily="34" charset="0"/>
              </a:rPr>
              <a:t>AWS Global Backbone</a:t>
            </a:r>
          </a:p>
        </p:txBody>
      </p:sp>
      <p:pic>
        <p:nvPicPr>
          <p:cNvPr id="50" name="Graphic 12">
            <a:extLst>
              <a:ext uri="{FF2B5EF4-FFF2-40B4-BE49-F238E27FC236}">
                <a16:creationId xmlns:a16="http://schemas.microsoft.com/office/drawing/2014/main" id="{522530FD-5741-4360-BE2B-FCB01B822A7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89333" y="3883470"/>
            <a:ext cx="265286" cy="335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Rectangle 50">
            <a:extLst>
              <a:ext uri="{FF2B5EF4-FFF2-40B4-BE49-F238E27FC236}">
                <a16:creationId xmlns:a16="http://schemas.microsoft.com/office/drawing/2014/main" id="{18418F4F-5D40-40B4-9B96-EEB4BD79FE43}"/>
              </a:ext>
            </a:extLst>
          </p:cNvPr>
          <p:cNvSpPr/>
          <p:nvPr/>
        </p:nvSpPr>
        <p:spPr>
          <a:xfrm>
            <a:off x="3032142" y="3850170"/>
            <a:ext cx="748237" cy="703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B1373B16-47E9-4F05-80A7-602E3380CB2B}"/>
              </a:ext>
            </a:extLst>
          </p:cNvPr>
          <p:cNvSpPr/>
          <p:nvPr/>
        </p:nvSpPr>
        <p:spPr>
          <a:xfrm>
            <a:off x="2379709" y="2009927"/>
            <a:ext cx="579151" cy="703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AFDE6B8C-6BC8-459D-A773-B5CDC5213A47}"/>
              </a:ext>
            </a:extLst>
          </p:cNvPr>
          <p:cNvSpPr txBox="1"/>
          <p:nvPr/>
        </p:nvSpPr>
        <p:spPr>
          <a:xfrm>
            <a:off x="3798977" y="1782326"/>
            <a:ext cx="528536" cy="203068"/>
          </a:xfrm>
          <a:prstGeom prst="rect">
            <a:avLst/>
          </a:prstGeom>
          <a:noFill/>
        </p:spPr>
        <p:txBody>
          <a:bodyPr wrap="none" rtlCol="0">
            <a:spAutoFit/>
          </a:bodyPr>
          <a:lstStyle/>
          <a:p>
            <a:r>
              <a:rPr lang="en-US" sz="1200"/>
              <a:t>Data center</a:t>
            </a:r>
          </a:p>
        </p:txBody>
      </p:sp>
      <p:sp>
        <p:nvSpPr>
          <p:cNvPr id="54" name="TextBox 53">
            <a:extLst>
              <a:ext uri="{FF2B5EF4-FFF2-40B4-BE49-F238E27FC236}">
                <a16:creationId xmlns:a16="http://schemas.microsoft.com/office/drawing/2014/main" id="{007EB61B-708E-48E0-A170-F5B693476A5F}"/>
              </a:ext>
            </a:extLst>
          </p:cNvPr>
          <p:cNvSpPr txBox="1"/>
          <p:nvPr/>
        </p:nvSpPr>
        <p:spPr>
          <a:xfrm>
            <a:off x="3732885" y="3091134"/>
            <a:ext cx="1309179" cy="276999"/>
          </a:xfrm>
          <a:prstGeom prst="rect">
            <a:avLst/>
          </a:prstGeom>
          <a:noFill/>
        </p:spPr>
        <p:txBody>
          <a:bodyPr wrap="square" rtlCol="0">
            <a:spAutoFit/>
          </a:bodyPr>
          <a:lstStyle/>
          <a:p>
            <a:r>
              <a:rPr lang="en-US" sz="1200"/>
              <a:t>Data center</a:t>
            </a:r>
          </a:p>
        </p:txBody>
      </p:sp>
      <p:sp>
        <p:nvSpPr>
          <p:cNvPr id="55" name="TextBox 54">
            <a:extLst>
              <a:ext uri="{FF2B5EF4-FFF2-40B4-BE49-F238E27FC236}">
                <a16:creationId xmlns:a16="http://schemas.microsoft.com/office/drawing/2014/main" id="{99FA0306-BC47-4155-97A8-3D3D240B8765}"/>
              </a:ext>
            </a:extLst>
          </p:cNvPr>
          <p:cNvSpPr txBox="1"/>
          <p:nvPr/>
        </p:nvSpPr>
        <p:spPr>
          <a:xfrm>
            <a:off x="1150455" y="3426590"/>
            <a:ext cx="989043" cy="276999"/>
          </a:xfrm>
          <a:prstGeom prst="rect">
            <a:avLst/>
          </a:prstGeom>
          <a:noFill/>
        </p:spPr>
        <p:txBody>
          <a:bodyPr wrap="square" rtlCol="0">
            <a:spAutoFit/>
          </a:bodyPr>
          <a:lstStyle/>
          <a:p>
            <a:r>
              <a:rPr lang="en-US" sz="1200"/>
              <a:t>Data center</a:t>
            </a:r>
          </a:p>
        </p:txBody>
      </p:sp>
      <p:sp>
        <p:nvSpPr>
          <p:cNvPr id="56" name="TextBox 55">
            <a:extLst>
              <a:ext uri="{FF2B5EF4-FFF2-40B4-BE49-F238E27FC236}">
                <a16:creationId xmlns:a16="http://schemas.microsoft.com/office/drawing/2014/main" id="{DFE78BCA-AEC1-40F2-A9AB-E6C115BD3D62}"/>
              </a:ext>
            </a:extLst>
          </p:cNvPr>
          <p:cNvSpPr txBox="1"/>
          <p:nvPr/>
        </p:nvSpPr>
        <p:spPr>
          <a:xfrm>
            <a:off x="1354803" y="4697896"/>
            <a:ext cx="979998" cy="276999"/>
          </a:xfrm>
          <a:prstGeom prst="rect">
            <a:avLst/>
          </a:prstGeom>
          <a:noFill/>
        </p:spPr>
        <p:txBody>
          <a:bodyPr wrap="square" rtlCol="0">
            <a:spAutoFit/>
          </a:bodyPr>
          <a:lstStyle/>
          <a:p>
            <a:r>
              <a:rPr lang="en-US" sz="1200"/>
              <a:t>Data center</a:t>
            </a:r>
          </a:p>
        </p:txBody>
      </p:sp>
      <p:cxnSp>
        <p:nvCxnSpPr>
          <p:cNvPr id="58" name="Straight Connector 57">
            <a:extLst>
              <a:ext uri="{FF2B5EF4-FFF2-40B4-BE49-F238E27FC236}">
                <a16:creationId xmlns:a16="http://schemas.microsoft.com/office/drawing/2014/main" id="{83E43FDA-9B10-4664-B419-F32C1D5BB3BB}"/>
              </a:ext>
            </a:extLst>
          </p:cNvPr>
          <p:cNvCxnSpPr>
            <a:endCxn id="52" idx="3"/>
          </p:cNvCxnSpPr>
          <p:nvPr/>
        </p:nvCxnSpPr>
        <p:spPr>
          <a:xfrm flipH="1">
            <a:off x="2958860" y="2334894"/>
            <a:ext cx="474715" cy="26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5E986C7D-EF0E-491C-869D-5BE3FB19AB66}"/>
              </a:ext>
            </a:extLst>
          </p:cNvPr>
          <p:cNvCxnSpPr/>
          <p:nvPr/>
        </p:nvCxnSpPr>
        <p:spPr>
          <a:xfrm flipV="1">
            <a:off x="1968081" y="2551658"/>
            <a:ext cx="411628" cy="646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82AEA87-FD54-4B5F-A3BE-1C9EC1698BBF}"/>
              </a:ext>
            </a:extLst>
          </p:cNvPr>
          <p:cNvCxnSpPr/>
          <p:nvPr/>
        </p:nvCxnSpPr>
        <p:spPr>
          <a:xfrm>
            <a:off x="2453577" y="3688914"/>
            <a:ext cx="578565" cy="27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13B587C-CA1F-4EE2-B13E-9A80059DF8BE}"/>
              </a:ext>
            </a:extLst>
          </p:cNvPr>
          <p:cNvCxnSpPr/>
          <p:nvPr/>
        </p:nvCxnSpPr>
        <p:spPr>
          <a:xfrm flipV="1">
            <a:off x="3490458" y="3391735"/>
            <a:ext cx="289921" cy="458435"/>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Graphic 14" descr="Users outline">
            <a:extLst>
              <a:ext uri="{FF2B5EF4-FFF2-40B4-BE49-F238E27FC236}">
                <a16:creationId xmlns:a16="http://schemas.microsoft.com/office/drawing/2014/main" id="{3959F0AA-1B50-BE68-E19F-5155B549B87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237512" y="2713287"/>
            <a:ext cx="914400" cy="914400"/>
          </a:xfrm>
          <a:prstGeom prst="rect">
            <a:avLst/>
          </a:prstGeom>
        </p:spPr>
      </p:pic>
      <p:sp>
        <p:nvSpPr>
          <p:cNvPr id="35" name="TextBox 34">
            <a:extLst>
              <a:ext uri="{FF2B5EF4-FFF2-40B4-BE49-F238E27FC236}">
                <a16:creationId xmlns:a16="http://schemas.microsoft.com/office/drawing/2014/main" id="{16B853CE-1108-DC4C-94AD-350EB4B2A9B2}"/>
              </a:ext>
            </a:extLst>
          </p:cNvPr>
          <p:cNvSpPr txBox="1"/>
          <p:nvPr/>
        </p:nvSpPr>
        <p:spPr>
          <a:xfrm>
            <a:off x="2250771" y="1064726"/>
            <a:ext cx="880562" cy="369332"/>
          </a:xfrm>
          <a:prstGeom prst="rect">
            <a:avLst/>
          </a:prstGeom>
          <a:noFill/>
        </p:spPr>
        <p:txBody>
          <a:bodyPr wrap="none" rtlCol="0">
            <a:spAutoFit/>
          </a:bodyPr>
          <a:lstStyle/>
          <a:p>
            <a:r>
              <a:rPr lang="en-US"/>
              <a:t>Oregon</a:t>
            </a:r>
          </a:p>
        </p:txBody>
      </p:sp>
      <p:sp>
        <p:nvSpPr>
          <p:cNvPr id="57" name="TextBox 56">
            <a:extLst>
              <a:ext uri="{FF2B5EF4-FFF2-40B4-BE49-F238E27FC236}">
                <a16:creationId xmlns:a16="http://schemas.microsoft.com/office/drawing/2014/main" id="{E5063A7D-83AC-55F2-9AB1-FCB8603B1573}"/>
              </a:ext>
            </a:extLst>
          </p:cNvPr>
          <p:cNvSpPr txBox="1"/>
          <p:nvPr/>
        </p:nvSpPr>
        <p:spPr>
          <a:xfrm>
            <a:off x="8990525" y="2556224"/>
            <a:ext cx="1418209" cy="369332"/>
          </a:xfrm>
          <a:prstGeom prst="rect">
            <a:avLst/>
          </a:prstGeom>
          <a:noFill/>
        </p:spPr>
        <p:txBody>
          <a:bodyPr wrap="none" rtlCol="0">
            <a:spAutoFit/>
          </a:bodyPr>
          <a:lstStyle/>
          <a:p>
            <a:r>
              <a:rPr lang="en-US"/>
              <a:t>Mobile Users</a:t>
            </a:r>
          </a:p>
        </p:txBody>
      </p:sp>
      <p:cxnSp>
        <p:nvCxnSpPr>
          <p:cNvPr id="113" name="Straight Connector 112">
            <a:extLst>
              <a:ext uri="{FF2B5EF4-FFF2-40B4-BE49-F238E27FC236}">
                <a16:creationId xmlns:a16="http://schemas.microsoft.com/office/drawing/2014/main" id="{8CFD9C3D-A23C-A3C5-8223-41268D96FBCE}"/>
              </a:ext>
            </a:extLst>
          </p:cNvPr>
          <p:cNvCxnSpPr>
            <a:cxnSpLocks/>
            <a:stCxn id="51" idx="3"/>
            <a:endCxn id="74" idx="1"/>
          </p:cNvCxnSpPr>
          <p:nvPr/>
        </p:nvCxnSpPr>
        <p:spPr>
          <a:xfrm flipV="1">
            <a:off x="3780379" y="4112692"/>
            <a:ext cx="3529549" cy="891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83372EC0-DCC2-A598-45F3-6DBED89CE54D}"/>
              </a:ext>
            </a:extLst>
          </p:cNvPr>
          <p:cNvCxnSpPr/>
          <p:nvPr/>
        </p:nvCxnSpPr>
        <p:spPr>
          <a:xfrm flipH="1">
            <a:off x="8702085" y="3377390"/>
            <a:ext cx="664420" cy="354387"/>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0799E583-5B2D-1A70-393B-4BEABE595CF2}"/>
              </a:ext>
            </a:extLst>
          </p:cNvPr>
          <p:cNvCxnSpPr/>
          <p:nvPr/>
        </p:nvCxnSpPr>
        <p:spPr>
          <a:xfrm flipH="1">
            <a:off x="8786126" y="3480202"/>
            <a:ext cx="664420" cy="354387"/>
          </a:xfrm>
          <a:prstGeom prst="straightConnector1">
            <a:avLst/>
          </a:prstGeom>
          <a:ln w="38100">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0" name="Graphic 12">
            <a:extLst>
              <a:ext uri="{FF2B5EF4-FFF2-40B4-BE49-F238E27FC236}">
                <a16:creationId xmlns:a16="http://schemas.microsoft.com/office/drawing/2014/main" id="{4E859BB9-7424-C1CA-A21C-A989EBFF00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4301" y="1821814"/>
            <a:ext cx="669014" cy="620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TextBox 124">
            <a:extLst>
              <a:ext uri="{FF2B5EF4-FFF2-40B4-BE49-F238E27FC236}">
                <a16:creationId xmlns:a16="http://schemas.microsoft.com/office/drawing/2014/main" id="{31D14546-69E7-4BB6-60DA-81F995742387}"/>
              </a:ext>
            </a:extLst>
          </p:cNvPr>
          <p:cNvSpPr txBox="1"/>
          <p:nvPr/>
        </p:nvSpPr>
        <p:spPr>
          <a:xfrm>
            <a:off x="2315669" y="5641340"/>
            <a:ext cx="7303602" cy="369332"/>
          </a:xfrm>
          <a:prstGeom prst="rect">
            <a:avLst/>
          </a:prstGeom>
          <a:noFill/>
        </p:spPr>
        <p:txBody>
          <a:bodyPr wrap="none" rtlCol="0">
            <a:spAutoFit/>
          </a:bodyPr>
          <a:lstStyle/>
          <a:p>
            <a:r>
              <a:rPr lang="en-US"/>
              <a:t>Extends an AWS Region to a wireless carrier for lower latency access to AWS</a:t>
            </a:r>
          </a:p>
        </p:txBody>
      </p:sp>
      <p:pic>
        <p:nvPicPr>
          <p:cNvPr id="5" name="Graphic 4" descr="Cell Tower with solid fill">
            <a:extLst>
              <a:ext uri="{FF2B5EF4-FFF2-40B4-BE49-F238E27FC236}">
                <a16:creationId xmlns:a16="http://schemas.microsoft.com/office/drawing/2014/main" id="{5C485CC1-718F-621D-33AA-D4DD30F985E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482267" y="2617794"/>
            <a:ext cx="914400" cy="914400"/>
          </a:xfrm>
          <a:prstGeom prst="rect">
            <a:avLst/>
          </a:prstGeom>
        </p:spPr>
      </p:pic>
      <p:pic>
        <p:nvPicPr>
          <p:cNvPr id="69" name="Graphic 12">
            <a:extLst>
              <a:ext uri="{FF2B5EF4-FFF2-40B4-BE49-F238E27FC236}">
                <a16:creationId xmlns:a16="http://schemas.microsoft.com/office/drawing/2014/main" id="{C491C5A3-A23F-CB54-6F12-C8E3E6B7EBB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54098" y="2073002"/>
            <a:ext cx="669014" cy="620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Graphic 12">
            <a:extLst>
              <a:ext uri="{FF2B5EF4-FFF2-40B4-BE49-F238E27FC236}">
                <a16:creationId xmlns:a16="http://schemas.microsoft.com/office/drawing/2014/main" id="{16CE837D-B055-DE26-E8E9-853A3CB1205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2633" y="1659939"/>
            <a:ext cx="669014" cy="620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reeform: Shape 8">
            <a:extLst>
              <a:ext uri="{FF2B5EF4-FFF2-40B4-BE49-F238E27FC236}">
                <a16:creationId xmlns:a16="http://schemas.microsoft.com/office/drawing/2014/main" id="{49197935-51BD-0C27-EF37-396FF11B9F3C}"/>
              </a:ext>
            </a:extLst>
          </p:cNvPr>
          <p:cNvSpPr/>
          <p:nvPr/>
        </p:nvSpPr>
        <p:spPr>
          <a:xfrm>
            <a:off x="5009322" y="1847365"/>
            <a:ext cx="4147930" cy="1272662"/>
          </a:xfrm>
          <a:custGeom>
            <a:avLst/>
            <a:gdLst>
              <a:gd name="connsiteX0" fmla="*/ 4147930 w 4147930"/>
              <a:gd name="connsiteY0" fmla="*/ 1227139 h 1272662"/>
              <a:gd name="connsiteX1" fmla="*/ 3233530 w 4147930"/>
              <a:gd name="connsiteY1" fmla="*/ 1240392 h 1272662"/>
              <a:gd name="connsiteX2" fmla="*/ 3187148 w 4147930"/>
              <a:gd name="connsiteY2" fmla="*/ 862705 h 1272662"/>
              <a:gd name="connsiteX3" fmla="*/ 2385391 w 4147930"/>
              <a:gd name="connsiteY3" fmla="*/ 405505 h 1272662"/>
              <a:gd name="connsiteX4" fmla="*/ 1822174 w 4147930"/>
              <a:gd name="connsiteY4" fmla="*/ 571157 h 1272662"/>
              <a:gd name="connsiteX5" fmla="*/ 1457739 w 4147930"/>
              <a:gd name="connsiteY5" fmla="*/ 166965 h 1272662"/>
              <a:gd name="connsiteX6" fmla="*/ 874643 w 4147930"/>
              <a:gd name="connsiteY6" fmla="*/ 392252 h 1272662"/>
              <a:gd name="connsiteX7" fmla="*/ 556591 w 4147930"/>
              <a:gd name="connsiteY7" fmla="*/ 14565 h 1272662"/>
              <a:gd name="connsiteX8" fmla="*/ 0 w 4147930"/>
              <a:gd name="connsiteY8" fmla="*/ 113957 h 1272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47930" h="1272662">
                <a:moveTo>
                  <a:pt x="4147930" y="1227139"/>
                </a:moveTo>
                <a:cubicBezTo>
                  <a:pt x="3770795" y="1264135"/>
                  <a:pt x="3393660" y="1301131"/>
                  <a:pt x="3233530" y="1240392"/>
                </a:cubicBezTo>
                <a:cubicBezTo>
                  <a:pt x="3073400" y="1179653"/>
                  <a:pt x="3328504" y="1001853"/>
                  <a:pt x="3187148" y="862705"/>
                </a:cubicBezTo>
                <a:cubicBezTo>
                  <a:pt x="3045792" y="723557"/>
                  <a:pt x="2612887" y="454096"/>
                  <a:pt x="2385391" y="405505"/>
                </a:cubicBezTo>
                <a:cubicBezTo>
                  <a:pt x="2157895" y="356914"/>
                  <a:pt x="1976783" y="610914"/>
                  <a:pt x="1822174" y="571157"/>
                </a:cubicBezTo>
                <a:cubicBezTo>
                  <a:pt x="1667565" y="531400"/>
                  <a:pt x="1615661" y="196782"/>
                  <a:pt x="1457739" y="166965"/>
                </a:cubicBezTo>
                <a:cubicBezTo>
                  <a:pt x="1299817" y="137148"/>
                  <a:pt x="1024834" y="417652"/>
                  <a:pt x="874643" y="392252"/>
                </a:cubicBezTo>
                <a:cubicBezTo>
                  <a:pt x="724452" y="366852"/>
                  <a:pt x="702365" y="60947"/>
                  <a:pt x="556591" y="14565"/>
                </a:cubicBezTo>
                <a:cubicBezTo>
                  <a:pt x="410817" y="-31817"/>
                  <a:pt x="205408" y="41070"/>
                  <a:pt x="0" y="113957"/>
                </a:cubicBezTo>
              </a:path>
            </a:pathLst>
          </a:custGeom>
          <a:noFill/>
          <a:ln w="57150">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2D5359C-716D-0F7E-5BA8-9F734D2C7B22}"/>
              </a:ext>
            </a:extLst>
          </p:cNvPr>
          <p:cNvSpPr txBox="1"/>
          <p:nvPr/>
        </p:nvSpPr>
        <p:spPr>
          <a:xfrm>
            <a:off x="7314279" y="4809695"/>
            <a:ext cx="1250376" cy="276999"/>
          </a:xfrm>
          <a:prstGeom prst="rect">
            <a:avLst/>
          </a:prstGeom>
          <a:noFill/>
        </p:spPr>
        <p:txBody>
          <a:bodyPr wrap="square" rtlCol="0">
            <a:spAutoFit/>
          </a:bodyPr>
          <a:lstStyle/>
          <a:p>
            <a:r>
              <a:rPr lang="en-US" sz="1200"/>
              <a:t>Wireless Carrier</a:t>
            </a:r>
          </a:p>
        </p:txBody>
      </p:sp>
      <p:sp>
        <p:nvSpPr>
          <p:cNvPr id="74" name="Rectangle 73">
            <a:extLst>
              <a:ext uri="{FF2B5EF4-FFF2-40B4-BE49-F238E27FC236}">
                <a16:creationId xmlns:a16="http://schemas.microsoft.com/office/drawing/2014/main" id="{ECE799A1-620F-77B4-3D6F-8F31977A6462}"/>
              </a:ext>
            </a:extLst>
          </p:cNvPr>
          <p:cNvSpPr/>
          <p:nvPr/>
        </p:nvSpPr>
        <p:spPr>
          <a:xfrm>
            <a:off x="7309928" y="3527487"/>
            <a:ext cx="1219818" cy="1170410"/>
          </a:xfrm>
          <a:prstGeom prst="rect">
            <a:avLst/>
          </a:prstGeom>
          <a:solidFill>
            <a:schemeClr val="bg1"/>
          </a:solid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b="1">
                <a:solidFill>
                  <a:srgbClr val="5B9CD5"/>
                </a:solidFill>
                <a:latin typeface="Arial" panose="020B0604020202020204" pitchFamily="34" charset="0"/>
                <a:cs typeface="Arial" panose="020B0604020202020204" pitchFamily="34" charset="0"/>
              </a:rPr>
              <a:t>Wavelength Zone</a:t>
            </a:r>
          </a:p>
        </p:txBody>
      </p:sp>
      <p:grpSp>
        <p:nvGrpSpPr>
          <p:cNvPr id="76" name="Group 75">
            <a:extLst>
              <a:ext uri="{FF2B5EF4-FFF2-40B4-BE49-F238E27FC236}">
                <a16:creationId xmlns:a16="http://schemas.microsoft.com/office/drawing/2014/main" id="{7A1937F1-A60D-F13B-C88A-E77901C6D372}"/>
              </a:ext>
            </a:extLst>
          </p:cNvPr>
          <p:cNvGrpSpPr/>
          <p:nvPr/>
        </p:nvGrpSpPr>
        <p:grpSpPr>
          <a:xfrm>
            <a:off x="7708434" y="4069517"/>
            <a:ext cx="423329" cy="427862"/>
            <a:chOff x="6741268" y="246888"/>
            <a:chExt cx="729575" cy="583634"/>
          </a:xfrm>
        </p:grpSpPr>
        <p:pic>
          <p:nvPicPr>
            <p:cNvPr id="77" name="Graphic 17">
              <a:extLst>
                <a:ext uri="{FF2B5EF4-FFF2-40B4-BE49-F238E27FC236}">
                  <a16:creationId xmlns:a16="http://schemas.microsoft.com/office/drawing/2014/main" id="{3B510227-E646-D1AB-7DDE-2B10116898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1105" y="30375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Rectangle 77">
              <a:extLst>
                <a:ext uri="{FF2B5EF4-FFF2-40B4-BE49-F238E27FC236}">
                  <a16:creationId xmlns:a16="http://schemas.microsoft.com/office/drawing/2014/main" id="{89135E21-1B08-B032-076D-8C85D68C2BA4}"/>
                </a:ext>
              </a:extLst>
            </p:cNvPr>
            <p:cNvSpPr/>
            <p:nvPr/>
          </p:nvSpPr>
          <p:spPr>
            <a:xfrm>
              <a:off x="6741268" y="246888"/>
              <a:ext cx="729575" cy="58363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Rectangle 78">
            <a:extLst>
              <a:ext uri="{FF2B5EF4-FFF2-40B4-BE49-F238E27FC236}">
                <a16:creationId xmlns:a16="http://schemas.microsoft.com/office/drawing/2014/main" id="{9A88F540-E74C-919D-5ACC-D3CB64F5B182}"/>
              </a:ext>
            </a:extLst>
          </p:cNvPr>
          <p:cNvSpPr/>
          <p:nvPr/>
        </p:nvSpPr>
        <p:spPr>
          <a:xfrm>
            <a:off x="726393" y="1445754"/>
            <a:ext cx="8059733" cy="3978188"/>
          </a:xfrm>
          <a:prstGeom prst="rect">
            <a:avLst/>
          </a:prstGeom>
          <a:noFill/>
          <a:ln w="12700">
            <a:solidFill>
              <a:srgbClr val="5B9CD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solidFill>
                  <a:srgbClr val="5B9CD5"/>
                </a:solidFill>
                <a:latin typeface="Arial" panose="020B0604020202020204" pitchFamily="34" charset="0"/>
                <a:cs typeface="Arial" panose="020B0604020202020204" pitchFamily="34" charset="0"/>
              </a:rPr>
              <a:t>AWS Region</a:t>
            </a:r>
          </a:p>
        </p:txBody>
      </p:sp>
      <p:grpSp>
        <p:nvGrpSpPr>
          <p:cNvPr id="203" name="Group 202">
            <a:extLst>
              <a:ext uri="{FF2B5EF4-FFF2-40B4-BE49-F238E27FC236}">
                <a16:creationId xmlns:a16="http://schemas.microsoft.com/office/drawing/2014/main" id="{A3C2CB34-1D17-96F1-E47C-DD5D88388C9F}"/>
              </a:ext>
            </a:extLst>
          </p:cNvPr>
          <p:cNvGrpSpPr/>
          <p:nvPr/>
        </p:nvGrpSpPr>
        <p:grpSpPr>
          <a:xfrm>
            <a:off x="679391" y="1423215"/>
            <a:ext cx="9970721" cy="4235625"/>
            <a:chOff x="803295" y="1429679"/>
            <a:chExt cx="9970721" cy="4235625"/>
          </a:xfrm>
        </p:grpSpPr>
        <p:sp>
          <p:nvSpPr>
            <p:cNvPr id="204" name="Rectangle 203">
              <a:extLst>
                <a:ext uri="{FF2B5EF4-FFF2-40B4-BE49-F238E27FC236}">
                  <a16:creationId xmlns:a16="http://schemas.microsoft.com/office/drawing/2014/main" id="{93DC0089-CE17-FB8E-4D79-C83B23C85F74}"/>
                </a:ext>
              </a:extLst>
            </p:cNvPr>
            <p:cNvSpPr/>
            <p:nvPr/>
          </p:nvSpPr>
          <p:spPr>
            <a:xfrm>
              <a:off x="803295" y="1429679"/>
              <a:ext cx="9970721" cy="4235625"/>
            </a:xfrm>
            <a:prstGeom prst="rect">
              <a:avLst/>
            </a:prstGeom>
            <a:solidFill>
              <a:srgbClr val="FFFFFF">
                <a:alpha val="94902"/>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4598E3D3-68CA-418C-8E97-EBCEE7CABEC1}"/>
                </a:ext>
              </a:extLst>
            </p:cNvPr>
            <p:cNvSpPr/>
            <p:nvPr/>
          </p:nvSpPr>
          <p:spPr>
            <a:xfrm>
              <a:off x="902189" y="1536722"/>
              <a:ext cx="8107339" cy="1820023"/>
            </a:xfrm>
            <a:prstGeom prst="rect">
              <a:avLst/>
            </a:prstGeom>
            <a:solidFill>
              <a:srgbClr val="FFFFFF"/>
            </a:solidFill>
            <a:ln w="28575">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ln w="0"/>
                  <a:solidFill>
                    <a:srgbClr val="1E8900"/>
                  </a:solidFill>
                  <a:latin typeface="Arial" panose="020B0604020202020204" pitchFamily="34" charset="0"/>
                  <a:cs typeface="Arial" panose="020B0604020202020204" pitchFamily="34" charset="0"/>
                </a:rPr>
                <a:t>VPC</a:t>
              </a:r>
            </a:p>
          </p:txBody>
        </p:sp>
        <p:pic>
          <p:nvPicPr>
            <p:cNvPr id="206" name="Graphic 205">
              <a:extLst>
                <a:ext uri="{FF2B5EF4-FFF2-40B4-BE49-F238E27FC236}">
                  <a16:creationId xmlns:a16="http://schemas.microsoft.com/office/drawing/2014/main" id="{7F1C3F3F-68E0-4F45-EA1E-27E351B77C5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14847" y="1545411"/>
              <a:ext cx="381000" cy="381000"/>
            </a:xfrm>
            <a:prstGeom prst="rect">
              <a:avLst/>
            </a:prstGeom>
          </p:spPr>
        </p:pic>
        <p:grpSp>
          <p:nvGrpSpPr>
            <p:cNvPr id="207" name="Group 206">
              <a:extLst>
                <a:ext uri="{FF2B5EF4-FFF2-40B4-BE49-F238E27FC236}">
                  <a16:creationId xmlns:a16="http://schemas.microsoft.com/office/drawing/2014/main" id="{3A40AE68-8FEB-2662-2240-F6A10F0D8E3A}"/>
                </a:ext>
              </a:extLst>
            </p:cNvPr>
            <p:cNvGrpSpPr/>
            <p:nvPr/>
          </p:nvGrpSpPr>
          <p:grpSpPr>
            <a:xfrm>
              <a:off x="6827594" y="2357657"/>
              <a:ext cx="2005743" cy="852690"/>
              <a:chOff x="6827594" y="2357657"/>
              <a:chExt cx="2005743" cy="852690"/>
            </a:xfrm>
          </p:grpSpPr>
          <p:sp>
            <p:nvSpPr>
              <p:cNvPr id="237" name="Rectangle 236">
                <a:extLst>
                  <a:ext uri="{FF2B5EF4-FFF2-40B4-BE49-F238E27FC236}">
                    <a16:creationId xmlns:a16="http://schemas.microsoft.com/office/drawing/2014/main" id="{BF328C6B-7EB8-2FA8-6640-36BB0DC3510C}"/>
                  </a:ext>
                </a:extLst>
              </p:cNvPr>
              <p:cNvSpPr/>
              <p:nvPr/>
            </p:nvSpPr>
            <p:spPr>
              <a:xfrm>
                <a:off x="6830494" y="2357657"/>
                <a:ext cx="2002843" cy="852690"/>
              </a:xfrm>
              <a:prstGeom prst="rect">
                <a:avLst/>
              </a:prstGeom>
              <a:solidFill>
                <a:srgbClr val="007CBC">
                  <a:alpha val="9804"/>
                </a:srgbClr>
              </a:solidFill>
              <a:ln w="127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b="1">
                    <a:solidFill>
                      <a:srgbClr val="5B9CD5"/>
                    </a:solidFill>
                    <a:latin typeface="Arial" panose="020B0604020202020204" pitchFamily="34" charset="0"/>
                    <a:cs typeface="Arial" panose="020B0604020202020204" pitchFamily="34" charset="0"/>
                  </a:rPr>
                  <a:t>VPC subnet</a:t>
                </a:r>
              </a:p>
            </p:txBody>
          </p:sp>
          <p:pic>
            <p:nvPicPr>
              <p:cNvPr id="238" name="Graphic 237">
                <a:extLst>
                  <a:ext uri="{FF2B5EF4-FFF2-40B4-BE49-F238E27FC236}">
                    <a16:creationId xmlns:a16="http://schemas.microsoft.com/office/drawing/2014/main" id="{4D87F77F-C89C-EB07-8CEC-5108C656867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827594" y="2357657"/>
                <a:ext cx="249547" cy="249547"/>
              </a:xfrm>
              <a:prstGeom prst="rect">
                <a:avLst/>
              </a:prstGeom>
            </p:spPr>
          </p:pic>
        </p:grpSp>
        <p:grpSp>
          <p:nvGrpSpPr>
            <p:cNvPr id="208" name="Group 207">
              <a:extLst>
                <a:ext uri="{FF2B5EF4-FFF2-40B4-BE49-F238E27FC236}">
                  <a16:creationId xmlns:a16="http://schemas.microsoft.com/office/drawing/2014/main" id="{94946AD6-A4C3-CDA5-13E7-54D328E5F0BB}"/>
                </a:ext>
              </a:extLst>
            </p:cNvPr>
            <p:cNvGrpSpPr/>
            <p:nvPr/>
          </p:nvGrpSpPr>
          <p:grpSpPr>
            <a:xfrm>
              <a:off x="1027059" y="2363902"/>
              <a:ext cx="2005743" cy="852690"/>
              <a:chOff x="6827594" y="2357657"/>
              <a:chExt cx="2005743" cy="852690"/>
            </a:xfrm>
          </p:grpSpPr>
          <p:sp>
            <p:nvSpPr>
              <p:cNvPr id="235" name="Rectangle 234">
                <a:extLst>
                  <a:ext uri="{FF2B5EF4-FFF2-40B4-BE49-F238E27FC236}">
                    <a16:creationId xmlns:a16="http://schemas.microsoft.com/office/drawing/2014/main" id="{09F30D4E-FA81-80B1-979D-6047D6DB330F}"/>
                  </a:ext>
                </a:extLst>
              </p:cNvPr>
              <p:cNvSpPr/>
              <p:nvPr/>
            </p:nvSpPr>
            <p:spPr>
              <a:xfrm>
                <a:off x="6830494" y="2357657"/>
                <a:ext cx="2002843" cy="852690"/>
              </a:xfrm>
              <a:prstGeom prst="rect">
                <a:avLst/>
              </a:prstGeom>
              <a:solidFill>
                <a:srgbClr val="007CBC">
                  <a:alpha val="9804"/>
                </a:srgbClr>
              </a:solidFill>
              <a:ln w="127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b="1">
                    <a:solidFill>
                      <a:srgbClr val="5B9CD5"/>
                    </a:solidFill>
                    <a:latin typeface="Arial" panose="020B0604020202020204" pitchFamily="34" charset="0"/>
                    <a:cs typeface="Arial" panose="020B0604020202020204" pitchFamily="34" charset="0"/>
                  </a:rPr>
                  <a:t>VPC subnet</a:t>
                </a:r>
              </a:p>
            </p:txBody>
          </p:sp>
          <p:pic>
            <p:nvPicPr>
              <p:cNvPr id="236" name="Graphic 235">
                <a:extLst>
                  <a:ext uri="{FF2B5EF4-FFF2-40B4-BE49-F238E27FC236}">
                    <a16:creationId xmlns:a16="http://schemas.microsoft.com/office/drawing/2014/main" id="{37EC0252-7C6B-D7A5-66C5-AB27DF4ABEB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827594" y="2357657"/>
                <a:ext cx="249547" cy="249547"/>
              </a:xfrm>
              <a:prstGeom prst="rect">
                <a:avLst/>
              </a:prstGeom>
            </p:spPr>
          </p:pic>
        </p:grpSp>
        <p:grpSp>
          <p:nvGrpSpPr>
            <p:cNvPr id="209" name="Group 208">
              <a:extLst>
                <a:ext uri="{FF2B5EF4-FFF2-40B4-BE49-F238E27FC236}">
                  <a16:creationId xmlns:a16="http://schemas.microsoft.com/office/drawing/2014/main" id="{27CDBBA7-17E7-FA7F-5244-C2C484113F76}"/>
                </a:ext>
              </a:extLst>
            </p:cNvPr>
            <p:cNvGrpSpPr/>
            <p:nvPr/>
          </p:nvGrpSpPr>
          <p:grpSpPr>
            <a:xfrm>
              <a:off x="3217603" y="2357981"/>
              <a:ext cx="2002843" cy="852690"/>
              <a:chOff x="7238696" y="278680"/>
              <a:chExt cx="2002843" cy="852690"/>
            </a:xfrm>
          </p:grpSpPr>
          <p:sp>
            <p:nvSpPr>
              <p:cNvPr id="233" name="Rectangle 232">
                <a:extLst>
                  <a:ext uri="{FF2B5EF4-FFF2-40B4-BE49-F238E27FC236}">
                    <a16:creationId xmlns:a16="http://schemas.microsoft.com/office/drawing/2014/main" id="{06E49C1F-CF5A-AC1D-A405-C9B406011C85}"/>
                  </a:ext>
                </a:extLst>
              </p:cNvPr>
              <p:cNvSpPr/>
              <p:nvPr/>
            </p:nvSpPr>
            <p:spPr>
              <a:xfrm>
                <a:off x="7238696" y="278680"/>
                <a:ext cx="2002843" cy="852690"/>
              </a:xfrm>
              <a:prstGeom prst="rect">
                <a:avLst/>
              </a:prstGeom>
              <a:solidFill>
                <a:srgbClr val="007CBC">
                  <a:alpha val="9804"/>
                </a:srgbClr>
              </a:solidFill>
              <a:ln w="127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b="1">
                    <a:solidFill>
                      <a:srgbClr val="5B9CD5"/>
                    </a:solidFill>
                    <a:latin typeface="Arial" panose="020B0604020202020204" pitchFamily="34" charset="0"/>
                    <a:cs typeface="Arial" panose="020B0604020202020204" pitchFamily="34" charset="0"/>
                  </a:rPr>
                  <a:t>VPC subnet</a:t>
                </a:r>
              </a:p>
            </p:txBody>
          </p:sp>
          <p:pic>
            <p:nvPicPr>
              <p:cNvPr id="234" name="Graphic 233">
                <a:extLst>
                  <a:ext uri="{FF2B5EF4-FFF2-40B4-BE49-F238E27FC236}">
                    <a16:creationId xmlns:a16="http://schemas.microsoft.com/office/drawing/2014/main" id="{AB558577-7FAF-046C-63BC-D1A6D595CA9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238696" y="284085"/>
                <a:ext cx="249547" cy="249547"/>
              </a:xfrm>
              <a:prstGeom prst="rect">
                <a:avLst/>
              </a:prstGeom>
            </p:spPr>
          </p:pic>
        </p:grpSp>
        <p:sp>
          <p:nvSpPr>
            <p:cNvPr id="210" name="Rectangle 209">
              <a:extLst>
                <a:ext uri="{FF2B5EF4-FFF2-40B4-BE49-F238E27FC236}">
                  <a16:creationId xmlns:a16="http://schemas.microsoft.com/office/drawing/2014/main" id="{AB0A7509-CD68-3F53-C3A6-401B00589BCE}"/>
                </a:ext>
              </a:extLst>
            </p:cNvPr>
            <p:cNvSpPr/>
            <p:nvPr/>
          </p:nvSpPr>
          <p:spPr>
            <a:xfrm>
              <a:off x="3216252" y="1669928"/>
              <a:ext cx="5617084" cy="625659"/>
            </a:xfrm>
            <a:prstGeom prst="rect">
              <a:avLst/>
            </a:prstGeom>
            <a:solidFill>
              <a:srgbClr val="007CBC">
                <a:alpha val="9804"/>
              </a:srgbClr>
            </a:solidFill>
            <a:ln w="127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b="1">
                  <a:solidFill>
                    <a:srgbClr val="5B9CD5"/>
                  </a:solidFill>
                  <a:latin typeface="Arial" panose="020B0604020202020204" pitchFamily="34" charset="0"/>
                  <a:cs typeface="Arial" panose="020B0604020202020204" pitchFamily="34" charset="0"/>
                </a:rPr>
                <a:t>VPC subnet</a:t>
              </a:r>
            </a:p>
          </p:txBody>
        </p:sp>
        <p:pic>
          <p:nvPicPr>
            <p:cNvPr id="211" name="Graphic 210">
              <a:extLst>
                <a:ext uri="{FF2B5EF4-FFF2-40B4-BE49-F238E27FC236}">
                  <a16:creationId xmlns:a16="http://schemas.microsoft.com/office/drawing/2014/main" id="{59D8108A-DB81-265C-FEFB-98DFF210E22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213352" y="1669927"/>
              <a:ext cx="269861" cy="229649"/>
            </a:xfrm>
            <a:prstGeom prst="rect">
              <a:avLst/>
            </a:prstGeom>
          </p:spPr>
        </p:pic>
        <p:sp>
          <p:nvSpPr>
            <p:cNvPr id="212" name="Rectangle 211">
              <a:extLst>
                <a:ext uri="{FF2B5EF4-FFF2-40B4-BE49-F238E27FC236}">
                  <a16:creationId xmlns:a16="http://schemas.microsoft.com/office/drawing/2014/main" id="{5E0DCEEB-DD45-59E8-7936-6DD6B4C66C15}"/>
                </a:ext>
              </a:extLst>
            </p:cNvPr>
            <p:cNvSpPr/>
            <p:nvPr/>
          </p:nvSpPr>
          <p:spPr>
            <a:xfrm>
              <a:off x="902189" y="3529587"/>
              <a:ext cx="8107339" cy="1820023"/>
            </a:xfrm>
            <a:prstGeom prst="rect">
              <a:avLst/>
            </a:prstGeom>
            <a:solidFill>
              <a:srgbClr val="FFFFFF"/>
            </a:solidFill>
            <a:ln w="28575">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ln w="0"/>
                  <a:solidFill>
                    <a:srgbClr val="1E8900"/>
                  </a:solidFill>
                  <a:latin typeface="Arial" panose="020B0604020202020204" pitchFamily="34" charset="0"/>
                  <a:cs typeface="Arial" panose="020B0604020202020204" pitchFamily="34" charset="0"/>
                </a:rPr>
                <a:t>VPC</a:t>
              </a:r>
            </a:p>
          </p:txBody>
        </p:sp>
        <p:pic>
          <p:nvPicPr>
            <p:cNvPr id="213" name="Graphic 212">
              <a:extLst>
                <a:ext uri="{FF2B5EF4-FFF2-40B4-BE49-F238E27FC236}">
                  <a16:creationId xmlns:a16="http://schemas.microsoft.com/office/drawing/2014/main" id="{BE64F959-EAA4-0A59-C4C7-E6DEEC0A357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14847" y="3538276"/>
              <a:ext cx="381000" cy="381000"/>
            </a:xfrm>
            <a:prstGeom prst="rect">
              <a:avLst/>
            </a:prstGeom>
          </p:spPr>
        </p:pic>
        <p:grpSp>
          <p:nvGrpSpPr>
            <p:cNvPr id="214" name="Group 213">
              <a:extLst>
                <a:ext uri="{FF2B5EF4-FFF2-40B4-BE49-F238E27FC236}">
                  <a16:creationId xmlns:a16="http://schemas.microsoft.com/office/drawing/2014/main" id="{9C14C44B-FACD-3680-F37E-90E5B9D4BB09}"/>
                </a:ext>
              </a:extLst>
            </p:cNvPr>
            <p:cNvGrpSpPr/>
            <p:nvPr/>
          </p:nvGrpSpPr>
          <p:grpSpPr>
            <a:xfrm>
              <a:off x="6926534" y="4401908"/>
              <a:ext cx="2002843" cy="852690"/>
              <a:chOff x="7238696" y="278680"/>
              <a:chExt cx="2002843" cy="852690"/>
            </a:xfrm>
          </p:grpSpPr>
          <p:sp>
            <p:nvSpPr>
              <p:cNvPr id="231" name="Rectangle 230">
                <a:extLst>
                  <a:ext uri="{FF2B5EF4-FFF2-40B4-BE49-F238E27FC236}">
                    <a16:creationId xmlns:a16="http://schemas.microsoft.com/office/drawing/2014/main" id="{E4FD58B7-B707-4D33-A3C5-17D762163CA2}"/>
                  </a:ext>
                </a:extLst>
              </p:cNvPr>
              <p:cNvSpPr/>
              <p:nvPr/>
            </p:nvSpPr>
            <p:spPr>
              <a:xfrm>
                <a:off x="7238696" y="278680"/>
                <a:ext cx="2002843" cy="852690"/>
              </a:xfrm>
              <a:prstGeom prst="rect">
                <a:avLst/>
              </a:prstGeom>
              <a:solidFill>
                <a:srgbClr val="007CBC">
                  <a:alpha val="9804"/>
                </a:srgbClr>
              </a:solidFill>
              <a:ln w="127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b="1">
                    <a:solidFill>
                      <a:srgbClr val="5B9CD5"/>
                    </a:solidFill>
                    <a:latin typeface="Arial" panose="020B0604020202020204" pitchFamily="34" charset="0"/>
                    <a:cs typeface="Arial" panose="020B0604020202020204" pitchFamily="34" charset="0"/>
                  </a:rPr>
                  <a:t>VPC subnet</a:t>
                </a:r>
              </a:p>
            </p:txBody>
          </p:sp>
          <p:pic>
            <p:nvPicPr>
              <p:cNvPr id="232" name="Graphic 231">
                <a:extLst>
                  <a:ext uri="{FF2B5EF4-FFF2-40B4-BE49-F238E27FC236}">
                    <a16:creationId xmlns:a16="http://schemas.microsoft.com/office/drawing/2014/main" id="{FC2A9804-E22C-0D08-E0E0-4893B7287D98}"/>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238696" y="284085"/>
                <a:ext cx="249547" cy="249547"/>
              </a:xfrm>
              <a:prstGeom prst="rect">
                <a:avLst/>
              </a:prstGeom>
            </p:spPr>
          </p:pic>
        </p:grpSp>
        <p:pic>
          <p:nvPicPr>
            <p:cNvPr id="215" name="Graphic 7">
              <a:extLst>
                <a:ext uri="{FF2B5EF4-FFF2-40B4-BE49-F238E27FC236}">
                  <a16:creationId xmlns:a16="http://schemas.microsoft.com/office/drawing/2014/main" id="{9C52BDD5-A8F9-6B9E-3CF9-14CE0FFABC3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32691" y="3079686"/>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6" name="Rectangle 215">
              <a:extLst>
                <a:ext uri="{FF2B5EF4-FFF2-40B4-BE49-F238E27FC236}">
                  <a16:creationId xmlns:a16="http://schemas.microsoft.com/office/drawing/2014/main" id="{D60A11CC-5D9A-B56A-E01B-DD086719FD6B}"/>
                </a:ext>
              </a:extLst>
            </p:cNvPr>
            <p:cNvSpPr/>
            <p:nvPr/>
          </p:nvSpPr>
          <p:spPr>
            <a:xfrm>
              <a:off x="6926534" y="3607524"/>
              <a:ext cx="2002843" cy="704038"/>
            </a:xfrm>
            <a:prstGeom prst="rect">
              <a:avLst/>
            </a:prstGeom>
            <a:solidFill>
              <a:srgbClr val="007CBC">
                <a:alpha val="9804"/>
              </a:srgbClr>
            </a:solidFill>
            <a:ln w="127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b="1">
                  <a:solidFill>
                    <a:srgbClr val="5B9CD5"/>
                  </a:solidFill>
                  <a:latin typeface="Arial" panose="020B0604020202020204" pitchFamily="34" charset="0"/>
                  <a:cs typeface="Arial" panose="020B0604020202020204" pitchFamily="34" charset="0"/>
                </a:rPr>
                <a:t>VPC subnet</a:t>
              </a:r>
            </a:p>
          </p:txBody>
        </p:sp>
        <p:pic>
          <p:nvPicPr>
            <p:cNvPr id="217" name="Graphic 216">
              <a:extLst>
                <a:ext uri="{FF2B5EF4-FFF2-40B4-BE49-F238E27FC236}">
                  <a16:creationId xmlns:a16="http://schemas.microsoft.com/office/drawing/2014/main" id="{1731A1A0-1B9F-7112-415A-1E2345CDD8C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928120" y="3611609"/>
              <a:ext cx="249547" cy="249547"/>
            </a:xfrm>
            <a:prstGeom prst="rect">
              <a:avLst/>
            </a:prstGeom>
          </p:spPr>
        </p:pic>
        <p:pic>
          <p:nvPicPr>
            <p:cNvPr id="218" name="Graphic 217" descr="Checkmark with solid fill">
              <a:extLst>
                <a:ext uri="{FF2B5EF4-FFF2-40B4-BE49-F238E27FC236}">
                  <a16:creationId xmlns:a16="http://schemas.microsoft.com/office/drawing/2014/main" id="{6102D19F-8DD1-5D85-CB95-1111EE66A04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067177" y="2575524"/>
              <a:ext cx="520309" cy="520309"/>
            </a:xfrm>
            <a:prstGeom prst="rect">
              <a:avLst/>
            </a:prstGeom>
          </p:spPr>
        </p:pic>
        <p:pic>
          <p:nvPicPr>
            <p:cNvPr id="219" name="Graphic 218" descr="Checkmark with solid fill">
              <a:extLst>
                <a:ext uri="{FF2B5EF4-FFF2-40B4-BE49-F238E27FC236}">
                  <a16:creationId xmlns:a16="http://schemas.microsoft.com/office/drawing/2014/main" id="{7242FFF5-82DE-7F86-5AA0-198B08D6457A}"/>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213791" y="4580693"/>
              <a:ext cx="520309" cy="520309"/>
            </a:xfrm>
            <a:prstGeom prst="rect">
              <a:avLst/>
            </a:prstGeom>
          </p:spPr>
        </p:pic>
        <p:pic>
          <p:nvPicPr>
            <p:cNvPr id="220" name="Graphic 219" descr="Checkmark with solid fill">
              <a:extLst>
                <a:ext uri="{FF2B5EF4-FFF2-40B4-BE49-F238E27FC236}">
                  <a16:creationId xmlns:a16="http://schemas.microsoft.com/office/drawing/2014/main" id="{63AE0707-671E-7047-CD7C-629E7420AFA8}"/>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213791" y="3702792"/>
              <a:ext cx="520309" cy="520309"/>
            </a:xfrm>
            <a:prstGeom prst="rect">
              <a:avLst/>
            </a:prstGeom>
          </p:spPr>
        </p:pic>
        <p:sp>
          <p:nvSpPr>
            <p:cNvPr id="221" name="Multiplication Sign 220">
              <a:extLst>
                <a:ext uri="{FF2B5EF4-FFF2-40B4-BE49-F238E27FC236}">
                  <a16:creationId xmlns:a16="http://schemas.microsoft.com/office/drawing/2014/main" id="{32B30BD6-D916-3019-7271-D68357274C60}"/>
                </a:ext>
              </a:extLst>
            </p:cNvPr>
            <p:cNvSpPr/>
            <p:nvPr/>
          </p:nvSpPr>
          <p:spPr>
            <a:xfrm>
              <a:off x="5672438" y="1611224"/>
              <a:ext cx="847123" cy="70063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Graphic 7">
              <a:extLst>
                <a:ext uri="{FF2B5EF4-FFF2-40B4-BE49-F238E27FC236}">
                  <a16:creationId xmlns:a16="http://schemas.microsoft.com/office/drawing/2014/main" id="{B6CDCF52-60CD-8470-6327-D5B8BB55B4B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32691" y="3079686"/>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3" name="TextBox 9">
              <a:extLst>
                <a:ext uri="{FF2B5EF4-FFF2-40B4-BE49-F238E27FC236}">
                  <a16:creationId xmlns:a16="http://schemas.microsoft.com/office/drawing/2014/main" id="{BEFB0D38-0223-D724-1F46-54359046DD46}"/>
                </a:ext>
              </a:extLst>
            </p:cNvPr>
            <p:cNvSpPr txBox="1">
              <a:spLocks noChangeArrowheads="1"/>
            </p:cNvSpPr>
            <p:nvPr/>
          </p:nvSpPr>
          <p:spPr bwMode="auto">
            <a:xfrm>
              <a:off x="1292122" y="3871466"/>
              <a:ext cx="22431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AWS Transit Gateway</a:t>
              </a:r>
            </a:p>
          </p:txBody>
        </p:sp>
        <p:sp>
          <p:nvSpPr>
            <p:cNvPr id="224" name="Freeform: Shape 223">
              <a:extLst>
                <a:ext uri="{FF2B5EF4-FFF2-40B4-BE49-F238E27FC236}">
                  <a16:creationId xmlns:a16="http://schemas.microsoft.com/office/drawing/2014/main" id="{7BB414B5-CF02-AF90-72E7-66F749ED6171}"/>
                </a:ext>
              </a:extLst>
            </p:cNvPr>
            <p:cNvSpPr/>
            <p:nvPr/>
          </p:nvSpPr>
          <p:spPr>
            <a:xfrm rot="341185">
              <a:off x="2573202" y="2612090"/>
              <a:ext cx="5120705" cy="2236185"/>
            </a:xfrm>
            <a:custGeom>
              <a:avLst/>
              <a:gdLst>
                <a:gd name="connsiteX0" fmla="*/ 4778879 w 4778879"/>
                <a:gd name="connsiteY0" fmla="*/ 1632098 h 1632098"/>
                <a:gd name="connsiteX1" fmla="*/ 2455665 w 4778879"/>
                <a:gd name="connsiteY1" fmla="*/ 1212112 h 1632098"/>
                <a:gd name="connsiteX2" fmla="*/ 42075 w 4778879"/>
                <a:gd name="connsiteY2" fmla="*/ 781493 h 1632098"/>
                <a:gd name="connsiteX3" fmla="*/ 4582177 w 4778879"/>
                <a:gd name="connsiteY3" fmla="*/ 0 h 1632098"/>
              </a:gdLst>
              <a:ahLst/>
              <a:cxnLst>
                <a:cxn ang="0">
                  <a:pos x="connsiteX0" y="connsiteY0"/>
                </a:cxn>
                <a:cxn ang="0">
                  <a:pos x="connsiteX1" y="connsiteY1"/>
                </a:cxn>
                <a:cxn ang="0">
                  <a:pos x="connsiteX2" y="connsiteY2"/>
                </a:cxn>
                <a:cxn ang="0">
                  <a:pos x="connsiteX3" y="connsiteY3"/>
                </a:cxn>
              </a:cxnLst>
              <a:rect l="l" t="t" r="r" b="b"/>
              <a:pathLst>
                <a:path w="4778879" h="1632098">
                  <a:moveTo>
                    <a:pt x="4778879" y="1632098"/>
                  </a:moveTo>
                  <a:lnTo>
                    <a:pt x="2455665" y="1212112"/>
                  </a:lnTo>
                  <a:cubicBezTo>
                    <a:pt x="1666198" y="1070345"/>
                    <a:pt x="-312344" y="983512"/>
                    <a:pt x="42075" y="781493"/>
                  </a:cubicBezTo>
                  <a:cubicBezTo>
                    <a:pt x="396494" y="579474"/>
                    <a:pt x="2489335" y="289737"/>
                    <a:pt x="4582177" y="0"/>
                  </a:cubicBezTo>
                </a:path>
              </a:pathLst>
            </a:custGeom>
            <a:noFill/>
            <a:ln w="57150">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Freeform: Shape 224">
              <a:extLst>
                <a:ext uri="{FF2B5EF4-FFF2-40B4-BE49-F238E27FC236}">
                  <a16:creationId xmlns:a16="http://schemas.microsoft.com/office/drawing/2014/main" id="{9CE4A38D-05C7-FAB3-E338-5D44F98D69AF}"/>
                </a:ext>
              </a:extLst>
            </p:cNvPr>
            <p:cNvSpPr/>
            <p:nvPr/>
          </p:nvSpPr>
          <p:spPr>
            <a:xfrm>
              <a:off x="6772874" y="3987209"/>
              <a:ext cx="659284" cy="818707"/>
            </a:xfrm>
            <a:custGeom>
              <a:avLst/>
              <a:gdLst>
                <a:gd name="connsiteX0" fmla="*/ 627386 w 659284"/>
                <a:gd name="connsiteY0" fmla="*/ 0 h 818707"/>
                <a:gd name="connsiteX1" fmla="*/ 66 w 659284"/>
                <a:gd name="connsiteY1" fmla="*/ 313661 h 818707"/>
                <a:gd name="connsiteX2" fmla="*/ 659284 w 659284"/>
                <a:gd name="connsiteY2" fmla="*/ 818707 h 818707"/>
              </a:gdLst>
              <a:ahLst/>
              <a:cxnLst>
                <a:cxn ang="0">
                  <a:pos x="connsiteX0" y="connsiteY0"/>
                </a:cxn>
                <a:cxn ang="0">
                  <a:pos x="connsiteX1" y="connsiteY1"/>
                </a:cxn>
                <a:cxn ang="0">
                  <a:pos x="connsiteX2" y="connsiteY2"/>
                </a:cxn>
              </a:cxnLst>
              <a:rect l="l" t="t" r="r" b="b"/>
              <a:pathLst>
                <a:path w="659284" h="818707">
                  <a:moveTo>
                    <a:pt x="627386" y="0"/>
                  </a:moveTo>
                  <a:cubicBezTo>
                    <a:pt x="311068" y="88605"/>
                    <a:pt x="-5250" y="177210"/>
                    <a:pt x="66" y="313661"/>
                  </a:cubicBezTo>
                  <a:cubicBezTo>
                    <a:pt x="5382" y="450112"/>
                    <a:pt x="659284" y="818707"/>
                    <a:pt x="659284" y="818707"/>
                  </a:cubicBezTo>
                </a:path>
              </a:pathLst>
            </a:custGeom>
            <a:noFill/>
            <a:ln w="57150">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Freeform: Shape 225">
              <a:extLst>
                <a:ext uri="{FF2B5EF4-FFF2-40B4-BE49-F238E27FC236}">
                  <a16:creationId xmlns:a16="http://schemas.microsoft.com/office/drawing/2014/main" id="{10D91D61-928E-056F-E602-9DED132BC13A}"/>
                </a:ext>
              </a:extLst>
            </p:cNvPr>
            <p:cNvSpPr/>
            <p:nvPr/>
          </p:nvSpPr>
          <p:spPr>
            <a:xfrm>
              <a:off x="8568503" y="2960610"/>
              <a:ext cx="754597" cy="1696250"/>
            </a:xfrm>
            <a:custGeom>
              <a:avLst/>
              <a:gdLst>
                <a:gd name="connsiteX0" fmla="*/ 0 w 754597"/>
                <a:gd name="connsiteY0" fmla="*/ 0 h 1598601"/>
                <a:gd name="connsiteX1" fmla="*/ 754540 w 754597"/>
                <a:gd name="connsiteY1" fmla="*/ 537130 h 1598601"/>
                <a:gd name="connsiteX2" fmla="*/ 31973 w 754597"/>
                <a:gd name="connsiteY2" fmla="*/ 1598601 h 1598601"/>
              </a:gdLst>
              <a:ahLst/>
              <a:cxnLst>
                <a:cxn ang="0">
                  <a:pos x="connsiteX0" y="connsiteY0"/>
                </a:cxn>
                <a:cxn ang="0">
                  <a:pos x="connsiteX1" y="connsiteY1"/>
                </a:cxn>
                <a:cxn ang="0">
                  <a:pos x="connsiteX2" y="connsiteY2"/>
                </a:cxn>
              </a:cxnLst>
              <a:rect l="l" t="t" r="r" b="b"/>
              <a:pathLst>
                <a:path w="754597" h="1598601">
                  <a:moveTo>
                    <a:pt x="0" y="0"/>
                  </a:moveTo>
                  <a:cubicBezTo>
                    <a:pt x="374605" y="135348"/>
                    <a:pt x="749211" y="270697"/>
                    <a:pt x="754540" y="537130"/>
                  </a:cubicBezTo>
                  <a:cubicBezTo>
                    <a:pt x="759869" y="803563"/>
                    <a:pt x="395921" y="1201082"/>
                    <a:pt x="31973" y="1598601"/>
                  </a:cubicBezTo>
                </a:path>
              </a:pathLst>
            </a:custGeom>
            <a:noFill/>
            <a:ln w="57150">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7" name="Group 226">
              <a:extLst>
                <a:ext uri="{FF2B5EF4-FFF2-40B4-BE49-F238E27FC236}">
                  <a16:creationId xmlns:a16="http://schemas.microsoft.com/office/drawing/2014/main" id="{20A7948F-EBC5-7A91-B16D-7AF7D0936DD7}"/>
                </a:ext>
              </a:extLst>
            </p:cNvPr>
            <p:cNvGrpSpPr/>
            <p:nvPr/>
          </p:nvGrpSpPr>
          <p:grpSpPr>
            <a:xfrm>
              <a:off x="5737893" y="3177664"/>
              <a:ext cx="1234765" cy="921943"/>
              <a:chOff x="10051122" y="4448967"/>
              <a:chExt cx="1234765" cy="921943"/>
            </a:xfrm>
          </p:grpSpPr>
          <p:sp>
            <p:nvSpPr>
              <p:cNvPr id="228" name="Oval 227">
                <a:extLst>
                  <a:ext uri="{FF2B5EF4-FFF2-40B4-BE49-F238E27FC236}">
                    <a16:creationId xmlns:a16="http://schemas.microsoft.com/office/drawing/2014/main" id="{68CC89D8-D2E6-BAC8-515B-8645D357131A}"/>
                  </a:ext>
                </a:extLst>
              </p:cNvPr>
              <p:cNvSpPr/>
              <p:nvPr/>
            </p:nvSpPr>
            <p:spPr>
              <a:xfrm>
                <a:off x="10438689" y="4448967"/>
                <a:ext cx="457200" cy="491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TextBox 22">
                <a:extLst>
                  <a:ext uri="{FF2B5EF4-FFF2-40B4-BE49-F238E27FC236}">
                    <a16:creationId xmlns:a16="http://schemas.microsoft.com/office/drawing/2014/main" id="{D66D97EC-A1C0-4A19-E0A7-109EA5787379}"/>
                  </a:ext>
                </a:extLst>
              </p:cNvPr>
              <p:cNvSpPr txBox="1">
                <a:spLocks noChangeArrowheads="1"/>
              </p:cNvSpPr>
              <p:nvPr/>
            </p:nvSpPr>
            <p:spPr bwMode="auto">
              <a:xfrm>
                <a:off x="10051122" y="4940023"/>
                <a:ext cx="123476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latin typeface="Arial" panose="020B0604020202020204" pitchFamily="34" charset="0"/>
                    <a:ea typeface="Amazon Ember" panose="020B0603020204020204" pitchFamily="34" charset="0"/>
                    <a:cs typeface="Arial" panose="020B0604020202020204" pitchFamily="34" charset="0"/>
                  </a:rPr>
                  <a:t>Peering connection</a:t>
                </a:r>
              </a:p>
            </p:txBody>
          </p:sp>
          <p:pic>
            <p:nvPicPr>
              <p:cNvPr id="230" name="Graphic 45">
                <a:extLst>
                  <a:ext uri="{FF2B5EF4-FFF2-40B4-BE49-F238E27FC236}">
                    <a16:creationId xmlns:a16="http://schemas.microsoft.com/office/drawing/2014/main" id="{6581B12E-151E-CA93-7693-6E4903B34AF4}"/>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439905" y="448282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custDataLst>
      <p:tags r:id="rId1"/>
    </p:custDataLst>
    <p:extLst>
      <p:ext uri="{BB962C8B-B14F-4D97-AF65-F5344CB8AC3E}">
        <p14:creationId xmlns:p14="http://schemas.microsoft.com/office/powerpoint/2010/main" val="1763890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0"/>
                                        </p:tgtEl>
                                        <p:attrNameLst>
                                          <p:attrName>style.visibility</p:attrName>
                                        </p:attrNameLst>
                                      </p:cBhvr>
                                      <p:to>
                                        <p:strVal val="visible"/>
                                      </p:to>
                                    </p:set>
                                    <p:animEffect transition="in" filter="fade">
                                      <p:cBhvr>
                                        <p:cTn id="12" dur="1000"/>
                                        <p:tgtEl>
                                          <p:spTgt spid="120"/>
                                        </p:tgtEl>
                                      </p:cBhvr>
                                    </p:animEffect>
                                    <p:anim calcmode="lin" valueType="num">
                                      <p:cBhvr>
                                        <p:cTn id="13" dur="1000" fill="hold"/>
                                        <p:tgtEl>
                                          <p:spTgt spid="120"/>
                                        </p:tgtEl>
                                        <p:attrNameLst>
                                          <p:attrName>ppt_x</p:attrName>
                                        </p:attrNameLst>
                                      </p:cBhvr>
                                      <p:tavLst>
                                        <p:tav tm="0">
                                          <p:val>
                                            <p:strVal val="#ppt_x"/>
                                          </p:val>
                                        </p:tav>
                                        <p:tav tm="100000">
                                          <p:val>
                                            <p:strVal val="#ppt_x"/>
                                          </p:val>
                                        </p:tav>
                                      </p:tavLst>
                                    </p:anim>
                                    <p:anim calcmode="lin" valueType="num">
                                      <p:cBhvr>
                                        <p:cTn id="14" dur="1000" fill="hold"/>
                                        <p:tgtEl>
                                          <p:spTgt spid="12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fade">
                                      <p:cBhvr>
                                        <p:cTn id="17" dur="1000"/>
                                        <p:tgtEl>
                                          <p:spTgt spid="69"/>
                                        </p:tgtEl>
                                      </p:cBhvr>
                                    </p:animEffect>
                                    <p:anim calcmode="lin" valueType="num">
                                      <p:cBhvr>
                                        <p:cTn id="18" dur="1000" fill="hold"/>
                                        <p:tgtEl>
                                          <p:spTgt spid="69"/>
                                        </p:tgtEl>
                                        <p:attrNameLst>
                                          <p:attrName>ppt_x</p:attrName>
                                        </p:attrNameLst>
                                      </p:cBhvr>
                                      <p:tavLst>
                                        <p:tav tm="0">
                                          <p:val>
                                            <p:strVal val="#ppt_x"/>
                                          </p:val>
                                        </p:tav>
                                        <p:tav tm="100000">
                                          <p:val>
                                            <p:strVal val="#ppt_x"/>
                                          </p:val>
                                        </p:tav>
                                      </p:tavLst>
                                    </p:anim>
                                    <p:anim calcmode="lin" valueType="num">
                                      <p:cBhvr>
                                        <p:cTn id="19" dur="1000" fill="hold"/>
                                        <p:tgtEl>
                                          <p:spTgt spid="6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fade">
                                      <p:cBhvr>
                                        <p:cTn id="22" dur="1000"/>
                                        <p:tgtEl>
                                          <p:spTgt spid="70"/>
                                        </p:tgtEl>
                                      </p:cBhvr>
                                    </p:animEffect>
                                    <p:anim calcmode="lin" valueType="num">
                                      <p:cBhvr>
                                        <p:cTn id="23" dur="1000" fill="hold"/>
                                        <p:tgtEl>
                                          <p:spTgt spid="70"/>
                                        </p:tgtEl>
                                        <p:attrNameLst>
                                          <p:attrName>ppt_x</p:attrName>
                                        </p:attrNameLst>
                                      </p:cBhvr>
                                      <p:tavLst>
                                        <p:tav tm="0">
                                          <p:val>
                                            <p:strVal val="#ppt_x"/>
                                          </p:val>
                                        </p:tav>
                                        <p:tav tm="100000">
                                          <p:val>
                                            <p:strVal val="#ppt_x"/>
                                          </p:val>
                                        </p:tav>
                                      </p:tavLst>
                                    </p:anim>
                                    <p:anim calcmode="lin" valueType="num">
                                      <p:cBhvr>
                                        <p:cTn id="24"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74"/>
                                        </p:tgtEl>
                                        <p:attrNameLst>
                                          <p:attrName>style.visibility</p:attrName>
                                        </p:attrNameLst>
                                      </p:cBhvr>
                                      <p:to>
                                        <p:strVal val="visible"/>
                                      </p:to>
                                    </p:set>
                                    <p:animEffect transition="in" filter="fade">
                                      <p:cBhvr>
                                        <p:cTn id="29" dur="1000"/>
                                        <p:tgtEl>
                                          <p:spTgt spid="74"/>
                                        </p:tgtEl>
                                      </p:cBhvr>
                                    </p:animEffect>
                                    <p:anim calcmode="lin" valueType="num">
                                      <p:cBhvr>
                                        <p:cTn id="30" dur="1000" fill="hold"/>
                                        <p:tgtEl>
                                          <p:spTgt spid="74"/>
                                        </p:tgtEl>
                                        <p:attrNameLst>
                                          <p:attrName>ppt_x</p:attrName>
                                        </p:attrNameLst>
                                      </p:cBhvr>
                                      <p:tavLst>
                                        <p:tav tm="0">
                                          <p:val>
                                            <p:strVal val="#ppt_x"/>
                                          </p:val>
                                        </p:tav>
                                        <p:tav tm="100000">
                                          <p:val>
                                            <p:strVal val="#ppt_x"/>
                                          </p:val>
                                        </p:tav>
                                      </p:tavLst>
                                    </p:anim>
                                    <p:anim calcmode="lin" valueType="num">
                                      <p:cBhvr>
                                        <p:cTn id="31" dur="1000" fill="hold"/>
                                        <p:tgtEl>
                                          <p:spTgt spid="74"/>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6"/>
                                        </p:tgtEl>
                                        <p:attrNameLst>
                                          <p:attrName>style.visibility</p:attrName>
                                        </p:attrNameLst>
                                      </p:cBhvr>
                                      <p:to>
                                        <p:strVal val="visible"/>
                                      </p:to>
                                    </p:set>
                                    <p:animEffect transition="in" filter="fade">
                                      <p:cBhvr>
                                        <p:cTn id="34" dur="1000"/>
                                        <p:tgtEl>
                                          <p:spTgt spid="76"/>
                                        </p:tgtEl>
                                      </p:cBhvr>
                                    </p:animEffect>
                                    <p:anim calcmode="lin" valueType="num">
                                      <p:cBhvr>
                                        <p:cTn id="35" dur="1000" fill="hold"/>
                                        <p:tgtEl>
                                          <p:spTgt spid="76"/>
                                        </p:tgtEl>
                                        <p:attrNameLst>
                                          <p:attrName>ppt_x</p:attrName>
                                        </p:attrNameLst>
                                      </p:cBhvr>
                                      <p:tavLst>
                                        <p:tav tm="0">
                                          <p:val>
                                            <p:strVal val="#ppt_x"/>
                                          </p:val>
                                        </p:tav>
                                        <p:tav tm="100000">
                                          <p:val>
                                            <p:strVal val="#ppt_x"/>
                                          </p:val>
                                        </p:tav>
                                      </p:tavLst>
                                    </p:anim>
                                    <p:anim calcmode="lin" valueType="num">
                                      <p:cBhvr>
                                        <p:cTn id="36" dur="1000" fill="hold"/>
                                        <p:tgtEl>
                                          <p:spTgt spid="76"/>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13"/>
                                        </p:tgtEl>
                                        <p:attrNameLst>
                                          <p:attrName>style.visibility</p:attrName>
                                        </p:attrNameLst>
                                      </p:cBhvr>
                                      <p:to>
                                        <p:strVal val="visible"/>
                                      </p:to>
                                    </p:set>
                                    <p:animEffect transition="in" filter="fade">
                                      <p:cBhvr>
                                        <p:cTn id="39" dur="1000"/>
                                        <p:tgtEl>
                                          <p:spTgt spid="113"/>
                                        </p:tgtEl>
                                      </p:cBhvr>
                                    </p:animEffect>
                                    <p:anim calcmode="lin" valueType="num">
                                      <p:cBhvr>
                                        <p:cTn id="40" dur="1000" fill="hold"/>
                                        <p:tgtEl>
                                          <p:spTgt spid="113"/>
                                        </p:tgtEl>
                                        <p:attrNameLst>
                                          <p:attrName>ppt_x</p:attrName>
                                        </p:attrNameLst>
                                      </p:cBhvr>
                                      <p:tavLst>
                                        <p:tav tm="0">
                                          <p:val>
                                            <p:strVal val="#ppt_x"/>
                                          </p:val>
                                        </p:tav>
                                        <p:tav tm="100000">
                                          <p:val>
                                            <p:strVal val="#ppt_x"/>
                                          </p:val>
                                        </p:tav>
                                      </p:tavLst>
                                    </p:anim>
                                    <p:anim calcmode="lin" valueType="num">
                                      <p:cBhvr>
                                        <p:cTn id="41" dur="1000" fill="hold"/>
                                        <p:tgtEl>
                                          <p:spTgt spid="113"/>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17"/>
                                        </p:tgtEl>
                                        <p:attrNameLst>
                                          <p:attrName>style.visibility</p:attrName>
                                        </p:attrNameLst>
                                      </p:cBhvr>
                                      <p:to>
                                        <p:strVal val="visible"/>
                                      </p:to>
                                    </p:set>
                                    <p:animEffect transition="in" filter="fade">
                                      <p:cBhvr>
                                        <p:cTn id="44" dur="1000"/>
                                        <p:tgtEl>
                                          <p:spTgt spid="117"/>
                                        </p:tgtEl>
                                      </p:cBhvr>
                                    </p:animEffect>
                                    <p:anim calcmode="lin" valueType="num">
                                      <p:cBhvr>
                                        <p:cTn id="45" dur="1000" fill="hold"/>
                                        <p:tgtEl>
                                          <p:spTgt spid="117"/>
                                        </p:tgtEl>
                                        <p:attrNameLst>
                                          <p:attrName>ppt_x</p:attrName>
                                        </p:attrNameLst>
                                      </p:cBhvr>
                                      <p:tavLst>
                                        <p:tav tm="0">
                                          <p:val>
                                            <p:strVal val="#ppt_x"/>
                                          </p:val>
                                        </p:tav>
                                        <p:tav tm="100000">
                                          <p:val>
                                            <p:strVal val="#ppt_x"/>
                                          </p:val>
                                        </p:tav>
                                      </p:tavLst>
                                    </p:anim>
                                    <p:anim calcmode="lin" valueType="num">
                                      <p:cBhvr>
                                        <p:cTn id="46" dur="1000" fill="hold"/>
                                        <p:tgtEl>
                                          <p:spTgt spid="117"/>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18"/>
                                        </p:tgtEl>
                                        <p:attrNameLst>
                                          <p:attrName>style.visibility</p:attrName>
                                        </p:attrNameLst>
                                      </p:cBhvr>
                                      <p:to>
                                        <p:strVal val="visible"/>
                                      </p:to>
                                    </p:set>
                                    <p:animEffect transition="in" filter="fade">
                                      <p:cBhvr>
                                        <p:cTn id="49" dur="1000"/>
                                        <p:tgtEl>
                                          <p:spTgt spid="118"/>
                                        </p:tgtEl>
                                      </p:cBhvr>
                                    </p:animEffect>
                                    <p:anim calcmode="lin" valueType="num">
                                      <p:cBhvr>
                                        <p:cTn id="50" dur="1000" fill="hold"/>
                                        <p:tgtEl>
                                          <p:spTgt spid="118"/>
                                        </p:tgtEl>
                                        <p:attrNameLst>
                                          <p:attrName>ppt_x</p:attrName>
                                        </p:attrNameLst>
                                      </p:cBhvr>
                                      <p:tavLst>
                                        <p:tav tm="0">
                                          <p:val>
                                            <p:strVal val="#ppt_x"/>
                                          </p:val>
                                        </p:tav>
                                        <p:tav tm="100000">
                                          <p:val>
                                            <p:strVal val="#ppt_x"/>
                                          </p:val>
                                        </p:tav>
                                      </p:tavLst>
                                    </p:anim>
                                    <p:anim calcmode="lin" valueType="num">
                                      <p:cBhvr>
                                        <p:cTn id="51" dur="1000" fill="hold"/>
                                        <p:tgtEl>
                                          <p:spTgt spid="118"/>
                                        </p:tgtEl>
                                        <p:attrNameLst>
                                          <p:attrName>ppt_y</p:attrName>
                                        </p:attrNameLst>
                                      </p:cBhvr>
                                      <p:tavLst>
                                        <p:tav tm="0">
                                          <p:val>
                                            <p:strVal val="#ppt_y+.1"/>
                                          </p:val>
                                        </p:tav>
                                        <p:tav tm="100000">
                                          <p:val>
                                            <p:strVal val="#ppt_y"/>
                                          </p:val>
                                        </p:tav>
                                      </p:tavLst>
                                    </p:anim>
                                  </p:childTnLst>
                                </p:cTn>
                              </p:par>
                              <p:par>
                                <p:cTn id="52" presetID="42" presetClass="exit" presetSubtype="0" fill="hold" grpId="1" nodeType="withEffect">
                                  <p:stCondLst>
                                    <p:cond delay="0"/>
                                  </p:stCondLst>
                                  <p:childTnLst>
                                    <p:animEffect transition="out" filter="fade">
                                      <p:cBhvr>
                                        <p:cTn id="53" dur="1000"/>
                                        <p:tgtEl>
                                          <p:spTgt spid="9"/>
                                        </p:tgtEl>
                                      </p:cBhvr>
                                    </p:animEffect>
                                    <p:anim calcmode="lin" valueType="num">
                                      <p:cBhvr>
                                        <p:cTn id="54" dur="1000"/>
                                        <p:tgtEl>
                                          <p:spTgt spid="9"/>
                                        </p:tgtEl>
                                        <p:attrNameLst>
                                          <p:attrName>ppt_x</p:attrName>
                                        </p:attrNameLst>
                                      </p:cBhvr>
                                      <p:tavLst>
                                        <p:tav tm="0">
                                          <p:val>
                                            <p:strVal val="ppt_x"/>
                                          </p:val>
                                        </p:tav>
                                        <p:tav tm="100000">
                                          <p:val>
                                            <p:strVal val="ppt_x"/>
                                          </p:val>
                                        </p:tav>
                                      </p:tavLst>
                                    </p:anim>
                                    <p:anim calcmode="lin" valueType="num">
                                      <p:cBhvr>
                                        <p:cTn id="55" dur="1000"/>
                                        <p:tgtEl>
                                          <p:spTgt spid="9"/>
                                        </p:tgtEl>
                                        <p:attrNameLst>
                                          <p:attrName>ppt_y</p:attrName>
                                        </p:attrNameLst>
                                      </p:cBhvr>
                                      <p:tavLst>
                                        <p:tav tm="0">
                                          <p:val>
                                            <p:strVal val="ppt_y"/>
                                          </p:val>
                                        </p:tav>
                                        <p:tav tm="100000">
                                          <p:val>
                                            <p:strVal val="ppt_y+.1"/>
                                          </p:val>
                                        </p:tav>
                                      </p:tavLst>
                                    </p:anim>
                                    <p:set>
                                      <p:cBhvr>
                                        <p:cTn id="56" dur="1" fill="hold">
                                          <p:stCondLst>
                                            <p:cond delay="999"/>
                                          </p:stCondLst>
                                        </p:cTn>
                                        <p:tgtEl>
                                          <p:spTgt spid="9"/>
                                        </p:tgtEl>
                                        <p:attrNameLst>
                                          <p:attrName>style.visibility</p:attrName>
                                        </p:attrNameLst>
                                      </p:cBhvr>
                                      <p:to>
                                        <p:strVal val="hidden"/>
                                      </p:to>
                                    </p:set>
                                  </p:childTnLst>
                                </p:cTn>
                              </p:par>
                              <p:par>
                                <p:cTn id="57" presetID="10" presetClass="entr" presetSubtype="0" fill="hold" grpId="0" nodeType="withEffect">
                                  <p:stCondLst>
                                    <p:cond delay="0"/>
                                  </p:stCondLst>
                                  <p:childTnLst>
                                    <p:set>
                                      <p:cBhvr>
                                        <p:cTn id="58" dur="1" fill="hold">
                                          <p:stCondLst>
                                            <p:cond delay="0"/>
                                          </p:stCondLst>
                                        </p:cTn>
                                        <p:tgtEl>
                                          <p:spTgt spid="79"/>
                                        </p:tgtEl>
                                        <p:attrNameLst>
                                          <p:attrName>style.visibility</p:attrName>
                                        </p:attrNameLst>
                                      </p:cBhvr>
                                      <p:to>
                                        <p:strVal val="visible"/>
                                      </p:to>
                                    </p:set>
                                    <p:animEffect transition="in" filter="fade">
                                      <p:cBhvr>
                                        <p:cTn id="59" dur="500"/>
                                        <p:tgtEl>
                                          <p:spTgt spid="79"/>
                                        </p:tgtEl>
                                      </p:cBhvr>
                                    </p:animEffect>
                                  </p:childTnLst>
                                </p:cTn>
                              </p:par>
                              <p:par>
                                <p:cTn id="60" presetID="10" presetClass="exit" presetSubtype="0" fill="hold" grpId="0" nodeType="withEffect">
                                  <p:stCondLst>
                                    <p:cond delay="0"/>
                                  </p:stCondLst>
                                  <p:childTnLst>
                                    <p:animEffect transition="out" filter="fade">
                                      <p:cBhvr>
                                        <p:cTn id="61" dur="500"/>
                                        <p:tgtEl>
                                          <p:spTgt spid="30"/>
                                        </p:tgtEl>
                                      </p:cBhvr>
                                    </p:animEffect>
                                    <p:set>
                                      <p:cBhvr>
                                        <p:cTn id="62" dur="1" fill="hold">
                                          <p:stCondLst>
                                            <p:cond delay="499"/>
                                          </p:stCondLst>
                                        </p:cTn>
                                        <p:tgtEl>
                                          <p:spTgt spid="30"/>
                                        </p:tgtEl>
                                        <p:attrNameLst>
                                          <p:attrName>style.visibility</p:attrName>
                                        </p:attrNameLst>
                                      </p:cBhvr>
                                      <p:to>
                                        <p:strVal val="hidden"/>
                                      </p:to>
                                    </p:set>
                                  </p:childTnLst>
                                </p:cTn>
                              </p:par>
                              <p:par>
                                <p:cTn id="63" presetID="42" presetClass="entr" presetSubtype="0" fill="hold" grpId="0" nodeType="withEffect">
                                  <p:stCondLst>
                                    <p:cond delay="0"/>
                                  </p:stCondLst>
                                  <p:childTnLst>
                                    <p:set>
                                      <p:cBhvr>
                                        <p:cTn id="64" dur="1" fill="hold">
                                          <p:stCondLst>
                                            <p:cond delay="0"/>
                                          </p:stCondLst>
                                        </p:cTn>
                                        <p:tgtEl>
                                          <p:spTgt spid="125"/>
                                        </p:tgtEl>
                                        <p:attrNameLst>
                                          <p:attrName>style.visibility</p:attrName>
                                        </p:attrNameLst>
                                      </p:cBhvr>
                                      <p:to>
                                        <p:strVal val="visible"/>
                                      </p:to>
                                    </p:set>
                                    <p:animEffect transition="in" filter="fade">
                                      <p:cBhvr>
                                        <p:cTn id="65" dur="1000"/>
                                        <p:tgtEl>
                                          <p:spTgt spid="125"/>
                                        </p:tgtEl>
                                      </p:cBhvr>
                                    </p:animEffect>
                                    <p:anim calcmode="lin" valueType="num">
                                      <p:cBhvr>
                                        <p:cTn id="66" dur="1000" fill="hold"/>
                                        <p:tgtEl>
                                          <p:spTgt spid="125"/>
                                        </p:tgtEl>
                                        <p:attrNameLst>
                                          <p:attrName>ppt_x</p:attrName>
                                        </p:attrNameLst>
                                      </p:cBhvr>
                                      <p:tavLst>
                                        <p:tav tm="0">
                                          <p:val>
                                            <p:strVal val="#ppt_x"/>
                                          </p:val>
                                        </p:tav>
                                        <p:tav tm="100000">
                                          <p:val>
                                            <p:strVal val="#ppt_x"/>
                                          </p:val>
                                        </p:tav>
                                      </p:tavLst>
                                    </p:anim>
                                    <p:anim calcmode="lin" valueType="num">
                                      <p:cBhvr>
                                        <p:cTn id="67" dur="1000" fill="hold"/>
                                        <p:tgtEl>
                                          <p:spTgt spid="125"/>
                                        </p:tgtEl>
                                        <p:attrNameLst>
                                          <p:attrName>ppt_y</p:attrName>
                                        </p:attrNameLst>
                                      </p:cBhvr>
                                      <p:tavLst>
                                        <p:tav tm="0">
                                          <p:val>
                                            <p:strVal val="#ppt_y+.1"/>
                                          </p:val>
                                        </p:tav>
                                        <p:tav tm="100000">
                                          <p:val>
                                            <p:strVal val="#ppt_y"/>
                                          </p:val>
                                        </p:tav>
                                      </p:tavLst>
                                    </p:anim>
                                  </p:childTnLst>
                                </p:cTn>
                              </p:par>
                              <p:par>
                                <p:cTn id="68" presetID="10" presetClass="exit" presetSubtype="0" fill="hold" nodeType="withEffect">
                                  <p:stCondLst>
                                    <p:cond delay="0"/>
                                  </p:stCondLst>
                                  <p:childTnLst>
                                    <p:animEffect transition="out" filter="fade">
                                      <p:cBhvr>
                                        <p:cTn id="69" dur="500"/>
                                        <p:tgtEl>
                                          <p:spTgt spid="120"/>
                                        </p:tgtEl>
                                      </p:cBhvr>
                                    </p:animEffect>
                                    <p:set>
                                      <p:cBhvr>
                                        <p:cTn id="70" dur="1" fill="hold">
                                          <p:stCondLst>
                                            <p:cond delay="499"/>
                                          </p:stCondLst>
                                        </p:cTn>
                                        <p:tgtEl>
                                          <p:spTgt spid="120"/>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500"/>
                                        <p:tgtEl>
                                          <p:spTgt spid="69"/>
                                        </p:tgtEl>
                                      </p:cBhvr>
                                    </p:animEffect>
                                    <p:set>
                                      <p:cBhvr>
                                        <p:cTn id="73" dur="1" fill="hold">
                                          <p:stCondLst>
                                            <p:cond delay="499"/>
                                          </p:stCondLst>
                                        </p:cTn>
                                        <p:tgtEl>
                                          <p:spTgt spid="69"/>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500"/>
                                        <p:tgtEl>
                                          <p:spTgt spid="70"/>
                                        </p:tgtEl>
                                      </p:cBhvr>
                                    </p:animEffect>
                                    <p:set>
                                      <p:cBhvr>
                                        <p:cTn id="76" dur="1" fill="hold">
                                          <p:stCondLst>
                                            <p:cond delay="499"/>
                                          </p:stCondLst>
                                        </p:cTn>
                                        <p:tgtEl>
                                          <p:spTgt spid="70"/>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203"/>
                                        </p:tgtEl>
                                        <p:attrNameLst>
                                          <p:attrName>style.visibility</p:attrName>
                                        </p:attrNameLst>
                                      </p:cBhvr>
                                      <p:to>
                                        <p:strVal val="visible"/>
                                      </p:to>
                                    </p:set>
                                    <p:animEffect transition="in" filter="fade">
                                      <p:cBhvr>
                                        <p:cTn id="81" dur="500"/>
                                        <p:tgtEl>
                                          <p:spTgt spid="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125" grpId="0"/>
      <p:bldP spid="9" grpId="0" animBg="1"/>
      <p:bldP spid="9" grpId="1" animBg="1"/>
      <p:bldP spid="74" grpId="0" animBg="1"/>
      <p:bldP spid="79"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47040-23B4-446A-9F0D-22ADF9F98FF5}"/>
              </a:ext>
            </a:extLst>
          </p:cNvPr>
          <p:cNvSpPr>
            <a:spLocks noGrp="1"/>
          </p:cNvSpPr>
          <p:nvPr>
            <p:ph type="title"/>
          </p:nvPr>
        </p:nvSpPr>
        <p:spPr/>
        <p:txBody>
          <a:bodyPr/>
          <a:lstStyle/>
          <a:p>
            <a:r>
              <a:rPr lang="en-US"/>
              <a:t>AWS Outposts</a:t>
            </a:r>
          </a:p>
        </p:txBody>
      </p:sp>
      <p:sp>
        <p:nvSpPr>
          <p:cNvPr id="8" name="Rectangle 7">
            <a:extLst>
              <a:ext uri="{FF2B5EF4-FFF2-40B4-BE49-F238E27FC236}">
                <a16:creationId xmlns:a16="http://schemas.microsoft.com/office/drawing/2014/main" id="{C07E3410-6CD1-4B16-91D5-7A77475B0B98}"/>
              </a:ext>
            </a:extLst>
          </p:cNvPr>
          <p:cNvSpPr/>
          <p:nvPr/>
        </p:nvSpPr>
        <p:spPr>
          <a:xfrm>
            <a:off x="2972860" y="3198579"/>
            <a:ext cx="434617" cy="3700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74240F7B-C75B-42E0-8BEC-180E8DDC9438}"/>
              </a:ext>
            </a:extLst>
          </p:cNvPr>
          <p:cNvGrpSpPr/>
          <p:nvPr/>
        </p:nvGrpSpPr>
        <p:grpSpPr>
          <a:xfrm>
            <a:off x="3904184" y="2002098"/>
            <a:ext cx="423329" cy="427862"/>
            <a:chOff x="6741268" y="246888"/>
            <a:chExt cx="729575" cy="583634"/>
          </a:xfrm>
        </p:grpSpPr>
        <p:pic>
          <p:nvPicPr>
            <p:cNvPr id="11" name="Graphic 17">
              <a:extLst>
                <a:ext uri="{FF2B5EF4-FFF2-40B4-BE49-F238E27FC236}">
                  <a16:creationId xmlns:a16="http://schemas.microsoft.com/office/drawing/2014/main" id="{FCAD7525-A4AF-426D-9F94-64780A39E2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1105" y="30375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a:extLst>
                <a:ext uri="{FF2B5EF4-FFF2-40B4-BE49-F238E27FC236}">
                  <a16:creationId xmlns:a16="http://schemas.microsoft.com/office/drawing/2014/main" id="{0884E9E7-0C20-446B-9F15-37AFB573AF52}"/>
                </a:ext>
              </a:extLst>
            </p:cNvPr>
            <p:cNvSpPr/>
            <p:nvPr/>
          </p:nvSpPr>
          <p:spPr>
            <a:xfrm>
              <a:off x="6741268" y="246888"/>
              <a:ext cx="729575" cy="58363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4F244A44-9B43-4E46-81F1-49CEE1019F94}"/>
              </a:ext>
            </a:extLst>
          </p:cNvPr>
          <p:cNvGrpSpPr/>
          <p:nvPr/>
        </p:nvGrpSpPr>
        <p:grpSpPr>
          <a:xfrm>
            <a:off x="4579629" y="2334894"/>
            <a:ext cx="423329" cy="427862"/>
            <a:chOff x="6741268" y="246888"/>
            <a:chExt cx="729575" cy="583634"/>
          </a:xfrm>
        </p:grpSpPr>
        <p:pic>
          <p:nvPicPr>
            <p:cNvPr id="19" name="Graphic 17">
              <a:extLst>
                <a:ext uri="{FF2B5EF4-FFF2-40B4-BE49-F238E27FC236}">
                  <a16:creationId xmlns:a16="http://schemas.microsoft.com/office/drawing/2014/main" id="{F1C8683E-B5D0-4BFD-A959-C2CA4FFA60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1105" y="30375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9">
              <a:extLst>
                <a:ext uri="{FF2B5EF4-FFF2-40B4-BE49-F238E27FC236}">
                  <a16:creationId xmlns:a16="http://schemas.microsoft.com/office/drawing/2014/main" id="{93F7CDC6-33F8-4D84-B5C4-10D3DCF49A3E}"/>
                </a:ext>
              </a:extLst>
            </p:cNvPr>
            <p:cNvSpPr/>
            <p:nvPr/>
          </p:nvSpPr>
          <p:spPr>
            <a:xfrm>
              <a:off x="6741268" y="246888"/>
              <a:ext cx="729575" cy="58363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98A801D7-AB8E-4861-B33F-E6A5612C9088}"/>
              </a:ext>
            </a:extLst>
          </p:cNvPr>
          <p:cNvGrpSpPr/>
          <p:nvPr/>
        </p:nvGrpSpPr>
        <p:grpSpPr>
          <a:xfrm>
            <a:off x="3904184" y="2721067"/>
            <a:ext cx="423329" cy="427862"/>
            <a:chOff x="6741268" y="246888"/>
            <a:chExt cx="729575" cy="583634"/>
          </a:xfrm>
        </p:grpSpPr>
        <p:pic>
          <p:nvPicPr>
            <p:cNvPr id="22" name="Graphic 17">
              <a:extLst>
                <a:ext uri="{FF2B5EF4-FFF2-40B4-BE49-F238E27FC236}">
                  <a16:creationId xmlns:a16="http://schemas.microsoft.com/office/drawing/2014/main" id="{2E0C8AFD-3695-473C-9C21-9914F213C5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1105" y="30375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2">
              <a:extLst>
                <a:ext uri="{FF2B5EF4-FFF2-40B4-BE49-F238E27FC236}">
                  <a16:creationId xmlns:a16="http://schemas.microsoft.com/office/drawing/2014/main" id="{EEE5BC16-4BF7-4D50-95B9-4327B01D6E72}"/>
                </a:ext>
              </a:extLst>
            </p:cNvPr>
            <p:cNvSpPr/>
            <p:nvPr/>
          </p:nvSpPr>
          <p:spPr>
            <a:xfrm>
              <a:off x="6741268" y="246888"/>
              <a:ext cx="729575" cy="58363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EE0978FC-D3F3-4B88-9216-FCAD81997C78}"/>
              </a:ext>
            </a:extLst>
          </p:cNvPr>
          <p:cNvGrpSpPr/>
          <p:nvPr/>
        </p:nvGrpSpPr>
        <p:grpSpPr>
          <a:xfrm>
            <a:off x="1620089" y="4314559"/>
            <a:ext cx="423329" cy="427862"/>
            <a:chOff x="6741268" y="246888"/>
            <a:chExt cx="729575" cy="583634"/>
          </a:xfrm>
        </p:grpSpPr>
        <p:pic>
          <p:nvPicPr>
            <p:cNvPr id="25" name="Graphic 17">
              <a:extLst>
                <a:ext uri="{FF2B5EF4-FFF2-40B4-BE49-F238E27FC236}">
                  <a16:creationId xmlns:a16="http://schemas.microsoft.com/office/drawing/2014/main" id="{9CAE04F4-9E3E-4C5A-8DB6-017CBD4C2E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1105" y="30375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25">
              <a:extLst>
                <a:ext uri="{FF2B5EF4-FFF2-40B4-BE49-F238E27FC236}">
                  <a16:creationId xmlns:a16="http://schemas.microsoft.com/office/drawing/2014/main" id="{856A190F-813A-4F8E-9EBC-93FEFC717D1B}"/>
                </a:ext>
              </a:extLst>
            </p:cNvPr>
            <p:cNvSpPr/>
            <p:nvPr/>
          </p:nvSpPr>
          <p:spPr>
            <a:xfrm>
              <a:off x="6741268" y="246888"/>
              <a:ext cx="729575" cy="58363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B0AC0515-472A-4FAE-9D3E-4E885886DD72}"/>
              </a:ext>
            </a:extLst>
          </p:cNvPr>
          <p:cNvGrpSpPr/>
          <p:nvPr/>
        </p:nvGrpSpPr>
        <p:grpSpPr>
          <a:xfrm>
            <a:off x="1354803" y="3647225"/>
            <a:ext cx="423329" cy="427862"/>
            <a:chOff x="6741268" y="246888"/>
            <a:chExt cx="729575" cy="583634"/>
          </a:xfrm>
        </p:grpSpPr>
        <p:pic>
          <p:nvPicPr>
            <p:cNvPr id="28" name="Graphic 17">
              <a:extLst>
                <a:ext uri="{FF2B5EF4-FFF2-40B4-BE49-F238E27FC236}">
                  <a16:creationId xmlns:a16="http://schemas.microsoft.com/office/drawing/2014/main" id="{F3978FE0-0D02-406F-87AC-5217876566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1105" y="30375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28">
              <a:extLst>
                <a:ext uri="{FF2B5EF4-FFF2-40B4-BE49-F238E27FC236}">
                  <a16:creationId xmlns:a16="http://schemas.microsoft.com/office/drawing/2014/main" id="{4953C836-ECC9-4746-A178-FA525F8766C9}"/>
                </a:ext>
              </a:extLst>
            </p:cNvPr>
            <p:cNvSpPr/>
            <p:nvPr/>
          </p:nvSpPr>
          <p:spPr>
            <a:xfrm>
              <a:off x="6741268" y="246888"/>
              <a:ext cx="729575" cy="58363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8A58FE6D-6FDC-49E9-9B2A-7883D44AC7E1}"/>
              </a:ext>
            </a:extLst>
          </p:cNvPr>
          <p:cNvSpPr/>
          <p:nvPr/>
        </p:nvSpPr>
        <p:spPr>
          <a:xfrm>
            <a:off x="726393" y="1439906"/>
            <a:ext cx="4667909" cy="3978188"/>
          </a:xfrm>
          <a:prstGeom prst="rect">
            <a:avLst/>
          </a:prstGeom>
          <a:noFill/>
          <a:ln w="12700">
            <a:solidFill>
              <a:srgbClr val="5B9CD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solidFill>
                  <a:srgbClr val="5B9CD5"/>
                </a:solidFill>
                <a:latin typeface="Arial" panose="020B0604020202020204" pitchFamily="34" charset="0"/>
                <a:cs typeface="Arial" panose="020B0604020202020204" pitchFamily="34" charset="0"/>
              </a:rPr>
              <a:t>AWS Region</a:t>
            </a:r>
          </a:p>
        </p:txBody>
      </p:sp>
      <p:pic>
        <p:nvPicPr>
          <p:cNvPr id="31" name="Graphic 30">
            <a:extLst>
              <a:ext uri="{FF2B5EF4-FFF2-40B4-BE49-F238E27FC236}">
                <a16:creationId xmlns:a16="http://schemas.microsoft.com/office/drawing/2014/main" id="{2F21E495-003A-4A3F-8D32-9A91FA8AE62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6393" y="1441959"/>
            <a:ext cx="221072" cy="279311"/>
          </a:xfrm>
          <a:prstGeom prst="rect">
            <a:avLst/>
          </a:prstGeom>
        </p:spPr>
      </p:pic>
      <p:sp>
        <p:nvSpPr>
          <p:cNvPr id="32" name="TextBox 31">
            <a:extLst>
              <a:ext uri="{FF2B5EF4-FFF2-40B4-BE49-F238E27FC236}">
                <a16:creationId xmlns:a16="http://schemas.microsoft.com/office/drawing/2014/main" id="{603E99CA-A904-4C5C-BB55-4430D99C533F}"/>
              </a:ext>
            </a:extLst>
          </p:cNvPr>
          <p:cNvSpPr txBox="1"/>
          <p:nvPr/>
        </p:nvSpPr>
        <p:spPr>
          <a:xfrm>
            <a:off x="4457802" y="2108786"/>
            <a:ext cx="528536" cy="203068"/>
          </a:xfrm>
          <a:prstGeom prst="rect">
            <a:avLst/>
          </a:prstGeom>
          <a:noFill/>
        </p:spPr>
        <p:txBody>
          <a:bodyPr wrap="none" rtlCol="0">
            <a:spAutoFit/>
          </a:bodyPr>
          <a:lstStyle/>
          <a:p>
            <a:r>
              <a:rPr lang="en-US" sz="1200"/>
              <a:t>Data center</a:t>
            </a:r>
          </a:p>
        </p:txBody>
      </p:sp>
      <p:sp>
        <p:nvSpPr>
          <p:cNvPr id="33" name="Rectangle 32">
            <a:extLst>
              <a:ext uri="{FF2B5EF4-FFF2-40B4-BE49-F238E27FC236}">
                <a16:creationId xmlns:a16="http://schemas.microsoft.com/office/drawing/2014/main" id="{2A143474-0674-472C-A9E3-C73B27172C21}"/>
              </a:ext>
            </a:extLst>
          </p:cNvPr>
          <p:cNvSpPr/>
          <p:nvPr/>
        </p:nvSpPr>
        <p:spPr>
          <a:xfrm>
            <a:off x="3433575" y="1556233"/>
            <a:ext cx="1859128" cy="1829793"/>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b="1">
                <a:solidFill>
                  <a:srgbClr val="5B9CD5"/>
                </a:solidFill>
                <a:latin typeface="Arial" panose="020B0604020202020204" pitchFamily="34" charset="0"/>
                <a:cs typeface="Arial" panose="020B0604020202020204" pitchFamily="34" charset="0"/>
              </a:rPr>
              <a:t>Availability Zone</a:t>
            </a:r>
          </a:p>
        </p:txBody>
      </p:sp>
      <p:sp>
        <p:nvSpPr>
          <p:cNvPr id="34" name="Rectangle 33">
            <a:extLst>
              <a:ext uri="{FF2B5EF4-FFF2-40B4-BE49-F238E27FC236}">
                <a16:creationId xmlns:a16="http://schemas.microsoft.com/office/drawing/2014/main" id="{FFD7F61A-C11A-480A-9B71-76311C557E9F}"/>
              </a:ext>
            </a:extLst>
          </p:cNvPr>
          <p:cNvSpPr/>
          <p:nvPr/>
        </p:nvSpPr>
        <p:spPr>
          <a:xfrm>
            <a:off x="902190" y="3198578"/>
            <a:ext cx="1551387" cy="1829793"/>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b="1">
                <a:solidFill>
                  <a:srgbClr val="5B9CD5"/>
                </a:solidFill>
                <a:latin typeface="Arial" panose="020B0604020202020204" pitchFamily="34" charset="0"/>
                <a:cs typeface="Arial" panose="020B0604020202020204" pitchFamily="34" charset="0"/>
              </a:rPr>
              <a:t>Availability Zone</a:t>
            </a:r>
          </a:p>
        </p:txBody>
      </p:sp>
      <p:cxnSp>
        <p:nvCxnSpPr>
          <p:cNvPr id="36" name="Straight Connector 35">
            <a:extLst>
              <a:ext uri="{FF2B5EF4-FFF2-40B4-BE49-F238E27FC236}">
                <a16:creationId xmlns:a16="http://schemas.microsoft.com/office/drawing/2014/main" id="{A803C647-43D7-40FA-B149-36AD68D8C2CC}"/>
              </a:ext>
            </a:extLst>
          </p:cNvPr>
          <p:cNvCxnSpPr>
            <a:stCxn id="16" idx="2"/>
            <a:endCxn id="23" idx="0"/>
          </p:cNvCxnSpPr>
          <p:nvPr/>
        </p:nvCxnSpPr>
        <p:spPr>
          <a:xfrm>
            <a:off x="4115849" y="2429960"/>
            <a:ext cx="0" cy="291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A4035D5-32C7-49B5-8178-9D016B0F09B1}"/>
              </a:ext>
            </a:extLst>
          </p:cNvPr>
          <p:cNvCxnSpPr>
            <a:cxnSpLocks/>
            <a:stCxn id="16" idx="3"/>
          </p:cNvCxnSpPr>
          <p:nvPr/>
        </p:nvCxnSpPr>
        <p:spPr>
          <a:xfrm>
            <a:off x="4327513" y="2216029"/>
            <a:ext cx="252115" cy="193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84D6E34-E97A-404A-A783-0F8CD5DFAE80}"/>
              </a:ext>
            </a:extLst>
          </p:cNvPr>
          <p:cNvCxnSpPr>
            <a:cxnSpLocks/>
            <a:endCxn id="23" idx="3"/>
          </p:cNvCxnSpPr>
          <p:nvPr/>
        </p:nvCxnSpPr>
        <p:spPr>
          <a:xfrm flipH="1">
            <a:off x="4327513" y="2653616"/>
            <a:ext cx="252115" cy="2813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A45D7F2-2975-4362-BB22-2EB5F388850B}"/>
              </a:ext>
            </a:extLst>
          </p:cNvPr>
          <p:cNvCxnSpPr>
            <a:stCxn id="29" idx="2"/>
            <a:endCxn id="26" idx="0"/>
          </p:cNvCxnSpPr>
          <p:nvPr/>
        </p:nvCxnSpPr>
        <p:spPr>
          <a:xfrm>
            <a:off x="1566468" y="4075087"/>
            <a:ext cx="265286" cy="239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9162A4-D1D7-451B-88D0-1EA8587CFD1E}"/>
              </a:ext>
            </a:extLst>
          </p:cNvPr>
          <p:cNvCxnSpPr/>
          <p:nvPr/>
        </p:nvCxnSpPr>
        <p:spPr>
          <a:xfrm flipV="1">
            <a:off x="2453577" y="3036589"/>
            <a:ext cx="979998" cy="306027"/>
          </a:xfrm>
          <a:prstGeom prst="line">
            <a:avLst/>
          </a:prstGeom>
        </p:spPr>
        <p:style>
          <a:lnRef idx="1">
            <a:schemeClr val="accent1"/>
          </a:lnRef>
          <a:fillRef idx="0">
            <a:schemeClr val="accent1"/>
          </a:fillRef>
          <a:effectRef idx="0">
            <a:schemeClr val="accent1"/>
          </a:effectRef>
          <a:fontRef idx="minor">
            <a:schemeClr val="tx1"/>
          </a:fontRef>
        </p:style>
      </p:cxnSp>
      <p:pic>
        <p:nvPicPr>
          <p:cNvPr id="47" name="Graphic 12">
            <a:extLst>
              <a:ext uri="{FF2B5EF4-FFF2-40B4-BE49-F238E27FC236}">
                <a16:creationId xmlns:a16="http://schemas.microsoft.com/office/drawing/2014/main" id="{947AC775-EC28-4900-AD85-9113BDE1A3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4725" y="2063885"/>
            <a:ext cx="272655" cy="344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Box 29">
            <a:extLst>
              <a:ext uri="{FF2B5EF4-FFF2-40B4-BE49-F238E27FC236}">
                <a16:creationId xmlns:a16="http://schemas.microsoft.com/office/drawing/2014/main" id="{C79016DB-E4E5-4BF7-856F-33AD1F98064C}"/>
              </a:ext>
            </a:extLst>
          </p:cNvPr>
          <p:cNvSpPr txBox="1">
            <a:spLocks noChangeArrowheads="1"/>
          </p:cNvSpPr>
          <p:nvPr/>
        </p:nvSpPr>
        <p:spPr bwMode="auto">
          <a:xfrm>
            <a:off x="2300234" y="2411229"/>
            <a:ext cx="73810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solidFill>
                  <a:srgbClr val="000000"/>
                </a:solidFill>
                <a:latin typeface="Arial" panose="020B0604020202020204" pitchFamily="34" charset="0"/>
                <a:cs typeface="Arial" panose="020B0604020202020204" pitchFamily="34" charset="0"/>
              </a:rPr>
              <a:t>Internet</a:t>
            </a:r>
          </a:p>
        </p:txBody>
      </p:sp>
      <p:sp>
        <p:nvSpPr>
          <p:cNvPr id="49" name="TextBox 35">
            <a:extLst>
              <a:ext uri="{FF2B5EF4-FFF2-40B4-BE49-F238E27FC236}">
                <a16:creationId xmlns:a16="http://schemas.microsoft.com/office/drawing/2014/main" id="{36D4225B-B87D-490F-92E2-636E70510BBE}"/>
              </a:ext>
            </a:extLst>
          </p:cNvPr>
          <p:cNvSpPr txBox="1">
            <a:spLocks noChangeArrowheads="1"/>
          </p:cNvSpPr>
          <p:nvPr/>
        </p:nvSpPr>
        <p:spPr bwMode="auto">
          <a:xfrm>
            <a:off x="3014835" y="4164687"/>
            <a:ext cx="8142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a:latin typeface="Arial" panose="020B0604020202020204" pitchFamily="34" charset="0"/>
                <a:ea typeface="Amazon Ember" panose="020B0603020204020204" pitchFamily="34" charset="0"/>
                <a:cs typeface="Arial" panose="020B0604020202020204" pitchFamily="34" charset="0"/>
              </a:rPr>
              <a:t>AWS Global Backbone</a:t>
            </a:r>
          </a:p>
        </p:txBody>
      </p:sp>
      <p:pic>
        <p:nvPicPr>
          <p:cNvPr id="50" name="Graphic 12">
            <a:extLst>
              <a:ext uri="{FF2B5EF4-FFF2-40B4-BE49-F238E27FC236}">
                <a16:creationId xmlns:a16="http://schemas.microsoft.com/office/drawing/2014/main" id="{522530FD-5741-4360-BE2B-FCB01B822A7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89333" y="3883470"/>
            <a:ext cx="265286" cy="335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Rectangle 50">
            <a:extLst>
              <a:ext uri="{FF2B5EF4-FFF2-40B4-BE49-F238E27FC236}">
                <a16:creationId xmlns:a16="http://schemas.microsoft.com/office/drawing/2014/main" id="{18418F4F-5D40-40B4-9B96-EEB4BD79FE43}"/>
              </a:ext>
            </a:extLst>
          </p:cNvPr>
          <p:cNvSpPr/>
          <p:nvPr/>
        </p:nvSpPr>
        <p:spPr>
          <a:xfrm>
            <a:off x="3032142" y="3850170"/>
            <a:ext cx="748237" cy="703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B1373B16-47E9-4F05-80A7-602E3380CB2B}"/>
              </a:ext>
            </a:extLst>
          </p:cNvPr>
          <p:cNvSpPr/>
          <p:nvPr/>
        </p:nvSpPr>
        <p:spPr>
          <a:xfrm>
            <a:off x="2379709" y="2009927"/>
            <a:ext cx="579151" cy="703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AFDE6B8C-6BC8-459D-A773-B5CDC5213A47}"/>
              </a:ext>
            </a:extLst>
          </p:cNvPr>
          <p:cNvSpPr txBox="1"/>
          <p:nvPr/>
        </p:nvSpPr>
        <p:spPr>
          <a:xfrm>
            <a:off x="3798977" y="1782326"/>
            <a:ext cx="528536" cy="203068"/>
          </a:xfrm>
          <a:prstGeom prst="rect">
            <a:avLst/>
          </a:prstGeom>
          <a:noFill/>
        </p:spPr>
        <p:txBody>
          <a:bodyPr wrap="none" rtlCol="0">
            <a:spAutoFit/>
          </a:bodyPr>
          <a:lstStyle/>
          <a:p>
            <a:r>
              <a:rPr lang="en-US" sz="1200"/>
              <a:t>Data center</a:t>
            </a:r>
          </a:p>
        </p:txBody>
      </p:sp>
      <p:sp>
        <p:nvSpPr>
          <p:cNvPr id="54" name="TextBox 53">
            <a:extLst>
              <a:ext uri="{FF2B5EF4-FFF2-40B4-BE49-F238E27FC236}">
                <a16:creationId xmlns:a16="http://schemas.microsoft.com/office/drawing/2014/main" id="{007EB61B-708E-48E0-A170-F5B693476A5F}"/>
              </a:ext>
            </a:extLst>
          </p:cNvPr>
          <p:cNvSpPr txBox="1"/>
          <p:nvPr/>
        </p:nvSpPr>
        <p:spPr>
          <a:xfrm>
            <a:off x="3732885" y="3091134"/>
            <a:ext cx="1309179" cy="276999"/>
          </a:xfrm>
          <a:prstGeom prst="rect">
            <a:avLst/>
          </a:prstGeom>
          <a:noFill/>
        </p:spPr>
        <p:txBody>
          <a:bodyPr wrap="square" rtlCol="0">
            <a:spAutoFit/>
          </a:bodyPr>
          <a:lstStyle/>
          <a:p>
            <a:r>
              <a:rPr lang="en-US" sz="1200"/>
              <a:t>Data center</a:t>
            </a:r>
          </a:p>
        </p:txBody>
      </p:sp>
      <p:sp>
        <p:nvSpPr>
          <p:cNvPr id="55" name="TextBox 54">
            <a:extLst>
              <a:ext uri="{FF2B5EF4-FFF2-40B4-BE49-F238E27FC236}">
                <a16:creationId xmlns:a16="http://schemas.microsoft.com/office/drawing/2014/main" id="{99FA0306-BC47-4155-97A8-3D3D240B8765}"/>
              </a:ext>
            </a:extLst>
          </p:cNvPr>
          <p:cNvSpPr txBox="1"/>
          <p:nvPr/>
        </p:nvSpPr>
        <p:spPr>
          <a:xfrm>
            <a:off x="1150455" y="3426590"/>
            <a:ext cx="989043" cy="276999"/>
          </a:xfrm>
          <a:prstGeom prst="rect">
            <a:avLst/>
          </a:prstGeom>
          <a:noFill/>
        </p:spPr>
        <p:txBody>
          <a:bodyPr wrap="square" rtlCol="0">
            <a:spAutoFit/>
          </a:bodyPr>
          <a:lstStyle/>
          <a:p>
            <a:r>
              <a:rPr lang="en-US" sz="1200"/>
              <a:t>Data center</a:t>
            </a:r>
          </a:p>
        </p:txBody>
      </p:sp>
      <p:sp>
        <p:nvSpPr>
          <p:cNvPr id="56" name="TextBox 55">
            <a:extLst>
              <a:ext uri="{FF2B5EF4-FFF2-40B4-BE49-F238E27FC236}">
                <a16:creationId xmlns:a16="http://schemas.microsoft.com/office/drawing/2014/main" id="{DFE78BCA-AEC1-40F2-A9AB-E6C115BD3D62}"/>
              </a:ext>
            </a:extLst>
          </p:cNvPr>
          <p:cNvSpPr txBox="1"/>
          <p:nvPr/>
        </p:nvSpPr>
        <p:spPr>
          <a:xfrm>
            <a:off x="1354803" y="4697896"/>
            <a:ext cx="979998" cy="276999"/>
          </a:xfrm>
          <a:prstGeom prst="rect">
            <a:avLst/>
          </a:prstGeom>
          <a:noFill/>
        </p:spPr>
        <p:txBody>
          <a:bodyPr wrap="square" rtlCol="0">
            <a:spAutoFit/>
          </a:bodyPr>
          <a:lstStyle/>
          <a:p>
            <a:r>
              <a:rPr lang="en-US" sz="1200"/>
              <a:t>Data center</a:t>
            </a:r>
          </a:p>
        </p:txBody>
      </p:sp>
      <p:cxnSp>
        <p:nvCxnSpPr>
          <p:cNvPr id="58" name="Straight Connector 57">
            <a:extLst>
              <a:ext uri="{FF2B5EF4-FFF2-40B4-BE49-F238E27FC236}">
                <a16:creationId xmlns:a16="http://schemas.microsoft.com/office/drawing/2014/main" id="{83E43FDA-9B10-4664-B419-F32C1D5BB3BB}"/>
              </a:ext>
            </a:extLst>
          </p:cNvPr>
          <p:cNvCxnSpPr>
            <a:endCxn id="52" idx="3"/>
          </p:cNvCxnSpPr>
          <p:nvPr/>
        </p:nvCxnSpPr>
        <p:spPr>
          <a:xfrm flipH="1">
            <a:off x="2958860" y="2334894"/>
            <a:ext cx="474715" cy="26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5E986C7D-EF0E-491C-869D-5BE3FB19AB66}"/>
              </a:ext>
            </a:extLst>
          </p:cNvPr>
          <p:cNvCxnSpPr/>
          <p:nvPr/>
        </p:nvCxnSpPr>
        <p:spPr>
          <a:xfrm flipV="1">
            <a:off x="1968081" y="2551658"/>
            <a:ext cx="411628" cy="646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82AEA87-FD54-4B5F-A3BE-1C9EC1698BBF}"/>
              </a:ext>
            </a:extLst>
          </p:cNvPr>
          <p:cNvCxnSpPr/>
          <p:nvPr/>
        </p:nvCxnSpPr>
        <p:spPr>
          <a:xfrm>
            <a:off x="2453577" y="3688914"/>
            <a:ext cx="578565" cy="27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13B587C-CA1F-4EE2-B13E-9A80059DF8BE}"/>
              </a:ext>
            </a:extLst>
          </p:cNvPr>
          <p:cNvCxnSpPr/>
          <p:nvPr/>
        </p:nvCxnSpPr>
        <p:spPr>
          <a:xfrm flipV="1">
            <a:off x="3490458" y="3391735"/>
            <a:ext cx="289921" cy="458435"/>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6B853CE-1108-DC4C-94AD-350EB4B2A9B2}"/>
              </a:ext>
            </a:extLst>
          </p:cNvPr>
          <p:cNvSpPr txBox="1"/>
          <p:nvPr/>
        </p:nvSpPr>
        <p:spPr>
          <a:xfrm>
            <a:off x="2250771" y="1064726"/>
            <a:ext cx="880562" cy="369332"/>
          </a:xfrm>
          <a:prstGeom prst="rect">
            <a:avLst/>
          </a:prstGeom>
          <a:noFill/>
        </p:spPr>
        <p:txBody>
          <a:bodyPr wrap="none" rtlCol="0">
            <a:spAutoFit/>
          </a:bodyPr>
          <a:lstStyle/>
          <a:p>
            <a:r>
              <a:rPr lang="en-US"/>
              <a:t>Oregon</a:t>
            </a:r>
          </a:p>
        </p:txBody>
      </p:sp>
      <p:cxnSp>
        <p:nvCxnSpPr>
          <p:cNvPr id="113" name="Straight Connector 112">
            <a:extLst>
              <a:ext uri="{FF2B5EF4-FFF2-40B4-BE49-F238E27FC236}">
                <a16:creationId xmlns:a16="http://schemas.microsoft.com/office/drawing/2014/main" id="{8CFD9C3D-A23C-A3C5-8223-41268D96FBCE}"/>
              </a:ext>
            </a:extLst>
          </p:cNvPr>
          <p:cNvCxnSpPr>
            <a:cxnSpLocks/>
            <a:stCxn id="51" idx="3"/>
          </p:cNvCxnSpPr>
          <p:nvPr/>
        </p:nvCxnSpPr>
        <p:spPr>
          <a:xfrm flipV="1">
            <a:off x="3780379" y="4112692"/>
            <a:ext cx="3529549" cy="89158"/>
          </a:xfrm>
          <a:prstGeom prst="line">
            <a:avLst/>
          </a:prstGeom>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31D14546-69E7-4BB6-60DA-81F995742387}"/>
              </a:ext>
            </a:extLst>
          </p:cNvPr>
          <p:cNvSpPr txBox="1"/>
          <p:nvPr/>
        </p:nvSpPr>
        <p:spPr>
          <a:xfrm>
            <a:off x="2315669" y="5641340"/>
            <a:ext cx="7755456" cy="369332"/>
          </a:xfrm>
          <a:prstGeom prst="rect">
            <a:avLst/>
          </a:prstGeom>
          <a:noFill/>
        </p:spPr>
        <p:txBody>
          <a:bodyPr wrap="none" rtlCol="0">
            <a:spAutoFit/>
          </a:bodyPr>
          <a:lstStyle/>
          <a:p>
            <a:r>
              <a:rPr lang="en-US"/>
              <a:t>Extends an AWS Region to customer on-premises for lower latency access to AWS</a:t>
            </a:r>
          </a:p>
        </p:txBody>
      </p:sp>
      <p:sp>
        <p:nvSpPr>
          <p:cNvPr id="79" name="Rectangle 78">
            <a:extLst>
              <a:ext uri="{FF2B5EF4-FFF2-40B4-BE49-F238E27FC236}">
                <a16:creationId xmlns:a16="http://schemas.microsoft.com/office/drawing/2014/main" id="{9A88F540-E74C-919D-5ACC-D3CB64F5B182}"/>
              </a:ext>
            </a:extLst>
          </p:cNvPr>
          <p:cNvSpPr/>
          <p:nvPr/>
        </p:nvSpPr>
        <p:spPr>
          <a:xfrm>
            <a:off x="726393" y="1445754"/>
            <a:ext cx="8059733" cy="4127414"/>
          </a:xfrm>
          <a:prstGeom prst="rect">
            <a:avLst/>
          </a:prstGeom>
          <a:noFill/>
          <a:ln w="12700">
            <a:solidFill>
              <a:srgbClr val="5B9CD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solidFill>
                  <a:srgbClr val="5B9CD5"/>
                </a:solidFill>
                <a:latin typeface="Arial" panose="020B0604020202020204" pitchFamily="34" charset="0"/>
                <a:cs typeface="Arial" panose="020B0604020202020204" pitchFamily="34" charset="0"/>
              </a:rPr>
              <a:t>AWS Region</a:t>
            </a:r>
          </a:p>
        </p:txBody>
      </p:sp>
      <p:sp>
        <p:nvSpPr>
          <p:cNvPr id="63" name="Rectangle 62">
            <a:extLst>
              <a:ext uri="{FF2B5EF4-FFF2-40B4-BE49-F238E27FC236}">
                <a16:creationId xmlns:a16="http://schemas.microsoft.com/office/drawing/2014/main" id="{7E0DB4D6-B3A8-4DDC-7C40-01E1897243E6}"/>
              </a:ext>
            </a:extLst>
          </p:cNvPr>
          <p:cNvSpPr/>
          <p:nvPr/>
        </p:nvSpPr>
        <p:spPr>
          <a:xfrm>
            <a:off x="7312239" y="3509510"/>
            <a:ext cx="3259671" cy="1902736"/>
          </a:xfrm>
          <a:prstGeom prst="rect">
            <a:avLst/>
          </a:prstGeom>
          <a:noFill/>
          <a:ln w="12700" cap="flat" cmpd="sng" algn="ctr">
            <a:solidFill>
              <a:srgbClr val="5A6B86"/>
            </a:solidFill>
            <a:prstDash val="solid"/>
            <a:miter lim="800000"/>
          </a:ln>
          <a:effectLst/>
        </p:spPr>
        <p:txBody>
          <a:bodyPr lIns="457200" tIns="9144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u="none" strike="noStrike" kern="0" cap="none" spc="0" normalizeH="0" baseline="0" noProof="0">
                <a:ln>
                  <a:noFill/>
                </a:ln>
                <a:solidFill>
                  <a:srgbClr val="5A6B86"/>
                </a:solidFill>
                <a:effectLst/>
                <a:uLnTx/>
                <a:uFillTx/>
                <a:latin typeface="Open Sans" panose="020B0606030504020204" pitchFamily="34" charset="0"/>
                <a:ea typeface="+mn-ea"/>
                <a:cs typeface="Open Sans" panose="020B0606030504020204" pitchFamily="34" charset="0"/>
              </a:rPr>
              <a:t>On-premises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u="none" strike="noStrike" kern="0" cap="none" spc="0" normalizeH="0" baseline="0" noProof="0">
                <a:ln>
                  <a:noFill/>
                </a:ln>
                <a:solidFill>
                  <a:srgbClr val="5A6B86"/>
                </a:solidFill>
                <a:effectLst/>
                <a:uLnTx/>
                <a:uFillTx/>
                <a:latin typeface="Open Sans" panose="020B0606030504020204" pitchFamily="34" charset="0"/>
                <a:ea typeface="+mn-ea"/>
                <a:cs typeface="Open Sans" panose="020B0606030504020204" pitchFamily="34" charset="0"/>
              </a:rPr>
              <a:t>data center</a:t>
            </a:r>
          </a:p>
        </p:txBody>
      </p:sp>
      <p:pic>
        <p:nvPicPr>
          <p:cNvPr id="64" name="Graphic 22">
            <a:extLst>
              <a:ext uri="{FF2B5EF4-FFF2-40B4-BE49-F238E27FC236}">
                <a16:creationId xmlns:a16="http://schemas.microsoft.com/office/drawing/2014/main" id="{1F9E5ECA-CDC5-86F9-2459-A1AC7A0F8E4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09928" y="3516855"/>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Graphic 18">
            <a:extLst>
              <a:ext uri="{FF2B5EF4-FFF2-40B4-BE49-F238E27FC236}">
                <a16:creationId xmlns:a16="http://schemas.microsoft.com/office/drawing/2014/main" id="{23208D9D-19B4-5FAD-60C6-35C973EAE33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46915" y="3964676"/>
            <a:ext cx="444623" cy="444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TextBox 12">
            <a:extLst>
              <a:ext uri="{FF2B5EF4-FFF2-40B4-BE49-F238E27FC236}">
                <a16:creationId xmlns:a16="http://schemas.microsoft.com/office/drawing/2014/main" id="{B7790BF3-6DF5-FF50-52A2-4512FDF964DD}"/>
              </a:ext>
            </a:extLst>
          </p:cNvPr>
          <p:cNvSpPr txBox="1">
            <a:spLocks noChangeArrowheads="1"/>
          </p:cNvSpPr>
          <p:nvPr/>
        </p:nvSpPr>
        <p:spPr bwMode="auto">
          <a:xfrm>
            <a:off x="5494276" y="4391549"/>
            <a:ext cx="120344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Direct Connect</a:t>
            </a:r>
          </a:p>
        </p:txBody>
      </p:sp>
      <p:pic>
        <p:nvPicPr>
          <p:cNvPr id="71" name="Graphic 21">
            <a:extLst>
              <a:ext uri="{FF2B5EF4-FFF2-40B4-BE49-F238E27FC236}">
                <a16:creationId xmlns:a16="http://schemas.microsoft.com/office/drawing/2014/main" id="{29099FF9-DECF-8C5A-D96C-AEF9B08DBB0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801972" y="4356248"/>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TextBox 38">
            <a:extLst>
              <a:ext uri="{FF2B5EF4-FFF2-40B4-BE49-F238E27FC236}">
                <a16:creationId xmlns:a16="http://schemas.microsoft.com/office/drawing/2014/main" id="{07D93353-4AF7-956A-6A58-D078F5B35175}"/>
              </a:ext>
            </a:extLst>
          </p:cNvPr>
          <p:cNvSpPr txBox="1">
            <a:spLocks noChangeArrowheads="1"/>
          </p:cNvSpPr>
          <p:nvPr/>
        </p:nvSpPr>
        <p:spPr bwMode="auto">
          <a:xfrm>
            <a:off x="9500347" y="4927748"/>
            <a:ext cx="107156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solidFill>
                  <a:srgbClr val="000000"/>
                </a:solidFill>
                <a:latin typeface="Arial" panose="020B0604020202020204" pitchFamily="34" charset="0"/>
                <a:cs typeface="Arial" panose="020B0604020202020204" pitchFamily="34" charset="0"/>
              </a:rPr>
              <a:t>On-prem server</a:t>
            </a:r>
          </a:p>
        </p:txBody>
      </p:sp>
      <p:sp>
        <p:nvSpPr>
          <p:cNvPr id="4" name="Freeform: Shape 3">
            <a:extLst>
              <a:ext uri="{FF2B5EF4-FFF2-40B4-BE49-F238E27FC236}">
                <a16:creationId xmlns:a16="http://schemas.microsoft.com/office/drawing/2014/main" id="{38FA42BA-D91D-E4F7-59F8-CE7BFE6231BB}"/>
              </a:ext>
            </a:extLst>
          </p:cNvPr>
          <p:cNvSpPr/>
          <p:nvPr/>
        </p:nvSpPr>
        <p:spPr>
          <a:xfrm>
            <a:off x="2769898" y="4551977"/>
            <a:ext cx="6934756" cy="460584"/>
          </a:xfrm>
          <a:custGeom>
            <a:avLst/>
            <a:gdLst>
              <a:gd name="connsiteX0" fmla="*/ 6934756 w 6934756"/>
              <a:gd name="connsiteY0" fmla="*/ 0 h 460584"/>
              <a:gd name="connsiteX1" fmla="*/ 4845652 w 6934756"/>
              <a:gd name="connsiteY1" fmla="*/ 213582 h 460584"/>
              <a:gd name="connsiteX2" fmla="*/ 3230435 w 6934756"/>
              <a:gd name="connsiteY2" fmla="*/ 460537 h 460584"/>
              <a:gd name="connsiteX3" fmla="*/ 0 w 6934756"/>
              <a:gd name="connsiteY3" fmla="*/ 193559 h 460584"/>
            </a:gdLst>
            <a:ahLst/>
            <a:cxnLst>
              <a:cxn ang="0">
                <a:pos x="connsiteX0" y="connsiteY0"/>
              </a:cxn>
              <a:cxn ang="0">
                <a:pos x="connsiteX1" y="connsiteY1"/>
              </a:cxn>
              <a:cxn ang="0">
                <a:pos x="connsiteX2" y="connsiteY2"/>
              </a:cxn>
              <a:cxn ang="0">
                <a:pos x="connsiteX3" y="connsiteY3"/>
              </a:cxn>
            </a:cxnLst>
            <a:rect l="l" t="t" r="r" b="b"/>
            <a:pathLst>
              <a:path w="6934756" h="460584">
                <a:moveTo>
                  <a:pt x="6934756" y="0"/>
                </a:moveTo>
                <a:lnTo>
                  <a:pt x="4845652" y="213582"/>
                </a:lnTo>
                <a:cubicBezTo>
                  <a:pt x="4228265" y="290338"/>
                  <a:pt x="4038044" y="463874"/>
                  <a:pt x="3230435" y="460537"/>
                </a:cubicBezTo>
                <a:cubicBezTo>
                  <a:pt x="2422826" y="457200"/>
                  <a:pt x="1211413" y="325379"/>
                  <a:pt x="0" y="193559"/>
                </a:cubicBezTo>
              </a:path>
            </a:pathLst>
          </a:custGeom>
          <a:noFill/>
          <a:ln w="38100">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Graphic 9">
            <a:extLst>
              <a:ext uri="{FF2B5EF4-FFF2-40B4-BE49-F238E27FC236}">
                <a16:creationId xmlns:a16="http://schemas.microsoft.com/office/drawing/2014/main" id="{C76F1E33-E28D-E3B2-FED0-275278E45F1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70797" y="406004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 name="TextBox 21">
            <a:extLst>
              <a:ext uri="{FF2B5EF4-FFF2-40B4-BE49-F238E27FC236}">
                <a16:creationId xmlns:a16="http://schemas.microsoft.com/office/drawing/2014/main" id="{7F0AF740-C823-E407-E8F2-4C543F452D25}"/>
              </a:ext>
            </a:extLst>
          </p:cNvPr>
          <p:cNvSpPr txBox="1">
            <a:spLocks noChangeArrowheads="1"/>
          </p:cNvSpPr>
          <p:nvPr/>
        </p:nvSpPr>
        <p:spPr bwMode="auto">
          <a:xfrm>
            <a:off x="7516793" y="4822048"/>
            <a:ext cx="13179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AWS Outposts</a:t>
            </a:r>
          </a:p>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rack</a:t>
            </a:r>
            <a:endParaRPr lang="en-US" altLang="en-US" sz="1000">
              <a:latin typeface="Arial" panose="020B0604020202020204" pitchFamily="34" charset="0"/>
              <a:ea typeface="Amazon Ember" panose="020B0603020204020204" pitchFamily="34" charset="0"/>
              <a:cs typeface="Arial" panose="020B0604020202020204" pitchFamily="34" charset="0"/>
            </a:endParaRPr>
          </a:p>
        </p:txBody>
      </p:sp>
      <p:cxnSp>
        <p:nvCxnSpPr>
          <p:cNvPr id="12" name="Straight Arrow Connector 11">
            <a:extLst>
              <a:ext uri="{FF2B5EF4-FFF2-40B4-BE49-F238E27FC236}">
                <a16:creationId xmlns:a16="http://schemas.microsoft.com/office/drawing/2014/main" id="{F7022C25-CCBE-23ED-1072-2B75BEDF1A36}"/>
              </a:ext>
            </a:extLst>
          </p:cNvPr>
          <p:cNvCxnSpPr>
            <a:cxnSpLocks/>
          </p:cNvCxnSpPr>
          <p:nvPr/>
        </p:nvCxnSpPr>
        <p:spPr>
          <a:xfrm flipH="1">
            <a:off x="8443182" y="4460878"/>
            <a:ext cx="1358790" cy="0"/>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F1805783-2098-E2A4-329A-2E4F038D65D2}"/>
              </a:ext>
            </a:extLst>
          </p:cNvPr>
          <p:cNvCxnSpPr>
            <a:cxnSpLocks/>
          </p:cNvCxnSpPr>
          <p:nvPr/>
        </p:nvCxnSpPr>
        <p:spPr>
          <a:xfrm flipH="1">
            <a:off x="8443182" y="4668548"/>
            <a:ext cx="1358790" cy="0"/>
          </a:xfrm>
          <a:prstGeom prst="straightConnector1">
            <a:avLst/>
          </a:prstGeom>
          <a:ln w="57150">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9DC009D7-DB8E-7FBB-0FFC-E9787F5E4E36}"/>
              </a:ext>
            </a:extLst>
          </p:cNvPr>
          <p:cNvGrpSpPr/>
          <p:nvPr/>
        </p:nvGrpSpPr>
        <p:grpSpPr>
          <a:xfrm>
            <a:off x="654811" y="1412667"/>
            <a:ext cx="9970721" cy="4235625"/>
            <a:chOff x="803295" y="1429679"/>
            <a:chExt cx="9970721" cy="4235625"/>
          </a:xfrm>
        </p:grpSpPr>
        <p:sp>
          <p:nvSpPr>
            <p:cNvPr id="82" name="Rectangle 81">
              <a:extLst>
                <a:ext uri="{FF2B5EF4-FFF2-40B4-BE49-F238E27FC236}">
                  <a16:creationId xmlns:a16="http://schemas.microsoft.com/office/drawing/2014/main" id="{4E5C52CA-9602-F8FF-C0F7-C0420463AC08}"/>
                </a:ext>
              </a:extLst>
            </p:cNvPr>
            <p:cNvSpPr/>
            <p:nvPr/>
          </p:nvSpPr>
          <p:spPr>
            <a:xfrm>
              <a:off x="803295" y="1429679"/>
              <a:ext cx="9970721" cy="4235625"/>
            </a:xfrm>
            <a:prstGeom prst="rect">
              <a:avLst/>
            </a:prstGeom>
            <a:solidFill>
              <a:srgbClr val="FFFFFF">
                <a:alpha val="94902"/>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7E87E155-2323-0612-DA84-60C923D9B5D9}"/>
                </a:ext>
              </a:extLst>
            </p:cNvPr>
            <p:cNvSpPr/>
            <p:nvPr/>
          </p:nvSpPr>
          <p:spPr>
            <a:xfrm>
              <a:off x="902189" y="1536722"/>
              <a:ext cx="8107339" cy="1820023"/>
            </a:xfrm>
            <a:prstGeom prst="rect">
              <a:avLst/>
            </a:prstGeom>
            <a:solidFill>
              <a:srgbClr val="FFFFFF"/>
            </a:solidFill>
            <a:ln w="28575">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ln w="0"/>
                  <a:solidFill>
                    <a:srgbClr val="1E8900"/>
                  </a:solidFill>
                  <a:latin typeface="Arial" panose="020B0604020202020204" pitchFamily="34" charset="0"/>
                  <a:cs typeface="Arial" panose="020B0604020202020204" pitchFamily="34" charset="0"/>
                </a:rPr>
                <a:t>VPC</a:t>
              </a:r>
            </a:p>
          </p:txBody>
        </p:sp>
        <p:pic>
          <p:nvPicPr>
            <p:cNvPr id="84" name="Graphic 83">
              <a:extLst>
                <a:ext uri="{FF2B5EF4-FFF2-40B4-BE49-F238E27FC236}">
                  <a16:creationId xmlns:a16="http://schemas.microsoft.com/office/drawing/2014/main" id="{ED5E43EA-6BD6-40DC-B0EE-C3023B5B7DB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14847" y="1545411"/>
              <a:ext cx="381000" cy="381000"/>
            </a:xfrm>
            <a:prstGeom prst="rect">
              <a:avLst/>
            </a:prstGeom>
          </p:spPr>
        </p:pic>
        <p:grpSp>
          <p:nvGrpSpPr>
            <p:cNvPr id="85" name="Group 84">
              <a:extLst>
                <a:ext uri="{FF2B5EF4-FFF2-40B4-BE49-F238E27FC236}">
                  <a16:creationId xmlns:a16="http://schemas.microsoft.com/office/drawing/2014/main" id="{4AC68B29-18A2-9FF4-5F82-0968111C356C}"/>
                </a:ext>
              </a:extLst>
            </p:cNvPr>
            <p:cNvGrpSpPr/>
            <p:nvPr/>
          </p:nvGrpSpPr>
          <p:grpSpPr>
            <a:xfrm>
              <a:off x="6827594" y="2357657"/>
              <a:ext cx="2005743" cy="852690"/>
              <a:chOff x="6827594" y="2357657"/>
              <a:chExt cx="2005743" cy="852690"/>
            </a:xfrm>
          </p:grpSpPr>
          <p:sp>
            <p:nvSpPr>
              <p:cNvPr id="116" name="Rectangle 115">
                <a:extLst>
                  <a:ext uri="{FF2B5EF4-FFF2-40B4-BE49-F238E27FC236}">
                    <a16:creationId xmlns:a16="http://schemas.microsoft.com/office/drawing/2014/main" id="{E73B0258-4553-AD52-44AA-8988C217A2F8}"/>
                  </a:ext>
                </a:extLst>
              </p:cNvPr>
              <p:cNvSpPr/>
              <p:nvPr/>
            </p:nvSpPr>
            <p:spPr>
              <a:xfrm>
                <a:off x="6830494" y="2357657"/>
                <a:ext cx="2002843" cy="852690"/>
              </a:xfrm>
              <a:prstGeom prst="rect">
                <a:avLst/>
              </a:prstGeom>
              <a:solidFill>
                <a:srgbClr val="007CBC">
                  <a:alpha val="9804"/>
                </a:srgbClr>
              </a:solidFill>
              <a:ln w="127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b="1">
                    <a:solidFill>
                      <a:srgbClr val="5B9CD5"/>
                    </a:solidFill>
                    <a:latin typeface="Arial" panose="020B0604020202020204" pitchFamily="34" charset="0"/>
                    <a:cs typeface="Arial" panose="020B0604020202020204" pitchFamily="34" charset="0"/>
                  </a:rPr>
                  <a:t>VPC subnet</a:t>
                </a:r>
              </a:p>
            </p:txBody>
          </p:sp>
          <p:pic>
            <p:nvPicPr>
              <p:cNvPr id="119" name="Graphic 118">
                <a:extLst>
                  <a:ext uri="{FF2B5EF4-FFF2-40B4-BE49-F238E27FC236}">
                    <a16:creationId xmlns:a16="http://schemas.microsoft.com/office/drawing/2014/main" id="{9F9D5A6D-C694-236B-C0D6-23A8CC18C28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827594" y="2357657"/>
                <a:ext cx="249547" cy="249547"/>
              </a:xfrm>
              <a:prstGeom prst="rect">
                <a:avLst/>
              </a:prstGeom>
            </p:spPr>
          </p:pic>
        </p:grpSp>
        <p:grpSp>
          <p:nvGrpSpPr>
            <p:cNvPr id="86" name="Group 85">
              <a:extLst>
                <a:ext uri="{FF2B5EF4-FFF2-40B4-BE49-F238E27FC236}">
                  <a16:creationId xmlns:a16="http://schemas.microsoft.com/office/drawing/2014/main" id="{156AB4ED-84E2-DEBD-BD86-D4648FA36431}"/>
                </a:ext>
              </a:extLst>
            </p:cNvPr>
            <p:cNvGrpSpPr/>
            <p:nvPr/>
          </p:nvGrpSpPr>
          <p:grpSpPr>
            <a:xfrm>
              <a:off x="1027059" y="2363902"/>
              <a:ext cx="2005743" cy="852690"/>
              <a:chOff x="6827594" y="2357657"/>
              <a:chExt cx="2005743" cy="852690"/>
            </a:xfrm>
          </p:grpSpPr>
          <p:sp>
            <p:nvSpPr>
              <p:cNvPr id="114" name="Rectangle 113">
                <a:extLst>
                  <a:ext uri="{FF2B5EF4-FFF2-40B4-BE49-F238E27FC236}">
                    <a16:creationId xmlns:a16="http://schemas.microsoft.com/office/drawing/2014/main" id="{9E760B0B-0C0D-361C-4867-2599E59ACCCF}"/>
                  </a:ext>
                </a:extLst>
              </p:cNvPr>
              <p:cNvSpPr/>
              <p:nvPr/>
            </p:nvSpPr>
            <p:spPr>
              <a:xfrm>
                <a:off x="6830494" y="2357657"/>
                <a:ext cx="2002843" cy="852690"/>
              </a:xfrm>
              <a:prstGeom prst="rect">
                <a:avLst/>
              </a:prstGeom>
              <a:solidFill>
                <a:srgbClr val="007CBC">
                  <a:alpha val="9804"/>
                </a:srgbClr>
              </a:solidFill>
              <a:ln w="127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b="1">
                    <a:solidFill>
                      <a:srgbClr val="5B9CD5"/>
                    </a:solidFill>
                    <a:latin typeface="Arial" panose="020B0604020202020204" pitchFamily="34" charset="0"/>
                    <a:cs typeface="Arial" panose="020B0604020202020204" pitchFamily="34" charset="0"/>
                  </a:rPr>
                  <a:t>VPC subnet</a:t>
                </a:r>
              </a:p>
            </p:txBody>
          </p:sp>
          <p:pic>
            <p:nvPicPr>
              <p:cNvPr id="115" name="Graphic 114">
                <a:extLst>
                  <a:ext uri="{FF2B5EF4-FFF2-40B4-BE49-F238E27FC236}">
                    <a16:creationId xmlns:a16="http://schemas.microsoft.com/office/drawing/2014/main" id="{15794268-47C5-F9A3-26EC-37E055DE4B1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827594" y="2357657"/>
                <a:ext cx="249547" cy="249547"/>
              </a:xfrm>
              <a:prstGeom prst="rect">
                <a:avLst/>
              </a:prstGeom>
            </p:spPr>
          </p:pic>
        </p:grpSp>
        <p:grpSp>
          <p:nvGrpSpPr>
            <p:cNvPr id="87" name="Group 86">
              <a:extLst>
                <a:ext uri="{FF2B5EF4-FFF2-40B4-BE49-F238E27FC236}">
                  <a16:creationId xmlns:a16="http://schemas.microsoft.com/office/drawing/2014/main" id="{E81F1A3E-D43C-FF13-C10E-CD43840642CE}"/>
                </a:ext>
              </a:extLst>
            </p:cNvPr>
            <p:cNvGrpSpPr/>
            <p:nvPr/>
          </p:nvGrpSpPr>
          <p:grpSpPr>
            <a:xfrm>
              <a:off x="3217603" y="2357981"/>
              <a:ext cx="2002843" cy="852690"/>
              <a:chOff x="7238696" y="278680"/>
              <a:chExt cx="2002843" cy="852690"/>
            </a:xfrm>
          </p:grpSpPr>
          <p:sp>
            <p:nvSpPr>
              <p:cNvPr id="111" name="Rectangle 110">
                <a:extLst>
                  <a:ext uri="{FF2B5EF4-FFF2-40B4-BE49-F238E27FC236}">
                    <a16:creationId xmlns:a16="http://schemas.microsoft.com/office/drawing/2014/main" id="{48ADED71-CA7E-18A0-70A5-C2A6D60E7E88}"/>
                  </a:ext>
                </a:extLst>
              </p:cNvPr>
              <p:cNvSpPr/>
              <p:nvPr/>
            </p:nvSpPr>
            <p:spPr>
              <a:xfrm>
                <a:off x="7238696" y="278680"/>
                <a:ext cx="2002843" cy="852690"/>
              </a:xfrm>
              <a:prstGeom prst="rect">
                <a:avLst/>
              </a:prstGeom>
              <a:solidFill>
                <a:srgbClr val="007CBC">
                  <a:alpha val="9804"/>
                </a:srgbClr>
              </a:solidFill>
              <a:ln w="127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b="1">
                    <a:solidFill>
                      <a:srgbClr val="5B9CD5"/>
                    </a:solidFill>
                    <a:latin typeface="Arial" panose="020B0604020202020204" pitchFamily="34" charset="0"/>
                    <a:cs typeface="Arial" panose="020B0604020202020204" pitchFamily="34" charset="0"/>
                  </a:rPr>
                  <a:t>VPC subnet</a:t>
                </a:r>
              </a:p>
            </p:txBody>
          </p:sp>
          <p:pic>
            <p:nvPicPr>
              <p:cNvPr id="112" name="Graphic 111">
                <a:extLst>
                  <a:ext uri="{FF2B5EF4-FFF2-40B4-BE49-F238E27FC236}">
                    <a16:creationId xmlns:a16="http://schemas.microsoft.com/office/drawing/2014/main" id="{9843D4B9-0A24-47B9-6784-F5783204E1D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238696" y="284085"/>
                <a:ext cx="249547" cy="249547"/>
              </a:xfrm>
              <a:prstGeom prst="rect">
                <a:avLst/>
              </a:prstGeom>
            </p:spPr>
          </p:pic>
        </p:grpSp>
        <p:sp>
          <p:nvSpPr>
            <p:cNvPr id="88" name="Rectangle 87">
              <a:extLst>
                <a:ext uri="{FF2B5EF4-FFF2-40B4-BE49-F238E27FC236}">
                  <a16:creationId xmlns:a16="http://schemas.microsoft.com/office/drawing/2014/main" id="{0427511A-DDE0-540B-66E2-B111144369FF}"/>
                </a:ext>
              </a:extLst>
            </p:cNvPr>
            <p:cNvSpPr/>
            <p:nvPr/>
          </p:nvSpPr>
          <p:spPr>
            <a:xfrm>
              <a:off x="3216252" y="1669928"/>
              <a:ext cx="5617084" cy="625659"/>
            </a:xfrm>
            <a:prstGeom prst="rect">
              <a:avLst/>
            </a:prstGeom>
            <a:solidFill>
              <a:srgbClr val="007CBC">
                <a:alpha val="9804"/>
              </a:srgbClr>
            </a:solidFill>
            <a:ln w="127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b="1">
                  <a:solidFill>
                    <a:srgbClr val="5B9CD5"/>
                  </a:solidFill>
                  <a:latin typeface="Arial" panose="020B0604020202020204" pitchFamily="34" charset="0"/>
                  <a:cs typeface="Arial" panose="020B0604020202020204" pitchFamily="34" charset="0"/>
                </a:rPr>
                <a:t>VPC subnet</a:t>
              </a:r>
            </a:p>
          </p:txBody>
        </p:sp>
        <p:pic>
          <p:nvPicPr>
            <p:cNvPr id="89" name="Graphic 88">
              <a:extLst>
                <a:ext uri="{FF2B5EF4-FFF2-40B4-BE49-F238E27FC236}">
                  <a16:creationId xmlns:a16="http://schemas.microsoft.com/office/drawing/2014/main" id="{8E71A365-80C9-01F0-B7E1-DFC1F38FE00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213352" y="1669927"/>
              <a:ext cx="269861" cy="229649"/>
            </a:xfrm>
            <a:prstGeom prst="rect">
              <a:avLst/>
            </a:prstGeom>
          </p:spPr>
        </p:pic>
        <p:sp>
          <p:nvSpPr>
            <p:cNvPr id="90" name="Rectangle 89">
              <a:extLst>
                <a:ext uri="{FF2B5EF4-FFF2-40B4-BE49-F238E27FC236}">
                  <a16:creationId xmlns:a16="http://schemas.microsoft.com/office/drawing/2014/main" id="{2D662FA5-F04D-C350-E7DB-8765882ABFF1}"/>
                </a:ext>
              </a:extLst>
            </p:cNvPr>
            <p:cNvSpPr/>
            <p:nvPr/>
          </p:nvSpPr>
          <p:spPr>
            <a:xfrm>
              <a:off x="902189" y="3529587"/>
              <a:ext cx="8107339" cy="1820023"/>
            </a:xfrm>
            <a:prstGeom prst="rect">
              <a:avLst/>
            </a:prstGeom>
            <a:solidFill>
              <a:srgbClr val="FFFFFF"/>
            </a:solidFill>
            <a:ln w="28575">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ln w="0"/>
                  <a:solidFill>
                    <a:srgbClr val="1E8900"/>
                  </a:solidFill>
                  <a:latin typeface="Arial" panose="020B0604020202020204" pitchFamily="34" charset="0"/>
                  <a:cs typeface="Arial" panose="020B0604020202020204" pitchFamily="34" charset="0"/>
                </a:rPr>
                <a:t>VPC</a:t>
              </a:r>
            </a:p>
          </p:txBody>
        </p:sp>
        <p:pic>
          <p:nvPicPr>
            <p:cNvPr id="91" name="Graphic 90">
              <a:extLst>
                <a:ext uri="{FF2B5EF4-FFF2-40B4-BE49-F238E27FC236}">
                  <a16:creationId xmlns:a16="http://schemas.microsoft.com/office/drawing/2014/main" id="{30A23CD4-34A8-16E7-E33E-913DC77E226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14847" y="3538276"/>
              <a:ext cx="381000" cy="381000"/>
            </a:xfrm>
            <a:prstGeom prst="rect">
              <a:avLst/>
            </a:prstGeom>
          </p:spPr>
        </p:pic>
        <p:grpSp>
          <p:nvGrpSpPr>
            <p:cNvPr id="92" name="Group 91">
              <a:extLst>
                <a:ext uri="{FF2B5EF4-FFF2-40B4-BE49-F238E27FC236}">
                  <a16:creationId xmlns:a16="http://schemas.microsoft.com/office/drawing/2014/main" id="{D7494692-33E6-C579-9A71-E842EF151C44}"/>
                </a:ext>
              </a:extLst>
            </p:cNvPr>
            <p:cNvGrpSpPr/>
            <p:nvPr/>
          </p:nvGrpSpPr>
          <p:grpSpPr>
            <a:xfrm>
              <a:off x="6926534" y="4401908"/>
              <a:ext cx="2002843" cy="852690"/>
              <a:chOff x="7238696" y="278680"/>
              <a:chExt cx="2002843" cy="852690"/>
            </a:xfrm>
          </p:grpSpPr>
          <p:sp>
            <p:nvSpPr>
              <p:cNvPr id="109" name="Rectangle 108">
                <a:extLst>
                  <a:ext uri="{FF2B5EF4-FFF2-40B4-BE49-F238E27FC236}">
                    <a16:creationId xmlns:a16="http://schemas.microsoft.com/office/drawing/2014/main" id="{151E6BBF-DBC9-6F22-C6EA-F7AF085FF415}"/>
                  </a:ext>
                </a:extLst>
              </p:cNvPr>
              <p:cNvSpPr/>
              <p:nvPr/>
            </p:nvSpPr>
            <p:spPr>
              <a:xfrm>
                <a:off x="7238696" y="278680"/>
                <a:ext cx="2002843" cy="852690"/>
              </a:xfrm>
              <a:prstGeom prst="rect">
                <a:avLst/>
              </a:prstGeom>
              <a:solidFill>
                <a:srgbClr val="007CBC">
                  <a:alpha val="9804"/>
                </a:srgbClr>
              </a:solidFill>
              <a:ln w="127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b="1">
                    <a:solidFill>
                      <a:srgbClr val="5B9CD5"/>
                    </a:solidFill>
                    <a:latin typeface="Arial" panose="020B0604020202020204" pitchFamily="34" charset="0"/>
                    <a:cs typeface="Arial" panose="020B0604020202020204" pitchFamily="34" charset="0"/>
                  </a:rPr>
                  <a:t>VPC subnet</a:t>
                </a:r>
              </a:p>
            </p:txBody>
          </p:sp>
          <p:pic>
            <p:nvPicPr>
              <p:cNvPr id="110" name="Graphic 109">
                <a:extLst>
                  <a:ext uri="{FF2B5EF4-FFF2-40B4-BE49-F238E27FC236}">
                    <a16:creationId xmlns:a16="http://schemas.microsoft.com/office/drawing/2014/main" id="{5D8C86BA-375B-6E9D-A1B5-52DA9818119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238696" y="284085"/>
                <a:ext cx="249547" cy="249547"/>
              </a:xfrm>
              <a:prstGeom prst="rect">
                <a:avLst/>
              </a:prstGeom>
            </p:spPr>
          </p:pic>
        </p:grpSp>
        <p:pic>
          <p:nvPicPr>
            <p:cNvPr id="93" name="Graphic 7">
              <a:extLst>
                <a:ext uri="{FF2B5EF4-FFF2-40B4-BE49-F238E27FC236}">
                  <a16:creationId xmlns:a16="http://schemas.microsoft.com/office/drawing/2014/main" id="{AD62BB52-DA49-24E9-EF96-01A8709E5F7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32691" y="3079686"/>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 name="Rectangle 93">
              <a:extLst>
                <a:ext uri="{FF2B5EF4-FFF2-40B4-BE49-F238E27FC236}">
                  <a16:creationId xmlns:a16="http://schemas.microsoft.com/office/drawing/2014/main" id="{A6D9BD83-F72E-39CA-F7D3-E7C3CFDEB0B9}"/>
                </a:ext>
              </a:extLst>
            </p:cNvPr>
            <p:cNvSpPr/>
            <p:nvPr/>
          </p:nvSpPr>
          <p:spPr>
            <a:xfrm>
              <a:off x="6926534" y="3607524"/>
              <a:ext cx="2002843" cy="704038"/>
            </a:xfrm>
            <a:prstGeom prst="rect">
              <a:avLst/>
            </a:prstGeom>
            <a:solidFill>
              <a:srgbClr val="007CBC">
                <a:alpha val="9804"/>
              </a:srgbClr>
            </a:solidFill>
            <a:ln w="127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b="1">
                  <a:solidFill>
                    <a:srgbClr val="5B9CD5"/>
                  </a:solidFill>
                  <a:latin typeface="Arial" panose="020B0604020202020204" pitchFamily="34" charset="0"/>
                  <a:cs typeface="Arial" panose="020B0604020202020204" pitchFamily="34" charset="0"/>
                </a:rPr>
                <a:t>VPC subnet</a:t>
              </a:r>
            </a:p>
          </p:txBody>
        </p:sp>
        <p:pic>
          <p:nvPicPr>
            <p:cNvPr id="95" name="Graphic 94">
              <a:extLst>
                <a:ext uri="{FF2B5EF4-FFF2-40B4-BE49-F238E27FC236}">
                  <a16:creationId xmlns:a16="http://schemas.microsoft.com/office/drawing/2014/main" id="{A9129D11-CF45-3816-FB62-CC1BC781CF38}"/>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928120" y="3611609"/>
              <a:ext cx="249547" cy="249547"/>
            </a:xfrm>
            <a:prstGeom prst="rect">
              <a:avLst/>
            </a:prstGeom>
          </p:spPr>
        </p:pic>
        <p:pic>
          <p:nvPicPr>
            <p:cNvPr id="96" name="Graphic 95" descr="Checkmark with solid fill">
              <a:extLst>
                <a:ext uri="{FF2B5EF4-FFF2-40B4-BE49-F238E27FC236}">
                  <a16:creationId xmlns:a16="http://schemas.microsoft.com/office/drawing/2014/main" id="{6A0612F1-A1CA-13A7-15C5-3F37DBB1528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067177" y="2575524"/>
              <a:ext cx="520309" cy="520309"/>
            </a:xfrm>
            <a:prstGeom prst="rect">
              <a:avLst/>
            </a:prstGeom>
          </p:spPr>
        </p:pic>
        <p:pic>
          <p:nvPicPr>
            <p:cNvPr id="97" name="Graphic 96" descr="Checkmark with solid fill">
              <a:extLst>
                <a:ext uri="{FF2B5EF4-FFF2-40B4-BE49-F238E27FC236}">
                  <a16:creationId xmlns:a16="http://schemas.microsoft.com/office/drawing/2014/main" id="{8B0263BB-448A-91A8-5C92-CBE7A7FB705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213791" y="4580693"/>
              <a:ext cx="520309" cy="520309"/>
            </a:xfrm>
            <a:prstGeom prst="rect">
              <a:avLst/>
            </a:prstGeom>
          </p:spPr>
        </p:pic>
        <p:pic>
          <p:nvPicPr>
            <p:cNvPr id="98" name="Graphic 97" descr="Checkmark with solid fill">
              <a:extLst>
                <a:ext uri="{FF2B5EF4-FFF2-40B4-BE49-F238E27FC236}">
                  <a16:creationId xmlns:a16="http://schemas.microsoft.com/office/drawing/2014/main" id="{C6674C3F-131F-19B2-860D-7F9089656E1F}"/>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213791" y="3702792"/>
              <a:ext cx="520309" cy="520309"/>
            </a:xfrm>
            <a:prstGeom prst="rect">
              <a:avLst/>
            </a:prstGeom>
          </p:spPr>
        </p:pic>
        <p:sp>
          <p:nvSpPr>
            <p:cNvPr id="99" name="Multiplication Sign 98">
              <a:extLst>
                <a:ext uri="{FF2B5EF4-FFF2-40B4-BE49-F238E27FC236}">
                  <a16:creationId xmlns:a16="http://schemas.microsoft.com/office/drawing/2014/main" id="{60C61835-5158-C891-E02A-628DB555AC26}"/>
                </a:ext>
              </a:extLst>
            </p:cNvPr>
            <p:cNvSpPr/>
            <p:nvPr/>
          </p:nvSpPr>
          <p:spPr>
            <a:xfrm>
              <a:off x="5672438" y="1611224"/>
              <a:ext cx="847123" cy="70063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0" name="Graphic 7">
              <a:extLst>
                <a:ext uri="{FF2B5EF4-FFF2-40B4-BE49-F238E27FC236}">
                  <a16:creationId xmlns:a16="http://schemas.microsoft.com/office/drawing/2014/main" id="{ABAE44C7-D6C6-47C8-9284-72436874E80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32691" y="3079686"/>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 name="TextBox 9">
              <a:extLst>
                <a:ext uri="{FF2B5EF4-FFF2-40B4-BE49-F238E27FC236}">
                  <a16:creationId xmlns:a16="http://schemas.microsoft.com/office/drawing/2014/main" id="{3B9EA7C7-C7DE-A426-B92F-B2654D8A41D8}"/>
                </a:ext>
              </a:extLst>
            </p:cNvPr>
            <p:cNvSpPr txBox="1">
              <a:spLocks noChangeArrowheads="1"/>
            </p:cNvSpPr>
            <p:nvPr/>
          </p:nvSpPr>
          <p:spPr bwMode="auto">
            <a:xfrm>
              <a:off x="1292122" y="3871466"/>
              <a:ext cx="22431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AWS Transit Gateway</a:t>
              </a:r>
            </a:p>
          </p:txBody>
        </p:sp>
        <p:sp>
          <p:nvSpPr>
            <p:cNvPr id="102" name="Freeform: Shape 101">
              <a:extLst>
                <a:ext uri="{FF2B5EF4-FFF2-40B4-BE49-F238E27FC236}">
                  <a16:creationId xmlns:a16="http://schemas.microsoft.com/office/drawing/2014/main" id="{D5A5D02E-D325-DB3E-BAFF-13D58FDBBF43}"/>
                </a:ext>
              </a:extLst>
            </p:cNvPr>
            <p:cNvSpPr/>
            <p:nvPr/>
          </p:nvSpPr>
          <p:spPr>
            <a:xfrm rot="341185">
              <a:off x="2573202" y="2612090"/>
              <a:ext cx="5120705" cy="2236185"/>
            </a:xfrm>
            <a:custGeom>
              <a:avLst/>
              <a:gdLst>
                <a:gd name="connsiteX0" fmla="*/ 4778879 w 4778879"/>
                <a:gd name="connsiteY0" fmla="*/ 1632098 h 1632098"/>
                <a:gd name="connsiteX1" fmla="*/ 2455665 w 4778879"/>
                <a:gd name="connsiteY1" fmla="*/ 1212112 h 1632098"/>
                <a:gd name="connsiteX2" fmla="*/ 42075 w 4778879"/>
                <a:gd name="connsiteY2" fmla="*/ 781493 h 1632098"/>
                <a:gd name="connsiteX3" fmla="*/ 4582177 w 4778879"/>
                <a:gd name="connsiteY3" fmla="*/ 0 h 1632098"/>
              </a:gdLst>
              <a:ahLst/>
              <a:cxnLst>
                <a:cxn ang="0">
                  <a:pos x="connsiteX0" y="connsiteY0"/>
                </a:cxn>
                <a:cxn ang="0">
                  <a:pos x="connsiteX1" y="connsiteY1"/>
                </a:cxn>
                <a:cxn ang="0">
                  <a:pos x="connsiteX2" y="connsiteY2"/>
                </a:cxn>
                <a:cxn ang="0">
                  <a:pos x="connsiteX3" y="connsiteY3"/>
                </a:cxn>
              </a:cxnLst>
              <a:rect l="l" t="t" r="r" b="b"/>
              <a:pathLst>
                <a:path w="4778879" h="1632098">
                  <a:moveTo>
                    <a:pt x="4778879" y="1632098"/>
                  </a:moveTo>
                  <a:lnTo>
                    <a:pt x="2455665" y="1212112"/>
                  </a:lnTo>
                  <a:cubicBezTo>
                    <a:pt x="1666198" y="1070345"/>
                    <a:pt x="-312344" y="983512"/>
                    <a:pt x="42075" y="781493"/>
                  </a:cubicBezTo>
                  <a:cubicBezTo>
                    <a:pt x="396494" y="579474"/>
                    <a:pt x="2489335" y="289737"/>
                    <a:pt x="4582177" y="0"/>
                  </a:cubicBezTo>
                </a:path>
              </a:pathLst>
            </a:custGeom>
            <a:noFill/>
            <a:ln w="57150">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Shape 102">
              <a:extLst>
                <a:ext uri="{FF2B5EF4-FFF2-40B4-BE49-F238E27FC236}">
                  <a16:creationId xmlns:a16="http://schemas.microsoft.com/office/drawing/2014/main" id="{9E30F75C-D965-B3DC-40DA-C2B5D9D9ACF2}"/>
                </a:ext>
              </a:extLst>
            </p:cNvPr>
            <p:cNvSpPr/>
            <p:nvPr/>
          </p:nvSpPr>
          <p:spPr>
            <a:xfrm>
              <a:off x="6772874" y="3987209"/>
              <a:ext cx="659284" cy="818707"/>
            </a:xfrm>
            <a:custGeom>
              <a:avLst/>
              <a:gdLst>
                <a:gd name="connsiteX0" fmla="*/ 627386 w 659284"/>
                <a:gd name="connsiteY0" fmla="*/ 0 h 818707"/>
                <a:gd name="connsiteX1" fmla="*/ 66 w 659284"/>
                <a:gd name="connsiteY1" fmla="*/ 313661 h 818707"/>
                <a:gd name="connsiteX2" fmla="*/ 659284 w 659284"/>
                <a:gd name="connsiteY2" fmla="*/ 818707 h 818707"/>
              </a:gdLst>
              <a:ahLst/>
              <a:cxnLst>
                <a:cxn ang="0">
                  <a:pos x="connsiteX0" y="connsiteY0"/>
                </a:cxn>
                <a:cxn ang="0">
                  <a:pos x="connsiteX1" y="connsiteY1"/>
                </a:cxn>
                <a:cxn ang="0">
                  <a:pos x="connsiteX2" y="connsiteY2"/>
                </a:cxn>
              </a:cxnLst>
              <a:rect l="l" t="t" r="r" b="b"/>
              <a:pathLst>
                <a:path w="659284" h="818707">
                  <a:moveTo>
                    <a:pt x="627386" y="0"/>
                  </a:moveTo>
                  <a:cubicBezTo>
                    <a:pt x="311068" y="88605"/>
                    <a:pt x="-5250" y="177210"/>
                    <a:pt x="66" y="313661"/>
                  </a:cubicBezTo>
                  <a:cubicBezTo>
                    <a:pt x="5382" y="450112"/>
                    <a:pt x="659284" y="818707"/>
                    <a:pt x="659284" y="818707"/>
                  </a:cubicBezTo>
                </a:path>
              </a:pathLst>
            </a:custGeom>
            <a:noFill/>
            <a:ln w="57150">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5" name="Group 104">
              <a:extLst>
                <a:ext uri="{FF2B5EF4-FFF2-40B4-BE49-F238E27FC236}">
                  <a16:creationId xmlns:a16="http://schemas.microsoft.com/office/drawing/2014/main" id="{EAE91DB4-DCA3-C1B1-DADE-CE1D23939ED2}"/>
                </a:ext>
              </a:extLst>
            </p:cNvPr>
            <p:cNvGrpSpPr/>
            <p:nvPr/>
          </p:nvGrpSpPr>
          <p:grpSpPr>
            <a:xfrm>
              <a:off x="5737893" y="3177664"/>
              <a:ext cx="1234765" cy="921943"/>
              <a:chOff x="10051122" y="4448967"/>
              <a:chExt cx="1234765" cy="921943"/>
            </a:xfrm>
          </p:grpSpPr>
          <p:sp>
            <p:nvSpPr>
              <p:cNvPr id="106" name="Oval 105">
                <a:extLst>
                  <a:ext uri="{FF2B5EF4-FFF2-40B4-BE49-F238E27FC236}">
                    <a16:creationId xmlns:a16="http://schemas.microsoft.com/office/drawing/2014/main" id="{50FD1434-3835-379C-1E98-732BDCE161E0}"/>
                  </a:ext>
                </a:extLst>
              </p:cNvPr>
              <p:cNvSpPr/>
              <p:nvPr/>
            </p:nvSpPr>
            <p:spPr>
              <a:xfrm>
                <a:off x="10438689" y="4448967"/>
                <a:ext cx="457200" cy="491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22">
                <a:extLst>
                  <a:ext uri="{FF2B5EF4-FFF2-40B4-BE49-F238E27FC236}">
                    <a16:creationId xmlns:a16="http://schemas.microsoft.com/office/drawing/2014/main" id="{241A8410-BCC8-74CF-0C19-1E925CA95744}"/>
                  </a:ext>
                </a:extLst>
              </p:cNvPr>
              <p:cNvSpPr txBox="1">
                <a:spLocks noChangeArrowheads="1"/>
              </p:cNvSpPr>
              <p:nvPr/>
            </p:nvSpPr>
            <p:spPr bwMode="auto">
              <a:xfrm>
                <a:off x="10051122" y="4940023"/>
                <a:ext cx="123476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latin typeface="Arial" panose="020B0604020202020204" pitchFamily="34" charset="0"/>
                    <a:ea typeface="Amazon Ember" panose="020B0603020204020204" pitchFamily="34" charset="0"/>
                    <a:cs typeface="Arial" panose="020B0604020202020204" pitchFamily="34" charset="0"/>
                  </a:rPr>
                  <a:t>Peering connection</a:t>
                </a:r>
              </a:p>
            </p:txBody>
          </p:sp>
          <p:pic>
            <p:nvPicPr>
              <p:cNvPr id="108" name="Graphic 45">
                <a:extLst>
                  <a:ext uri="{FF2B5EF4-FFF2-40B4-BE49-F238E27FC236}">
                    <a16:creationId xmlns:a16="http://schemas.microsoft.com/office/drawing/2014/main" id="{F0C299CC-471F-4B9F-2C12-C7CA4210FD66}"/>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439905" y="448282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4" name="Freeform: Shape 103">
              <a:extLst>
                <a:ext uri="{FF2B5EF4-FFF2-40B4-BE49-F238E27FC236}">
                  <a16:creationId xmlns:a16="http://schemas.microsoft.com/office/drawing/2014/main" id="{B461316B-8347-1813-F65A-80AB10927F6C}"/>
                </a:ext>
              </a:extLst>
            </p:cNvPr>
            <p:cNvSpPr/>
            <p:nvPr/>
          </p:nvSpPr>
          <p:spPr>
            <a:xfrm>
              <a:off x="8568503" y="2960610"/>
              <a:ext cx="754597" cy="1696250"/>
            </a:xfrm>
            <a:custGeom>
              <a:avLst/>
              <a:gdLst>
                <a:gd name="connsiteX0" fmla="*/ 0 w 754597"/>
                <a:gd name="connsiteY0" fmla="*/ 0 h 1598601"/>
                <a:gd name="connsiteX1" fmla="*/ 754540 w 754597"/>
                <a:gd name="connsiteY1" fmla="*/ 537130 h 1598601"/>
                <a:gd name="connsiteX2" fmla="*/ 31973 w 754597"/>
                <a:gd name="connsiteY2" fmla="*/ 1598601 h 1598601"/>
              </a:gdLst>
              <a:ahLst/>
              <a:cxnLst>
                <a:cxn ang="0">
                  <a:pos x="connsiteX0" y="connsiteY0"/>
                </a:cxn>
                <a:cxn ang="0">
                  <a:pos x="connsiteX1" y="connsiteY1"/>
                </a:cxn>
                <a:cxn ang="0">
                  <a:pos x="connsiteX2" y="connsiteY2"/>
                </a:cxn>
              </a:cxnLst>
              <a:rect l="l" t="t" r="r" b="b"/>
              <a:pathLst>
                <a:path w="754597" h="1598601">
                  <a:moveTo>
                    <a:pt x="0" y="0"/>
                  </a:moveTo>
                  <a:cubicBezTo>
                    <a:pt x="374605" y="135348"/>
                    <a:pt x="749211" y="270697"/>
                    <a:pt x="754540" y="537130"/>
                  </a:cubicBezTo>
                  <a:cubicBezTo>
                    <a:pt x="759869" y="803563"/>
                    <a:pt x="395921" y="1201082"/>
                    <a:pt x="31973" y="1598601"/>
                  </a:cubicBezTo>
                </a:path>
              </a:pathLst>
            </a:custGeom>
            <a:noFill/>
            <a:ln w="57150">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AWS Outposts Now Available – Order Yours Today! | AWS News Blog">
            <a:extLst>
              <a:ext uri="{FF2B5EF4-FFF2-40B4-BE49-F238E27FC236}">
                <a16:creationId xmlns:a16="http://schemas.microsoft.com/office/drawing/2014/main" id="{5459FF4C-286C-EF5C-6079-FF78BEC83942}"/>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249191" y="280211"/>
            <a:ext cx="2058615" cy="308792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519427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3"/>
                                        </p:tgtEl>
                                        <p:attrNameLst>
                                          <p:attrName>style.visibility</p:attrName>
                                        </p:attrNameLst>
                                      </p:cBhvr>
                                      <p:to>
                                        <p:strVal val="visible"/>
                                      </p:to>
                                    </p:set>
                                    <p:animEffect transition="in" filter="fade">
                                      <p:cBhvr>
                                        <p:cTn id="14" dur="1000"/>
                                        <p:tgtEl>
                                          <p:spTgt spid="73"/>
                                        </p:tgtEl>
                                      </p:cBhvr>
                                    </p:animEffect>
                                    <p:anim calcmode="lin" valueType="num">
                                      <p:cBhvr>
                                        <p:cTn id="15" dur="1000" fill="hold"/>
                                        <p:tgtEl>
                                          <p:spTgt spid="73"/>
                                        </p:tgtEl>
                                        <p:attrNameLst>
                                          <p:attrName>ppt_x</p:attrName>
                                        </p:attrNameLst>
                                      </p:cBhvr>
                                      <p:tavLst>
                                        <p:tav tm="0">
                                          <p:val>
                                            <p:strVal val="#ppt_x"/>
                                          </p:val>
                                        </p:tav>
                                        <p:tav tm="100000">
                                          <p:val>
                                            <p:strVal val="#ppt_x"/>
                                          </p:val>
                                        </p:tav>
                                      </p:tavLst>
                                    </p:anim>
                                    <p:anim calcmode="lin" valueType="num">
                                      <p:cBhvr>
                                        <p:cTn id="16" dur="1000" fill="hold"/>
                                        <p:tgtEl>
                                          <p:spTgt spid="73"/>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fade">
                                      <p:cBhvr>
                                        <p:cTn id="19" dur="1000"/>
                                        <p:tgtEl>
                                          <p:spTgt spid="75"/>
                                        </p:tgtEl>
                                      </p:cBhvr>
                                    </p:animEffect>
                                    <p:anim calcmode="lin" valueType="num">
                                      <p:cBhvr>
                                        <p:cTn id="20" dur="1000" fill="hold"/>
                                        <p:tgtEl>
                                          <p:spTgt spid="75"/>
                                        </p:tgtEl>
                                        <p:attrNameLst>
                                          <p:attrName>ppt_x</p:attrName>
                                        </p:attrNameLst>
                                      </p:cBhvr>
                                      <p:tavLst>
                                        <p:tav tm="0">
                                          <p:val>
                                            <p:strVal val="#ppt_x"/>
                                          </p:val>
                                        </p:tav>
                                        <p:tav tm="100000">
                                          <p:val>
                                            <p:strVal val="#ppt_x"/>
                                          </p:val>
                                        </p:tav>
                                      </p:tavLst>
                                    </p:anim>
                                    <p:anim calcmode="lin" valueType="num">
                                      <p:cBhvr>
                                        <p:cTn id="21" dur="1000" fill="hold"/>
                                        <p:tgtEl>
                                          <p:spTgt spid="75"/>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0"/>
                                        </p:tgtEl>
                                        <p:attrNameLst>
                                          <p:attrName>style.visibility</p:attrName>
                                        </p:attrNameLst>
                                      </p:cBhvr>
                                      <p:to>
                                        <p:strVal val="visible"/>
                                      </p:to>
                                    </p:set>
                                    <p:animEffect transition="in" filter="fade">
                                      <p:cBhvr>
                                        <p:cTn id="24" dur="1000"/>
                                        <p:tgtEl>
                                          <p:spTgt spid="80"/>
                                        </p:tgtEl>
                                      </p:cBhvr>
                                    </p:animEffect>
                                    <p:anim calcmode="lin" valueType="num">
                                      <p:cBhvr>
                                        <p:cTn id="25" dur="1000" fill="hold"/>
                                        <p:tgtEl>
                                          <p:spTgt spid="80"/>
                                        </p:tgtEl>
                                        <p:attrNameLst>
                                          <p:attrName>ppt_x</p:attrName>
                                        </p:attrNameLst>
                                      </p:cBhvr>
                                      <p:tavLst>
                                        <p:tav tm="0">
                                          <p:val>
                                            <p:strVal val="#ppt_x"/>
                                          </p:val>
                                        </p:tav>
                                        <p:tav tm="100000">
                                          <p:val>
                                            <p:strVal val="#ppt_x"/>
                                          </p:val>
                                        </p:tav>
                                      </p:tavLst>
                                    </p:anim>
                                    <p:anim calcmode="lin" valueType="num">
                                      <p:cBhvr>
                                        <p:cTn id="26" dur="1000" fill="hold"/>
                                        <p:tgtEl>
                                          <p:spTgt spid="80"/>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1000" fill="hold"/>
                                        <p:tgtEl>
                                          <p:spTgt spid="12"/>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026"/>
                                        </p:tgtEl>
                                        <p:attrNameLst>
                                          <p:attrName>style.visibility</p:attrName>
                                        </p:attrNameLst>
                                      </p:cBhvr>
                                      <p:to>
                                        <p:strVal val="visible"/>
                                      </p:to>
                                    </p:set>
                                    <p:animEffect transition="in" filter="fade">
                                      <p:cBhvr>
                                        <p:cTn id="34" dur="1000"/>
                                        <p:tgtEl>
                                          <p:spTgt spid="1026"/>
                                        </p:tgtEl>
                                      </p:cBhvr>
                                    </p:animEffect>
                                    <p:anim calcmode="lin" valueType="num">
                                      <p:cBhvr>
                                        <p:cTn id="35" dur="1000" fill="hold"/>
                                        <p:tgtEl>
                                          <p:spTgt spid="1026"/>
                                        </p:tgtEl>
                                        <p:attrNameLst>
                                          <p:attrName>ppt_x</p:attrName>
                                        </p:attrNameLst>
                                      </p:cBhvr>
                                      <p:tavLst>
                                        <p:tav tm="0">
                                          <p:val>
                                            <p:strVal val="#ppt_x"/>
                                          </p:val>
                                        </p:tav>
                                        <p:tav tm="100000">
                                          <p:val>
                                            <p:strVal val="#ppt_x"/>
                                          </p:val>
                                        </p:tav>
                                      </p:tavLst>
                                    </p:anim>
                                    <p:anim calcmode="lin" valueType="num">
                                      <p:cBhvr>
                                        <p:cTn id="36" dur="1000" fill="hold"/>
                                        <p:tgtEl>
                                          <p:spTgt spid="1026"/>
                                        </p:tgtEl>
                                        <p:attrNameLst>
                                          <p:attrName>ppt_y</p:attrName>
                                        </p:attrNameLst>
                                      </p:cBhvr>
                                      <p:tavLst>
                                        <p:tav tm="0">
                                          <p:val>
                                            <p:strVal val="#ppt_y+.1"/>
                                          </p:val>
                                        </p:tav>
                                        <p:tav tm="100000">
                                          <p:val>
                                            <p:strVal val="#ppt_y"/>
                                          </p:val>
                                        </p:tav>
                                      </p:tavLst>
                                    </p:anim>
                                  </p:childTnLst>
                                </p:cTn>
                              </p:par>
                              <p:par>
                                <p:cTn id="37" presetID="42" presetClass="exit" presetSubtype="0" fill="hold" grpId="1" nodeType="withEffect">
                                  <p:stCondLst>
                                    <p:cond delay="0"/>
                                  </p:stCondLst>
                                  <p:childTnLst>
                                    <p:animEffect transition="out" filter="fade">
                                      <p:cBhvr>
                                        <p:cTn id="38" dur="1000"/>
                                        <p:tgtEl>
                                          <p:spTgt spid="4"/>
                                        </p:tgtEl>
                                      </p:cBhvr>
                                    </p:animEffect>
                                    <p:anim calcmode="lin" valueType="num">
                                      <p:cBhvr>
                                        <p:cTn id="39" dur="1000"/>
                                        <p:tgtEl>
                                          <p:spTgt spid="4"/>
                                        </p:tgtEl>
                                        <p:attrNameLst>
                                          <p:attrName>ppt_x</p:attrName>
                                        </p:attrNameLst>
                                      </p:cBhvr>
                                      <p:tavLst>
                                        <p:tav tm="0">
                                          <p:val>
                                            <p:strVal val="ppt_x"/>
                                          </p:val>
                                        </p:tav>
                                        <p:tav tm="100000">
                                          <p:val>
                                            <p:strVal val="ppt_x"/>
                                          </p:val>
                                        </p:tav>
                                      </p:tavLst>
                                    </p:anim>
                                    <p:anim calcmode="lin" valueType="num">
                                      <p:cBhvr>
                                        <p:cTn id="40" dur="1000"/>
                                        <p:tgtEl>
                                          <p:spTgt spid="4"/>
                                        </p:tgtEl>
                                        <p:attrNameLst>
                                          <p:attrName>ppt_y</p:attrName>
                                        </p:attrNameLst>
                                      </p:cBhvr>
                                      <p:tavLst>
                                        <p:tav tm="0">
                                          <p:val>
                                            <p:strVal val="ppt_y"/>
                                          </p:val>
                                        </p:tav>
                                        <p:tav tm="100000">
                                          <p:val>
                                            <p:strVal val="ppt_y+.1"/>
                                          </p:val>
                                        </p:tav>
                                      </p:tavLst>
                                    </p:anim>
                                    <p:set>
                                      <p:cBhvr>
                                        <p:cTn id="41" dur="1" fill="hold">
                                          <p:stCondLst>
                                            <p:cond delay="999"/>
                                          </p:stCondLst>
                                        </p:cTn>
                                        <p:tgtEl>
                                          <p:spTgt spid="4"/>
                                        </p:tgtEl>
                                        <p:attrNameLst>
                                          <p:attrName>style.visibility</p:attrName>
                                        </p:attrNameLst>
                                      </p:cBhvr>
                                      <p:to>
                                        <p:strVal val="hidden"/>
                                      </p:to>
                                    </p:set>
                                  </p:childTnLst>
                                </p:cTn>
                              </p:par>
                            </p:childTnLst>
                          </p:cTn>
                        </p:par>
                        <p:par>
                          <p:cTn id="42" fill="hold">
                            <p:stCondLst>
                              <p:cond delay="1000"/>
                            </p:stCondLst>
                            <p:childTnLst>
                              <p:par>
                                <p:cTn id="43" presetID="10" presetClass="entr" presetSubtype="0" fill="hold" grpId="0" nodeType="afterEffect">
                                  <p:stCondLst>
                                    <p:cond delay="0"/>
                                  </p:stCondLst>
                                  <p:childTnLst>
                                    <p:set>
                                      <p:cBhvr>
                                        <p:cTn id="44" dur="1" fill="hold">
                                          <p:stCondLst>
                                            <p:cond delay="0"/>
                                          </p:stCondLst>
                                        </p:cTn>
                                        <p:tgtEl>
                                          <p:spTgt spid="79"/>
                                        </p:tgtEl>
                                        <p:attrNameLst>
                                          <p:attrName>style.visibility</p:attrName>
                                        </p:attrNameLst>
                                      </p:cBhvr>
                                      <p:to>
                                        <p:strVal val="visible"/>
                                      </p:to>
                                    </p:set>
                                    <p:animEffect transition="in" filter="fade">
                                      <p:cBhvr>
                                        <p:cTn id="45" dur="500"/>
                                        <p:tgtEl>
                                          <p:spTgt spid="79"/>
                                        </p:tgtEl>
                                      </p:cBhvr>
                                    </p:animEffect>
                                  </p:childTnLst>
                                </p:cTn>
                              </p:par>
                            </p:childTnLst>
                          </p:cTn>
                        </p:par>
                        <p:par>
                          <p:cTn id="46" fill="hold">
                            <p:stCondLst>
                              <p:cond delay="1500"/>
                            </p:stCondLst>
                            <p:childTnLst>
                              <p:par>
                                <p:cTn id="47" presetID="10" presetClass="exit" presetSubtype="0" fill="hold" grpId="0" nodeType="afterEffect">
                                  <p:stCondLst>
                                    <p:cond delay="0"/>
                                  </p:stCondLst>
                                  <p:childTnLst>
                                    <p:animEffect transition="out" filter="fade">
                                      <p:cBhvr>
                                        <p:cTn id="48" dur="500"/>
                                        <p:tgtEl>
                                          <p:spTgt spid="30"/>
                                        </p:tgtEl>
                                      </p:cBhvr>
                                    </p:animEffect>
                                    <p:set>
                                      <p:cBhvr>
                                        <p:cTn id="49" dur="1" fill="hold">
                                          <p:stCondLst>
                                            <p:cond delay="499"/>
                                          </p:stCondLst>
                                        </p:cTn>
                                        <p:tgtEl>
                                          <p:spTgt spid="30"/>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81"/>
                                        </p:tgtEl>
                                        <p:attrNameLst>
                                          <p:attrName>style.visibility</p:attrName>
                                        </p:attrNameLst>
                                      </p:cBhvr>
                                      <p:to>
                                        <p:strVal val="visible"/>
                                      </p:to>
                                    </p:set>
                                    <p:animEffect transition="in" filter="fade">
                                      <p:cBhvr>
                                        <p:cTn id="54"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79" grpId="0" animBg="1"/>
      <p:bldP spid="4" grpId="0" animBg="1"/>
      <p:bldP spid="4" grpId="1" animBg="1"/>
      <p:bldP spid="7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F9FBC-1F69-4909-88BB-EA1BAB1E0C90}"/>
              </a:ext>
            </a:extLst>
          </p:cNvPr>
          <p:cNvSpPr>
            <a:spLocks noGrp="1"/>
          </p:cNvSpPr>
          <p:nvPr>
            <p:ph type="title"/>
          </p:nvPr>
        </p:nvSpPr>
        <p:spPr/>
        <p:txBody>
          <a:bodyPr/>
          <a:lstStyle/>
          <a:p>
            <a:r>
              <a:rPr lang="en-US" dirty="0"/>
              <a:t>AWS Transit Gateway – Operational Visibility Considerations</a:t>
            </a:r>
          </a:p>
        </p:txBody>
      </p:sp>
      <p:sp>
        <p:nvSpPr>
          <p:cNvPr id="39" name="Content Placeholder 3">
            <a:extLst>
              <a:ext uri="{FF2B5EF4-FFF2-40B4-BE49-F238E27FC236}">
                <a16:creationId xmlns:a16="http://schemas.microsoft.com/office/drawing/2014/main" id="{966F13E0-53FD-4A75-BA5E-78A6BBC198EB}"/>
              </a:ext>
            </a:extLst>
          </p:cNvPr>
          <p:cNvSpPr txBox="1">
            <a:spLocks/>
          </p:cNvSpPr>
          <p:nvPr/>
        </p:nvSpPr>
        <p:spPr>
          <a:xfrm>
            <a:off x="336969" y="793134"/>
            <a:ext cx="5634482" cy="5208025"/>
          </a:xfrm>
          <a:prstGeom prst="rect">
            <a:avLst/>
          </a:prstGeom>
        </p:spPr>
        <p:txBody>
          <a:bodyPr>
            <a:noAutofit/>
          </a:bodyPr>
          <a:lstStyle>
            <a:lvl1pPr marL="228600" indent="-228600" algn="l" defTabSz="914400" rtl="0" eaLnBrk="1" latinLnBrk="0" hangingPunct="1">
              <a:lnSpc>
                <a:spcPct val="120000"/>
              </a:lnSpc>
              <a:spcBef>
                <a:spcPts val="600"/>
              </a:spcBef>
              <a:spcAft>
                <a:spcPts val="600"/>
              </a:spcAft>
              <a:buClr>
                <a:schemeClr val="accent1">
                  <a:lumMod val="60000"/>
                  <a:lumOff val="40000"/>
                </a:schemeClr>
              </a:buClr>
              <a:buSzPct val="100000"/>
              <a:buFont typeface="Calibri" panose="020F0502020204030204" pitchFamily="34" charset="0"/>
              <a:buChar char="●"/>
              <a:defRPr sz="1800" b="0" i="0" kern="1200">
                <a:solidFill>
                  <a:schemeClr val="tx1"/>
                </a:solidFill>
                <a:latin typeface="Calibri" panose="020F0502020204030204" pitchFamily="34" charset="0"/>
                <a:ea typeface="+mn-ea"/>
                <a:cs typeface="+mn-cs"/>
              </a:defRPr>
            </a:lvl1pPr>
            <a:lvl2pPr marL="6858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600" b="0" i="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400" b="0" i="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200" b="0" i="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200" b="0" i="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300"/>
              </a:spcBef>
              <a:spcAft>
                <a:spcPts val="300"/>
              </a:spcAft>
            </a:pPr>
            <a:r>
              <a:rPr lang="en-US" sz="1600" dirty="0">
                <a:latin typeface="+mn-lt"/>
              </a:rPr>
              <a:t>Basic Layer 3 connectivity</a:t>
            </a:r>
          </a:p>
          <a:p>
            <a:pPr>
              <a:spcBef>
                <a:spcPts val="300"/>
              </a:spcBef>
              <a:spcAft>
                <a:spcPts val="300"/>
              </a:spcAft>
            </a:pPr>
            <a:r>
              <a:rPr lang="en-US" sz="1600" dirty="0">
                <a:latin typeface="+mn-lt"/>
              </a:rPr>
              <a:t>Manual and complex traffic steering and isolation</a:t>
            </a:r>
          </a:p>
          <a:p>
            <a:pPr>
              <a:spcBef>
                <a:spcPts val="300"/>
              </a:spcBef>
              <a:spcAft>
                <a:spcPts val="300"/>
              </a:spcAft>
            </a:pPr>
            <a:r>
              <a:rPr lang="en-US" sz="1600" dirty="0">
                <a:latin typeface="+mn-lt"/>
                <a:sym typeface="Wingdings" pitchFamily="2" charset="2"/>
              </a:rPr>
              <a:t>Manual VPC Route Table management</a:t>
            </a:r>
          </a:p>
          <a:p>
            <a:pPr lvl="1">
              <a:spcBef>
                <a:spcPts val="300"/>
              </a:spcBef>
              <a:spcAft>
                <a:spcPts val="300"/>
              </a:spcAft>
            </a:pPr>
            <a:r>
              <a:rPr lang="en-US" sz="1400" dirty="0">
                <a:latin typeface="+mn-lt"/>
                <a:sym typeface="Wingdings" pitchFamily="2" charset="2"/>
              </a:rPr>
              <a:t>VPC to VPC routes</a:t>
            </a:r>
          </a:p>
          <a:p>
            <a:pPr lvl="1">
              <a:spcBef>
                <a:spcPts val="300"/>
              </a:spcBef>
              <a:spcAft>
                <a:spcPts val="300"/>
              </a:spcAft>
            </a:pPr>
            <a:r>
              <a:rPr lang="en-US" sz="1400" dirty="0">
                <a:latin typeface="+mn-lt"/>
                <a:sym typeface="Wingdings" pitchFamily="2" charset="2"/>
              </a:rPr>
              <a:t>VPC to on-prem routes</a:t>
            </a:r>
          </a:p>
          <a:p>
            <a:pPr>
              <a:spcBef>
                <a:spcPts val="300"/>
              </a:spcBef>
              <a:spcAft>
                <a:spcPts val="300"/>
              </a:spcAft>
            </a:pPr>
            <a:r>
              <a:rPr lang="en-US" sz="1600" dirty="0">
                <a:latin typeface="+mn-lt"/>
              </a:rPr>
              <a:t>“Black box” – very little visibility</a:t>
            </a:r>
          </a:p>
          <a:p>
            <a:pPr marL="463550" lvl="1" indent="-231775">
              <a:spcBef>
                <a:spcPts val="200"/>
              </a:spcBef>
              <a:spcAft>
                <a:spcPts val="200"/>
              </a:spcAft>
              <a:buSzPct val="100000"/>
            </a:pPr>
            <a:r>
              <a:rPr lang="en-US" dirty="0">
                <a:latin typeface="+mn-lt"/>
              </a:rPr>
              <a:t>No troubleshooting tools like packet captures</a:t>
            </a:r>
          </a:p>
          <a:p>
            <a:pPr marL="0" indent="-377810">
              <a:spcBef>
                <a:spcPts val="200"/>
              </a:spcBef>
              <a:spcAft>
                <a:spcPts val="200"/>
              </a:spcAft>
            </a:pPr>
            <a:r>
              <a:rPr lang="en-US" sz="1600" dirty="0">
                <a:latin typeface="+mn-lt"/>
              </a:rPr>
              <a:t>BGP Support</a:t>
            </a:r>
          </a:p>
          <a:p>
            <a:pPr marL="609585" lvl="1" indent="-377810">
              <a:spcBef>
                <a:spcPts val="200"/>
              </a:spcBef>
              <a:spcAft>
                <a:spcPts val="200"/>
              </a:spcAft>
              <a:buSzPct val="100000"/>
            </a:pPr>
            <a:r>
              <a:rPr lang="en-US" dirty="0">
                <a:latin typeface="+mn-lt"/>
              </a:rPr>
              <a:t>Limited routes on DX</a:t>
            </a:r>
          </a:p>
          <a:p>
            <a:pPr marL="609585" lvl="1" indent="-377810">
              <a:spcBef>
                <a:spcPts val="200"/>
              </a:spcBef>
              <a:spcAft>
                <a:spcPts val="200"/>
              </a:spcAft>
              <a:buSzPct val="100000"/>
            </a:pPr>
            <a:r>
              <a:rPr lang="en-US" dirty="0">
                <a:latin typeface="+mn-lt"/>
              </a:rPr>
              <a:t>20 manually advertised routes to on-prem</a:t>
            </a:r>
          </a:p>
          <a:p>
            <a:pPr marL="609585" lvl="1" indent="-377810">
              <a:spcBef>
                <a:spcPts val="200"/>
              </a:spcBef>
              <a:spcAft>
                <a:spcPts val="200"/>
              </a:spcAft>
              <a:buSzPct val="100000"/>
            </a:pPr>
            <a:r>
              <a:rPr lang="en-US" dirty="0">
                <a:latin typeface="+mn-lt"/>
              </a:rPr>
              <a:t>100 routes max to AWS (101 route break everything)</a:t>
            </a:r>
          </a:p>
          <a:p>
            <a:pPr marL="609585" lvl="1" indent="-377810">
              <a:spcBef>
                <a:spcPts val="200"/>
              </a:spcBef>
              <a:spcAft>
                <a:spcPts val="200"/>
              </a:spcAft>
              <a:buSzPct val="100000"/>
            </a:pPr>
            <a:r>
              <a:rPr lang="en-US" dirty="0">
                <a:latin typeface="+mn-lt"/>
              </a:rPr>
              <a:t>TGW doesn’t pass any BGP attributes to peers</a:t>
            </a:r>
          </a:p>
          <a:p>
            <a:pPr marL="609585" lvl="1" indent="-377810">
              <a:spcBef>
                <a:spcPts val="200"/>
              </a:spcBef>
              <a:spcAft>
                <a:spcPts val="200"/>
              </a:spcAft>
              <a:buSzPct val="100000"/>
            </a:pPr>
            <a:r>
              <a:rPr lang="en-US" dirty="0">
                <a:latin typeface="+mn-lt"/>
              </a:rPr>
              <a:t>No BGP attributes shown in the route table</a:t>
            </a:r>
          </a:p>
          <a:p>
            <a:pPr marL="609585" lvl="1" indent="-377810">
              <a:spcBef>
                <a:spcPts val="200"/>
              </a:spcBef>
              <a:spcAft>
                <a:spcPts val="200"/>
              </a:spcAft>
              <a:buSzPct val="100000"/>
            </a:pPr>
            <a:r>
              <a:rPr lang="en-US" dirty="0">
                <a:latin typeface="+mn-lt"/>
              </a:rPr>
              <a:t>No automatic VPC CIDR summarization</a:t>
            </a:r>
          </a:p>
        </p:txBody>
      </p:sp>
      <p:grpSp>
        <p:nvGrpSpPr>
          <p:cNvPr id="54" name="Group 53">
            <a:extLst>
              <a:ext uri="{FF2B5EF4-FFF2-40B4-BE49-F238E27FC236}">
                <a16:creationId xmlns:a16="http://schemas.microsoft.com/office/drawing/2014/main" id="{D5FB3E20-9876-4CA2-AC26-5F71A1A9EEB0}"/>
              </a:ext>
            </a:extLst>
          </p:cNvPr>
          <p:cNvGrpSpPr/>
          <p:nvPr/>
        </p:nvGrpSpPr>
        <p:grpSpPr>
          <a:xfrm>
            <a:off x="6374832" y="1753788"/>
            <a:ext cx="1674718" cy="680545"/>
            <a:chOff x="1107393" y="1733725"/>
            <a:chExt cx="1674718" cy="680545"/>
          </a:xfrm>
        </p:grpSpPr>
        <p:sp>
          <p:nvSpPr>
            <p:cNvPr id="55" name="Rectangle 54">
              <a:extLst>
                <a:ext uri="{FF2B5EF4-FFF2-40B4-BE49-F238E27FC236}">
                  <a16:creationId xmlns:a16="http://schemas.microsoft.com/office/drawing/2014/main" id="{D70D4B29-AB69-4036-B931-2A90ECC8181C}"/>
                </a:ext>
              </a:extLst>
            </p:cNvPr>
            <p:cNvSpPr/>
            <p:nvPr/>
          </p:nvSpPr>
          <p:spPr>
            <a:xfrm>
              <a:off x="1107393" y="1733726"/>
              <a:ext cx="1674718" cy="680544"/>
            </a:xfrm>
            <a:prstGeom prst="rect">
              <a:avLst/>
            </a:prstGeom>
            <a:noFill/>
            <a:ln w="381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ln w="0"/>
                  <a:solidFill>
                    <a:srgbClr val="1E8900"/>
                  </a:solidFill>
                  <a:latin typeface="Arial" panose="020B0604020202020204" pitchFamily="34" charset="0"/>
                  <a:cs typeface="Arial" panose="020B0604020202020204" pitchFamily="34" charset="0"/>
                </a:rPr>
                <a:t>VPC A</a:t>
              </a:r>
            </a:p>
          </p:txBody>
        </p:sp>
        <p:sp>
          <p:nvSpPr>
            <p:cNvPr id="56" name="TextBox 55">
              <a:extLst>
                <a:ext uri="{FF2B5EF4-FFF2-40B4-BE49-F238E27FC236}">
                  <a16:creationId xmlns:a16="http://schemas.microsoft.com/office/drawing/2014/main" id="{8C1F5891-9C57-4536-8B32-4E756D0D96A3}"/>
                </a:ext>
              </a:extLst>
            </p:cNvPr>
            <p:cNvSpPr txBox="1"/>
            <p:nvPr/>
          </p:nvSpPr>
          <p:spPr>
            <a:xfrm>
              <a:off x="1501905" y="2041454"/>
              <a:ext cx="1266693" cy="369332"/>
            </a:xfrm>
            <a:prstGeom prst="rect">
              <a:avLst/>
            </a:prstGeom>
            <a:solidFill>
              <a:schemeClr val="bg1"/>
            </a:solidFill>
            <a:ln w="38100">
              <a:solidFill>
                <a:schemeClr val="accent5">
                  <a:lumMod val="75000"/>
                </a:schemeClr>
              </a:solidFill>
            </a:ln>
          </p:spPr>
          <p:txBody>
            <a:bodyPr wrap="none" rtlCol="0">
              <a:spAutoFit/>
            </a:bodyPr>
            <a:lstStyle/>
            <a:p>
              <a:r>
                <a:rPr lang="en-US"/>
                <a:t>10.1.0.0/16</a:t>
              </a:r>
            </a:p>
          </p:txBody>
        </p:sp>
        <p:pic>
          <p:nvPicPr>
            <p:cNvPr id="57" name="Graphic 56">
              <a:extLst>
                <a:ext uri="{FF2B5EF4-FFF2-40B4-BE49-F238E27FC236}">
                  <a16:creationId xmlns:a16="http://schemas.microsoft.com/office/drawing/2014/main" id="{31E6B38E-6BE2-4CB0-AAF0-FE9997458BA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7393" y="1733725"/>
              <a:ext cx="381000" cy="381000"/>
            </a:xfrm>
            <a:prstGeom prst="rect">
              <a:avLst/>
            </a:prstGeom>
          </p:spPr>
        </p:pic>
      </p:grpSp>
      <p:sp>
        <p:nvSpPr>
          <p:cNvPr id="58" name="Rectangle 57">
            <a:extLst>
              <a:ext uri="{FF2B5EF4-FFF2-40B4-BE49-F238E27FC236}">
                <a16:creationId xmlns:a16="http://schemas.microsoft.com/office/drawing/2014/main" id="{E37F0DAF-A64D-4603-8A4D-67EF94AF432C}"/>
              </a:ext>
            </a:extLst>
          </p:cNvPr>
          <p:cNvSpPr/>
          <p:nvPr/>
        </p:nvSpPr>
        <p:spPr>
          <a:xfrm>
            <a:off x="5993832" y="1073243"/>
            <a:ext cx="4058083" cy="4909839"/>
          </a:xfrm>
          <a:prstGeom prst="rect">
            <a:avLst/>
          </a:prstGeom>
          <a:noFill/>
          <a:ln w="12700">
            <a:solidFill>
              <a:srgbClr val="5B9CD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solidFill>
                  <a:srgbClr val="5B9CD5"/>
                </a:solidFill>
                <a:latin typeface="Arial" panose="020B0604020202020204" pitchFamily="34" charset="0"/>
                <a:cs typeface="Arial" panose="020B0604020202020204" pitchFamily="34" charset="0"/>
              </a:rPr>
              <a:t>AWS Region 1</a:t>
            </a:r>
          </a:p>
        </p:txBody>
      </p:sp>
      <p:pic>
        <p:nvPicPr>
          <p:cNvPr id="59" name="Graphic 58">
            <a:extLst>
              <a:ext uri="{FF2B5EF4-FFF2-40B4-BE49-F238E27FC236}">
                <a16:creationId xmlns:a16="http://schemas.microsoft.com/office/drawing/2014/main" id="{606352ED-ABBC-4C80-A71E-7F9840881E0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993832" y="1073243"/>
            <a:ext cx="381000" cy="381000"/>
          </a:xfrm>
          <a:prstGeom prst="rect">
            <a:avLst/>
          </a:prstGeom>
        </p:spPr>
      </p:pic>
      <p:grpSp>
        <p:nvGrpSpPr>
          <p:cNvPr id="60" name="Group 59">
            <a:extLst>
              <a:ext uri="{FF2B5EF4-FFF2-40B4-BE49-F238E27FC236}">
                <a16:creationId xmlns:a16="http://schemas.microsoft.com/office/drawing/2014/main" id="{5FD95CA8-0BD9-42D7-9389-F8975CCA141F}"/>
              </a:ext>
            </a:extLst>
          </p:cNvPr>
          <p:cNvGrpSpPr/>
          <p:nvPr/>
        </p:nvGrpSpPr>
        <p:grpSpPr>
          <a:xfrm>
            <a:off x="6374832" y="2651655"/>
            <a:ext cx="1674718" cy="680545"/>
            <a:chOff x="1107393" y="1733725"/>
            <a:chExt cx="1674718" cy="680545"/>
          </a:xfrm>
        </p:grpSpPr>
        <p:sp>
          <p:nvSpPr>
            <p:cNvPr id="61" name="Rectangle 60">
              <a:extLst>
                <a:ext uri="{FF2B5EF4-FFF2-40B4-BE49-F238E27FC236}">
                  <a16:creationId xmlns:a16="http://schemas.microsoft.com/office/drawing/2014/main" id="{6747FFFE-76C2-4782-A041-0DA50470E24E}"/>
                </a:ext>
              </a:extLst>
            </p:cNvPr>
            <p:cNvSpPr/>
            <p:nvPr/>
          </p:nvSpPr>
          <p:spPr>
            <a:xfrm>
              <a:off x="1107393" y="1733726"/>
              <a:ext cx="1674718" cy="680544"/>
            </a:xfrm>
            <a:prstGeom prst="rect">
              <a:avLst/>
            </a:prstGeom>
            <a:noFill/>
            <a:ln w="381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ln w="0"/>
                  <a:solidFill>
                    <a:srgbClr val="1E8900"/>
                  </a:solidFill>
                  <a:latin typeface="Arial" panose="020B0604020202020204" pitchFamily="34" charset="0"/>
                  <a:cs typeface="Arial" panose="020B0604020202020204" pitchFamily="34" charset="0"/>
                </a:rPr>
                <a:t>VPC B</a:t>
              </a:r>
            </a:p>
          </p:txBody>
        </p:sp>
        <p:sp>
          <p:nvSpPr>
            <p:cNvPr id="62" name="TextBox 61">
              <a:extLst>
                <a:ext uri="{FF2B5EF4-FFF2-40B4-BE49-F238E27FC236}">
                  <a16:creationId xmlns:a16="http://schemas.microsoft.com/office/drawing/2014/main" id="{57B81B95-B6EA-4991-ADB6-9F091ED63EDB}"/>
                </a:ext>
              </a:extLst>
            </p:cNvPr>
            <p:cNvSpPr txBox="1"/>
            <p:nvPr/>
          </p:nvSpPr>
          <p:spPr>
            <a:xfrm>
              <a:off x="1501905" y="2041454"/>
              <a:ext cx="1266693" cy="369332"/>
            </a:xfrm>
            <a:prstGeom prst="rect">
              <a:avLst/>
            </a:prstGeom>
            <a:solidFill>
              <a:schemeClr val="bg1"/>
            </a:solidFill>
            <a:ln w="38100">
              <a:solidFill>
                <a:schemeClr val="accent5">
                  <a:lumMod val="75000"/>
                </a:schemeClr>
              </a:solidFill>
            </a:ln>
          </p:spPr>
          <p:txBody>
            <a:bodyPr wrap="none" rtlCol="0">
              <a:spAutoFit/>
            </a:bodyPr>
            <a:lstStyle/>
            <a:p>
              <a:r>
                <a:rPr lang="en-US"/>
                <a:t>10.2.0.0/16</a:t>
              </a:r>
            </a:p>
          </p:txBody>
        </p:sp>
        <p:pic>
          <p:nvPicPr>
            <p:cNvPr id="63" name="Graphic 62">
              <a:extLst>
                <a:ext uri="{FF2B5EF4-FFF2-40B4-BE49-F238E27FC236}">
                  <a16:creationId xmlns:a16="http://schemas.microsoft.com/office/drawing/2014/main" id="{BBB9576A-158F-4ED4-B127-3B932B25985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7393" y="1733725"/>
              <a:ext cx="381000" cy="381000"/>
            </a:xfrm>
            <a:prstGeom prst="rect">
              <a:avLst/>
            </a:prstGeom>
          </p:spPr>
        </p:pic>
      </p:grpSp>
      <p:grpSp>
        <p:nvGrpSpPr>
          <p:cNvPr id="64" name="Group 63">
            <a:extLst>
              <a:ext uri="{FF2B5EF4-FFF2-40B4-BE49-F238E27FC236}">
                <a16:creationId xmlns:a16="http://schemas.microsoft.com/office/drawing/2014/main" id="{1C992814-1B7A-4071-B786-3A0EDA284C03}"/>
              </a:ext>
            </a:extLst>
          </p:cNvPr>
          <p:cNvGrpSpPr/>
          <p:nvPr/>
        </p:nvGrpSpPr>
        <p:grpSpPr>
          <a:xfrm>
            <a:off x="6380775" y="4547707"/>
            <a:ext cx="1674718" cy="680545"/>
            <a:chOff x="1107393" y="1733725"/>
            <a:chExt cx="1674718" cy="680545"/>
          </a:xfrm>
        </p:grpSpPr>
        <p:sp>
          <p:nvSpPr>
            <p:cNvPr id="65" name="Rectangle 64">
              <a:extLst>
                <a:ext uri="{FF2B5EF4-FFF2-40B4-BE49-F238E27FC236}">
                  <a16:creationId xmlns:a16="http://schemas.microsoft.com/office/drawing/2014/main" id="{BC17A373-4485-488D-B3F0-4CBF96C03E74}"/>
                </a:ext>
              </a:extLst>
            </p:cNvPr>
            <p:cNvSpPr/>
            <p:nvPr/>
          </p:nvSpPr>
          <p:spPr>
            <a:xfrm>
              <a:off x="1107393" y="1733726"/>
              <a:ext cx="1674718" cy="680544"/>
            </a:xfrm>
            <a:prstGeom prst="rect">
              <a:avLst/>
            </a:prstGeom>
            <a:noFill/>
            <a:ln w="381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ln w="0"/>
                  <a:solidFill>
                    <a:srgbClr val="1E8900"/>
                  </a:solidFill>
                  <a:latin typeface="Arial" panose="020B0604020202020204" pitchFamily="34" charset="0"/>
                  <a:cs typeface="Arial" panose="020B0604020202020204" pitchFamily="34" charset="0"/>
                </a:rPr>
                <a:t>VPC D</a:t>
              </a:r>
            </a:p>
          </p:txBody>
        </p:sp>
        <p:sp>
          <p:nvSpPr>
            <p:cNvPr id="66" name="TextBox 65">
              <a:extLst>
                <a:ext uri="{FF2B5EF4-FFF2-40B4-BE49-F238E27FC236}">
                  <a16:creationId xmlns:a16="http://schemas.microsoft.com/office/drawing/2014/main" id="{123CE780-96A2-44E5-BC5E-B5E08FF99264}"/>
                </a:ext>
              </a:extLst>
            </p:cNvPr>
            <p:cNvSpPr txBox="1"/>
            <p:nvPr/>
          </p:nvSpPr>
          <p:spPr>
            <a:xfrm>
              <a:off x="1501905" y="2041454"/>
              <a:ext cx="1266693" cy="369332"/>
            </a:xfrm>
            <a:prstGeom prst="rect">
              <a:avLst/>
            </a:prstGeom>
            <a:solidFill>
              <a:schemeClr val="bg1"/>
            </a:solidFill>
            <a:ln w="38100">
              <a:solidFill>
                <a:schemeClr val="accent5">
                  <a:lumMod val="75000"/>
                </a:schemeClr>
              </a:solidFill>
            </a:ln>
          </p:spPr>
          <p:txBody>
            <a:bodyPr wrap="none" rtlCol="0">
              <a:spAutoFit/>
            </a:bodyPr>
            <a:lstStyle/>
            <a:p>
              <a:r>
                <a:rPr lang="en-US"/>
                <a:t>10.4.0.0/16</a:t>
              </a:r>
            </a:p>
          </p:txBody>
        </p:sp>
        <p:pic>
          <p:nvPicPr>
            <p:cNvPr id="67" name="Graphic 66">
              <a:extLst>
                <a:ext uri="{FF2B5EF4-FFF2-40B4-BE49-F238E27FC236}">
                  <a16:creationId xmlns:a16="http://schemas.microsoft.com/office/drawing/2014/main" id="{7A266AE9-238C-43F4-800B-1BE8F8D7F6C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7393" y="1733725"/>
              <a:ext cx="381000" cy="381000"/>
            </a:xfrm>
            <a:prstGeom prst="rect">
              <a:avLst/>
            </a:prstGeom>
          </p:spPr>
        </p:pic>
      </p:grpSp>
      <p:grpSp>
        <p:nvGrpSpPr>
          <p:cNvPr id="68" name="Group 67">
            <a:extLst>
              <a:ext uri="{FF2B5EF4-FFF2-40B4-BE49-F238E27FC236}">
                <a16:creationId xmlns:a16="http://schemas.microsoft.com/office/drawing/2014/main" id="{7C2D1462-D8B2-4FE2-8414-0A4FD372FE4B}"/>
              </a:ext>
            </a:extLst>
          </p:cNvPr>
          <p:cNvGrpSpPr/>
          <p:nvPr/>
        </p:nvGrpSpPr>
        <p:grpSpPr>
          <a:xfrm>
            <a:off x="6374832" y="3606220"/>
            <a:ext cx="1674718" cy="680545"/>
            <a:chOff x="1107393" y="1733725"/>
            <a:chExt cx="1674718" cy="680545"/>
          </a:xfrm>
        </p:grpSpPr>
        <p:sp>
          <p:nvSpPr>
            <p:cNvPr id="69" name="Rectangle 68">
              <a:extLst>
                <a:ext uri="{FF2B5EF4-FFF2-40B4-BE49-F238E27FC236}">
                  <a16:creationId xmlns:a16="http://schemas.microsoft.com/office/drawing/2014/main" id="{079BF3CD-D20A-4B68-8208-D713C37B6386}"/>
                </a:ext>
              </a:extLst>
            </p:cNvPr>
            <p:cNvSpPr/>
            <p:nvPr/>
          </p:nvSpPr>
          <p:spPr>
            <a:xfrm>
              <a:off x="1107393" y="1733726"/>
              <a:ext cx="1674718" cy="680544"/>
            </a:xfrm>
            <a:prstGeom prst="rect">
              <a:avLst/>
            </a:prstGeom>
            <a:noFill/>
            <a:ln w="381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ln w="0"/>
                  <a:solidFill>
                    <a:srgbClr val="1E8900"/>
                  </a:solidFill>
                  <a:latin typeface="Arial" panose="020B0604020202020204" pitchFamily="34" charset="0"/>
                  <a:cs typeface="Arial" panose="020B0604020202020204" pitchFamily="34" charset="0"/>
                </a:rPr>
                <a:t>VPC C</a:t>
              </a:r>
            </a:p>
          </p:txBody>
        </p:sp>
        <p:sp>
          <p:nvSpPr>
            <p:cNvPr id="70" name="TextBox 69">
              <a:extLst>
                <a:ext uri="{FF2B5EF4-FFF2-40B4-BE49-F238E27FC236}">
                  <a16:creationId xmlns:a16="http://schemas.microsoft.com/office/drawing/2014/main" id="{CC1CA0B0-6E59-4F5E-803C-300FE73CE857}"/>
                </a:ext>
              </a:extLst>
            </p:cNvPr>
            <p:cNvSpPr txBox="1"/>
            <p:nvPr/>
          </p:nvSpPr>
          <p:spPr>
            <a:xfrm>
              <a:off x="1501905" y="2041454"/>
              <a:ext cx="1266693" cy="369332"/>
            </a:xfrm>
            <a:prstGeom prst="rect">
              <a:avLst/>
            </a:prstGeom>
            <a:solidFill>
              <a:schemeClr val="bg1"/>
            </a:solidFill>
            <a:ln w="38100">
              <a:solidFill>
                <a:schemeClr val="accent5">
                  <a:lumMod val="75000"/>
                </a:schemeClr>
              </a:solidFill>
            </a:ln>
          </p:spPr>
          <p:txBody>
            <a:bodyPr wrap="none" rtlCol="0">
              <a:spAutoFit/>
            </a:bodyPr>
            <a:lstStyle/>
            <a:p>
              <a:r>
                <a:rPr lang="en-US"/>
                <a:t>10.3.0.0/16</a:t>
              </a:r>
            </a:p>
          </p:txBody>
        </p:sp>
        <p:pic>
          <p:nvPicPr>
            <p:cNvPr id="71" name="Graphic 70">
              <a:extLst>
                <a:ext uri="{FF2B5EF4-FFF2-40B4-BE49-F238E27FC236}">
                  <a16:creationId xmlns:a16="http://schemas.microsoft.com/office/drawing/2014/main" id="{635631E5-778C-45A8-91AF-08544044CE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7393" y="1733725"/>
              <a:ext cx="381000" cy="381000"/>
            </a:xfrm>
            <a:prstGeom prst="rect">
              <a:avLst/>
            </a:prstGeom>
          </p:spPr>
        </p:pic>
      </p:grpSp>
      <p:cxnSp>
        <p:nvCxnSpPr>
          <p:cNvPr id="72" name="Straight Connector 71">
            <a:extLst>
              <a:ext uri="{FF2B5EF4-FFF2-40B4-BE49-F238E27FC236}">
                <a16:creationId xmlns:a16="http://schemas.microsoft.com/office/drawing/2014/main" id="{CF308B8C-6910-45D2-8ED2-8ABF24B9981A}"/>
              </a:ext>
            </a:extLst>
          </p:cNvPr>
          <p:cNvCxnSpPr>
            <a:stCxn id="56" idx="3"/>
          </p:cNvCxnSpPr>
          <p:nvPr/>
        </p:nvCxnSpPr>
        <p:spPr>
          <a:xfrm>
            <a:off x="8036037" y="2246183"/>
            <a:ext cx="1116188" cy="821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FC6DBF6-5062-469F-A7FA-DCBAA3BAEA06}"/>
              </a:ext>
            </a:extLst>
          </p:cNvPr>
          <p:cNvCxnSpPr>
            <a:stCxn id="62" idx="3"/>
          </p:cNvCxnSpPr>
          <p:nvPr/>
        </p:nvCxnSpPr>
        <p:spPr>
          <a:xfrm>
            <a:off x="8036037" y="3144050"/>
            <a:ext cx="1116188" cy="184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BCF3FDC-0BCC-40B2-BAFD-938A3CD22DF3}"/>
              </a:ext>
            </a:extLst>
          </p:cNvPr>
          <p:cNvCxnSpPr>
            <a:stCxn id="70" idx="3"/>
          </p:cNvCxnSpPr>
          <p:nvPr/>
        </p:nvCxnSpPr>
        <p:spPr>
          <a:xfrm flipV="1">
            <a:off x="8036037" y="3606220"/>
            <a:ext cx="1116188" cy="492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247B611-B123-49BC-A198-5596FCC37093}"/>
              </a:ext>
            </a:extLst>
          </p:cNvPr>
          <p:cNvCxnSpPr>
            <a:stCxn id="66" idx="3"/>
          </p:cNvCxnSpPr>
          <p:nvPr/>
        </p:nvCxnSpPr>
        <p:spPr>
          <a:xfrm flipV="1">
            <a:off x="8041980" y="3830063"/>
            <a:ext cx="1110245" cy="1210039"/>
          </a:xfrm>
          <a:prstGeom prst="line">
            <a:avLst/>
          </a:prstGeom>
        </p:spPr>
        <p:style>
          <a:lnRef idx="1">
            <a:schemeClr val="accent1"/>
          </a:lnRef>
          <a:fillRef idx="0">
            <a:schemeClr val="accent1"/>
          </a:fillRef>
          <a:effectRef idx="0">
            <a:schemeClr val="accent1"/>
          </a:effectRef>
          <a:fontRef idx="minor">
            <a:schemeClr val="tx1"/>
          </a:fontRef>
        </p:style>
      </p:cxnSp>
      <p:pic>
        <p:nvPicPr>
          <p:cNvPr id="76" name="Graphic 31">
            <a:extLst>
              <a:ext uri="{FF2B5EF4-FFF2-40B4-BE49-F238E27FC236}">
                <a16:creationId xmlns:a16="http://schemas.microsoft.com/office/drawing/2014/main" id="{99893EB5-2FAD-4153-B6D6-1713369589CD}"/>
              </a:ext>
            </a:extLst>
          </p:cNvPr>
          <p:cNvPicPr>
            <a:picLocks noChangeAspect="1" noChangeArrowheads="1"/>
          </p:cNvPicPr>
          <p:nvPr/>
        </p:nvPicPr>
        <p:blipFill>
          <a:blip r:embed="rId8">
            <a:extLst>
              <a:ext uri="{96DAC541-7B7A-43D3-8B79-37D633B846F1}">
                <asvg:svgBlip xmlns:asvg="http://schemas.microsoft.com/office/drawing/2016/SVG/main" r:embed="rId9"/>
              </a:ext>
            </a:extLst>
          </a:blip>
          <a:srcRect/>
          <a:stretch/>
        </p:blipFill>
        <p:spPr bwMode="auto">
          <a:xfrm>
            <a:off x="7511534" y="149298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Graphic 31">
            <a:extLst>
              <a:ext uri="{FF2B5EF4-FFF2-40B4-BE49-F238E27FC236}">
                <a16:creationId xmlns:a16="http://schemas.microsoft.com/office/drawing/2014/main" id="{2B527DE3-8A84-4D8A-A722-95E5D9F356CC}"/>
              </a:ext>
            </a:extLst>
          </p:cNvPr>
          <p:cNvPicPr>
            <a:picLocks noChangeAspect="1" noChangeArrowheads="1"/>
          </p:cNvPicPr>
          <p:nvPr/>
        </p:nvPicPr>
        <p:blipFill>
          <a:blip r:embed="rId8">
            <a:extLst>
              <a:ext uri="{96DAC541-7B7A-43D3-8B79-37D633B846F1}">
                <asvg:svgBlip xmlns:asvg="http://schemas.microsoft.com/office/drawing/2016/SVG/main" r:embed="rId9"/>
              </a:ext>
            </a:extLst>
          </a:blip>
          <a:srcRect/>
          <a:stretch/>
        </p:blipFill>
        <p:spPr bwMode="auto">
          <a:xfrm>
            <a:off x="7511534" y="247627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 name="Graphic 31">
            <a:extLst>
              <a:ext uri="{FF2B5EF4-FFF2-40B4-BE49-F238E27FC236}">
                <a16:creationId xmlns:a16="http://schemas.microsoft.com/office/drawing/2014/main" id="{8026E58E-CD8F-494B-BAC3-D6A7E89ACC42}"/>
              </a:ext>
            </a:extLst>
          </p:cNvPr>
          <p:cNvPicPr>
            <a:picLocks noChangeAspect="1" noChangeArrowheads="1"/>
          </p:cNvPicPr>
          <p:nvPr/>
        </p:nvPicPr>
        <p:blipFill>
          <a:blip r:embed="rId8">
            <a:extLst>
              <a:ext uri="{96DAC541-7B7A-43D3-8B79-37D633B846F1}">
                <asvg:svgBlip xmlns:asvg="http://schemas.microsoft.com/office/drawing/2016/SVG/main" r:embed="rId9"/>
              </a:ext>
            </a:extLst>
          </a:blip>
          <a:srcRect/>
          <a:stretch/>
        </p:blipFill>
        <p:spPr bwMode="auto">
          <a:xfrm>
            <a:off x="7513692" y="339714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Graphic 31">
            <a:extLst>
              <a:ext uri="{FF2B5EF4-FFF2-40B4-BE49-F238E27FC236}">
                <a16:creationId xmlns:a16="http://schemas.microsoft.com/office/drawing/2014/main" id="{9696B1B2-828C-4C34-86CE-741FE936214D}"/>
              </a:ext>
            </a:extLst>
          </p:cNvPr>
          <p:cNvPicPr>
            <a:picLocks noChangeAspect="1" noChangeArrowheads="1"/>
          </p:cNvPicPr>
          <p:nvPr/>
        </p:nvPicPr>
        <p:blipFill>
          <a:blip r:embed="rId8">
            <a:extLst>
              <a:ext uri="{96DAC541-7B7A-43D3-8B79-37D633B846F1}">
                <asvg:svgBlip xmlns:asvg="http://schemas.microsoft.com/office/drawing/2016/SVG/main" r:embed="rId9"/>
              </a:ext>
            </a:extLst>
          </a:blip>
          <a:srcRect/>
          <a:stretch/>
        </p:blipFill>
        <p:spPr bwMode="auto">
          <a:xfrm>
            <a:off x="7511534" y="434330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Rectangle 79">
            <a:extLst>
              <a:ext uri="{FF2B5EF4-FFF2-40B4-BE49-F238E27FC236}">
                <a16:creationId xmlns:a16="http://schemas.microsoft.com/office/drawing/2014/main" id="{34D530BB-986A-4B80-8DEA-543973E2E9B4}"/>
              </a:ext>
            </a:extLst>
          </p:cNvPr>
          <p:cNvSpPr/>
          <p:nvPr/>
        </p:nvSpPr>
        <p:spPr>
          <a:xfrm>
            <a:off x="10359793" y="4551846"/>
            <a:ext cx="1593902" cy="1232911"/>
          </a:xfrm>
          <a:prstGeom prst="rect">
            <a:avLst/>
          </a:prstGeom>
          <a:noFill/>
          <a:ln w="12700" cap="flat" cmpd="sng" algn="ctr">
            <a:solidFill>
              <a:srgbClr val="5A6B86"/>
            </a:solidFill>
            <a:prstDash val="solid"/>
            <a:miter lim="800000"/>
          </a:ln>
          <a:effectLst/>
        </p:spPr>
        <p:txBody>
          <a:bodyPr lIns="457200" tIns="91440" anchor="b"/>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u="none" strike="noStrike" kern="0" cap="none" spc="0" normalizeH="0" baseline="0" noProof="0" dirty="0">
                <a:ln>
                  <a:noFill/>
                </a:ln>
                <a:solidFill>
                  <a:srgbClr val="5A6B86"/>
                </a:solidFill>
                <a:effectLst/>
                <a:uLnTx/>
                <a:uFillTx/>
                <a:latin typeface="Open Sans" panose="020B0606030504020204" pitchFamily="34" charset="0"/>
                <a:ea typeface="+mn-ea"/>
                <a:cs typeface="Open Sans" panose="020B0606030504020204" pitchFamily="34" charset="0"/>
              </a:rPr>
              <a:t>On-premises</a:t>
            </a:r>
          </a:p>
        </p:txBody>
      </p:sp>
      <p:pic>
        <p:nvPicPr>
          <p:cNvPr id="81" name="Graphic 18">
            <a:extLst>
              <a:ext uri="{FF2B5EF4-FFF2-40B4-BE49-F238E27FC236}">
                <a16:creationId xmlns:a16="http://schemas.microsoft.com/office/drawing/2014/main" id="{DB39FAA8-AD51-4826-8C98-0E20722DD43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944244" y="3137183"/>
            <a:ext cx="583634" cy="583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 name="Group 81">
            <a:extLst>
              <a:ext uri="{FF2B5EF4-FFF2-40B4-BE49-F238E27FC236}">
                <a16:creationId xmlns:a16="http://schemas.microsoft.com/office/drawing/2014/main" id="{F3CD1075-A93C-471B-9D46-1BB8CB2F725F}"/>
              </a:ext>
            </a:extLst>
          </p:cNvPr>
          <p:cNvGrpSpPr/>
          <p:nvPr/>
        </p:nvGrpSpPr>
        <p:grpSpPr>
          <a:xfrm>
            <a:off x="10343731" y="4572665"/>
            <a:ext cx="1511300" cy="632040"/>
            <a:chOff x="2108854" y="1678790"/>
            <a:chExt cx="1511300" cy="632040"/>
          </a:xfrm>
        </p:grpSpPr>
        <p:sp>
          <p:nvSpPr>
            <p:cNvPr id="83" name="TextBox 11">
              <a:extLst>
                <a:ext uri="{FF2B5EF4-FFF2-40B4-BE49-F238E27FC236}">
                  <a16:creationId xmlns:a16="http://schemas.microsoft.com/office/drawing/2014/main" id="{DFB6DD76-4F8D-4A84-8559-A20684076B65}"/>
                </a:ext>
              </a:extLst>
            </p:cNvPr>
            <p:cNvSpPr txBox="1">
              <a:spLocks noChangeArrowheads="1"/>
            </p:cNvSpPr>
            <p:nvPr/>
          </p:nvSpPr>
          <p:spPr bwMode="auto">
            <a:xfrm>
              <a:off x="2108854" y="2049220"/>
              <a:ext cx="15113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latin typeface="Open Sans" panose="020B0606030504020204" pitchFamily="34" charset="0"/>
                  <a:ea typeface="Amazon Ember" panose="020B0603020204020204" pitchFamily="34" charset="0"/>
                  <a:cs typeface="Open Sans" panose="020B0606030504020204" pitchFamily="34" charset="0"/>
                </a:rPr>
                <a:t>Customer router</a:t>
              </a:r>
            </a:p>
          </p:txBody>
        </p:sp>
        <p:pic>
          <p:nvPicPr>
            <p:cNvPr id="84" name="Graphic 7">
              <a:extLst>
                <a:ext uri="{FF2B5EF4-FFF2-40B4-BE49-F238E27FC236}">
                  <a16:creationId xmlns:a16="http://schemas.microsoft.com/office/drawing/2014/main" id="{EC4F8FD5-A759-476F-B382-9D0FC664F6B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72584" y="167879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5" name="Group 84">
            <a:extLst>
              <a:ext uri="{FF2B5EF4-FFF2-40B4-BE49-F238E27FC236}">
                <a16:creationId xmlns:a16="http://schemas.microsoft.com/office/drawing/2014/main" id="{61E439B8-B236-42FF-B92A-D64668572ADA}"/>
              </a:ext>
            </a:extLst>
          </p:cNvPr>
          <p:cNvGrpSpPr/>
          <p:nvPr/>
        </p:nvGrpSpPr>
        <p:grpSpPr>
          <a:xfrm>
            <a:off x="9751454" y="3201304"/>
            <a:ext cx="1270000" cy="682807"/>
            <a:chOff x="3405300" y="3687958"/>
            <a:chExt cx="1270000" cy="682807"/>
          </a:xfrm>
        </p:grpSpPr>
        <p:pic>
          <p:nvPicPr>
            <p:cNvPr id="87" name="Graphic 7">
              <a:extLst>
                <a:ext uri="{FF2B5EF4-FFF2-40B4-BE49-F238E27FC236}">
                  <a16:creationId xmlns:a16="http://schemas.microsoft.com/office/drawing/2014/main" id="{A1F706F3-63DC-4765-AADE-F37FD2692AB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95440" y="368795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TextBox 16">
              <a:extLst>
                <a:ext uri="{FF2B5EF4-FFF2-40B4-BE49-F238E27FC236}">
                  <a16:creationId xmlns:a16="http://schemas.microsoft.com/office/drawing/2014/main" id="{AB182F2F-BCD2-4D37-9E70-BF65A4A23BEE}"/>
                </a:ext>
              </a:extLst>
            </p:cNvPr>
            <p:cNvSpPr txBox="1">
              <a:spLocks noChangeArrowheads="1"/>
            </p:cNvSpPr>
            <p:nvPr/>
          </p:nvSpPr>
          <p:spPr bwMode="auto">
            <a:xfrm>
              <a:off x="3405300" y="4109155"/>
              <a:ext cx="12700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latin typeface="Open Sans" panose="020B0606030504020204" pitchFamily="34" charset="0"/>
                  <a:ea typeface="Amazon Ember" panose="020B0603020204020204" pitchFamily="34" charset="0"/>
                  <a:cs typeface="Open Sans" panose="020B0606030504020204" pitchFamily="34" charset="0"/>
                </a:rPr>
                <a:t>DXGW</a:t>
              </a:r>
            </a:p>
          </p:txBody>
        </p:sp>
      </p:grpSp>
      <p:cxnSp>
        <p:nvCxnSpPr>
          <p:cNvPr id="90" name="Straight Connector 89">
            <a:extLst>
              <a:ext uri="{FF2B5EF4-FFF2-40B4-BE49-F238E27FC236}">
                <a16:creationId xmlns:a16="http://schemas.microsoft.com/office/drawing/2014/main" id="{B956848D-57FE-4630-A1BE-A154BE1F8CC9}"/>
              </a:ext>
            </a:extLst>
          </p:cNvPr>
          <p:cNvCxnSpPr>
            <a:stCxn id="84" idx="0"/>
            <a:endCxn id="81" idx="2"/>
          </p:cNvCxnSpPr>
          <p:nvPr/>
        </p:nvCxnSpPr>
        <p:spPr>
          <a:xfrm flipV="1">
            <a:off x="11236061" y="3720817"/>
            <a:ext cx="0" cy="851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202D18A-4CCF-440B-AB7C-15E73FE09F12}"/>
              </a:ext>
            </a:extLst>
          </p:cNvPr>
          <p:cNvCxnSpPr>
            <a:stCxn id="81" idx="1"/>
            <a:endCxn id="87" idx="3"/>
          </p:cNvCxnSpPr>
          <p:nvPr/>
        </p:nvCxnSpPr>
        <p:spPr>
          <a:xfrm flipH="1">
            <a:off x="10598794" y="3429000"/>
            <a:ext cx="345450" cy="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A415669-236B-465E-B8A5-28195756E7DD}"/>
              </a:ext>
            </a:extLst>
          </p:cNvPr>
          <p:cNvCxnSpPr/>
          <p:nvPr/>
        </p:nvCxnSpPr>
        <p:spPr>
          <a:xfrm flipH="1" flipV="1">
            <a:off x="9841399" y="3429000"/>
            <a:ext cx="325009" cy="904"/>
          </a:xfrm>
          <a:prstGeom prst="line">
            <a:avLst/>
          </a:prstGeom>
        </p:spPr>
        <p:style>
          <a:lnRef idx="1">
            <a:schemeClr val="accent1"/>
          </a:lnRef>
          <a:fillRef idx="0">
            <a:schemeClr val="accent1"/>
          </a:fillRef>
          <a:effectRef idx="0">
            <a:schemeClr val="accent1"/>
          </a:effectRef>
          <a:fontRef idx="minor">
            <a:schemeClr val="tx1"/>
          </a:fontRef>
        </p:style>
      </p:cxnSp>
      <p:pic>
        <p:nvPicPr>
          <p:cNvPr id="93" name="Graphic 7">
            <a:extLst>
              <a:ext uri="{FF2B5EF4-FFF2-40B4-BE49-F238E27FC236}">
                <a16:creationId xmlns:a16="http://schemas.microsoft.com/office/drawing/2014/main" id="{968CD119-C6E3-47E3-A1DF-8166F06369E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152225" y="306806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6" descr="Technical Analysis of Equinix, Inc (NASDAQ:EQIX) — TradingView">
            <a:extLst>
              <a:ext uri="{FF2B5EF4-FFF2-40B4-BE49-F238E27FC236}">
                <a16:creationId xmlns:a16="http://schemas.microsoft.com/office/drawing/2014/main" id="{4D8AEC00-7E58-05A0-5E8E-61CE3DC8620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359793" y="5315929"/>
            <a:ext cx="469934" cy="46993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85448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9">
                                            <p:txEl>
                                              <p:pRg st="1" end="1"/>
                                            </p:txEl>
                                          </p:spTgt>
                                        </p:tgtEl>
                                        <p:attrNameLst>
                                          <p:attrName>style.visibility</p:attrName>
                                        </p:attrNameLst>
                                      </p:cBhvr>
                                      <p:to>
                                        <p:strVal val="visible"/>
                                      </p:to>
                                    </p:set>
                                    <p:animEffect transition="in" filter="randombar(horizontal)">
                                      <p:cBhvr>
                                        <p:cTn id="7" dur="500"/>
                                        <p:tgtEl>
                                          <p:spTgt spid="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9">
                                            <p:txEl>
                                              <p:pRg st="2" end="2"/>
                                            </p:txEl>
                                          </p:spTgt>
                                        </p:tgtEl>
                                        <p:attrNameLst>
                                          <p:attrName>style.visibility</p:attrName>
                                        </p:attrNameLst>
                                      </p:cBhvr>
                                      <p:to>
                                        <p:strVal val="visible"/>
                                      </p:to>
                                    </p:set>
                                    <p:animEffect transition="in" filter="randombar(horizontal)">
                                      <p:cBhvr>
                                        <p:cTn id="12" dur="500"/>
                                        <p:tgtEl>
                                          <p:spTgt spid="39">
                                            <p:txEl>
                                              <p:pRg st="2" end="2"/>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9">
                                            <p:txEl>
                                              <p:pRg st="3" end="3"/>
                                            </p:txEl>
                                          </p:spTgt>
                                        </p:tgtEl>
                                        <p:attrNameLst>
                                          <p:attrName>style.visibility</p:attrName>
                                        </p:attrNameLst>
                                      </p:cBhvr>
                                      <p:to>
                                        <p:strVal val="visible"/>
                                      </p:to>
                                    </p:set>
                                    <p:animEffect transition="in" filter="randombar(horizontal)">
                                      <p:cBhvr>
                                        <p:cTn id="15" dur="500"/>
                                        <p:tgtEl>
                                          <p:spTgt spid="39">
                                            <p:txEl>
                                              <p:pRg st="3" end="3"/>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9">
                                            <p:txEl>
                                              <p:pRg st="4" end="4"/>
                                            </p:txEl>
                                          </p:spTgt>
                                        </p:tgtEl>
                                        <p:attrNameLst>
                                          <p:attrName>style.visibility</p:attrName>
                                        </p:attrNameLst>
                                      </p:cBhvr>
                                      <p:to>
                                        <p:strVal val="visible"/>
                                      </p:to>
                                    </p:set>
                                    <p:animEffect transition="in" filter="randombar(horizontal)">
                                      <p:cBhvr>
                                        <p:cTn id="18" dur="500"/>
                                        <p:tgtEl>
                                          <p:spTgt spid="39">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39">
                                            <p:txEl>
                                              <p:pRg st="5" end="5"/>
                                            </p:txEl>
                                          </p:spTgt>
                                        </p:tgtEl>
                                        <p:attrNameLst>
                                          <p:attrName>style.visibility</p:attrName>
                                        </p:attrNameLst>
                                      </p:cBhvr>
                                      <p:to>
                                        <p:strVal val="visible"/>
                                      </p:to>
                                    </p:set>
                                    <p:animEffect transition="in" filter="randombar(horizontal)">
                                      <p:cBhvr>
                                        <p:cTn id="23" dur="500"/>
                                        <p:tgtEl>
                                          <p:spTgt spid="39">
                                            <p:txEl>
                                              <p:pRg st="5" end="5"/>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39">
                                            <p:txEl>
                                              <p:pRg st="6" end="6"/>
                                            </p:txEl>
                                          </p:spTgt>
                                        </p:tgtEl>
                                        <p:attrNameLst>
                                          <p:attrName>style.visibility</p:attrName>
                                        </p:attrNameLst>
                                      </p:cBhvr>
                                      <p:to>
                                        <p:strVal val="visible"/>
                                      </p:to>
                                    </p:set>
                                    <p:animEffect transition="in" filter="randombar(horizontal)">
                                      <p:cBhvr>
                                        <p:cTn id="26" dur="500"/>
                                        <p:tgtEl>
                                          <p:spTgt spid="39">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39">
                                            <p:txEl>
                                              <p:pRg st="7" end="7"/>
                                            </p:txEl>
                                          </p:spTgt>
                                        </p:tgtEl>
                                        <p:attrNameLst>
                                          <p:attrName>style.visibility</p:attrName>
                                        </p:attrNameLst>
                                      </p:cBhvr>
                                      <p:to>
                                        <p:strVal val="visible"/>
                                      </p:to>
                                    </p:set>
                                    <p:animEffect transition="in" filter="randombar(horizontal)">
                                      <p:cBhvr>
                                        <p:cTn id="31" dur="500"/>
                                        <p:tgtEl>
                                          <p:spTgt spid="39">
                                            <p:txEl>
                                              <p:pRg st="7" end="7"/>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39">
                                            <p:txEl>
                                              <p:pRg st="8" end="8"/>
                                            </p:txEl>
                                          </p:spTgt>
                                        </p:tgtEl>
                                        <p:attrNameLst>
                                          <p:attrName>style.visibility</p:attrName>
                                        </p:attrNameLst>
                                      </p:cBhvr>
                                      <p:to>
                                        <p:strVal val="visible"/>
                                      </p:to>
                                    </p:set>
                                    <p:animEffect transition="in" filter="randombar(horizontal)">
                                      <p:cBhvr>
                                        <p:cTn id="34" dur="500"/>
                                        <p:tgtEl>
                                          <p:spTgt spid="39">
                                            <p:txEl>
                                              <p:pRg st="8" end="8"/>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39">
                                            <p:txEl>
                                              <p:pRg st="9" end="9"/>
                                            </p:txEl>
                                          </p:spTgt>
                                        </p:tgtEl>
                                        <p:attrNameLst>
                                          <p:attrName>style.visibility</p:attrName>
                                        </p:attrNameLst>
                                      </p:cBhvr>
                                      <p:to>
                                        <p:strVal val="visible"/>
                                      </p:to>
                                    </p:set>
                                    <p:animEffect transition="in" filter="randombar(horizontal)">
                                      <p:cBhvr>
                                        <p:cTn id="37" dur="500"/>
                                        <p:tgtEl>
                                          <p:spTgt spid="39">
                                            <p:txEl>
                                              <p:pRg st="9" end="9"/>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39">
                                            <p:txEl>
                                              <p:pRg st="10" end="10"/>
                                            </p:txEl>
                                          </p:spTgt>
                                        </p:tgtEl>
                                        <p:attrNameLst>
                                          <p:attrName>style.visibility</p:attrName>
                                        </p:attrNameLst>
                                      </p:cBhvr>
                                      <p:to>
                                        <p:strVal val="visible"/>
                                      </p:to>
                                    </p:set>
                                    <p:animEffect transition="in" filter="randombar(horizontal)">
                                      <p:cBhvr>
                                        <p:cTn id="40" dur="500"/>
                                        <p:tgtEl>
                                          <p:spTgt spid="39">
                                            <p:txEl>
                                              <p:pRg st="10" end="10"/>
                                            </p:txEl>
                                          </p:spTgt>
                                        </p:tgtEl>
                                      </p:cBhvr>
                                    </p:animEffect>
                                  </p:childTnLst>
                                </p:cTn>
                              </p:par>
                              <p:par>
                                <p:cTn id="41" presetID="14" presetClass="entr" presetSubtype="10" fill="hold" nodeType="withEffect">
                                  <p:stCondLst>
                                    <p:cond delay="0"/>
                                  </p:stCondLst>
                                  <p:childTnLst>
                                    <p:set>
                                      <p:cBhvr>
                                        <p:cTn id="42" dur="1" fill="hold">
                                          <p:stCondLst>
                                            <p:cond delay="0"/>
                                          </p:stCondLst>
                                        </p:cTn>
                                        <p:tgtEl>
                                          <p:spTgt spid="39">
                                            <p:txEl>
                                              <p:pRg st="11" end="11"/>
                                            </p:txEl>
                                          </p:spTgt>
                                        </p:tgtEl>
                                        <p:attrNameLst>
                                          <p:attrName>style.visibility</p:attrName>
                                        </p:attrNameLst>
                                      </p:cBhvr>
                                      <p:to>
                                        <p:strVal val="visible"/>
                                      </p:to>
                                    </p:set>
                                    <p:animEffect transition="in" filter="randombar(horizontal)">
                                      <p:cBhvr>
                                        <p:cTn id="43" dur="500"/>
                                        <p:tgtEl>
                                          <p:spTgt spid="39">
                                            <p:txEl>
                                              <p:pRg st="11" end="11"/>
                                            </p:txEl>
                                          </p:spTgt>
                                        </p:tgtEl>
                                      </p:cBhvr>
                                    </p:animEffect>
                                  </p:childTnLst>
                                </p:cTn>
                              </p:par>
                              <p:par>
                                <p:cTn id="44" presetID="14" presetClass="entr" presetSubtype="10" fill="hold" nodeType="withEffect">
                                  <p:stCondLst>
                                    <p:cond delay="0"/>
                                  </p:stCondLst>
                                  <p:childTnLst>
                                    <p:set>
                                      <p:cBhvr>
                                        <p:cTn id="45" dur="1" fill="hold">
                                          <p:stCondLst>
                                            <p:cond delay="0"/>
                                          </p:stCondLst>
                                        </p:cTn>
                                        <p:tgtEl>
                                          <p:spTgt spid="39">
                                            <p:txEl>
                                              <p:pRg st="12" end="12"/>
                                            </p:txEl>
                                          </p:spTgt>
                                        </p:tgtEl>
                                        <p:attrNameLst>
                                          <p:attrName>style.visibility</p:attrName>
                                        </p:attrNameLst>
                                      </p:cBhvr>
                                      <p:to>
                                        <p:strVal val="visible"/>
                                      </p:to>
                                    </p:set>
                                    <p:animEffect transition="in" filter="randombar(horizontal)">
                                      <p:cBhvr>
                                        <p:cTn id="46" dur="500"/>
                                        <p:tgtEl>
                                          <p:spTgt spid="39">
                                            <p:txEl>
                                              <p:pRg st="12" end="12"/>
                                            </p:txEl>
                                          </p:spTgt>
                                        </p:tgtEl>
                                      </p:cBhvr>
                                    </p:animEffect>
                                  </p:childTnLst>
                                </p:cTn>
                              </p:par>
                              <p:par>
                                <p:cTn id="47" presetID="14" presetClass="entr" presetSubtype="10" fill="hold" nodeType="withEffect">
                                  <p:stCondLst>
                                    <p:cond delay="0"/>
                                  </p:stCondLst>
                                  <p:childTnLst>
                                    <p:set>
                                      <p:cBhvr>
                                        <p:cTn id="48" dur="1" fill="hold">
                                          <p:stCondLst>
                                            <p:cond delay="0"/>
                                          </p:stCondLst>
                                        </p:cTn>
                                        <p:tgtEl>
                                          <p:spTgt spid="39">
                                            <p:txEl>
                                              <p:pRg st="13" end="13"/>
                                            </p:txEl>
                                          </p:spTgt>
                                        </p:tgtEl>
                                        <p:attrNameLst>
                                          <p:attrName>style.visibility</p:attrName>
                                        </p:attrNameLst>
                                      </p:cBhvr>
                                      <p:to>
                                        <p:strVal val="visible"/>
                                      </p:to>
                                    </p:set>
                                    <p:animEffect transition="in" filter="randombar(horizontal)">
                                      <p:cBhvr>
                                        <p:cTn id="49" dur="500"/>
                                        <p:tgtEl>
                                          <p:spTgt spid="3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47040-23B4-446A-9F0D-22ADF9F98FF5}"/>
              </a:ext>
            </a:extLst>
          </p:cNvPr>
          <p:cNvSpPr>
            <a:spLocks noGrp="1"/>
          </p:cNvSpPr>
          <p:nvPr>
            <p:ph type="title"/>
          </p:nvPr>
        </p:nvSpPr>
        <p:spPr/>
        <p:txBody>
          <a:bodyPr/>
          <a:lstStyle/>
          <a:p>
            <a:r>
              <a:rPr lang="en-US"/>
              <a:t>AWS Region</a:t>
            </a:r>
          </a:p>
        </p:txBody>
      </p:sp>
      <p:pic>
        <p:nvPicPr>
          <p:cNvPr id="5" name="Picture 4" descr="Map&#10;&#10;Description automatically generated">
            <a:extLst>
              <a:ext uri="{FF2B5EF4-FFF2-40B4-BE49-F238E27FC236}">
                <a16:creationId xmlns:a16="http://schemas.microsoft.com/office/drawing/2014/main" id="{A21DD429-3A73-4462-A9B7-6B4F874591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0240" y="922530"/>
            <a:ext cx="9751519" cy="5366308"/>
          </a:xfrm>
          <a:prstGeom prst="rect">
            <a:avLst/>
          </a:prstGeom>
        </p:spPr>
      </p:pic>
      <p:sp>
        <p:nvSpPr>
          <p:cNvPr id="6" name="Rectangle 5">
            <a:extLst>
              <a:ext uri="{FF2B5EF4-FFF2-40B4-BE49-F238E27FC236}">
                <a16:creationId xmlns:a16="http://schemas.microsoft.com/office/drawing/2014/main" id="{1BF6D09A-2DCF-4401-B1DB-087F30179EE0}"/>
              </a:ext>
            </a:extLst>
          </p:cNvPr>
          <p:cNvSpPr/>
          <p:nvPr/>
        </p:nvSpPr>
        <p:spPr>
          <a:xfrm>
            <a:off x="1893217" y="1082570"/>
            <a:ext cx="8736683" cy="4692860"/>
          </a:xfrm>
          <a:prstGeom prst="rect">
            <a:avLst/>
          </a:prstGeom>
          <a:noFill/>
          <a:ln w="12700">
            <a:solidFill>
              <a:srgbClr val="CD2264"/>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solidFill>
                  <a:srgbClr val="CD2264"/>
                </a:solidFill>
                <a:latin typeface="Arial" panose="020B0604020202020204" pitchFamily="34" charset="0"/>
                <a:cs typeface="Arial" panose="020B0604020202020204" pitchFamily="34" charset="0"/>
              </a:rPr>
              <a:t>AWS account</a:t>
            </a:r>
          </a:p>
        </p:txBody>
      </p:sp>
      <p:pic>
        <p:nvPicPr>
          <p:cNvPr id="7" name="Graphic 6">
            <a:extLst>
              <a:ext uri="{FF2B5EF4-FFF2-40B4-BE49-F238E27FC236}">
                <a16:creationId xmlns:a16="http://schemas.microsoft.com/office/drawing/2014/main" id="{98AE9934-8991-41D6-818E-612C0F84863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93217" y="1082570"/>
            <a:ext cx="381000" cy="381000"/>
          </a:xfrm>
          <a:prstGeom prst="rect">
            <a:avLst/>
          </a:prstGeom>
        </p:spPr>
      </p:pic>
    </p:spTree>
    <p:extLst>
      <p:ext uri="{BB962C8B-B14F-4D97-AF65-F5344CB8AC3E}">
        <p14:creationId xmlns:p14="http://schemas.microsoft.com/office/powerpoint/2010/main" val="1652294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F9FBC-1F69-4909-88BB-EA1BAB1E0C90}"/>
              </a:ext>
            </a:extLst>
          </p:cNvPr>
          <p:cNvSpPr>
            <a:spLocks noGrp="1"/>
          </p:cNvSpPr>
          <p:nvPr>
            <p:ph type="title"/>
          </p:nvPr>
        </p:nvSpPr>
        <p:spPr/>
        <p:txBody>
          <a:bodyPr/>
          <a:lstStyle/>
          <a:p>
            <a:r>
              <a:rPr lang="en-US"/>
              <a:t>AWS Transit Gateway – Operational and Visibility Challenges</a:t>
            </a:r>
          </a:p>
        </p:txBody>
      </p:sp>
      <p:sp>
        <p:nvSpPr>
          <p:cNvPr id="39" name="Content Placeholder 3">
            <a:extLst>
              <a:ext uri="{FF2B5EF4-FFF2-40B4-BE49-F238E27FC236}">
                <a16:creationId xmlns:a16="http://schemas.microsoft.com/office/drawing/2014/main" id="{966F13E0-53FD-4A75-BA5E-78A6BBC198EB}"/>
              </a:ext>
            </a:extLst>
          </p:cNvPr>
          <p:cNvSpPr txBox="1">
            <a:spLocks/>
          </p:cNvSpPr>
          <p:nvPr/>
        </p:nvSpPr>
        <p:spPr>
          <a:xfrm>
            <a:off x="336969" y="793134"/>
            <a:ext cx="5634482" cy="5208025"/>
          </a:xfrm>
          <a:prstGeom prst="rect">
            <a:avLst/>
          </a:prstGeom>
        </p:spPr>
        <p:txBody>
          <a:bodyPr>
            <a:noAutofit/>
          </a:bodyPr>
          <a:lstStyle>
            <a:lvl1pPr marL="228600" indent="-228600" algn="l" defTabSz="914400" rtl="0" eaLnBrk="1" latinLnBrk="0" hangingPunct="1">
              <a:lnSpc>
                <a:spcPct val="120000"/>
              </a:lnSpc>
              <a:spcBef>
                <a:spcPts val="600"/>
              </a:spcBef>
              <a:spcAft>
                <a:spcPts val="600"/>
              </a:spcAft>
              <a:buClr>
                <a:schemeClr val="accent1">
                  <a:lumMod val="60000"/>
                  <a:lumOff val="40000"/>
                </a:schemeClr>
              </a:buClr>
              <a:buSzPct val="100000"/>
              <a:buFont typeface="Calibri" panose="020F0502020204030204" pitchFamily="34" charset="0"/>
              <a:buChar char="●"/>
              <a:defRPr sz="1800" b="0" i="0" kern="1200">
                <a:solidFill>
                  <a:schemeClr val="tx1"/>
                </a:solidFill>
                <a:latin typeface="Calibri" panose="020F0502020204030204" pitchFamily="34" charset="0"/>
                <a:ea typeface="+mn-ea"/>
                <a:cs typeface="+mn-cs"/>
              </a:defRPr>
            </a:lvl1pPr>
            <a:lvl2pPr marL="6858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600" b="0" i="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400" b="0" i="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200" b="0" i="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200" b="0" i="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300"/>
              </a:spcBef>
              <a:spcAft>
                <a:spcPts val="300"/>
              </a:spcAft>
            </a:pPr>
            <a:r>
              <a:rPr lang="en-US" sz="1600" dirty="0">
                <a:latin typeface="+mn-lt"/>
              </a:rPr>
              <a:t>Basic Layer 3 connectivity</a:t>
            </a:r>
          </a:p>
          <a:p>
            <a:pPr>
              <a:spcBef>
                <a:spcPts val="300"/>
              </a:spcBef>
              <a:spcAft>
                <a:spcPts val="300"/>
              </a:spcAft>
            </a:pPr>
            <a:r>
              <a:rPr lang="en-US" sz="1600" dirty="0">
                <a:latin typeface="+mn-lt"/>
              </a:rPr>
              <a:t>Manual and complex traffic steering and isolation</a:t>
            </a:r>
          </a:p>
          <a:p>
            <a:pPr>
              <a:spcBef>
                <a:spcPts val="300"/>
              </a:spcBef>
              <a:spcAft>
                <a:spcPts val="300"/>
              </a:spcAft>
            </a:pPr>
            <a:r>
              <a:rPr lang="en-US" sz="1600" dirty="0">
                <a:latin typeface="+mn-lt"/>
                <a:sym typeface="Wingdings" pitchFamily="2" charset="2"/>
              </a:rPr>
              <a:t>Manual VPC Route Table management</a:t>
            </a:r>
          </a:p>
          <a:p>
            <a:pPr lvl="1">
              <a:spcBef>
                <a:spcPts val="300"/>
              </a:spcBef>
              <a:spcAft>
                <a:spcPts val="300"/>
              </a:spcAft>
            </a:pPr>
            <a:r>
              <a:rPr lang="en-US" sz="1400" dirty="0">
                <a:latin typeface="+mn-lt"/>
                <a:sym typeface="Wingdings" pitchFamily="2" charset="2"/>
              </a:rPr>
              <a:t>VPC to VPC routes</a:t>
            </a:r>
          </a:p>
          <a:p>
            <a:pPr lvl="1">
              <a:spcBef>
                <a:spcPts val="300"/>
              </a:spcBef>
              <a:spcAft>
                <a:spcPts val="300"/>
              </a:spcAft>
            </a:pPr>
            <a:r>
              <a:rPr lang="en-US" sz="1400" dirty="0">
                <a:latin typeface="+mn-lt"/>
                <a:sym typeface="Wingdings" pitchFamily="2" charset="2"/>
              </a:rPr>
              <a:t>VPC to on-prem routes</a:t>
            </a:r>
          </a:p>
          <a:p>
            <a:pPr>
              <a:spcBef>
                <a:spcPts val="300"/>
              </a:spcBef>
              <a:spcAft>
                <a:spcPts val="300"/>
              </a:spcAft>
            </a:pPr>
            <a:r>
              <a:rPr lang="en-US" sz="1600" dirty="0">
                <a:latin typeface="+mn-lt"/>
              </a:rPr>
              <a:t>“Black box” – very little visibility</a:t>
            </a:r>
          </a:p>
          <a:p>
            <a:pPr marL="463550" lvl="1" indent="-231775">
              <a:spcBef>
                <a:spcPts val="200"/>
              </a:spcBef>
              <a:spcAft>
                <a:spcPts val="200"/>
              </a:spcAft>
              <a:buSzPct val="100000"/>
            </a:pPr>
            <a:r>
              <a:rPr lang="en-US" dirty="0">
                <a:latin typeface="+mn-lt"/>
              </a:rPr>
              <a:t>No troubleshooting tools like packet captures</a:t>
            </a:r>
          </a:p>
          <a:p>
            <a:pPr marL="463550" lvl="1" indent="-231775">
              <a:spcBef>
                <a:spcPts val="200"/>
              </a:spcBef>
              <a:spcAft>
                <a:spcPts val="200"/>
              </a:spcAft>
              <a:buSzPct val="100000"/>
            </a:pPr>
            <a:r>
              <a:rPr lang="en-US" dirty="0">
                <a:latin typeface="+mn-lt"/>
              </a:rPr>
              <a:t>No NetFlow data for visualization and monitoring</a:t>
            </a:r>
          </a:p>
          <a:p>
            <a:pPr marL="0" indent="-377810">
              <a:spcBef>
                <a:spcPts val="200"/>
              </a:spcBef>
              <a:spcAft>
                <a:spcPts val="200"/>
              </a:spcAft>
            </a:pPr>
            <a:r>
              <a:rPr lang="en-US" sz="1600" dirty="0">
                <a:latin typeface="+mn-lt"/>
              </a:rPr>
              <a:t>BGP Support</a:t>
            </a:r>
          </a:p>
          <a:p>
            <a:pPr marL="609585" lvl="1" indent="-377810">
              <a:spcBef>
                <a:spcPts val="200"/>
              </a:spcBef>
              <a:spcAft>
                <a:spcPts val="200"/>
              </a:spcAft>
              <a:buSzPct val="100000"/>
            </a:pPr>
            <a:r>
              <a:rPr lang="en-US" dirty="0">
                <a:latin typeface="+mn-lt"/>
              </a:rPr>
              <a:t>Limited routes on DX</a:t>
            </a:r>
          </a:p>
          <a:p>
            <a:pPr marL="609585" lvl="1" indent="-377810">
              <a:spcBef>
                <a:spcPts val="200"/>
              </a:spcBef>
              <a:spcAft>
                <a:spcPts val="200"/>
              </a:spcAft>
              <a:buSzPct val="100000"/>
            </a:pPr>
            <a:r>
              <a:rPr lang="en-US" dirty="0">
                <a:latin typeface="+mn-lt"/>
              </a:rPr>
              <a:t>20 manually advertised routes to </a:t>
            </a:r>
            <a:r>
              <a:rPr lang="en-US" dirty="0" err="1">
                <a:latin typeface="+mn-lt"/>
              </a:rPr>
              <a:t>onprem</a:t>
            </a:r>
            <a:r>
              <a:rPr lang="en-US" dirty="0">
                <a:latin typeface="+mn-lt"/>
              </a:rPr>
              <a:t>*</a:t>
            </a:r>
          </a:p>
          <a:p>
            <a:pPr marL="609585" lvl="1" indent="-377810">
              <a:spcBef>
                <a:spcPts val="200"/>
              </a:spcBef>
              <a:spcAft>
                <a:spcPts val="200"/>
              </a:spcAft>
              <a:buSzPct val="100000"/>
            </a:pPr>
            <a:r>
              <a:rPr lang="en-US" dirty="0">
                <a:latin typeface="+mn-lt"/>
              </a:rPr>
              <a:t>100 routes max to AWS (101 routes break everything)**</a:t>
            </a:r>
          </a:p>
          <a:p>
            <a:pPr marL="609585" lvl="1" indent="-377810">
              <a:spcBef>
                <a:spcPts val="200"/>
              </a:spcBef>
              <a:spcAft>
                <a:spcPts val="200"/>
              </a:spcAft>
              <a:buSzPct val="100000"/>
            </a:pPr>
            <a:r>
              <a:rPr lang="en-US" dirty="0">
                <a:latin typeface="+mn-lt"/>
              </a:rPr>
              <a:t>TGW doesn’t pass any BGP attributes to peers</a:t>
            </a:r>
          </a:p>
          <a:p>
            <a:pPr marL="609585" lvl="1" indent="-377810">
              <a:spcBef>
                <a:spcPts val="200"/>
              </a:spcBef>
              <a:spcAft>
                <a:spcPts val="200"/>
              </a:spcAft>
              <a:buSzPct val="100000"/>
            </a:pPr>
            <a:r>
              <a:rPr lang="en-US" dirty="0">
                <a:latin typeface="+mn-lt"/>
              </a:rPr>
              <a:t>No BGP attributes shown in the route table</a:t>
            </a:r>
          </a:p>
          <a:p>
            <a:pPr marL="609585" lvl="1" indent="-377810">
              <a:spcBef>
                <a:spcPts val="200"/>
              </a:spcBef>
              <a:spcAft>
                <a:spcPts val="200"/>
              </a:spcAft>
              <a:buSzPct val="100000"/>
            </a:pPr>
            <a:r>
              <a:rPr lang="en-US" dirty="0">
                <a:latin typeface="+mn-lt"/>
              </a:rPr>
              <a:t>No automatic VPC CIDR summarization</a:t>
            </a:r>
          </a:p>
        </p:txBody>
      </p:sp>
      <p:grpSp>
        <p:nvGrpSpPr>
          <p:cNvPr id="54" name="Group 53">
            <a:extLst>
              <a:ext uri="{FF2B5EF4-FFF2-40B4-BE49-F238E27FC236}">
                <a16:creationId xmlns:a16="http://schemas.microsoft.com/office/drawing/2014/main" id="{D5FB3E20-9876-4CA2-AC26-5F71A1A9EEB0}"/>
              </a:ext>
            </a:extLst>
          </p:cNvPr>
          <p:cNvGrpSpPr/>
          <p:nvPr/>
        </p:nvGrpSpPr>
        <p:grpSpPr>
          <a:xfrm>
            <a:off x="6374832" y="1753788"/>
            <a:ext cx="1674718" cy="680545"/>
            <a:chOff x="1107393" y="1733725"/>
            <a:chExt cx="1674718" cy="680545"/>
          </a:xfrm>
        </p:grpSpPr>
        <p:sp>
          <p:nvSpPr>
            <p:cNvPr id="55" name="Rectangle 54">
              <a:extLst>
                <a:ext uri="{FF2B5EF4-FFF2-40B4-BE49-F238E27FC236}">
                  <a16:creationId xmlns:a16="http://schemas.microsoft.com/office/drawing/2014/main" id="{D70D4B29-AB69-4036-B931-2A90ECC8181C}"/>
                </a:ext>
              </a:extLst>
            </p:cNvPr>
            <p:cNvSpPr/>
            <p:nvPr/>
          </p:nvSpPr>
          <p:spPr>
            <a:xfrm>
              <a:off x="1107393" y="1733726"/>
              <a:ext cx="1674718" cy="680544"/>
            </a:xfrm>
            <a:prstGeom prst="rect">
              <a:avLst/>
            </a:prstGeom>
            <a:noFill/>
            <a:ln w="381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ln w="0"/>
                  <a:solidFill>
                    <a:srgbClr val="1E8900"/>
                  </a:solidFill>
                  <a:latin typeface="Arial" panose="020B0604020202020204" pitchFamily="34" charset="0"/>
                  <a:cs typeface="Arial" panose="020B0604020202020204" pitchFamily="34" charset="0"/>
                </a:rPr>
                <a:t>VPC A</a:t>
              </a:r>
            </a:p>
          </p:txBody>
        </p:sp>
        <p:sp>
          <p:nvSpPr>
            <p:cNvPr id="56" name="TextBox 55">
              <a:extLst>
                <a:ext uri="{FF2B5EF4-FFF2-40B4-BE49-F238E27FC236}">
                  <a16:creationId xmlns:a16="http://schemas.microsoft.com/office/drawing/2014/main" id="{8C1F5891-9C57-4536-8B32-4E756D0D96A3}"/>
                </a:ext>
              </a:extLst>
            </p:cNvPr>
            <p:cNvSpPr txBox="1"/>
            <p:nvPr/>
          </p:nvSpPr>
          <p:spPr>
            <a:xfrm>
              <a:off x="1501905" y="2041454"/>
              <a:ext cx="1266693" cy="369332"/>
            </a:xfrm>
            <a:prstGeom prst="rect">
              <a:avLst/>
            </a:prstGeom>
            <a:solidFill>
              <a:schemeClr val="bg1"/>
            </a:solidFill>
            <a:ln w="38100">
              <a:solidFill>
                <a:schemeClr val="accent5">
                  <a:lumMod val="75000"/>
                </a:schemeClr>
              </a:solidFill>
            </a:ln>
          </p:spPr>
          <p:txBody>
            <a:bodyPr wrap="none" rtlCol="0">
              <a:spAutoFit/>
            </a:bodyPr>
            <a:lstStyle/>
            <a:p>
              <a:r>
                <a:rPr lang="en-US"/>
                <a:t>10.1.0.0/16</a:t>
              </a:r>
            </a:p>
          </p:txBody>
        </p:sp>
        <p:pic>
          <p:nvPicPr>
            <p:cNvPr id="57" name="Graphic 56">
              <a:extLst>
                <a:ext uri="{FF2B5EF4-FFF2-40B4-BE49-F238E27FC236}">
                  <a16:creationId xmlns:a16="http://schemas.microsoft.com/office/drawing/2014/main" id="{31E6B38E-6BE2-4CB0-AAF0-FE9997458BA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7393" y="1733725"/>
              <a:ext cx="381000" cy="381000"/>
            </a:xfrm>
            <a:prstGeom prst="rect">
              <a:avLst/>
            </a:prstGeom>
          </p:spPr>
        </p:pic>
      </p:grpSp>
      <p:sp>
        <p:nvSpPr>
          <p:cNvPr id="58" name="Rectangle 57">
            <a:extLst>
              <a:ext uri="{FF2B5EF4-FFF2-40B4-BE49-F238E27FC236}">
                <a16:creationId xmlns:a16="http://schemas.microsoft.com/office/drawing/2014/main" id="{E37F0DAF-A64D-4603-8A4D-67EF94AF432C}"/>
              </a:ext>
            </a:extLst>
          </p:cNvPr>
          <p:cNvSpPr/>
          <p:nvPr/>
        </p:nvSpPr>
        <p:spPr>
          <a:xfrm>
            <a:off x="5993832" y="1073243"/>
            <a:ext cx="4058083" cy="4909839"/>
          </a:xfrm>
          <a:prstGeom prst="rect">
            <a:avLst/>
          </a:prstGeom>
          <a:noFill/>
          <a:ln w="12700">
            <a:solidFill>
              <a:srgbClr val="5B9CD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solidFill>
                  <a:srgbClr val="5B9CD5"/>
                </a:solidFill>
                <a:latin typeface="Arial" panose="020B0604020202020204" pitchFamily="34" charset="0"/>
                <a:cs typeface="Arial" panose="020B0604020202020204" pitchFamily="34" charset="0"/>
              </a:rPr>
              <a:t>AWS Region 1</a:t>
            </a:r>
          </a:p>
        </p:txBody>
      </p:sp>
      <p:pic>
        <p:nvPicPr>
          <p:cNvPr id="59" name="Graphic 58">
            <a:extLst>
              <a:ext uri="{FF2B5EF4-FFF2-40B4-BE49-F238E27FC236}">
                <a16:creationId xmlns:a16="http://schemas.microsoft.com/office/drawing/2014/main" id="{606352ED-ABBC-4C80-A71E-7F9840881E0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993832" y="1073243"/>
            <a:ext cx="381000" cy="381000"/>
          </a:xfrm>
          <a:prstGeom prst="rect">
            <a:avLst/>
          </a:prstGeom>
        </p:spPr>
      </p:pic>
      <p:grpSp>
        <p:nvGrpSpPr>
          <p:cNvPr id="60" name="Group 59">
            <a:extLst>
              <a:ext uri="{FF2B5EF4-FFF2-40B4-BE49-F238E27FC236}">
                <a16:creationId xmlns:a16="http://schemas.microsoft.com/office/drawing/2014/main" id="{5FD95CA8-0BD9-42D7-9389-F8975CCA141F}"/>
              </a:ext>
            </a:extLst>
          </p:cNvPr>
          <p:cNvGrpSpPr/>
          <p:nvPr/>
        </p:nvGrpSpPr>
        <p:grpSpPr>
          <a:xfrm>
            <a:off x="6374832" y="2651655"/>
            <a:ext cx="1674718" cy="680545"/>
            <a:chOff x="1107393" y="1733725"/>
            <a:chExt cx="1674718" cy="680545"/>
          </a:xfrm>
        </p:grpSpPr>
        <p:sp>
          <p:nvSpPr>
            <p:cNvPr id="61" name="Rectangle 60">
              <a:extLst>
                <a:ext uri="{FF2B5EF4-FFF2-40B4-BE49-F238E27FC236}">
                  <a16:creationId xmlns:a16="http://schemas.microsoft.com/office/drawing/2014/main" id="{6747FFFE-76C2-4782-A041-0DA50470E24E}"/>
                </a:ext>
              </a:extLst>
            </p:cNvPr>
            <p:cNvSpPr/>
            <p:nvPr/>
          </p:nvSpPr>
          <p:spPr>
            <a:xfrm>
              <a:off x="1107393" y="1733726"/>
              <a:ext cx="1674718" cy="680544"/>
            </a:xfrm>
            <a:prstGeom prst="rect">
              <a:avLst/>
            </a:prstGeom>
            <a:noFill/>
            <a:ln w="381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ln w="0"/>
                  <a:solidFill>
                    <a:srgbClr val="1E8900"/>
                  </a:solidFill>
                  <a:latin typeface="Arial" panose="020B0604020202020204" pitchFamily="34" charset="0"/>
                  <a:cs typeface="Arial" panose="020B0604020202020204" pitchFamily="34" charset="0"/>
                </a:rPr>
                <a:t>VPC B</a:t>
              </a:r>
            </a:p>
          </p:txBody>
        </p:sp>
        <p:sp>
          <p:nvSpPr>
            <p:cNvPr id="62" name="TextBox 61">
              <a:extLst>
                <a:ext uri="{FF2B5EF4-FFF2-40B4-BE49-F238E27FC236}">
                  <a16:creationId xmlns:a16="http://schemas.microsoft.com/office/drawing/2014/main" id="{57B81B95-B6EA-4991-ADB6-9F091ED63EDB}"/>
                </a:ext>
              </a:extLst>
            </p:cNvPr>
            <p:cNvSpPr txBox="1"/>
            <p:nvPr/>
          </p:nvSpPr>
          <p:spPr>
            <a:xfrm>
              <a:off x="1501905" y="2041454"/>
              <a:ext cx="1266693" cy="369332"/>
            </a:xfrm>
            <a:prstGeom prst="rect">
              <a:avLst/>
            </a:prstGeom>
            <a:solidFill>
              <a:schemeClr val="bg1"/>
            </a:solidFill>
            <a:ln w="38100">
              <a:solidFill>
                <a:schemeClr val="accent5">
                  <a:lumMod val="75000"/>
                </a:schemeClr>
              </a:solidFill>
            </a:ln>
          </p:spPr>
          <p:txBody>
            <a:bodyPr wrap="none" rtlCol="0">
              <a:spAutoFit/>
            </a:bodyPr>
            <a:lstStyle/>
            <a:p>
              <a:r>
                <a:rPr lang="en-US"/>
                <a:t>10.2.0.0/16</a:t>
              </a:r>
            </a:p>
          </p:txBody>
        </p:sp>
        <p:pic>
          <p:nvPicPr>
            <p:cNvPr id="63" name="Graphic 62">
              <a:extLst>
                <a:ext uri="{FF2B5EF4-FFF2-40B4-BE49-F238E27FC236}">
                  <a16:creationId xmlns:a16="http://schemas.microsoft.com/office/drawing/2014/main" id="{BBB9576A-158F-4ED4-B127-3B932B25985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7393" y="1733725"/>
              <a:ext cx="381000" cy="381000"/>
            </a:xfrm>
            <a:prstGeom prst="rect">
              <a:avLst/>
            </a:prstGeom>
          </p:spPr>
        </p:pic>
      </p:grpSp>
      <p:grpSp>
        <p:nvGrpSpPr>
          <p:cNvPr id="64" name="Group 63">
            <a:extLst>
              <a:ext uri="{FF2B5EF4-FFF2-40B4-BE49-F238E27FC236}">
                <a16:creationId xmlns:a16="http://schemas.microsoft.com/office/drawing/2014/main" id="{1C992814-1B7A-4071-B786-3A0EDA284C03}"/>
              </a:ext>
            </a:extLst>
          </p:cNvPr>
          <p:cNvGrpSpPr/>
          <p:nvPr/>
        </p:nvGrpSpPr>
        <p:grpSpPr>
          <a:xfrm>
            <a:off x="6380775" y="4547707"/>
            <a:ext cx="1674718" cy="680545"/>
            <a:chOff x="1107393" y="1733725"/>
            <a:chExt cx="1674718" cy="680545"/>
          </a:xfrm>
        </p:grpSpPr>
        <p:sp>
          <p:nvSpPr>
            <p:cNvPr id="65" name="Rectangle 64">
              <a:extLst>
                <a:ext uri="{FF2B5EF4-FFF2-40B4-BE49-F238E27FC236}">
                  <a16:creationId xmlns:a16="http://schemas.microsoft.com/office/drawing/2014/main" id="{BC17A373-4485-488D-B3F0-4CBF96C03E74}"/>
                </a:ext>
              </a:extLst>
            </p:cNvPr>
            <p:cNvSpPr/>
            <p:nvPr/>
          </p:nvSpPr>
          <p:spPr>
            <a:xfrm>
              <a:off x="1107393" y="1733726"/>
              <a:ext cx="1674718" cy="680544"/>
            </a:xfrm>
            <a:prstGeom prst="rect">
              <a:avLst/>
            </a:prstGeom>
            <a:noFill/>
            <a:ln w="381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ln w="0"/>
                  <a:solidFill>
                    <a:srgbClr val="1E8900"/>
                  </a:solidFill>
                  <a:latin typeface="Arial" panose="020B0604020202020204" pitchFamily="34" charset="0"/>
                  <a:cs typeface="Arial" panose="020B0604020202020204" pitchFamily="34" charset="0"/>
                </a:rPr>
                <a:t>VPC D</a:t>
              </a:r>
            </a:p>
          </p:txBody>
        </p:sp>
        <p:sp>
          <p:nvSpPr>
            <p:cNvPr id="66" name="TextBox 65">
              <a:extLst>
                <a:ext uri="{FF2B5EF4-FFF2-40B4-BE49-F238E27FC236}">
                  <a16:creationId xmlns:a16="http://schemas.microsoft.com/office/drawing/2014/main" id="{123CE780-96A2-44E5-BC5E-B5E08FF99264}"/>
                </a:ext>
              </a:extLst>
            </p:cNvPr>
            <p:cNvSpPr txBox="1"/>
            <p:nvPr/>
          </p:nvSpPr>
          <p:spPr>
            <a:xfrm>
              <a:off x="1501905" y="2041454"/>
              <a:ext cx="1266693" cy="369332"/>
            </a:xfrm>
            <a:prstGeom prst="rect">
              <a:avLst/>
            </a:prstGeom>
            <a:solidFill>
              <a:schemeClr val="bg1"/>
            </a:solidFill>
            <a:ln w="38100">
              <a:solidFill>
                <a:schemeClr val="accent5">
                  <a:lumMod val="75000"/>
                </a:schemeClr>
              </a:solidFill>
            </a:ln>
          </p:spPr>
          <p:txBody>
            <a:bodyPr wrap="none" rtlCol="0">
              <a:spAutoFit/>
            </a:bodyPr>
            <a:lstStyle/>
            <a:p>
              <a:r>
                <a:rPr lang="en-US"/>
                <a:t>10.4.0.0/16</a:t>
              </a:r>
            </a:p>
          </p:txBody>
        </p:sp>
        <p:pic>
          <p:nvPicPr>
            <p:cNvPr id="67" name="Graphic 66">
              <a:extLst>
                <a:ext uri="{FF2B5EF4-FFF2-40B4-BE49-F238E27FC236}">
                  <a16:creationId xmlns:a16="http://schemas.microsoft.com/office/drawing/2014/main" id="{7A266AE9-238C-43F4-800B-1BE8F8D7F6C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7393" y="1733725"/>
              <a:ext cx="381000" cy="381000"/>
            </a:xfrm>
            <a:prstGeom prst="rect">
              <a:avLst/>
            </a:prstGeom>
          </p:spPr>
        </p:pic>
      </p:grpSp>
      <p:grpSp>
        <p:nvGrpSpPr>
          <p:cNvPr id="68" name="Group 67">
            <a:extLst>
              <a:ext uri="{FF2B5EF4-FFF2-40B4-BE49-F238E27FC236}">
                <a16:creationId xmlns:a16="http://schemas.microsoft.com/office/drawing/2014/main" id="{7C2D1462-D8B2-4FE2-8414-0A4FD372FE4B}"/>
              </a:ext>
            </a:extLst>
          </p:cNvPr>
          <p:cNvGrpSpPr/>
          <p:nvPr/>
        </p:nvGrpSpPr>
        <p:grpSpPr>
          <a:xfrm>
            <a:off x="6374832" y="3606220"/>
            <a:ext cx="1674718" cy="680545"/>
            <a:chOff x="1107393" y="1733725"/>
            <a:chExt cx="1674718" cy="680545"/>
          </a:xfrm>
        </p:grpSpPr>
        <p:sp>
          <p:nvSpPr>
            <p:cNvPr id="69" name="Rectangle 68">
              <a:extLst>
                <a:ext uri="{FF2B5EF4-FFF2-40B4-BE49-F238E27FC236}">
                  <a16:creationId xmlns:a16="http://schemas.microsoft.com/office/drawing/2014/main" id="{079BF3CD-D20A-4B68-8208-D713C37B6386}"/>
                </a:ext>
              </a:extLst>
            </p:cNvPr>
            <p:cNvSpPr/>
            <p:nvPr/>
          </p:nvSpPr>
          <p:spPr>
            <a:xfrm>
              <a:off x="1107393" y="1733726"/>
              <a:ext cx="1674718" cy="680544"/>
            </a:xfrm>
            <a:prstGeom prst="rect">
              <a:avLst/>
            </a:prstGeom>
            <a:noFill/>
            <a:ln w="381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ln w="0"/>
                  <a:solidFill>
                    <a:srgbClr val="1E8900"/>
                  </a:solidFill>
                  <a:latin typeface="Arial" panose="020B0604020202020204" pitchFamily="34" charset="0"/>
                  <a:cs typeface="Arial" panose="020B0604020202020204" pitchFamily="34" charset="0"/>
                </a:rPr>
                <a:t>VPC C</a:t>
              </a:r>
            </a:p>
          </p:txBody>
        </p:sp>
        <p:sp>
          <p:nvSpPr>
            <p:cNvPr id="70" name="TextBox 69">
              <a:extLst>
                <a:ext uri="{FF2B5EF4-FFF2-40B4-BE49-F238E27FC236}">
                  <a16:creationId xmlns:a16="http://schemas.microsoft.com/office/drawing/2014/main" id="{CC1CA0B0-6E59-4F5E-803C-300FE73CE857}"/>
                </a:ext>
              </a:extLst>
            </p:cNvPr>
            <p:cNvSpPr txBox="1"/>
            <p:nvPr/>
          </p:nvSpPr>
          <p:spPr>
            <a:xfrm>
              <a:off x="1501905" y="2041454"/>
              <a:ext cx="1266693" cy="369332"/>
            </a:xfrm>
            <a:prstGeom prst="rect">
              <a:avLst/>
            </a:prstGeom>
            <a:solidFill>
              <a:schemeClr val="bg1"/>
            </a:solidFill>
            <a:ln w="38100">
              <a:solidFill>
                <a:schemeClr val="accent5">
                  <a:lumMod val="75000"/>
                </a:schemeClr>
              </a:solidFill>
            </a:ln>
          </p:spPr>
          <p:txBody>
            <a:bodyPr wrap="none" rtlCol="0">
              <a:spAutoFit/>
            </a:bodyPr>
            <a:lstStyle/>
            <a:p>
              <a:r>
                <a:rPr lang="en-US"/>
                <a:t>10.3.0.0/16</a:t>
              </a:r>
            </a:p>
          </p:txBody>
        </p:sp>
        <p:pic>
          <p:nvPicPr>
            <p:cNvPr id="71" name="Graphic 70">
              <a:extLst>
                <a:ext uri="{FF2B5EF4-FFF2-40B4-BE49-F238E27FC236}">
                  <a16:creationId xmlns:a16="http://schemas.microsoft.com/office/drawing/2014/main" id="{635631E5-778C-45A8-91AF-08544044CE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7393" y="1733725"/>
              <a:ext cx="381000" cy="381000"/>
            </a:xfrm>
            <a:prstGeom prst="rect">
              <a:avLst/>
            </a:prstGeom>
          </p:spPr>
        </p:pic>
      </p:grpSp>
      <p:cxnSp>
        <p:nvCxnSpPr>
          <p:cNvPr id="72" name="Straight Connector 71">
            <a:extLst>
              <a:ext uri="{FF2B5EF4-FFF2-40B4-BE49-F238E27FC236}">
                <a16:creationId xmlns:a16="http://schemas.microsoft.com/office/drawing/2014/main" id="{CF308B8C-6910-45D2-8ED2-8ABF24B9981A}"/>
              </a:ext>
            </a:extLst>
          </p:cNvPr>
          <p:cNvCxnSpPr>
            <a:stCxn id="56" idx="3"/>
          </p:cNvCxnSpPr>
          <p:nvPr/>
        </p:nvCxnSpPr>
        <p:spPr>
          <a:xfrm>
            <a:off x="8036037" y="2246183"/>
            <a:ext cx="1116188" cy="821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FC6DBF6-5062-469F-A7FA-DCBAA3BAEA06}"/>
              </a:ext>
            </a:extLst>
          </p:cNvPr>
          <p:cNvCxnSpPr>
            <a:stCxn id="62" idx="3"/>
          </p:cNvCxnSpPr>
          <p:nvPr/>
        </p:nvCxnSpPr>
        <p:spPr>
          <a:xfrm>
            <a:off x="8036037" y="3144050"/>
            <a:ext cx="1116188" cy="184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BCF3FDC-0BCC-40B2-BAFD-938A3CD22DF3}"/>
              </a:ext>
            </a:extLst>
          </p:cNvPr>
          <p:cNvCxnSpPr>
            <a:stCxn id="70" idx="3"/>
          </p:cNvCxnSpPr>
          <p:nvPr/>
        </p:nvCxnSpPr>
        <p:spPr>
          <a:xfrm flipV="1">
            <a:off x="8036037" y="3606220"/>
            <a:ext cx="1116188" cy="492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247B611-B123-49BC-A198-5596FCC37093}"/>
              </a:ext>
            </a:extLst>
          </p:cNvPr>
          <p:cNvCxnSpPr>
            <a:stCxn id="66" idx="3"/>
          </p:cNvCxnSpPr>
          <p:nvPr/>
        </p:nvCxnSpPr>
        <p:spPr>
          <a:xfrm flipV="1">
            <a:off x="8041980" y="3830063"/>
            <a:ext cx="1110245" cy="1210039"/>
          </a:xfrm>
          <a:prstGeom prst="line">
            <a:avLst/>
          </a:prstGeom>
        </p:spPr>
        <p:style>
          <a:lnRef idx="1">
            <a:schemeClr val="accent1"/>
          </a:lnRef>
          <a:fillRef idx="0">
            <a:schemeClr val="accent1"/>
          </a:fillRef>
          <a:effectRef idx="0">
            <a:schemeClr val="accent1"/>
          </a:effectRef>
          <a:fontRef idx="minor">
            <a:schemeClr val="tx1"/>
          </a:fontRef>
        </p:style>
      </p:cxnSp>
      <p:pic>
        <p:nvPicPr>
          <p:cNvPr id="76" name="Graphic 31">
            <a:extLst>
              <a:ext uri="{FF2B5EF4-FFF2-40B4-BE49-F238E27FC236}">
                <a16:creationId xmlns:a16="http://schemas.microsoft.com/office/drawing/2014/main" id="{99893EB5-2FAD-4153-B6D6-1713369589CD}"/>
              </a:ext>
            </a:extLst>
          </p:cNvPr>
          <p:cNvPicPr>
            <a:picLocks noChangeAspect="1" noChangeArrowheads="1"/>
          </p:cNvPicPr>
          <p:nvPr/>
        </p:nvPicPr>
        <p:blipFill>
          <a:blip r:embed="rId8">
            <a:extLst>
              <a:ext uri="{96DAC541-7B7A-43D3-8B79-37D633B846F1}">
                <asvg:svgBlip xmlns:asvg="http://schemas.microsoft.com/office/drawing/2016/SVG/main" r:embed="rId9"/>
              </a:ext>
            </a:extLst>
          </a:blip>
          <a:srcRect/>
          <a:stretch/>
        </p:blipFill>
        <p:spPr bwMode="auto">
          <a:xfrm>
            <a:off x="7511534" y="149298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Graphic 31">
            <a:extLst>
              <a:ext uri="{FF2B5EF4-FFF2-40B4-BE49-F238E27FC236}">
                <a16:creationId xmlns:a16="http://schemas.microsoft.com/office/drawing/2014/main" id="{2B527DE3-8A84-4D8A-A722-95E5D9F356CC}"/>
              </a:ext>
            </a:extLst>
          </p:cNvPr>
          <p:cNvPicPr>
            <a:picLocks noChangeAspect="1" noChangeArrowheads="1"/>
          </p:cNvPicPr>
          <p:nvPr/>
        </p:nvPicPr>
        <p:blipFill>
          <a:blip r:embed="rId8">
            <a:extLst>
              <a:ext uri="{96DAC541-7B7A-43D3-8B79-37D633B846F1}">
                <asvg:svgBlip xmlns:asvg="http://schemas.microsoft.com/office/drawing/2016/SVG/main" r:embed="rId9"/>
              </a:ext>
            </a:extLst>
          </a:blip>
          <a:srcRect/>
          <a:stretch/>
        </p:blipFill>
        <p:spPr bwMode="auto">
          <a:xfrm>
            <a:off x="7511534" y="247627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 name="Graphic 31">
            <a:extLst>
              <a:ext uri="{FF2B5EF4-FFF2-40B4-BE49-F238E27FC236}">
                <a16:creationId xmlns:a16="http://schemas.microsoft.com/office/drawing/2014/main" id="{8026E58E-CD8F-494B-BAC3-D6A7E89ACC42}"/>
              </a:ext>
            </a:extLst>
          </p:cNvPr>
          <p:cNvPicPr>
            <a:picLocks noChangeAspect="1" noChangeArrowheads="1"/>
          </p:cNvPicPr>
          <p:nvPr/>
        </p:nvPicPr>
        <p:blipFill>
          <a:blip r:embed="rId8">
            <a:extLst>
              <a:ext uri="{96DAC541-7B7A-43D3-8B79-37D633B846F1}">
                <asvg:svgBlip xmlns:asvg="http://schemas.microsoft.com/office/drawing/2016/SVG/main" r:embed="rId9"/>
              </a:ext>
            </a:extLst>
          </a:blip>
          <a:srcRect/>
          <a:stretch/>
        </p:blipFill>
        <p:spPr bwMode="auto">
          <a:xfrm>
            <a:off x="7513692" y="339714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Graphic 31">
            <a:extLst>
              <a:ext uri="{FF2B5EF4-FFF2-40B4-BE49-F238E27FC236}">
                <a16:creationId xmlns:a16="http://schemas.microsoft.com/office/drawing/2014/main" id="{9696B1B2-828C-4C34-86CE-741FE936214D}"/>
              </a:ext>
            </a:extLst>
          </p:cNvPr>
          <p:cNvPicPr>
            <a:picLocks noChangeAspect="1" noChangeArrowheads="1"/>
          </p:cNvPicPr>
          <p:nvPr/>
        </p:nvPicPr>
        <p:blipFill>
          <a:blip r:embed="rId8">
            <a:extLst>
              <a:ext uri="{96DAC541-7B7A-43D3-8B79-37D633B846F1}">
                <asvg:svgBlip xmlns:asvg="http://schemas.microsoft.com/office/drawing/2016/SVG/main" r:embed="rId9"/>
              </a:ext>
            </a:extLst>
          </a:blip>
          <a:srcRect/>
          <a:stretch/>
        </p:blipFill>
        <p:spPr bwMode="auto">
          <a:xfrm>
            <a:off x="7511534" y="434330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Rectangle 79">
            <a:extLst>
              <a:ext uri="{FF2B5EF4-FFF2-40B4-BE49-F238E27FC236}">
                <a16:creationId xmlns:a16="http://schemas.microsoft.com/office/drawing/2014/main" id="{34D530BB-986A-4B80-8DEA-543973E2E9B4}"/>
              </a:ext>
            </a:extLst>
          </p:cNvPr>
          <p:cNvSpPr/>
          <p:nvPr/>
        </p:nvSpPr>
        <p:spPr>
          <a:xfrm>
            <a:off x="10359793" y="4551846"/>
            <a:ext cx="1593902" cy="1232911"/>
          </a:xfrm>
          <a:prstGeom prst="rect">
            <a:avLst/>
          </a:prstGeom>
          <a:noFill/>
          <a:ln w="12700" cap="flat" cmpd="sng" algn="ctr">
            <a:solidFill>
              <a:srgbClr val="5A6B86"/>
            </a:solidFill>
            <a:prstDash val="solid"/>
            <a:miter lim="800000"/>
          </a:ln>
          <a:effectLst/>
        </p:spPr>
        <p:txBody>
          <a:bodyPr lIns="457200" tIns="91440"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u="none" strike="noStrike" kern="0" cap="none" spc="0" normalizeH="0" baseline="0" noProof="0">
                <a:ln>
                  <a:noFill/>
                </a:ln>
                <a:solidFill>
                  <a:srgbClr val="5A6B86"/>
                </a:solidFill>
                <a:effectLst/>
                <a:uLnTx/>
                <a:uFillTx/>
                <a:latin typeface="Open Sans" panose="020B0606030504020204" pitchFamily="34" charset="0"/>
                <a:ea typeface="+mn-ea"/>
                <a:cs typeface="Open Sans" panose="020B0606030504020204" pitchFamily="34" charset="0"/>
              </a:rPr>
              <a:t>On-premises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u="none" strike="noStrike" kern="0" cap="none" spc="0" normalizeH="0" baseline="0" noProof="0">
                <a:ln>
                  <a:noFill/>
                </a:ln>
                <a:solidFill>
                  <a:srgbClr val="5A6B86"/>
                </a:solidFill>
                <a:effectLst/>
                <a:uLnTx/>
                <a:uFillTx/>
                <a:latin typeface="Open Sans" panose="020B0606030504020204" pitchFamily="34" charset="0"/>
                <a:ea typeface="+mn-ea"/>
                <a:cs typeface="Open Sans" panose="020B0606030504020204" pitchFamily="34" charset="0"/>
              </a:rPr>
              <a:t>data center</a:t>
            </a:r>
          </a:p>
        </p:txBody>
      </p:sp>
      <p:pic>
        <p:nvPicPr>
          <p:cNvPr id="81" name="Graphic 18">
            <a:extLst>
              <a:ext uri="{FF2B5EF4-FFF2-40B4-BE49-F238E27FC236}">
                <a16:creationId xmlns:a16="http://schemas.microsoft.com/office/drawing/2014/main" id="{DB39FAA8-AD51-4826-8C98-0E20722DD43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944244" y="3137183"/>
            <a:ext cx="583634" cy="583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 name="Group 81">
            <a:extLst>
              <a:ext uri="{FF2B5EF4-FFF2-40B4-BE49-F238E27FC236}">
                <a16:creationId xmlns:a16="http://schemas.microsoft.com/office/drawing/2014/main" id="{F3CD1075-A93C-471B-9D46-1BB8CB2F725F}"/>
              </a:ext>
            </a:extLst>
          </p:cNvPr>
          <p:cNvGrpSpPr/>
          <p:nvPr/>
        </p:nvGrpSpPr>
        <p:grpSpPr>
          <a:xfrm>
            <a:off x="10343731" y="4572665"/>
            <a:ext cx="1511300" cy="632040"/>
            <a:chOff x="2108854" y="1678790"/>
            <a:chExt cx="1511300" cy="632040"/>
          </a:xfrm>
        </p:grpSpPr>
        <p:sp>
          <p:nvSpPr>
            <p:cNvPr id="83" name="TextBox 11">
              <a:extLst>
                <a:ext uri="{FF2B5EF4-FFF2-40B4-BE49-F238E27FC236}">
                  <a16:creationId xmlns:a16="http://schemas.microsoft.com/office/drawing/2014/main" id="{DFB6DD76-4F8D-4A84-8559-A20684076B65}"/>
                </a:ext>
              </a:extLst>
            </p:cNvPr>
            <p:cNvSpPr txBox="1">
              <a:spLocks noChangeArrowheads="1"/>
            </p:cNvSpPr>
            <p:nvPr/>
          </p:nvSpPr>
          <p:spPr bwMode="auto">
            <a:xfrm>
              <a:off x="2108854" y="2049220"/>
              <a:ext cx="15113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latin typeface="Open Sans" panose="020B0606030504020204" pitchFamily="34" charset="0"/>
                  <a:ea typeface="Amazon Ember" panose="020B0603020204020204" pitchFamily="34" charset="0"/>
                  <a:cs typeface="Open Sans" panose="020B0606030504020204" pitchFamily="34" charset="0"/>
                </a:rPr>
                <a:t>Customer router</a:t>
              </a:r>
            </a:p>
          </p:txBody>
        </p:sp>
        <p:pic>
          <p:nvPicPr>
            <p:cNvPr id="84" name="Graphic 7">
              <a:extLst>
                <a:ext uri="{FF2B5EF4-FFF2-40B4-BE49-F238E27FC236}">
                  <a16:creationId xmlns:a16="http://schemas.microsoft.com/office/drawing/2014/main" id="{EC4F8FD5-A759-476F-B382-9D0FC664F6B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72584" y="167879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5" name="Group 84">
            <a:extLst>
              <a:ext uri="{FF2B5EF4-FFF2-40B4-BE49-F238E27FC236}">
                <a16:creationId xmlns:a16="http://schemas.microsoft.com/office/drawing/2014/main" id="{61E439B8-B236-42FF-B92A-D64668572ADA}"/>
              </a:ext>
            </a:extLst>
          </p:cNvPr>
          <p:cNvGrpSpPr/>
          <p:nvPr/>
        </p:nvGrpSpPr>
        <p:grpSpPr>
          <a:xfrm>
            <a:off x="9751454" y="3201304"/>
            <a:ext cx="1270000" cy="682807"/>
            <a:chOff x="3405300" y="3687958"/>
            <a:chExt cx="1270000" cy="682807"/>
          </a:xfrm>
        </p:grpSpPr>
        <p:pic>
          <p:nvPicPr>
            <p:cNvPr id="87" name="Graphic 7">
              <a:extLst>
                <a:ext uri="{FF2B5EF4-FFF2-40B4-BE49-F238E27FC236}">
                  <a16:creationId xmlns:a16="http://schemas.microsoft.com/office/drawing/2014/main" id="{A1F706F3-63DC-4765-AADE-F37FD2692AB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95440" y="368795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TextBox 16">
              <a:extLst>
                <a:ext uri="{FF2B5EF4-FFF2-40B4-BE49-F238E27FC236}">
                  <a16:creationId xmlns:a16="http://schemas.microsoft.com/office/drawing/2014/main" id="{AB182F2F-BCD2-4D37-9E70-BF65A4A23BEE}"/>
                </a:ext>
              </a:extLst>
            </p:cNvPr>
            <p:cNvSpPr txBox="1">
              <a:spLocks noChangeArrowheads="1"/>
            </p:cNvSpPr>
            <p:nvPr/>
          </p:nvSpPr>
          <p:spPr bwMode="auto">
            <a:xfrm>
              <a:off x="3405300" y="4109155"/>
              <a:ext cx="12700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latin typeface="Open Sans" panose="020B0606030504020204" pitchFamily="34" charset="0"/>
                  <a:ea typeface="Amazon Ember" panose="020B0603020204020204" pitchFamily="34" charset="0"/>
                  <a:cs typeface="Open Sans" panose="020B0606030504020204" pitchFamily="34" charset="0"/>
                </a:rPr>
                <a:t>DXGW</a:t>
              </a:r>
            </a:p>
          </p:txBody>
        </p:sp>
      </p:grpSp>
      <p:pic>
        <p:nvPicPr>
          <p:cNvPr id="89" name="Graphic 22">
            <a:extLst>
              <a:ext uri="{FF2B5EF4-FFF2-40B4-BE49-F238E27FC236}">
                <a16:creationId xmlns:a16="http://schemas.microsoft.com/office/drawing/2014/main" id="{2A0284C4-9C40-44D6-8B97-D0D6C533B33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353046" y="5454557"/>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0" name="Straight Connector 89">
            <a:extLst>
              <a:ext uri="{FF2B5EF4-FFF2-40B4-BE49-F238E27FC236}">
                <a16:creationId xmlns:a16="http://schemas.microsoft.com/office/drawing/2014/main" id="{B956848D-57FE-4630-A1BE-A154BE1F8CC9}"/>
              </a:ext>
            </a:extLst>
          </p:cNvPr>
          <p:cNvCxnSpPr>
            <a:stCxn id="84" idx="0"/>
            <a:endCxn id="81" idx="2"/>
          </p:cNvCxnSpPr>
          <p:nvPr/>
        </p:nvCxnSpPr>
        <p:spPr>
          <a:xfrm flipV="1">
            <a:off x="11236061" y="3720817"/>
            <a:ext cx="0" cy="851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202D18A-4CCF-440B-AB7C-15E73FE09F12}"/>
              </a:ext>
            </a:extLst>
          </p:cNvPr>
          <p:cNvCxnSpPr>
            <a:stCxn id="81" idx="1"/>
            <a:endCxn id="87" idx="3"/>
          </p:cNvCxnSpPr>
          <p:nvPr/>
        </p:nvCxnSpPr>
        <p:spPr>
          <a:xfrm flipH="1">
            <a:off x="10598794" y="3429000"/>
            <a:ext cx="345450" cy="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A415669-236B-465E-B8A5-28195756E7DD}"/>
              </a:ext>
            </a:extLst>
          </p:cNvPr>
          <p:cNvCxnSpPr/>
          <p:nvPr/>
        </p:nvCxnSpPr>
        <p:spPr>
          <a:xfrm flipH="1" flipV="1">
            <a:off x="9841399" y="3429000"/>
            <a:ext cx="325009" cy="904"/>
          </a:xfrm>
          <a:prstGeom prst="line">
            <a:avLst/>
          </a:prstGeom>
        </p:spPr>
        <p:style>
          <a:lnRef idx="1">
            <a:schemeClr val="accent1"/>
          </a:lnRef>
          <a:fillRef idx="0">
            <a:schemeClr val="accent1"/>
          </a:fillRef>
          <a:effectRef idx="0">
            <a:schemeClr val="accent1"/>
          </a:effectRef>
          <a:fontRef idx="minor">
            <a:schemeClr val="tx1"/>
          </a:fontRef>
        </p:style>
      </p:cxnSp>
      <p:pic>
        <p:nvPicPr>
          <p:cNvPr id="93" name="Graphic 7">
            <a:extLst>
              <a:ext uri="{FF2B5EF4-FFF2-40B4-BE49-F238E27FC236}">
                <a16:creationId xmlns:a16="http://schemas.microsoft.com/office/drawing/2014/main" id="{968CD119-C6E3-47E3-A1DF-8166F06369E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52225" y="306806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F65C8850-3E1F-788B-C6B7-EF4E1CF4ED48}"/>
              </a:ext>
            </a:extLst>
          </p:cNvPr>
          <p:cNvSpPr txBox="1"/>
          <p:nvPr/>
        </p:nvSpPr>
        <p:spPr>
          <a:xfrm>
            <a:off x="2587391" y="6150013"/>
            <a:ext cx="3328500" cy="461665"/>
          </a:xfrm>
          <a:prstGeom prst="rect">
            <a:avLst/>
          </a:prstGeom>
          <a:noFill/>
        </p:spPr>
        <p:txBody>
          <a:bodyPr wrap="square" rtlCol="0">
            <a:spAutoFit/>
          </a:bodyPr>
          <a:lstStyle/>
          <a:p>
            <a:r>
              <a:rPr lang="en-US" sz="1200"/>
              <a:t>*5000 BGP routes to </a:t>
            </a:r>
            <a:r>
              <a:rPr lang="en-US" sz="1200" err="1"/>
              <a:t>onprem</a:t>
            </a:r>
            <a:r>
              <a:rPr lang="en-US" sz="1200"/>
              <a:t> with TGW Connect</a:t>
            </a:r>
          </a:p>
          <a:p>
            <a:r>
              <a:rPr lang="en-US" sz="1200"/>
              <a:t>**1000 BGP routes to AWS with TGW Connect</a:t>
            </a:r>
          </a:p>
        </p:txBody>
      </p:sp>
    </p:spTree>
    <p:custDataLst>
      <p:tags r:id="rId1"/>
    </p:custDataLst>
    <p:extLst>
      <p:ext uri="{BB962C8B-B14F-4D97-AF65-F5344CB8AC3E}">
        <p14:creationId xmlns:p14="http://schemas.microsoft.com/office/powerpoint/2010/main" val="3593826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9">
                                            <p:txEl>
                                              <p:pRg st="1" end="1"/>
                                            </p:txEl>
                                          </p:spTgt>
                                        </p:tgtEl>
                                        <p:attrNameLst>
                                          <p:attrName>style.visibility</p:attrName>
                                        </p:attrNameLst>
                                      </p:cBhvr>
                                      <p:to>
                                        <p:strVal val="visible"/>
                                      </p:to>
                                    </p:set>
                                    <p:animEffect transition="in" filter="randombar(horizontal)">
                                      <p:cBhvr>
                                        <p:cTn id="7" dur="500"/>
                                        <p:tgtEl>
                                          <p:spTgt spid="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9">
                                            <p:txEl>
                                              <p:pRg st="2" end="2"/>
                                            </p:txEl>
                                          </p:spTgt>
                                        </p:tgtEl>
                                        <p:attrNameLst>
                                          <p:attrName>style.visibility</p:attrName>
                                        </p:attrNameLst>
                                      </p:cBhvr>
                                      <p:to>
                                        <p:strVal val="visible"/>
                                      </p:to>
                                    </p:set>
                                    <p:animEffect transition="in" filter="randombar(horizontal)">
                                      <p:cBhvr>
                                        <p:cTn id="12" dur="500"/>
                                        <p:tgtEl>
                                          <p:spTgt spid="39">
                                            <p:txEl>
                                              <p:pRg st="2" end="2"/>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9">
                                            <p:txEl>
                                              <p:pRg st="3" end="3"/>
                                            </p:txEl>
                                          </p:spTgt>
                                        </p:tgtEl>
                                        <p:attrNameLst>
                                          <p:attrName>style.visibility</p:attrName>
                                        </p:attrNameLst>
                                      </p:cBhvr>
                                      <p:to>
                                        <p:strVal val="visible"/>
                                      </p:to>
                                    </p:set>
                                    <p:animEffect transition="in" filter="randombar(horizontal)">
                                      <p:cBhvr>
                                        <p:cTn id="15" dur="500"/>
                                        <p:tgtEl>
                                          <p:spTgt spid="39">
                                            <p:txEl>
                                              <p:pRg st="3" end="3"/>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9">
                                            <p:txEl>
                                              <p:pRg st="4" end="4"/>
                                            </p:txEl>
                                          </p:spTgt>
                                        </p:tgtEl>
                                        <p:attrNameLst>
                                          <p:attrName>style.visibility</p:attrName>
                                        </p:attrNameLst>
                                      </p:cBhvr>
                                      <p:to>
                                        <p:strVal val="visible"/>
                                      </p:to>
                                    </p:set>
                                    <p:animEffect transition="in" filter="randombar(horizontal)">
                                      <p:cBhvr>
                                        <p:cTn id="18" dur="500"/>
                                        <p:tgtEl>
                                          <p:spTgt spid="39">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39">
                                            <p:txEl>
                                              <p:pRg st="5" end="5"/>
                                            </p:txEl>
                                          </p:spTgt>
                                        </p:tgtEl>
                                        <p:attrNameLst>
                                          <p:attrName>style.visibility</p:attrName>
                                        </p:attrNameLst>
                                      </p:cBhvr>
                                      <p:to>
                                        <p:strVal val="visible"/>
                                      </p:to>
                                    </p:set>
                                    <p:animEffect transition="in" filter="randombar(horizontal)">
                                      <p:cBhvr>
                                        <p:cTn id="23" dur="500"/>
                                        <p:tgtEl>
                                          <p:spTgt spid="39">
                                            <p:txEl>
                                              <p:pRg st="5" end="5"/>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39">
                                            <p:txEl>
                                              <p:pRg st="6" end="6"/>
                                            </p:txEl>
                                          </p:spTgt>
                                        </p:tgtEl>
                                        <p:attrNameLst>
                                          <p:attrName>style.visibility</p:attrName>
                                        </p:attrNameLst>
                                      </p:cBhvr>
                                      <p:to>
                                        <p:strVal val="visible"/>
                                      </p:to>
                                    </p:set>
                                    <p:animEffect transition="in" filter="randombar(horizontal)">
                                      <p:cBhvr>
                                        <p:cTn id="26" dur="500"/>
                                        <p:tgtEl>
                                          <p:spTgt spid="39">
                                            <p:txEl>
                                              <p:pRg st="6" end="6"/>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39">
                                            <p:txEl>
                                              <p:pRg st="7" end="7"/>
                                            </p:txEl>
                                          </p:spTgt>
                                        </p:tgtEl>
                                        <p:attrNameLst>
                                          <p:attrName>style.visibility</p:attrName>
                                        </p:attrNameLst>
                                      </p:cBhvr>
                                      <p:to>
                                        <p:strVal val="visible"/>
                                      </p:to>
                                    </p:set>
                                    <p:animEffect transition="in" filter="randombar(horizontal)">
                                      <p:cBhvr>
                                        <p:cTn id="29" dur="500"/>
                                        <p:tgtEl>
                                          <p:spTgt spid="39">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39">
                                            <p:txEl>
                                              <p:pRg st="8" end="8"/>
                                            </p:txEl>
                                          </p:spTgt>
                                        </p:tgtEl>
                                        <p:attrNameLst>
                                          <p:attrName>style.visibility</p:attrName>
                                        </p:attrNameLst>
                                      </p:cBhvr>
                                      <p:to>
                                        <p:strVal val="visible"/>
                                      </p:to>
                                    </p:set>
                                    <p:animEffect transition="in" filter="randombar(horizontal)">
                                      <p:cBhvr>
                                        <p:cTn id="34" dur="500"/>
                                        <p:tgtEl>
                                          <p:spTgt spid="39">
                                            <p:txEl>
                                              <p:pRg st="8" end="8"/>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39">
                                            <p:txEl>
                                              <p:pRg st="9" end="9"/>
                                            </p:txEl>
                                          </p:spTgt>
                                        </p:tgtEl>
                                        <p:attrNameLst>
                                          <p:attrName>style.visibility</p:attrName>
                                        </p:attrNameLst>
                                      </p:cBhvr>
                                      <p:to>
                                        <p:strVal val="visible"/>
                                      </p:to>
                                    </p:set>
                                    <p:animEffect transition="in" filter="randombar(horizontal)">
                                      <p:cBhvr>
                                        <p:cTn id="37" dur="500"/>
                                        <p:tgtEl>
                                          <p:spTgt spid="39">
                                            <p:txEl>
                                              <p:pRg st="9" end="9"/>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39">
                                            <p:txEl>
                                              <p:pRg st="10" end="10"/>
                                            </p:txEl>
                                          </p:spTgt>
                                        </p:tgtEl>
                                        <p:attrNameLst>
                                          <p:attrName>style.visibility</p:attrName>
                                        </p:attrNameLst>
                                      </p:cBhvr>
                                      <p:to>
                                        <p:strVal val="visible"/>
                                      </p:to>
                                    </p:set>
                                    <p:animEffect transition="in" filter="randombar(horizontal)">
                                      <p:cBhvr>
                                        <p:cTn id="40" dur="500"/>
                                        <p:tgtEl>
                                          <p:spTgt spid="39">
                                            <p:txEl>
                                              <p:pRg st="10" end="10"/>
                                            </p:txEl>
                                          </p:spTgt>
                                        </p:tgtEl>
                                      </p:cBhvr>
                                    </p:animEffect>
                                  </p:childTnLst>
                                </p:cTn>
                              </p:par>
                              <p:par>
                                <p:cTn id="41" presetID="14" presetClass="entr" presetSubtype="10" fill="hold" nodeType="withEffect">
                                  <p:stCondLst>
                                    <p:cond delay="0"/>
                                  </p:stCondLst>
                                  <p:childTnLst>
                                    <p:set>
                                      <p:cBhvr>
                                        <p:cTn id="42" dur="1" fill="hold">
                                          <p:stCondLst>
                                            <p:cond delay="0"/>
                                          </p:stCondLst>
                                        </p:cTn>
                                        <p:tgtEl>
                                          <p:spTgt spid="39">
                                            <p:txEl>
                                              <p:pRg st="11" end="11"/>
                                            </p:txEl>
                                          </p:spTgt>
                                        </p:tgtEl>
                                        <p:attrNameLst>
                                          <p:attrName>style.visibility</p:attrName>
                                        </p:attrNameLst>
                                      </p:cBhvr>
                                      <p:to>
                                        <p:strVal val="visible"/>
                                      </p:to>
                                    </p:set>
                                    <p:animEffect transition="in" filter="randombar(horizontal)">
                                      <p:cBhvr>
                                        <p:cTn id="43" dur="500"/>
                                        <p:tgtEl>
                                          <p:spTgt spid="39">
                                            <p:txEl>
                                              <p:pRg st="11" end="11"/>
                                            </p:txEl>
                                          </p:spTgt>
                                        </p:tgtEl>
                                      </p:cBhvr>
                                    </p:animEffect>
                                  </p:childTnLst>
                                </p:cTn>
                              </p:par>
                              <p:par>
                                <p:cTn id="44" presetID="14" presetClass="entr" presetSubtype="10" fill="hold" nodeType="withEffect">
                                  <p:stCondLst>
                                    <p:cond delay="0"/>
                                  </p:stCondLst>
                                  <p:childTnLst>
                                    <p:set>
                                      <p:cBhvr>
                                        <p:cTn id="45" dur="1" fill="hold">
                                          <p:stCondLst>
                                            <p:cond delay="0"/>
                                          </p:stCondLst>
                                        </p:cTn>
                                        <p:tgtEl>
                                          <p:spTgt spid="39">
                                            <p:txEl>
                                              <p:pRg st="12" end="12"/>
                                            </p:txEl>
                                          </p:spTgt>
                                        </p:tgtEl>
                                        <p:attrNameLst>
                                          <p:attrName>style.visibility</p:attrName>
                                        </p:attrNameLst>
                                      </p:cBhvr>
                                      <p:to>
                                        <p:strVal val="visible"/>
                                      </p:to>
                                    </p:set>
                                    <p:animEffect transition="in" filter="randombar(horizontal)">
                                      <p:cBhvr>
                                        <p:cTn id="46" dur="500"/>
                                        <p:tgtEl>
                                          <p:spTgt spid="39">
                                            <p:txEl>
                                              <p:pRg st="12" end="12"/>
                                            </p:txEl>
                                          </p:spTgt>
                                        </p:tgtEl>
                                      </p:cBhvr>
                                    </p:animEffect>
                                  </p:childTnLst>
                                </p:cTn>
                              </p:par>
                              <p:par>
                                <p:cTn id="47" presetID="14" presetClass="entr" presetSubtype="10" fill="hold" nodeType="withEffect">
                                  <p:stCondLst>
                                    <p:cond delay="0"/>
                                  </p:stCondLst>
                                  <p:childTnLst>
                                    <p:set>
                                      <p:cBhvr>
                                        <p:cTn id="48" dur="1" fill="hold">
                                          <p:stCondLst>
                                            <p:cond delay="0"/>
                                          </p:stCondLst>
                                        </p:cTn>
                                        <p:tgtEl>
                                          <p:spTgt spid="39">
                                            <p:txEl>
                                              <p:pRg st="13" end="13"/>
                                            </p:txEl>
                                          </p:spTgt>
                                        </p:tgtEl>
                                        <p:attrNameLst>
                                          <p:attrName>style.visibility</p:attrName>
                                        </p:attrNameLst>
                                      </p:cBhvr>
                                      <p:to>
                                        <p:strVal val="visible"/>
                                      </p:to>
                                    </p:set>
                                    <p:animEffect transition="in" filter="randombar(horizontal)">
                                      <p:cBhvr>
                                        <p:cTn id="49" dur="500"/>
                                        <p:tgtEl>
                                          <p:spTgt spid="39">
                                            <p:txEl>
                                              <p:pRg st="13" end="13"/>
                                            </p:txEl>
                                          </p:spTgt>
                                        </p:tgtEl>
                                      </p:cBhvr>
                                    </p:animEffect>
                                  </p:childTnLst>
                                </p:cTn>
                              </p:par>
                              <p:par>
                                <p:cTn id="50" presetID="14" presetClass="entr" presetSubtype="10" fill="hold" nodeType="withEffect">
                                  <p:stCondLst>
                                    <p:cond delay="0"/>
                                  </p:stCondLst>
                                  <p:childTnLst>
                                    <p:set>
                                      <p:cBhvr>
                                        <p:cTn id="51" dur="1" fill="hold">
                                          <p:stCondLst>
                                            <p:cond delay="0"/>
                                          </p:stCondLst>
                                        </p:cTn>
                                        <p:tgtEl>
                                          <p:spTgt spid="39">
                                            <p:txEl>
                                              <p:pRg st="14" end="14"/>
                                            </p:txEl>
                                          </p:spTgt>
                                        </p:tgtEl>
                                        <p:attrNameLst>
                                          <p:attrName>style.visibility</p:attrName>
                                        </p:attrNameLst>
                                      </p:cBhvr>
                                      <p:to>
                                        <p:strVal val="visible"/>
                                      </p:to>
                                    </p:set>
                                    <p:animEffect transition="in" filter="randombar(horizontal)">
                                      <p:cBhvr>
                                        <p:cTn id="52" dur="500"/>
                                        <p:tgtEl>
                                          <p:spTgt spid="39">
                                            <p:txEl>
                                              <p:pRg st="14" end="14"/>
                                            </p:txEl>
                                          </p:spTgt>
                                        </p:tgtEl>
                                      </p:cBhvr>
                                    </p:animEffect>
                                  </p:childTnLst>
                                </p:cTn>
                              </p:par>
                              <p:par>
                                <p:cTn id="53" presetID="1" presetClass="entr" presetSubtype="0"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30684-626B-4BBC-A23B-0A9EC3978DDB}"/>
              </a:ext>
            </a:extLst>
          </p:cNvPr>
          <p:cNvSpPr>
            <a:spLocks noGrp="1"/>
          </p:cNvSpPr>
          <p:nvPr>
            <p:ph type="title"/>
          </p:nvPr>
        </p:nvSpPr>
        <p:spPr/>
        <p:txBody>
          <a:bodyPr/>
          <a:lstStyle/>
          <a:p>
            <a:r>
              <a:rPr lang="en-US"/>
              <a:t>AWS Cloud WAN</a:t>
            </a:r>
          </a:p>
        </p:txBody>
      </p:sp>
      <p:pic>
        <p:nvPicPr>
          <p:cNvPr id="4" name="Picture 3">
            <a:extLst>
              <a:ext uri="{FF2B5EF4-FFF2-40B4-BE49-F238E27FC236}">
                <a16:creationId xmlns:a16="http://schemas.microsoft.com/office/drawing/2014/main" id="{D31D3841-44ED-44B0-B4C9-55BC36169A11}"/>
              </a:ext>
            </a:extLst>
          </p:cNvPr>
          <p:cNvPicPr>
            <a:picLocks noChangeAspect="1"/>
          </p:cNvPicPr>
          <p:nvPr/>
        </p:nvPicPr>
        <p:blipFill>
          <a:blip r:embed="rId4"/>
          <a:stretch>
            <a:fillRect/>
          </a:stretch>
        </p:blipFill>
        <p:spPr>
          <a:xfrm>
            <a:off x="726393" y="1121555"/>
            <a:ext cx="8163389" cy="4614889"/>
          </a:xfrm>
          <a:prstGeom prst="rect">
            <a:avLst/>
          </a:prstGeom>
        </p:spPr>
      </p:pic>
      <p:sp>
        <p:nvSpPr>
          <p:cNvPr id="5" name="TextBox 4">
            <a:extLst>
              <a:ext uri="{FF2B5EF4-FFF2-40B4-BE49-F238E27FC236}">
                <a16:creationId xmlns:a16="http://schemas.microsoft.com/office/drawing/2014/main" id="{77DA1719-0746-4874-85A1-2B8EA8A86027}"/>
              </a:ext>
            </a:extLst>
          </p:cNvPr>
          <p:cNvSpPr txBox="1"/>
          <p:nvPr/>
        </p:nvSpPr>
        <p:spPr>
          <a:xfrm>
            <a:off x="9016924" y="2840875"/>
            <a:ext cx="3013197" cy="646331"/>
          </a:xfrm>
          <a:prstGeom prst="rect">
            <a:avLst/>
          </a:prstGeom>
          <a:noFill/>
        </p:spPr>
        <p:txBody>
          <a:bodyPr wrap="none" rtlCol="0">
            <a:spAutoFit/>
          </a:bodyPr>
          <a:lstStyle/>
          <a:p>
            <a:r>
              <a:rPr lang="en-US"/>
              <a:t>JSON Policy document defines</a:t>
            </a:r>
          </a:p>
          <a:p>
            <a:r>
              <a:rPr lang="en-US"/>
              <a:t>Zones and Policies </a:t>
            </a:r>
          </a:p>
        </p:txBody>
      </p:sp>
      <p:sp>
        <p:nvSpPr>
          <p:cNvPr id="6" name="TextBox 5">
            <a:extLst>
              <a:ext uri="{FF2B5EF4-FFF2-40B4-BE49-F238E27FC236}">
                <a16:creationId xmlns:a16="http://schemas.microsoft.com/office/drawing/2014/main" id="{76BB8F53-0642-4915-9CD7-FEC4E92B3F14}"/>
              </a:ext>
            </a:extLst>
          </p:cNvPr>
          <p:cNvSpPr txBox="1"/>
          <p:nvPr/>
        </p:nvSpPr>
        <p:spPr>
          <a:xfrm>
            <a:off x="9016925" y="935875"/>
            <a:ext cx="2932104" cy="646331"/>
          </a:xfrm>
          <a:prstGeom prst="rect">
            <a:avLst/>
          </a:prstGeom>
          <a:noFill/>
        </p:spPr>
        <p:txBody>
          <a:bodyPr wrap="square" rtlCol="0">
            <a:spAutoFit/>
          </a:bodyPr>
          <a:lstStyle/>
          <a:p>
            <a:r>
              <a:rPr lang="en-US"/>
              <a:t>Orchestrates VPC Segmentation and Isolation</a:t>
            </a:r>
          </a:p>
        </p:txBody>
      </p:sp>
      <p:sp>
        <p:nvSpPr>
          <p:cNvPr id="7" name="TextBox 6">
            <a:extLst>
              <a:ext uri="{FF2B5EF4-FFF2-40B4-BE49-F238E27FC236}">
                <a16:creationId xmlns:a16="http://schemas.microsoft.com/office/drawing/2014/main" id="{4218D0DA-D269-42D5-B2CE-EEFF047D1E54}"/>
              </a:ext>
            </a:extLst>
          </p:cNvPr>
          <p:cNvSpPr txBox="1"/>
          <p:nvPr/>
        </p:nvSpPr>
        <p:spPr>
          <a:xfrm>
            <a:off x="9016923" y="1888375"/>
            <a:ext cx="2932105" cy="646331"/>
          </a:xfrm>
          <a:prstGeom prst="rect">
            <a:avLst/>
          </a:prstGeom>
          <a:noFill/>
        </p:spPr>
        <p:txBody>
          <a:bodyPr wrap="square" rtlCol="0">
            <a:spAutoFit/>
          </a:bodyPr>
          <a:lstStyle/>
          <a:p>
            <a:r>
              <a:rPr lang="en-US"/>
              <a:t>Orchestrates multi region network peering</a:t>
            </a:r>
          </a:p>
        </p:txBody>
      </p:sp>
      <p:sp>
        <p:nvSpPr>
          <p:cNvPr id="8" name="TextBox 7">
            <a:extLst>
              <a:ext uri="{FF2B5EF4-FFF2-40B4-BE49-F238E27FC236}">
                <a16:creationId xmlns:a16="http://schemas.microsoft.com/office/drawing/2014/main" id="{7193B9AB-8950-43E9-8AC0-092456F7FFEA}"/>
              </a:ext>
            </a:extLst>
          </p:cNvPr>
          <p:cNvSpPr txBox="1"/>
          <p:nvPr/>
        </p:nvSpPr>
        <p:spPr>
          <a:xfrm>
            <a:off x="9016924" y="3793375"/>
            <a:ext cx="1072153" cy="369332"/>
          </a:xfrm>
          <a:prstGeom prst="rect">
            <a:avLst/>
          </a:prstGeom>
          <a:noFill/>
        </p:spPr>
        <p:txBody>
          <a:bodyPr wrap="none" rtlCol="0">
            <a:spAutoFit/>
          </a:bodyPr>
          <a:lstStyle/>
          <a:p>
            <a:r>
              <a:rPr lang="en-US"/>
              <a:t>AWS only</a:t>
            </a:r>
          </a:p>
        </p:txBody>
      </p:sp>
      <p:sp>
        <p:nvSpPr>
          <p:cNvPr id="9" name="TextBox 8">
            <a:extLst>
              <a:ext uri="{FF2B5EF4-FFF2-40B4-BE49-F238E27FC236}">
                <a16:creationId xmlns:a16="http://schemas.microsoft.com/office/drawing/2014/main" id="{5CA14BD1-02B5-43C2-84C6-2C44FFA0DF92}"/>
              </a:ext>
            </a:extLst>
          </p:cNvPr>
          <p:cNvSpPr txBox="1"/>
          <p:nvPr/>
        </p:nvSpPr>
        <p:spPr>
          <a:xfrm>
            <a:off x="9016923" y="4339289"/>
            <a:ext cx="3175077" cy="923330"/>
          </a:xfrm>
          <a:prstGeom prst="rect">
            <a:avLst/>
          </a:prstGeom>
          <a:noFill/>
        </p:spPr>
        <p:txBody>
          <a:bodyPr wrap="square" rtlCol="0">
            <a:spAutoFit/>
          </a:bodyPr>
          <a:lstStyle/>
          <a:p>
            <a:r>
              <a:rPr lang="en-US"/>
              <a:t>TGW under the hood, with the same limited troubleshooting and visibility</a:t>
            </a:r>
          </a:p>
        </p:txBody>
      </p:sp>
      <p:sp>
        <p:nvSpPr>
          <p:cNvPr id="11" name="TextBox 10">
            <a:extLst>
              <a:ext uri="{FF2B5EF4-FFF2-40B4-BE49-F238E27FC236}">
                <a16:creationId xmlns:a16="http://schemas.microsoft.com/office/drawing/2014/main" id="{FAF1AF28-71F1-4728-B82A-CCEC4E8D67DC}"/>
              </a:ext>
            </a:extLst>
          </p:cNvPr>
          <p:cNvSpPr txBox="1"/>
          <p:nvPr/>
        </p:nvSpPr>
        <p:spPr>
          <a:xfrm>
            <a:off x="9018836" y="5736457"/>
            <a:ext cx="3011285" cy="461665"/>
          </a:xfrm>
          <a:prstGeom prst="rect">
            <a:avLst/>
          </a:prstGeom>
          <a:noFill/>
        </p:spPr>
        <p:txBody>
          <a:bodyPr wrap="square">
            <a:spAutoFit/>
          </a:bodyPr>
          <a:lstStyle/>
          <a:p>
            <a:r>
              <a:rPr lang="en-US" sz="1200">
                <a:hlinkClick r:id="rId5"/>
              </a:rPr>
              <a:t>https://aws.amazon.com/cloud-wan/pricing/</a:t>
            </a:r>
            <a:endParaRPr lang="en-US" sz="1200"/>
          </a:p>
          <a:p>
            <a:endParaRPr lang="en-US" sz="1200"/>
          </a:p>
        </p:txBody>
      </p:sp>
      <p:sp>
        <p:nvSpPr>
          <p:cNvPr id="12" name="TextBox 11">
            <a:extLst>
              <a:ext uri="{FF2B5EF4-FFF2-40B4-BE49-F238E27FC236}">
                <a16:creationId xmlns:a16="http://schemas.microsoft.com/office/drawing/2014/main" id="{506B84B5-887F-4EE8-BF38-775EC46877BF}"/>
              </a:ext>
            </a:extLst>
          </p:cNvPr>
          <p:cNvSpPr txBox="1"/>
          <p:nvPr/>
        </p:nvSpPr>
        <p:spPr>
          <a:xfrm>
            <a:off x="9016923" y="5439201"/>
            <a:ext cx="963918" cy="369332"/>
          </a:xfrm>
          <a:prstGeom prst="rect">
            <a:avLst/>
          </a:prstGeom>
          <a:noFill/>
        </p:spPr>
        <p:txBody>
          <a:bodyPr wrap="none" rtlCol="0">
            <a:spAutoFit/>
          </a:bodyPr>
          <a:lstStyle/>
          <a:p>
            <a:r>
              <a:rPr lang="en-US"/>
              <a:t>Not free</a:t>
            </a:r>
          </a:p>
        </p:txBody>
      </p:sp>
    </p:spTree>
    <p:custDataLst>
      <p:tags r:id="rId1"/>
    </p:custDataLst>
    <p:extLst>
      <p:ext uri="{BB962C8B-B14F-4D97-AF65-F5344CB8AC3E}">
        <p14:creationId xmlns:p14="http://schemas.microsoft.com/office/powerpoint/2010/main" val="3157894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randombar(horizontal)">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7" dur="500"/>
                                        <p:tgtEl>
                                          <p:spTgt spid="5">
                                            <p:txEl>
                                              <p:pRg st="0" end="0"/>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randombar(horizontal)">
                                      <p:cBhvr>
                                        <p:cTn id="20" dur="500"/>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Effect transition="in" filter="randombar(horizontal)">
                                      <p:cBhvr>
                                        <p:cTn id="25" dur="500"/>
                                        <p:tgtEl>
                                          <p:spTgt spid="8">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randombar(horizontal)">
                                      <p:cBhvr>
                                        <p:cTn id="30" dur="500"/>
                                        <p:tgtEl>
                                          <p:spTgt spid="9">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randombar(horizontal)">
                                      <p:cBhvr>
                                        <p:cTn id="35" dur="500"/>
                                        <p:tgtEl>
                                          <p:spTgt spid="12"/>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randombar(horizontal)">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2DCCFE72-46F4-48FC-A559-1B286EEA240F}"/>
              </a:ext>
            </a:extLst>
          </p:cNvPr>
          <p:cNvSpPr/>
          <p:nvPr/>
        </p:nvSpPr>
        <p:spPr>
          <a:xfrm>
            <a:off x="10274238" y="4613189"/>
            <a:ext cx="1666976" cy="1398199"/>
          </a:xfrm>
          <a:prstGeom prst="rect">
            <a:avLst/>
          </a:prstGeom>
          <a:solidFill>
            <a:schemeClr val="bg1"/>
          </a:solidFill>
          <a:ln w="381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ln w="0"/>
                <a:solidFill>
                  <a:srgbClr val="1E8900"/>
                </a:solidFill>
                <a:latin typeface="Arial" panose="020B0604020202020204" pitchFamily="34" charset="0"/>
                <a:cs typeface="Arial" panose="020B0604020202020204" pitchFamily="34" charset="0"/>
              </a:rPr>
              <a:t>Customer VPC</a:t>
            </a:r>
          </a:p>
        </p:txBody>
      </p:sp>
      <p:sp>
        <p:nvSpPr>
          <p:cNvPr id="66" name="Rectangle 65">
            <a:extLst>
              <a:ext uri="{FF2B5EF4-FFF2-40B4-BE49-F238E27FC236}">
                <a16:creationId xmlns:a16="http://schemas.microsoft.com/office/drawing/2014/main" id="{C27CEB2C-0528-426C-BF18-1DA915AA4051}"/>
              </a:ext>
            </a:extLst>
          </p:cNvPr>
          <p:cNvSpPr/>
          <p:nvPr/>
        </p:nvSpPr>
        <p:spPr>
          <a:xfrm>
            <a:off x="10384486" y="5024012"/>
            <a:ext cx="1281318" cy="875344"/>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endParaRPr lang="en-US" sz="1200">
              <a:solidFill>
                <a:srgbClr val="5B9CD5"/>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2420525A-52D6-46E5-9187-14CC73FC7154}"/>
              </a:ext>
            </a:extLst>
          </p:cNvPr>
          <p:cNvSpPr>
            <a:spLocks noGrp="1"/>
          </p:cNvSpPr>
          <p:nvPr>
            <p:ph type="title"/>
          </p:nvPr>
        </p:nvSpPr>
        <p:spPr/>
        <p:txBody>
          <a:bodyPr/>
          <a:lstStyle/>
          <a:p>
            <a:r>
              <a:rPr lang="en-US"/>
              <a:t>Other AWS Networking Services</a:t>
            </a:r>
          </a:p>
        </p:txBody>
      </p:sp>
      <p:sp>
        <p:nvSpPr>
          <p:cNvPr id="4" name="Rectangle 3">
            <a:extLst>
              <a:ext uri="{FF2B5EF4-FFF2-40B4-BE49-F238E27FC236}">
                <a16:creationId xmlns:a16="http://schemas.microsoft.com/office/drawing/2014/main" id="{DC67B51D-2BEC-41A9-B45D-EF49E56BF0A6}"/>
              </a:ext>
            </a:extLst>
          </p:cNvPr>
          <p:cNvSpPr/>
          <p:nvPr/>
        </p:nvSpPr>
        <p:spPr>
          <a:xfrm>
            <a:off x="726394" y="1335318"/>
            <a:ext cx="7658850" cy="4909839"/>
          </a:xfrm>
          <a:prstGeom prst="rect">
            <a:avLst/>
          </a:prstGeom>
          <a:noFill/>
          <a:ln w="12700">
            <a:solidFill>
              <a:srgbClr val="5B9CD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solidFill>
                  <a:srgbClr val="5B9CD5"/>
                </a:solidFill>
                <a:latin typeface="Arial" panose="020B0604020202020204" pitchFamily="34" charset="0"/>
                <a:cs typeface="Arial" panose="020B0604020202020204" pitchFamily="34" charset="0"/>
              </a:rPr>
              <a:t>AWS Region</a:t>
            </a:r>
          </a:p>
        </p:txBody>
      </p:sp>
      <p:pic>
        <p:nvPicPr>
          <p:cNvPr id="5" name="Graphic 4">
            <a:extLst>
              <a:ext uri="{FF2B5EF4-FFF2-40B4-BE49-F238E27FC236}">
                <a16:creationId xmlns:a16="http://schemas.microsoft.com/office/drawing/2014/main" id="{ABA51160-C56B-4529-BC9B-E51CC850EDC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4129" y="1332382"/>
            <a:ext cx="381000" cy="381000"/>
          </a:xfrm>
          <a:prstGeom prst="rect">
            <a:avLst/>
          </a:prstGeom>
        </p:spPr>
      </p:pic>
      <p:sp>
        <p:nvSpPr>
          <p:cNvPr id="6" name="Rectangle 5">
            <a:extLst>
              <a:ext uri="{FF2B5EF4-FFF2-40B4-BE49-F238E27FC236}">
                <a16:creationId xmlns:a16="http://schemas.microsoft.com/office/drawing/2014/main" id="{D529635F-D3C4-4AD5-9895-A1E9526E25BD}"/>
              </a:ext>
            </a:extLst>
          </p:cNvPr>
          <p:cNvSpPr/>
          <p:nvPr/>
        </p:nvSpPr>
        <p:spPr>
          <a:xfrm>
            <a:off x="1218359" y="2091446"/>
            <a:ext cx="6875054" cy="3910520"/>
          </a:xfrm>
          <a:prstGeom prst="rect">
            <a:avLst/>
          </a:prstGeom>
          <a:solidFill>
            <a:schemeClr val="bg1"/>
          </a:solidFill>
          <a:ln w="381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ln w="0"/>
                <a:solidFill>
                  <a:srgbClr val="1E8900"/>
                </a:solidFill>
                <a:latin typeface="Arial" panose="020B0604020202020204" pitchFamily="34" charset="0"/>
                <a:cs typeface="Arial" panose="020B0604020202020204" pitchFamily="34" charset="0"/>
              </a:rPr>
              <a:t>VPC</a:t>
            </a:r>
          </a:p>
        </p:txBody>
      </p:sp>
      <p:pic>
        <p:nvPicPr>
          <p:cNvPr id="7" name="Graphic 6">
            <a:extLst>
              <a:ext uri="{FF2B5EF4-FFF2-40B4-BE49-F238E27FC236}">
                <a16:creationId xmlns:a16="http://schemas.microsoft.com/office/drawing/2014/main" id="{43285F7F-1C40-446C-983B-5F720AD55F4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99957" y="2091446"/>
            <a:ext cx="381000" cy="381000"/>
          </a:xfrm>
          <a:prstGeom prst="rect">
            <a:avLst/>
          </a:prstGeom>
        </p:spPr>
      </p:pic>
      <p:sp>
        <p:nvSpPr>
          <p:cNvPr id="10" name="Rectangle 9">
            <a:extLst>
              <a:ext uri="{FF2B5EF4-FFF2-40B4-BE49-F238E27FC236}">
                <a16:creationId xmlns:a16="http://schemas.microsoft.com/office/drawing/2014/main" id="{776E0B68-EED4-4FA9-B462-99D761A8A9BB}"/>
              </a:ext>
            </a:extLst>
          </p:cNvPr>
          <p:cNvSpPr/>
          <p:nvPr/>
        </p:nvSpPr>
        <p:spPr>
          <a:xfrm>
            <a:off x="317336" y="856034"/>
            <a:ext cx="8340889" cy="5524812"/>
          </a:xfrm>
          <a:prstGeom prst="rect">
            <a:avLst/>
          </a:prstGeom>
          <a:noFill/>
          <a:ln w="12700">
            <a:solidFill>
              <a:srgbClr val="CD2264"/>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solidFill>
                  <a:srgbClr val="CD2264"/>
                </a:solidFill>
                <a:latin typeface="Arial" panose="020B0604020202020204" pitchFamily="34" charset="0"/>
                <a:cs typeface="Arial" panose="020B0604020202020204" pitchFamily="34" charset="0"/>
              </a:rPr>
              <a:t>AWS account</a:t>
            </a:r>
          </a:p>
        </p:txBody>
      </p:sp>
      <p:pic>
        <p:nvPicPr>
          <p:cNvPr id="11" name="Graphic 10">
            <a:extLst>
              <a:ext uri="{FF2B5EF4-FFF2-40B4-BE49-F238E27FC236}">
                <a16:creationId xmlns:a16="http://schemas.microsoft.com/office/drawing/2014/main" id="{B456A935-714F-418A-A923-8CBE839458C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17336" y="856034"/>
            <a:ext cx="381000" cy="448544"/>
          </a:xfrm>
          <a:prstGeom prst="rect">
            <a:avLst/>
          </a:prstGeom>
        </p:spPr>
      </p:pic>
      <p:sp>
        <p:nvSpPr>
          <p:cNvPr id="13" name="Rectangle 12">
            <a:extLst>
              <a:ext uri="{FF2B5EF4-FFF2-40B4-BE49-F238E27FC236}">
                <a16:creationId xmlns:a16="http://schemas.microsoft.com/office/drawing/2014/main" id="{00A03C5C-AA32-4834-B1B9-192A28159655}"/>
              </a:ext>
            </a:extLst>
          </p:cNvPr>
          <p:cNvSpPr/>
          <p:nvPr/>
        </p:nvSpPr>
        <p:spPr>
          <a:xfrm>
            <a:off x="2042809" y="4503906"/>
            <a:ext cx="2431914" cy="1175155"/>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a:solidFill>
                  <a:srgbClr val="5B9CD5"/>
                </a:solidFill>
                <a:latin typeface="Arial" panose="020B0604020202020204" pitchFamily="34" charset="0"/>
                <a:cs typeface="Arial" panose="020B0604020202020204" pitchFamily="34" charset="0"/>
              </a:rPr>
              <a:t>Private subnet</a:t>
            </a:r>
          </a:p>
        </p:txBody>
      </p:sp>
      <p:sp>
        <p:nvSpPr>
          <p:cNvPr id="14" name="Rectangle 13">
            <a:extLst>
              <a:ext uri="{FF2B5EF4-FFF2-40B4-BE49-F238E27FC236}">
                <a16:creationId xmlns:a16="http://schemas.microsoft.com/office/drawing/2014/main" id="{68EFF679-53D6-48DF-9473-975BAB942699}"/>
              </a:ext>
            </a:extLst>
          </p:cNvPr>
          <p:cNvSpPr/>
          <p:nvPr/>
        </p:nvSpPr>
        <p:spPr>
          <a:xfrm>
            <a:off x="2044161" y="3015808"/>
            <a:ext cx="2430562" cy="1030897"/>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a:solidFill>
                  <a:srgbClr val="1E8900"/>
                </a:solidFill>
                <a:latin typeface="Arial" panose="020B0604020202020204" pitchFamily="34" charset="0"/>
                <a:cs typeface="Arial" panose="020B0604020202020204" pitchFamily="34" charset="0"/>
              </a:rPr>
              <a:t>Public subnet</a:t>
            </a:r>
          </a:p>
        </p:txBody>
      </p:sp>
      <p:pic>
        <p:nvPicPr>
          <p:cNvPr id="15" name="Graphic 14">
            <a:extLst>
              <a:ext uri="{FF2B5EF4-FFF2-40B4-BE49-F238E27FC236}">
                <a16:creationId xmlns:a16="http://schemas.microsoft.com/office/drawing/2014/main" id="{8F919913-AACA-4716-86D7-11F7F2BEFA7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042809" y="3015808"/>
            <a:ext cx="381000" cy="381000"/>
          </a:xfrm>
          <a:prstGeom prst="rect">
            <a:avLst/>
          </a:prstGeom>
        </p:spPr>
      </p:pic>
      <p:pic>
        <p:nvPicPr>
          <p:cNvPr id="16" name="Graphic 15">
            <a:extLst>
              <a:ext uri="{FF2B5EF4-FFF2-40B4-BE49-F238E27FC236}">
                <a16:creationId xmlns:a16="http://schemas.microsoft.com/office/drawing/2014/main" id="{37BDEB21-9F78-44AE-98B5-776AA290C3E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042809" y="4503906"/>
            <a:ext cx="381000" cy="381000"/>
          </a:xfrm>
          <a:prstGeom prst="rect">
            <a:avLst/>
          </a:prstGeom>
        </p:spPr>
      </p:pic>
      <p:sp>
        <p:nvSpPr>
          <p:cNvPr id="17" name="TextBox 16">
            <a:extLst>
              <a:ext uri="{FF2B5EF4-FFF2-40B4-BE49-F238E27FC236}">
                <a16:creationId xmlns:a16="http://schemas.microsoft.com/office/drawing/2014/main" id="{D60C3C43-095A-4006-86DD-FBE9B95C9258}"/>
              </a:ext>
            </a:extLst>
          </p:cNvPr>
          <p:cNvSpPr txBox="1"/>
          <p:nvPr/>
        </p:nvSpPr>
        <p:spPr>
          <a:xfrm>
            <a:off x="2621262" y="5358368"/>
            <a:ext cx="1266693" cy="369332"/>
          </a:xfrm>
          <a:prstGeom prst="rect">
            <a:avLst/>
          </a:prstGeom>
          <a:noFill/>
        </p:spPr>
        <p:txBody>
          <a:bodyPr wrap="none" rtlCol="0">
            <a:spAutoFit/>
          </a:bodyPr>
          <a:lstStyle/>
          <a:p>
            <a:r>
              <a:rPr lang="en-US"/>
              <a:t>10.1.1.0/24</a:t>
            </a:r>
          </a:p>
        </p:txBody>
      </p:sp>
      <p:sp>
        <p:nvSpPr>
          <p:cNvPr id="18" name="Rectangle 17">
            <a:extLst>
              <a:ext uri="{FF2B5EF4-FFF2-40B4-BE49-F238E27FC236}">
                <a16:creationId xmlns:a16="http://schemas.microsoft.com/office/drawing/2014/main" id="{B0AEC24F-A09C-4E0D-9118-75F8C5C6F380}"/>
              </a:ext>
            </a:extLst>
          </p:cNvPr>
          <p:cNvSpPr/>
          <p:nvPr/>
        </p:nvSpPr>
        <p:spPr>
          <a:xfrm>
            <a:off x="5178224" y="4503906"/>
            <a:ext cx="2431914" cy="1175155"/>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a:solidFill>
                  <a:srgbClr val="5B9CD5"/>
                </a:solidFill>
                <a:latin typeface="Arial" panose="020B0604020202020204" pitchFamily="34" charset="0"/>
                <a:cs typeface="Arial" panose="020B0604020202020204" pitchFamily="34" charset="0"/>
              </a:rPr>
              <a:t>Private subnet</a:t>
            </a:r>
          </a:p>
        </p:txBody>
      </p:sp>
      <p:pic>
        <p:nvPicPr>
          <p:cNvPr id="19" name="Graphic 18">
            <a:extLst>
              <a:ext uri="{FF2B5EF4-FFF2-40B4-BE49-F238E27FC236}">
                <a16:creationId xmlns:a16="http://schemas.microsoft.com/office/drawing/2014/main" id="{A9599435-10E2-4C72-A60B-8A27A464393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178224" y="4503906"/>
            <a:ext cx="381000" cy="381000"/>
          </a:xfrm>
          <a:prstGeom prst="rect">
            <a:avLst/>
          </a:prstGeom>
        </p:spPr>
      </p:pic>
      <p:sp>
        <p:nvSpPr>
          <p:cNvPr id="20" name="TextBox 19">
            <a:extLst>
              <a:ext uri="{FF2B5EF4-FFF2-40B4-BE49-F238E27FC236}">
                <a16:creationId xmlns:a16="http://schemas.microsoft.com/office/drawing/2014/main" id="{91281CC2-FC14-4996-89D4-6ACDFB932C95}"/>
              </a:ext>
            </a:extLst>
          </p:cNvPr>
          <p:cNvSpPr txBox="1"/>
          <p:nvPr/>
        </p:nvSpPr>
        <p:spPr>
          <a:xfrm>
            <a:off x="5760054" y="5335241"/>
            <a:ext cx="1266693" cy="369332"/>
          </a:xfrm>
          <a:prstGeom prst="rect">
            <a:avLst/>
          </a:prstGeom>
          <a:noFill/>
        </p:spPr>
        <p:txBody>
          <a:bodyPr wrap="none" rtlCol="0">
            <a:spAutoFit/>
          </a:bodyPr>
          <a:lstStyle/>
          <a:p>
            <a:r>
              <a:rPr lang="en-US"/>
              <a:t>10.1.2.0/24</a:t>
            </a:r>
          </a:p>
        </p:txBody>
      </p:sp>
      <p:sp>
        <p:nvSpPr>
          <p:cNvPr id="21" name="TextBox 20">
            <a:extLst>
              <a:ext uri="{FF2B5EF4-FFF2-40B4-BE49-F238E27FC236}">
                <a16:creationId xmlns:a16="http://schemas.microsoft.com/office/drawing/2014/main" id="{D4FA7E9D-949F-43F0-96D5-DA76A5B7EA09}"/>
              </a:ext>
            </a:extLst>
          </p:cNvPr>
          <p:cNvSpPr txBox="1"/>
          <p:nvPr/>
        </p:nvSpPr>
        <p:spPr>
          <a:xfrm>
            <a:off x="2621261" y="3721307"/>
            <a:ext cx="1266693" cy="369332"/>
          </a:xfrm>
          <a:prstGeom prst="rect">
            <a:avLst/>
          </a:prstGeom>
          <a:noFill/>
        </p:spPr>
        <p:txBody>
          <a:bodyPr wrap="none" rtlCol="0">
            <a:spAutoFit/>
          </a:bodyPr>
          <a:lstStyle/>
          <a:p>
            <a:r>
              <a:rPr lang="en-US"/>
              <a:t>10.1.3.0/24</a:t>
            </a:r>
          </a:p>
        </p:txBody>
      </p:sp>
      <p:sp>
        <p:nvSpPr>
          <p:cNvPr id="22" name="Rectangle 21">
            <a:extLst>
              <a:ext uri="{FF2B5EF4-FFF2-40B4-BE49-F238E27FC236}">
                <a16:creationId xmlns:a16="http://schemas.microsoft.com/office/drawing/2014/main" id="{4554FB19-F1ED-4D83-BDAD-3A4F11083AD6}"/>
              </a:ext>
            </a:extLst>
          </p:cNvPr>
          <p:cNvSpPr/>
          <p:nvPr/>
        </p:nvSpPr>
        <p:spPr>
          <a:xfrm>
            <a:off x="5179575" y="3010944"/>
            <a:ext cx="2430562" cy="1030897"/>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a:solidFill>
                  <a:srgbClr val="1E8900"/>
                </a:solidFill>
                <a:latin typeface="Arial" panose="020B0604020202020204" pitchFamily="34" charset="0"/>
                <a:cs typeface="Arial" panose="020B0604020202020204" pitchFamily="34" charset="0"/>
              </a:rPr>
              <a:t>Public subnet</a:t>
            </a:r>
          </a:p>
        </p:txBody>
      </p:sp>
      <p:pic>
        <p:nvPicPr>
          <p:cNvPr id="23" name="Graphic 22">
            <a:extLst>
              <a:ext uri="{FF2B5EF4-FFF2-40B4-BE49-F238E27FC236}">
                <a16:creationId xmlns:a16="http://schemas.microsoft.com/office/drawing/2014/main" id="{087DD382-FB8C-44C4-A43A-155D38D11C5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178223" y="3010944"/>
            <a:ext cx="381000" cy="381000"/>
          </a:xfrm>
          <a:prstGeom prst="rect">
            <a:avLst/>
          </a:prstGeom>
        </p:spPr>
      </p:pic>
      <p:sp>
        <p:nvSpPr>
          <p:cNvPr id="24" name="TextBox 23">
            <a:extLst>
              <a:ext uri="{FF2B5EF4-FFF2-40B4-BE49-F238E27FC236}">
                <a16:creationId xmlns:a16="http://schemas.microsoft.com/office/drawing/2014/main" id="{43604B9C-0849-4905-9158-1971F987978F}"/>
              </a:ext>
            </a:extLst>
          </p:cNvPr>
          <p:cNvSpPr txBox="1"/>
          <p:nvPr/>
        </p:nvSpPr>
        <p:spPr>
          <a:xfrm>
            <a:off x="5760053" y="3718875"/>
            <a:ext cx="1266693" cy="369332"/>
          </a:xfrm>
          <a:prstGeom prst="rect">
            <a:avLst/>
          </a:prstGeom>
          <a:noFill/>
        </p:spPr>
        <p:txBody>
          <a:bodyPr wrap="none" rtlCol="0">
            <a:spAutoFit/>
          </a:bodyPr>
          <a:lstStyle/>
          <a:p>
            <a:r>
              <a:rPr lang="en-US"/>
              <a:t>10.1.4.0/24</a:t>
            </a:r>
          </a:p>
        </p:txBody>
      </p:sp>
      <p:grpSp>
        <p:nvGrpSpPr>
          <p:cNvPr id="30" name="Group 29">
            <a:extLst>
              <a:ext uri="{FF2B5EF4-FFF2-40B4-BE49-F238E27FC236}">
                <a16:creationId xmlns:a16="http://schemas.microsoft.com/office/drawing/2014/main" id="{E2AAE49A-6C8A-4E95-A560-99A2D0695EE1}"/>
              </a:ext>
            </a:extLst>
          </p:cNvPr>
          <p:cNvGrpSpPr/>
          <p:nvPr/>
        </p:nvGrpSpPr>
        <p:grpSpPr>
          <a:xfrm>
            <a:off x="3150539" y="3105924"/>
            <a:ext cx="1767152" cy="706980"/>
            <a:chOff x="3398814" y="4744011"/>
            <a:chExt cx="1767152" cy="706980"/>
          </a:xfrm>
        </p:grpSpPr>
        <p:pic>
          <p:nvPicPr>
            <p:cNvPr id="31" name="Graphic 19">
              <a:extLst>
                <a:ext uri="{FF2B5EF4-FFF2-40B4-BE49-F238E27FC236}">
                  <a16:creationId xmlns:a16="http://schemas.microsoft.com/office/drawing/2014/main" id="{0799EA25-1006-4796-A19E-92E091F042A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47823" y="4744011"/>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20">
              <a:extLst>
                <a:ext uri="{FF2B5EF4-FFF2-40B4-BE49-F238E27FC236}">
                  <a16:creationId xmlns:a16="http://schemas.microsoft.com/office/drawing/2014/main" id="{840F8A79-E877-4EE0-95DF-8FDBF54FF2CC}"/>
                </a:ext>
              </a:extLst>
            </p:cNvPr>
            <p:cNvSpPr txBox="1">
              <a:spLocks noChangeArrowheads="1"/>
            </p:cNvSpPr>
            <p:nvPr/>
          </p:nvSpPr>
          <p:spPr bwMode="auto">
            <a:xfrm>
              <a:off x="3398814" y="5189381"/>
              <a:ext cx="176715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solidFill>
                    <a:srgbClr val="232F3E"/>
                  </a:solidFill>
                  <a:latin typeface="Arial" panose="020B0604020202020204" pitchFamily="34" charset="0"/>
                  <a:cs typeface="Arial" panose="020B0604020202020204" pitchFamily="34" charset="0"/>
                </a:rPr>
                <a:t>EC2 Instance</a:t>
              </a:r>
            </a:p>
          </p:txBody>
        </p:sp>
      </p:grpSp>
      <p:grpSp>
        <p:nvGrpSpPr>
          <p:cNvPr id="33" name="Group 32">
            <a:extLst>
              <a:ext uri="{FF2B5EF4-FFF2-40B4-BE49-F238E27FC236}">
                <a16:creationId xmlns:a16="http://schemas.microsoft.com/office/drawing/2014/main" id="{1D186C11-C9F7-418C-BA38-0E0F0CB02B41}"/>
              </a:ext>
            </a:extLst>
          </p:cNvPr>
          <p:cNvGrpSpPr/>
          <p:nvPr/>
        </p:nvGrpSpPr>
        <p:grpSpPr>
          <a:xfrm>
            <a:off x="3131562" y="4554111"/>
            <a:ext cx="1767152" cy="706980"/>
            <a:chOff x="3398814" y="4744011"/>
            <a:chExt cx="1767152" cy="706980"/>
          </a:xfrm>
        </p:grpSpPr>
        <p:pic>
          <p:nvPicPr>
            <p:cNvPr id="34" name="Graphic 19">
              <a:extLst>
                <a:ext uri="{FF2B5EF4-FFF2-40B4-BE49-F238E27FC236}">
                  <a16:creationId xmlns:a16="http://schemas.microsoft.com/office/drawing/2014/main" id="{ED07EC7A-2B0D-41C4-BDEA-05EB49002B7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47823" y="4744011"/>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20">
              <a:extLst>
                <a:ext uri="{FF2B5EF4-FFF2-40B4-BE49-F238E27FC236}">
                  <a16:creationId xmlns:a16="http://schemas.microsoft.com/office/drawing/2014/main" id="{C1D6C91F-3F8B-4C75-B684-2A8D84D1B07E}"/>
                </a:ext>
              </a:extLst>
            </p:cNvPr>
            <p:cNvSpPr txBox="1">
              <a:spLocks noChangeArrowheads="1"/>
            </p:cNvSpPr>
            <p:nvPr/>
          </p:nvSpPr>
          <p:spPr bwMode="auto">
            <a:xfrm>
              <a:off x="3398814" y="5189381"/>
              <a:ext cx="176715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solidFill>
                    <a:srgbClr val="232F3E"/>
                  </a:solidFill>
                  <a:latin typeface="Arial" panose="020B0604020202020204" pitchFamily="34" charset="0"/>
                  <a:cs typeface="Arial" panose="020B0604020202020204" pitchFamily="34" charset="0"/>
                </a:rPr>
                <a:t>EC2 Instance</a:t>
              </a:r>
            </a:p>
          </p:txBody>
        </p:sp>
      </p:grpSp>
      <p:grpSp>
        <p:nvGrpSpPr>
          <p:cNvPr id="36" name="Group 35">
            <a:extLst>
              <a:ext uri="{FF2B5EF4-FFF2-40B4-BE49-F238E27FC236}">
                <a16:creationId xmlns:a16="http://schemas.microsoft.com/office/drawing/2014/main" id="{CEFD9B46-03FF-4F98-9D26-D393C6180FDA}"/>
              </a:ext>
            </a:extLst>
          </p:cNvPr>
          <p:cNvGrpSpPr/>
          <p:nvPr/>
        </p:nvGrpSpPr>
        <p:grpSpPr>
          <a:xfrm>
            <a:off x="6248327" y="3038454"/>
            <a:ext cx="1767152" cy="706980"/>
            <a:chOff x="3398814" y="4744011"/>
            <a:chExt cx="1767152" cy="706980"/>
          </a:xfrm>
        </p:grpSpPr>
        <p:pic>
          <p:nvPicPr>
            <p:cNvPr id="37" name="Graphic 19">
              <a:extLst>
                <a:ext uri="{FF2B5EF4-FFF2-40B4-BE49-F238E27FC236}">
                  <a16:creationId xmlns:a16="http://schemas.microsoft.com/office/drawing/2014/main" id="{B83415FF-DE9B-4117-B755-C0C0CDF116E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47823" y="4744011"/>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Box 20">
              <a:extLst>
                <a:ext uri="{FF2B5EF4-FFF2-40B4-BE49-F238E27FC236}">
                  <a16:creationId xmlns:a16="http://schemas.microsoft.com/office/drawing/2014/main" id="{FFF23CEF-F52D-4745-84BD-45ACC08CB002}"/>
                </a:ext>
              </a:extLst>
            </p:cNvPr>
            <p:cNvSpPr txBox="1">
              <a:spLocks noChangeArrowheads="1"/>
            </p:cNvSpPr>
            <p:nvPr/>
          </p:nvSpPr>
          <p:spPr bwMode="auto">
            <a:xfrm>
              <a:off x="3398814" y="5189381"/>
              <a:ext cx="176715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solidFill>
                    <a:srgbClr val="232F3E"/>
                  </a:solidFill>
                  <a:latin typeface="Arial" panose="020B0604020202020204" pitchFamily="34" charset="0"/>
                  <a:cs typeface="Arial" panose="020B0604020202020204" pitchFamily="34" charset="0"/>
                </a:rPr>
                <a:t>EC2 Instance</a:t>
              </a:r>
            </a:p>
          </p:txBody>
        </p:sp>
      </p:grpSp>
      <p:grpSp>
        <p:nvGrpSpPr>
          <p:cNvPr id="39" name="Group 38">
            <a:extLst>
              <a:ext uri="{FF2B5EF4-FFF2-40B4-BE49-F238E27FC236}">
                <a16:creationId xmlns:a16="http://schemas.microsoft.com/office/drawing/2014/main" id="{E3E8A5D4-E75C-469E-A4CD-0C93D7D4DB83}"/>
              </a:ext>
            </a:extLst>
          </p:cNvPr>
          <p:cNvGrpSpPr/>
          <p:nvPr/>
        </p:nvGrpSpPr>
        <p:grpSpPr>
          <a:xfrm>
            <a:off x="6255476" y="4554111"/>
            <a:ext cx="1767152" cy="706980"/>
            <a:chOff x="3398814" y="4744011"/>
            <a:chExt cx="1767152" cy="706980"/>
          </a:xfrm>
        </p:grpSpPr>
        <p:pic>
          <p:nvPicPr>
            <p:cNvPr id="40" name="Graphic 19">
              <a:extLst>
                <a:ext uri="{FF2B5EF4-FFF2-40B4-BE49-F238E27FC236}">
                  <a16:creationId xmlns:a16="http://schemas.microsoft.com/office/drawing/2014/main" id="{8A66FF9E-A445-4AFF-AA56-8BC951918F5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47823" y="4744011"/>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Box 20">
              <a:extLst>
                <a:ext uri="{FF2B5EF4-FFF2-40B4-BE49-F238E27FC236}">
                  <a16:creationId xmlns:a16="http://schemas.microsoft.com/office/drawing/2014/main" id="{ADB99924-325E-458E-98FC-ADE39D8358CE}"/>
                </a:ext>
              </a:extLst>
            </p:cNvPr>
            <p:cNvSpPr txBox="1">
              <a:spLocks noChangeArrowheads="1"/>
            </p:cNvSpPr>
            <p:nvPr/>
          </p:nvSpPr>
          <p:spPr bwMode="auto">
            <a:xfrm>
              <a:off x="3398814" y="5189381"/>
              <a:ext cx="176715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solidFill>
                    <a:srgbClr val="232F3E"/>
                  </a:solidFill>
                  <a:latin typeface="Arial" panose="020B0604020202020204" pitchFamily="34" charset="0"/>
                  <a:cs typeface="Arial" panose="020B0604020202020204" pitchFamily="34" charset="0"/>
                </a:rPr>
                <a:t>EC2 Instance</a:t>
              </a:r>
            </a:p>
          </p:txBody>
        </p:sp>
      </p:grpSp>
      <p:sp>
        <p:nvSpPr>
          <p:cNvPr id="8" name="Rectangle 7">
            <a:extLst>
              <a:ext uri="{FF2B5EF4-FFF2-40B4-BE49-F238E27FC236}">
                <a16:creationId xmlns:a16="http://schemas.microsoft.com/office/drawing/2014/main" id="{6D060BCF-1517-4C9F-B5BD-863D3C254336}"/>
              </a:ext>
            </a:extLst>
          </p:cNvPr>
          <p:cNvSpPr/>
          <p:nvPr/>
        </p:nvSpPr>
        <p:spPr>
          <a:xfrm>
            <a:off x="1917762" y="1713382"/>
            <a:ext cx="2673694" cy="4185974"/>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a:solidFill>
                  <a:srgbClr val="5B9CD5"/>
                </a:solidFill>
                <a:latin typeface="Arial" panose="020B0604020202020204" pitchFamily="34" charset="0"/>
                <a:cs typeface="Arial" panose="020B0604020202020204" pitchFamily="34" charset="0"/>
              </a:rPr>
              <a:t>Availability Zone 1</a:t>
            </a:r>
          </a:p>
        </p:txBody>
      </p:sp>
      <p:sp>
        <p:nvSpPr>
          <p:cNvPr id="9" name="Rectangle 8">
            <a:extLst>
              <a:ext uri="{FF2B5EF4-FFF2-40B4-BE49-F238E27FC236}">
                <a16:creationId xmlns:a16="http://schemas.microsoft.com/office/drawing/2014/main" id="{ECEA269F-33A8-4EB2-AE3B-5DB58F2CE389}"/>
              </a:ext>
            </a:extLst>
          </p:cNvPr>
          <p:cNvSpPr/>
          <p:nvPr/>
        </p:nvSpPr>
        <p:spPr>
          <a:xfrm>
            <a:off x="5056554" y="1713380"/>
            <a:ext cx="2673694" cy="4185975"/>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a:solidFill>
                  <a:srgbClr val="5B9CD5"/>
                </a:solidFill>
                <a:latin typeface="Arial" panose="020B0604020202020204" pitchFamily="34" charset="0"/>
                <a:cs typeface="Arial" panose="020B0604020202020204" pitchFamily="34" charset="0"/>
              </a:rPr>
              <a:t>Availability Zone 2</a:t>
            </a:r>
          </a:p>
        </p:txBody>
      </p:sp>
      <p:sp>
        <p:nvSpPr>
          <p:cNvPr id="12" name="TextBox 11">
            <a:extLst>
              <a:ext uri="{FF2B5EF4-FFF2-40B4-BE49-F238E27FC236}">
                <a16:creationId xmlns:a16="http://schemas.microsoft.com/office/drawing/2014/main" id="{829EDA09-E612-4942-B0CB-38CD21B25D5D}"/>
              </a:ext>
            </a:extLst>
          </p:cNvPr>
          <p:cNvSpPr txBox="1"/>
          <p:nvPr/>
        </p:nvSpPr>
        <p:spPr>
          <a:xfrm>
            <a:off x="4190659" y="2099838"/>
            <a:ext cx="1318602" cy="369332"/>
          </a:xfrm>
          <a:prstGeom prst="rect">
            <a:avLst/>
          </a:prstGeom>
          <a:solidFill>
            <a:schemeClr val="bg1"/>
          </a:solidFill>
          <a:ln w="38100">
            <a:solidFill>
              <a:schemeClr val="accent5">
                <a:lumMod val="75000"/>
              </a:schemeClr>
            </a:solidFill>
          </a:ln>
        </p:spPr>
        <p:txBody>
          <a:bodyPr wrap="square" rtlCol="0">
            <a:spAutoFit/>
          </a:bodyPr>
          <a:lstStyle/>
          <a:p>
            <a:r>
              <a:rPr lang="en-US"/>
              <a:t>10.1.0.0/16</a:t>
            </a:r>
          </a:p>
        </p:txBody>
      </p:sp>
      <p:sp>
        <p:nvSpPr>
          <p:cNvPr id="61" name="TextBox 20">
            <a:extLst>
              <a:ext uri="{FF2B5EF4-FFF2-40B4-BE49-F238E27FC236}">
                <a16:creationId xmlns:a16="http://schemas.microsoft.com/office/drawing/2014/main" id="{80F09DE2-C7DD-4406-904A-685AA75545F4}"/>
              </a:ext>
            </a:extLst>
          </p:cNvPr>
          <p:cNvSpPr txBox="1">
            <a:spLocks noChangeArrowheads="1"/>
          </p:cNvSpPr>
          <p:nvPr/>
        </p:nvSpPr>
        <p:spPr bwMode="auto">
          <a:xfrm>
            <a:off x="874771" y="4138283"/>
            <a:ext cx="143351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Flow logs</a:t>
            </a:r>
          </a:p>
        </p:txBody>
      </p:sp>
      <p:pic>
        <p:nvPicPr>
          <p:cNvPr id="62" name="Graphic 24">
            <a:extLst>
              <a:ext uri="{FF2B5EF4-FFF2-40B4-BE49-F238E27FC236}">
                <a16:creationId xmlns:a16="http://schemas.microsoft.com/office/drawing/2014/main" id="{FD1666C2-DB00-4A36-874F-7EEDA29B551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98923" y="373524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24">
            <a:extLst>
              <a:ext uri="{FF2B5EF4-FFF2-40B4-BE49-F238E27FC236}">
                <a16:creationId xmlns:a16="http://schemas.microsoft.com/office/drawing/2014/main" id="{AF3BD240-1996-4EE0-8633-C65B4DA61E68}"/>
              </a:ext>
            </a:extLst>
          </p:cNvPr>
          <p:cNvSpPr txBox="1"/>
          <p:nvPr/>
        </p:nvSpPr>
        <p:spPr>
          <a:xfrm>
            <a:off x="8943520" y="1271536"/>
            <a:ext cx="2722284" cy="369332"/>
          </a:xfrm>
          <a:prstGeom prst="rect">
            <a:avLst/>
          </a:prstGeom>
          <a:noFill/>
        </p:spPr>
        <p:txBody>
          <a:bodyPr wrap="none" rtlCol="0">
            <a:spAutoFit/>
          </a:bodyPr>
          <a:lstStyle/>
          <a:p>
            <a:r>
              <a:rPr lang="en-US"/>
              <a:t>AWS Elastic Load Balancing</a:t>
            </a:r>
          </a:p>
        </p:txBody>
      </p:sp>
      <p:sp>
        <p:nvSpPr>
          <p:cNvPr id="50" name="TextBox 19">
            <a:extLst>
              <a:ext uri="{FF2B5EF4-FFF2-40B4-BE49-F238E27FC236}">
                <a16:creationId xmlns:a16="http://schemas.microsoft.com/office/drawing/2014/main" id="{A8A18F40-5244-4F3A-B0CC-3A4242A25796}"/>
              </a:ext>
            </a:extLst>
          </p:cNvPr>
          <p:cNvSpPr txBox="1">
            <a:spLocks noChangeArrowheads="1"/>
          </p:cNvSpPr>
          <p:nvPr/>
        </p:nvSpPr>
        <p:spPr bwMode="auto">
          <a:xfrm>
            <a:off x="2545478" y="2617201"/>
            <a:ext cx="125253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latin typeface="Arial" panose="020B0604020202020204" pitchFamily="34" charset="0"/>
                <a:ea typeface="Amazon Ember" panose="020B0603020204020204" pitchFamily="34" charset="0"/>
                <a:cs typeface="Arial" panose="020B0604020202020204" pitchFamily="34" charset="0"/>
              </a:rPr>
              <a:t>Application Load </a:t>
            </a:r>
            <a:br>
              <a:rPr lang="en-US" altLang="en-US" sz="1100">
                <a:latin typeface="Arial" panose="020B0604020202020204" pitchFamily="34" charset="0"/>
                <a:ea typeface="Amazon Ember" panose="020B0603020204020204" pitchFamily="34" charset="0"/>
                <a:cs typeface="Arial" panose="020B0604020202020204" pitchFamily="34" charset="0"/>
              </a:rPr>
            </a:br>
            <a:r>
              <a:rPr lang="en-US" altLang="en-US" sz="1100">
                <a:latin typeface="Arial" panose="020B0604020202020204" pitchFamily="34" charset="0"/>
                <a:ea typeface="Amazon Ember" panose="020B0603020204020204" pitchFamily="34" charset="0"/>
                <a:cs typeface="Arial" panose="020B0604020202020204" pitchFamily="34" charset="0"/>
              </a:rPr>
              <a:t>Balancer</a:t>
            </a:r>
          </a:p>
        </p:txBody>
      </p:sp>
      <p:sp>
        <p:nvSpPr>
          <p:cNvPr id="54" name="TextBox 22">
            <a:extLst>
              <a:ext uri="{FF2B5EF4-FFF2-40B4-BE49-F238E27FC236}">
                <a16:creationId xmlns:a16="http://schemas.microsoft.com/office/drawing/2014/main" id="{7092BD7C-EAE9-4404-AE3A-5096C7CA54E6}"/>
              </a:ext>
            </a:extLst>
          </p:cNvPr>
          <p:cNvSpPr txBox="1">
            <a:spLocks noChangeArrowheads="1"/>
          </p:cNvSpPr>
          <p:nvPr/>
        </p:nvSpPr>
        <p:spPr bwMode="auto">
          <a:xfrm>
            <a:off x="5876948" y="2597159"/>
            <a:ext cx="105303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latin typeface="Arial" panose="020B0604020202020204" pitchFamily="34" charset="0"/>
                <a:ea typeface="Amazon Ember" panose="020B0603020204020204" pitchFamily="34" charset="0"/>
                <a:cs typeface="Arial" panose="020B0604020202020204" pitchFamily="34" charset="0"/>
              </a:rPr>
              <a:t>Network Load </a:t>
            </a:r>
            <a:br>
              <a:rPr lang="en-US" altLang="en-US" sz="1100">
                <a:latin typeface="Arial" panose="020B0604020202020204" pitchFamily="34" charset="0"/>
                <a:ea typeface="Amazon Ember" panose="020B0603020204020204" pitchFamily="34" charset="0"/>
                <a:cs typeface="Arial" panose="020B0604020202020204" pitchFamily="34" charset="0"/>
              </a:rPr>
            </a:br>
            <a:r>
              <a:rPr lang="en-US" altLang="en-US" sz="1100">
                <a:latin typeface="Arial" panose="020B0604020202020204" pitchFamily="34" charset="0"/>
                <a:ea typeface="Amazon Ember" panose="020B0603020204020204" pitchFamily="34" charset="0"/>
                <a:cs typeface="Arial" panose="020B0604020202020204" pitchFamily="34" charset="0"/>
              </a:rPr>
              <a:t>Balancer</a:t>
            </a:r>
          </a:p>
        </p:txBody>
      </p:sp>
      <p:pic>
        <p:nvPicPr>
          <p:cNvPr id="55" name="Graphic 8">
            <a:extLst>
              <a:ext uri="{FF2B5EF4-FFF2-40B4-BE49-F238E27FC236}">
                <a16:creationId xmlns:a16="http://schemas.microsoft.com/office/drawing/2014/main" id="{2DDE9157-9715-4063-9F59-02293A2E0D3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36234" y="214253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Graphic 24">
            <a:extLst>
              <a:ext uri="{FF2B5EF4-FFF2-40B4-BE49-F238E27FC236}">
                <a16:creationId xmlns:a16="http://schemas.microsoft.com/office/drawing/2014/main" id="{DE83B1E6-9336-4585-917A-6EF9016288A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67155" y="212567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Graphic 23">
            <a:extLst>
              <a:ext uri="{FF2B5EF4-FFF2-40B4-BE49-F238E27FC236}">
                <a16:creationId xmlns:a16="http://schemas.microsoft.com/office/drawing/2014/main" id="{249FB705-43DB-4B3B-9BF8-3328C2917F8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022167" y="4976512"/>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TextBox 15">
            <a:extLst>
              <a:ext uri="{FF2B5EF4-FFF2-40B4-BE49-F238E27FC236}">
                <a16:creationId xmlns:a16="http://schemas.microsoft.com/office/drawing/2014/main" id="{82591DF3-B71C-4FA5-AF81-E435FF7011C4}"/>
              </a:ext>
            </a:extLst>
          </p:cNvPr>
          <p:cNvSpPr txBox="1">
            <a:spLocks noChangeArrowheads="1"/>
          </p:cNvSpPr>
          <p:nvPr/>
        </p:nvSpPr>
        <p:spPr bwMode="auto">
          <a:xfrm>
            <a:off x="8304650" y="5765022"/>
            <a:ext cx="22018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AWS PrivateLink</a:t>
            </a:r>
          </a:p>
        </p:txBody>
      </p:sp>
      <p:pic>
        <p:nvPicPr>
          <p:cNvPr id="63" name="Graphic 62">
            <a:extLst>
              <a:ext uri="{FF2B5EF4-FFF2-40B4-BE49-F238E27FC236}">
                <a16:creationId xmlns:a16="http://schemas.microsoft.com/office/drawing/2014/main" id="{99513DD5-D9DD-4268-B806-3CF2A5B103A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267386" y="4621996"/>
            <a:ext cx="283634" cy="283634"/>
          </a:xfrm>
          <a:prstGeom prst="rect">
            <a:avLst/>
          </a:prstGeom>
        </p:spPr>
      </p:pic>
      <p:sp>
        <p:nvSpPr>
          <p:cNvPr id="64" name="TextBox 25">
            <a:extLst>
              <a:ext uri="{FF2B5EF4-FFF2-40B4-BE49-F238E27FC236}">
                <a16:creationId xmlns:a16="http://schemas.microsoft.com/office/drawing/2014/main" id="{0E2A71CE-32C6-4E16-99C5-2555E55B5474}"/>
              </a:ext>
            </a:extLst>
          </p:cNvPr>
          <p:cNvSpPr txBox="1">
            <a:spLocks noChangeArrowheads="1"/>
          </p:cNvSpPr>
          <p:nvPr/>
        </p:nvSpPr>
        <p:spPr bwMode="auto">
          <a:xfrm>
            <a:off x="10147050" y="5544926"/>
            <a:ext cx="16446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latin typeface="Arial" panose="020B0604020202020204" pitchFamily="34" charset="0"/>
                <a:ea typeface="Amazon Ember" panose="020B0603020204020204" pitchFamily="34" charset="0"/>
                <a:cs typeface="Arial" panose="020B0604020202020204" pitchFamily="34" charset="0"/>
              </a:rPr>
              <a:t>Endpoints</a:t>
            </a:r>
          </a:p>
        </p:txBody>
      </p:sp>
      <p:pic>
        <p:nvPicPr>
          <p:cNvPr id="65" name="Graphic 29">
            <a:extLst>
              <a:ext uri="{FF2B5EF4-FFF2-40B4-BE49-F238E27FC236}">
                <a16:creationId xmlns:a16="http://schemas.microsoft.com/office/drawing/2014/main" id="{DD5980E0-C6FA-4E53-9024-A8AD31CC9C8D}"/>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733598" y="5129264"/>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Graphic 66">
            <a:extLst>
              <a:ext uri="{FF2B5EF4-FFF2-40B4-BE49-F238E27FC236}">
                <a16:creationId xmlns:a16="http://schemas.microsoft.com/office/drawing/2014/main" id="{44EFD2A1-BBCF-455E-97E2-A087275B42F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384486" y="5025795"/>
            <a:ext cx="236866" cy="236866"/>
          </a:xfrm>
          <a:prstGeom prst="rect">
            <a:avLst/>
          </a:prstGeom>
        </p:spPr>
      </p:pic>
      <p:sp>
        <p:nvSpPr>
          <p:cNvPr id="68" name="TextBox 67">
            <a:extLst>
              <a:ext uri="{FF2B5EF4-FFF2-40B4-BE49-F238E27FC236}">
                <a16:creationId xmlns:a16="http://schemas.microsoft.com/office/drawing/2014/main" id="{67E9F990-1AEC-4753-BD71-596DB489CE46}"/>
              </a:ext>
            </a:extLst>
          </p:cNvPr>
          <p:cNvSpPr txBox="1"/>
          <p:nvPr/>
        </p:nvSpPr>
        <p:spPr>
          <a:xfrm>
            <a:off x="8975950" y="2373879"/>
            <a:ext cx="1698927" cy="369332"/>
          </a:xfrm>
          <a:prstGeom prst="rect">
            <a:avLst/>
          </a:prstGeom>
          <a:noFill/>
        </p:spPr>
        <p:txBody>
          <a:bodyPr wrap="none" rtlCol="0">
            <a:spAutoFit/>
          </a:bodyPr>
          <a:lstStyle/>
          <a:p>
            <a:r>
              <a:rPr lang="en-US"/>
              <a:t>AWS PrivateLink</a:t>
            </a:r>
          </a:p>
        </p:txBody>
      </p:sp>
      <p:sp>
        <p:nvSpPr>
          <p:cNvPr id="69" name="TextBox 25">
            <a:extLst>
              <a:ext uri="{FF2B5EF4-FFF2-40B4-BE49-F238E27FC236}">
                <a16:creationId xmlns:a16="http://schemas.microsoft.com/office/drawing/2014/main" id="{6EBFDB29-F4C9-4846-9CAB-91BD262E6825}"/>
              </a:ext>
            </a:extLst>
          </p:cNvPr>
          <p:cNvSpPr txBox="1">
            <a:spLocks noChangeArrowheads="1"/>
          </p:cNvSpPr>
          <p:nvPr/>
        </p:nvSpPr>
        <p:spPr bwMode="auto">
          <a:xfrm>
            <a:off x="1559708" y="5331800"/>
            <a:ext cx="16446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latin typeface="Arial" panose="020B0604020202020204" pitchFamily="34" charset="0"/>
                <a:ea typeface="Amazon Ember" panose="020B0603020204020204" pitchFamily="34" charset="0"/>
                <a:cs typeface="Arial" panose="020B0604020202020204" pitchFamily="34" charset="0"/>
              </a:rPr>
              <a:t>Endpoints</a:t>
            </a:r>
          </a:p>
        </p:txBody>
      </p:sp>
      <p:pic>
        <p:nvPicPr>
          <p:cNvPr id="70" name="Graphic 29">
            <a:extLst>
              <a:ext uri="{FF2B5EF4-FFF2-40B4-BE49-F238E27FC236}">
                <a16:creationId xmlns:a16="http://schemas.microsoft.com/office/drawing/2014/main" id="{1FEF32E2-74CE-4DAA-B4DD-CBE1BF9D226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46256" y="491613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Graphic 8">
            <a:extLst>
              <a:ext uri="{FF2B5EF4-FFF2-40B4-BE49-F238E27FC236}">
                <a16:creationId xmlns:a16="http://schemas.microsoft.com/office/drawing/2014/main" id="{94235EA1-285B-44DD-828D-373D059E4D44}"/>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5735" y="4867668"/>
            <a:ext cx="561149" cy="561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4" name="Straight Connector 43">
            <a:extLst>
              <a:ext uri="{FF2B5EF4-FFF2-40B4-BE49-F238E27FC236}">
                <a16:creationId xmlns:a16="http://schemas.microsoft.com/office/drawing/2014/main" id="{DE56E1BD-B222-4C70-B2E9-81E72B943024}"/>
              </a:ext>
            </a:extLst>
          </p:cNvPr>
          <p:cNvCxnSpPr>
            <a:stCxn id="70" idx="1"/>
            <a:endCxn id="71" idx="3"/>
          </p:cNvCxnSpPr>
          <p:nvPr/>
        </p:nvCxnSpPr>
        <p:spPr>
          <a:xfrm flipH="1">
            <a:off x="1076884" y="5144738"/>
            <a:ext cx="1069372" cy="3505"/>
          </a:xfrm>
          <a:prstGeom prst="line">
            <a:avLst/>
          </a:prstGeom>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73C0F6A-50E1-4AE2-B364-C51E5B5AAFB9}"/>
              </a:ext>
            </a:extLst>
          </p:cNvPr>
          <p:cNvCxnSpPr>
            <a:stCxn id="65" idx="1"/>
            <a:endCxn id="58" idx="3"/>
          </p:cNvCxnSpPr>
          <p:nvPr/>
        </p:nvCxnSpPr>
        <p:spPr>
          <a:xfrm flipH="1" flipV="1">
            <a:off x="9784167" y="5357512"/>
            <a:ext cx="949431" cy="352"/>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52B9CF50-7D87-4B48-A048-57015AFD8B9B}"/>
              </a:ext>
            </a:extLst>
          </p:cNvPr>
          <p:cNvSpPr txBox="1"/>
          <p:nvPr/>
        </p:nvSpPr>
        <p:spPr>
          <a:xfrm>
            <a:off x="8943520" y="1875479"/>
            <a:ext cx="2500428" cy="369332"/>
          </a:xfrm>
          <a:prstGeom prst="rect">
            <a:avLst/>
          </a:prstGeom>
          <a:noFill/>
        </p:spPr>
        <p:txBody>
          <a:bodyPr wrap="none" rtlCol="0">
            <a:spAutoFit/>
          </a:bodyPr>
          <a:lstStyle/>
          <a:p>
            <a:r>
              <a:rPr lang="en-US"/>
              <a:t>AWS Interface Endpoints</a:t>
            </a:r>
          </a:p>
        </p:txBody>
      </p:sp>
      <p:cxnSp>
        <p:nvCxnSpPr>
          <p:cNvPr id="77" name="Connector: Elbow 76">
            <a:extLst>
              <a:ext uri="{FF2B5EF4-FFF2-40B4-BE49-F238E27FC236}">
                <a16:creationId xmlns:a16="http://schemas.microsoft.com/office/drawing/2014/main" id="{E3E9B908-12FA-48A0-8CA3-60B419B8EBEA}"/>
              </a:ext>
            </a:extLst>
          </p:cNvPr>
          <p:cNvCxnSpPr>
            <a:stCxn id="58" idx="1"/>
            <a:endCxn id="57" idx="3"/>
          </p:cNvCxnSpPr>
          <p:nvPr/>
        </p:nvCxnSpPr>
        <p:spPr>
          <a:xfrm rot="10800000">
            <a:off x="6624355" y="2354272"/>
            <a:ext cx="2397812" cy="300324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D6A78FB7-D408-4859-ACB6-8696C0C577E0}"/>
              </a:ext>
            </a:extLst>
          </p:cNvPr>
          <p:cNvSpPr txBox="1"/>
          <p:nvPr/>
        </p:nvSpPr>
        <p:spPr>
          <a:xfrm>
            <a:off x="8975950" y="2880771"/>
            <a:ext cx="2427781" cy="369332"/>
          </a:xfrm>
          <a:prstGeom prst="rect">
            <a:avLst/>
          </a:prstGeom>
          <a:noFill/>
        </p:spPr>
        <p:txBody>
          <a:bodyPr wrap="none" rtlCol="0">
            <a:spAutoFit/>
          </a:bodyPr>
          <a:lstStyle/>
          <a:p>
            <a:r>
              <a:rPr lang="en-US"/>
              <a:t>Amazon Route 53 (DNS)</a:t>
            </a:r>
          </a:p>
        </p:txBody>
      </p:sp>
      <p:pic>
        <p:nvPicPr>
          <p:cNvPr id="79" name="Graphic 21">
            <a:extLst>
              <a:ext uri="{FF2B5EF4-FFF2-40B4-BE49-F238E27FC236}">
                <a16:creationId xmlns:a16="http://schemas.microsoft.com/office/drawing/2014/main" id="{9F45E6C1-2B17-4C27-B7ED-EAEC170C0DCA}"/>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50396" y="914108"/>
            <a:ext cx="469789" cy="469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TextBox 12">
            <a:extLst>
              <a:ext uri="{FF2B5EF4-FFF2-40B4-BE49-F238E27FC236}">
                <a16:creationId xmlns:a16="http://schemas.microsoft.com/office/drawing/2014/main" id="{8D41E80F-FD18-4EEB-AD8A-2763C641D5C1}"/>
              </a:ext>
            </a:extLst>
          </p:cNvPr>
          <p:cNvSpPr txBox="1">
            <a:spLocks noChangeArrowheads="1"/>
          </p:cNvSpPr>
          <p:nvPr/>
        </p:nvSpPr>
        <p:spPr bwMode="auto">
          <a:xfrm>
            <a:off x="2464773" y="1385425"/>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Amazon Route 53</a:t>
            </a:r>
          </a:p>
        </p:txBody>
      </p:sp>
      <p:sp>
        <p:nvSpPr>
          <p:cNvPr id="81" name="TextBox 80">
            <a:extLst>
              <a:ext uri="{FF2B5EF4-FFF2-40B4-BE49-F238E27FC236}">
                <a16:creationId xmlns:a16="http://schemas.microsoft.com/office/drawing/2014/main" id="{AFCBEA1C-0014-4D77-810F-3BD1655BA33E}"/>
              </a:ext>
            </a:extLst>
          </p:cNvPr>
          <p:cNvSpPr txBox="1"/>
          <p:nvPr/>
        </p:nvSpPr>
        <p:spPr>
          <a:xfrm>
            <a:off x="8999059" y="3388946"/>
            <a:ext cx="2456057" cy="369332"/>
          </a:xfrm>
          <a:prstGeom prst="rect">
            <a:avLst/>
          </a:prstGeom>
          <a:noFill/>
        </p:spPr>
        <p:txBody>
          <a:bodyPr wrap="none" rtlCol="0">
            <a:spAutoFit/>
          </a:bodyPr>
          <a:lstStyle/>
          <a:p>
            <a:r>
              <a:rPr lang="en-US"/>
              <a:t>AWS Global Accelerator</a:t>
            </a:r>
          </a:p>
        </p:txBody>
      </p:sp>
      <p:pic>
        <p:nvPicPr>
          <p:cNvPr id="82" name="Graphic 22">
            <a:extLst>
              <a:ext uri="{FF2B5EF4-FFF2-40B4-BE49-F238E27FC236}">
                <a16:creationId xmlns:a16="http://schemas.microsoft.com/office/drawing/2014/main" id="{E51CECD0-F788-479B-8ABB-023E7265A48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153481" y="930655"/>
            <a:ext cx="469789" cy="469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 name="TextBox 15">
            <a:extLst>
              <a:ext uri="{FF2B5EF4-FFF2-40B4-BE49-F238E27FC236}">
                <a16:creationId xmlns:a16="http://schemas.microsoft.com/office/drawing/2014/main" id="{48AD743F-87B7-4CF5-B22B-EC2982D486A8}"/>
              </a:ext>
            </a:extLst>
          </p:cNvPr>
          <p:cNvSpPr txBox="1">
            <a:spLocks noChangeArrowheads="1"/>
          </p:cNvSpPr>
          <p:nvPr/>
        </p:nvSpPr>
        <p:spPr bwMode="auto">
          <a:xfrm>
            <a:off x="4339693" y="1395219"/>
            <a:ext cx="22018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AWS Global Accelerator</a:t>
            </a:r>
          </a:p>
        </p:txBody>
      </p:sp>
      <p:pic>
        <p:nvPicPr>
          <p:cNvPr id="84" name="Graphic 19">
            <a:extLst>
              <a:ext uri="{FF2B5EF4-FFF2-40B4-BE49-F238E27FC236}">
                <a16:creationId xmlns:a16="http://schemas.microsoft.com/office/drawing/2014/main" id="{348325D2-EE63-4397-88B7-5F24E0F1A690}"/>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051201" y="920522"/>
            <a:ext cx="492085" cy="492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 name="TextBox 11">
            <a:extLst>
              <a:ext uri="{FF2B5EF4-FFF2-40B4-BE49-F238E27FC236}">
                <a16:creationId xmlns:a16="http://schemas.microsoft.com/office/drawing/2014/main" id="{140DB23E-3646-4060-B152-F05AA45A0EAE}"/>
              </a:ext>
            </a:extLst>
          </p:cNvPr>
          <p:cNvSpPr txBox="1">
            <a:spLocks noChangeArrowheads="1"/>
          </p:cNvSpPr>
          <p:nvPr/>
        </p:nvSpPr>
        <p:spPr bwMode="auto">
          <a:xfrm>
            <a:off x="6138580" y="1393126"/>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Amazon CloudFront</a:t>
            </a:r>
          </a:p>
        </p:txBody>
      </p:sp>
      <p:sp>
        <p:nvSpPr>
          <p:cNvPr id="86" name="TextBox 85">
            <a:extLst>
              <a:ext uri="{FF2B5EF4-FFF2-40B4-BE49-F238E27FC236}">
                <a16:creationId xmlns:a16="http://schemas.microsoft.com/office/drawing/2014/main" id="{91D4B0ED-5A70-4D50-97CB-B751A99A7EE1}"/>
              </a:ext>
            </a:extLst>
          </p:cNvPr>
          <p:cNvSpPr txBox="1"/>
          <p:nvPr/>
        </p:nvSpPr>
        <p:spPr>
          <a:xfrm>
            <a:off x="9022167" y="3885289"/>
            <a:ext cx="2038058" cy="369332"/>
          </a:xfrm>
          <a:prstGeom prst="rect">
            <a:avLst/>
          </a:prstGeom>
          <a:noFill/>
        </p:spPr>
        <p:txBody>
          <a:bodyPr wrap="none" rtlCol="0">
            <a:spAutoFit/>
          </a:bodyPr>
          <a:lstStyle/>
          <a:p>
            <a:r>
              <a:rPr lang="en-US"/>
              <a:t>Amazon CloudFront</a:t>
            </a:r>
          </a:p>
        </p:txBody>
      </p:sp>
    </p:spTree>
    <p:custDataLst>
      <p:tags r:id="rId1"/>
    </p:custDataLst>
    <p:extLst>
      <p:ext uri="{BB962C8B-B14F-4D97-AF65-F5344CB8AC3E}">
        <p14:creationId xmlns:p14="http://schemas.microsoft.com/office/powerpoint/2010/main" val="3105587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par>
                                <p:cTn id="8" presetID="14" presetClass="entr" presetSubtype="10"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randombar(horizontal)">
                                      <p:cBhvr>
                                        <p:cTn id="10" dur="500"/>
                                        <p:tgtEl>
                                          <p:spTgt spid="57"/>
                                        </p:tgtEl>
                                      </p:cBhvr>
                                    </p:animEffect>
                                  </p:childTnLst>
                                </p:cTn>
                              </p:par>
                              <p:par>
                                <p:cTn id="11" presetID="14" presetClass="entr" presetSubtype="1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randombar(horizontal)">
                                      <p:cBhvr>
                                        <p:cTn id="13" dur="500"/>
                                        <p:tgtEl>
                                          <p:spTgt spid="5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randombar(horizontal)">
                                      <p:cBhvr>
                                        <p:cTn id="16" dur="500"/>
                                        <p:tgtEl>
                                          <p:spTgt spid="50"/>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randombar(horizontal)">
                                      <p:cBhvr>
                                        <p:cTn id="19" dur="500"/>
                                        <p:tgtEl>
                                          <p:spTgt spid="54"/>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73"/>
                                        </p:tgtEl>
                                        <p:attrNameLst>
                                          <p:attrName>style.visibility</p:attrName>
                                        </p:attrNameLst>
                                      </p:cBhvr>
                                      <p:to>
                                        <p:strVal val="visible"/>
                                      </p:to>
                                    </p:set>
                                    <p:animEffect transition="in" filter="randombar(horizontal)">
                                      <p:cBhvr>
                                        <p:cTn id="24" dur="500"/>
                                        <p:tgtEl>
                                          <p:spTgt spid="73"/>
                                        </p:tgtEl>
                                      </p:cBhvr>
                                    </p:animEffect>
                                  </p:childTnLst>
                                </p:cTn>
                              </p:par>
                              <p:par>
                                <p:cTn id="25" presetID="14" presetClass="entr" presetSubtype="10" fill="hold" nodeType="with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randombar(horizontal)">
                                      <p:cBhvr>
                                        <p:cTn id="27" dur="500"/>
                                        <p:tgtEl>
                                          <p:spTgt spid="70"/>
                                        </p:tgtEl>
                                      </p:cBhvr>
                                    </p:animEffect>
                                  </p:childTnLst>
                                </p:cTn>
                              </p:par>
                              <p:par>
                                <p:cTn id="28" presetID="14" presetClass="entr" presetSubtype="10" fill="hold" nodeType="with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randombar(horizontal)">
                                      <p:cBhvr>
                                        <p:cTn id="30" dur="500"/>
                                        <p:tgtEl>
                                          <p:spTgt spid="44"/>
                                        </p:tgtEl>
                                      </p:cBhvr>
                                    </p:animEffect>
                                  </p:childTnLst>
                                </p:cTn>
                              </p:par>
                              <p:par>
                                <p:cTn id="31" presetID="14" presetClass="entr" presetSubtype="10" fill="hold" nodeType="withEffect">
                                  <p:stCondLst>
                                    <p:cond delay="0"/>
                                  </p:stCondLst>
                                  <p:childTnLst>
                                    <p:set>
                                      <p:cBhvr>
                                        <p:cTn id="32" dur="1" fill="hold">
                                          <p:stCondLst>
                                            <p:cond delay="0"/>
                                          </p:stCondLst>
                                        </p:cTn>
                                        <p:tgtEl>
                                          <p:spTgt spid="71"/>
                                        </p:tgtEl>
                                        <p:attrNameLst>
                                          <p:attrName>style.visibility</p:attrName>
                                        </p:attrNameLst>
                                      </p:cBhvr>
                                      <p:to>
                                        <p:strVal val="visible"/>
                                      </p:to>
                                    </p:set>
                                    <p:animEffect transition="in" filter="randombar(horizontal)">
                                      <p:cBhvr>
                                        <p:cTn id="33" dur="500"/>
                                        <p:tgtEl>
                                          <p:spTgt spid="71"/>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69"/>
                                        </p:tgtEl>
                                        <p:attrNameLst>
                                          <p:attrName>style.visibility</p:attrName>
                                        </p:attrNameLst>
                                      </p:cBhvr>
                                      <p:to>
                                        <p:strVal val="visible"/>
                                      </p:to>
                                    </p:set>
                                    <p:animEffect transition="in" filter="randombar(horizontal)">
                                      <p:cBhvr>
                                        <p:cTn id="36" dur="500"/>
                                        <p:tgtEl>
                                          <p:spTgt spid="69"/>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68"/>
                                        </p:tgtEl>
                                        <p:attrNameLst>
                                          <p:attrName>style.visibility</p:attrName>
                                        </p:attrNameLst>
                                      </p:cBhvr>
                                      <p:to>
                                        <p:strVal val="visible"/>
                                      </p:to>
                                    </p:set>
                                    <p:animEffect transition="in" filter="randombar(horizontal)">
                                      <p:cBhvr>
                                        <p:cTn id="41" dur="500"/>
                                        <p:tgtEl>
                                          <p:spTgt spid="68"/>
                                        </p:tgtEl>
                                      </p:cBhvr>
                                    </p:animEffect>
                                  </p:childTnLst>
                                </p:cTn>
                              </p:par>
                              <p:par>
                                <p:cTn id="42" presetID="14" presetClass="entr" presetSubtype="10" fill="hold" nodeType="withEffect">
                                  <p:stCondLst>
                                    <p:cond delay="0"/>
                                  </p:stCondLst>
                                  <p:childTnLst>
                                    <p:set>
                                      <p:cBhvr>
                                        <p:cTn id="43" dur="1" fill="hold">
                                          <p:stCondLst>
                                            <p:cond delay="0"/>
                                          </p:stCondLst>
                                        </p:cTn>
                                        <p:tgtEl>
                                          <p:spTgt spid="58"/>
                                        </p:tgtEl>
                                        <p:attrNameLst>
                                          <p:attrName>style.visibility</p:attrName>
                                        </p:attrNameLst>
                                      </p:cBhvr>
                                      <p:to>
                                        <p:strVal val="visible"/>
                                      </p:to>
                                    </p:set>
                                    <p:animEffect transition="in" filter="randombar(horizontal)">
                                      <p:cBhvr>
                                        <p:cTn id="44" dur="500"/>
                                        <p:tgtEl>
                                          <p:spTgt spid="58"/>
                                        </p:tgtEl>
                                      </p:cBhvr>
                                    </p:animEffect>
                                  </p:childTnLst>
                                </p:cTn>
                              </p:par>
                              <p:par>
                                <p:cTn id="45" presetID="14" presetClass="entr" presetSubtype="10" fill="hold" nodeType="withEffect">
                                  <p:stCondLst>
                                    <p:cond delay="0"/>
                                  </p:stCondLst>
                                  <p:childTnLst>
                                    <p:set>
                                      <p:cBhvr>
                                        <p:cTn id="46" dur="1" fill="hold">
                                          <p:stCondLst>
                                            <p:cond delay="0"/>
                                          </p:stCondLst>
                                        </p:cTn>
                                        <p:tgtEl>
                                          <p:spTgt spid="65"/>
                                        </p:tgtEl>
                                        <p:attrNameLst>
                                          <p:attrName>style.visibility</p:attrName>
                                        </p:attrNameLst>
                                      </p:cBhvr>
                                      <p:to>
                                        <p:strVal val="visible"/>
                                      </p:to>
                                    </p:set>
                                    <p:animEffect transition="in" filter="randombar(horizontal)">
                                      <p:cBhvr>
                                        <p:cTn id="47" dur="500"/>
                                        <p:tgtEl>
                                          <p:spTgt spid="65"/>
                                        </p:tgtEl>
                                      </p:cBhvr>
                                    </p:animEffect>
                                  </p:childTnLst>
                                </p:cTn>
                              </p:par>
                              <p:par>
                                <p:cTn id="48" presetID="14" presetClass="entr" presetSubtype="10" fill="hold" nodeType="with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randombar(horizontal)">
                                      <p:cBhvr>
                                        <p:cTn id="50" dur="500"/>
                                        <p:tgtEl>
                                          <p:spTgt spid="48"/>
                                        </p:tgtEl>
                                      </p:cBhvr>
                                    </p:animEffect>
                                  </p:childTnLst>
                                </p:cTn>
                              </p:par>
                              <p:par>
                                <p:cTn id="51" presetID="14" presetClass="entr" presetSubtype="10"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animEffect transition="in" filter="randombar(horizontal)">
                                      <p:cBhvr>
                                        <p:cTn id="53" dur="500"/>
                                        <p:tgtEl>
                                          <p:spTgt spid="77"/>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randombar(horizontal)">
                                      <p:cBhvr>
                                        <p:cTn id="56" dur="500"/>
                                        <p:tgtEl>
                                          <p:spTgt spid="59"/>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randombar(horizontal)">
                                      <p:cBhvr>
                                        <p:cTn id="59" dur="500"/>
                                        <p:tgtEl>
                                          <p:spTgt spid="60"/>
                                        </p:tgtEl>
                                      </p:cBhvr>
                                    </p:animEffect>
                                  </p:childTnLst>
                                </p:cTn>
                              </p:par>
                              <p:par>
                                <p:cTn id="60" presetID="14" presetClass="entr" presetSubtype="10" fill="hold" nodeType="withEffect">
                                  <p:stCondLst>
                                    <p:cond delay="0"/>
                                  </p:stCondLst>
                                  <p:childTnLst>
                                    <p:set>
                                      <p:cBhvr>
                                        <p:cTn id="61" dur="1" fill="hold">
                                          <p:stCondLst>
                                            <p:cond delay="0"/>
                                          </p:stCondLst>
                                        </p:cTn>
                                        <p:tgtEl>
                                          <p:spTgt spid="63"/>
                                        </p:tgtEl>
                                        <p:attrNameLst>
                                          <p:attrName>style.visibility</p:attrName>
                                        </p:attrNameLst>
                                      </p:cBhvr>
                                      <p:to>
                                        <p:strVal val="visible"/>
                                      </p:to>
                                    </p:set>
                                    <p:animEffect transition="in" filter="randombar(horizontal)">
                                      <p:cBhvr>
                                        <p:cTn id="62" dur="500"/>
                                        <p:tgtEl>
                                          <p:spTgt spid="63"/>
                                        </p:tgtEl>
                                      </p:cBhvr>
                                    </p:animEffect>
                                  </p:childTnLst>
                                </p:cTn>
                              </p:par>
                              <p:par>
                                <p:cTn id="63" presetID="14" presetClass="entr" presetSubtype="10" fill="hold" grpId="0" nodeType="withEffect">
                                  <p:stCondLst>
                                    <p:cond delay="0"/>
                                  </p:stCondLst>
                                  <p:childTnLst>
                                    <p:set>
                                      <p:cBhvr>
                                        <p:cTn id="64" dur="1" fill="hold">
                                          <p:stCondLst>
                                            <p:cond delay="0"/>
                                          </p:stCondLst>
                                        </p:cTn>
                                        <p:tgtEl>
                                          <p:spTgt spid="64"/>
                                        </p:tgtEl>
                                        <p:attrNameLst>
                                          <p:attrName>style.visibility</p:attrName>
                                        </p:attrNameLst>
                                      </p:cBhvr>
                                      <p:to>
                                        <p:strVal val="visible"/>
                                      </p:to>
                                    </p:set>
                                    <p:animEffect transition="in" filter="randombar(horizontal)">
                                      <p:cBhvr>
                                        <p:cTn id="65" dur="500"/>
                                        <p:tgtEl>
                                          <p:spTgt spid="64"/>
                                        </p:tgtEl>
                                      </p:cBhvr>
                                    </p:animEffect>
                                  </p:childTnLst>
                                </p:cTn>
                              </p:par>
                              <p:par>
                                <p:cTn id="66" presetID="14" presetClass="entr" presetSubtype="10" fill="hold" nodeType="with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randombar(horizontal)">
                                      <p:cBhvr>
                                        <p:cTn id="68" dur="500"/>
                                        <p:tgtEl>
                                          <p:spTgt spid="67"/>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66"/>
                                        </p:tgtEl>
                                        <p:attrNameLst>
                                          <p:attrName>style.visibility</p:attrName>
                                        </p:attrNameLst>
                                      </p:cBhvr>
                                      <p:to>
                                        <p:strVal val="visible"/>
                                      </p:to>
                                    </p:set>
                                    <p:animEffect transition="in" filter="randombar(horizontal)">
                                      <p:cBhvr>
                                        <p:cTn id="71" dur="500"/>
                                        <p:tgtEl>
                                          <p:spTgt spid="66"/>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78"/>
                                        </p:tgtEl>
                                        <p:attrNameLst>
                                          <p:attrName>style.visibility</p:attrName>
                                        </p:attrNameLst>
                                      </p:cBhvr>
                                      <p:to>
                                        <p:strVal val="visible"/>
                                      </p:to>
                                    </p:set>
                                    <p:animEffect transition="in" filter="randombar(horizontal)">
                                      <p:cBhvr>
                                        <p:cTn id="76" dur="500"/>
                                        <p:tgtEl>
                                          <p:spTgt spid="78"/>
                                        </p:tgtEl>
                                      </p:cBhvr>
                                    </p:animEffect>
                                  </p:childTnLst>
                                </p:cTn>
                              </p:par>
                              <p:par>
                                <p:cTn id="77" presetID="14" presetClass="entr" presetSubtype="10" fill="hold" nodeType="withEffect">
                                  <p:stCondLst>
                                    <p:cond delay="0"/>
                                  </p:stCondLst>
                                  <p:childTnLst>
                                    <p:set>
                                      <p:cBhvr>
                                        <p:cTn id="78" dur="1" fill="hold">
                                          <p:stCondLst>
                                            <p:cond delay="0"/>
                                          </p:stCondLst>
                                        </p:cTn>
                                        <p:tgtEl>
                                          <p:spTgt spid="79"/>
                                        </p:tgtEl>
                                        <p:attrNameLst>
                                          <p:attrName>style.visibility</p:attrName>
                                        </p:attrNameLst>
                                      </p:cBhvr>
                                      <p:to>
                                        <p:strVal val="visible"/>
                                      </p:to>
                                    </p:set>
                                    <p:animEffect transition="in" filter="randombar(horizontal)">
                                      <p:cBhvr>
                                        <p:cTn id="79" dur="500"/>
                                        <p:tgtEl>
                                          <p:spTgt spid="79"/>
                                        </p:tgtEl>
                                      </p:cBhvr>
                                    </p:animEffect>
                                  </p:childTnLst>
                                </p:cTn>
                              </p:par>
                              <p:par>
                                <p:cTn id="80" presetID="14" presetClass="entr" presetSubtype="10" fill="hold" grpId="0" nodeType="withEffect">
                                  <p:stCondLst>
                                    <p:cond delay="0"/>
                                  </p:stCondLst>
                                  <p:childTnLst>
                                    <p:set>
                                      <p:cBhvr>
                                        <p:cTn id="81" dur="1" fill="hold">
                                          <p:stCondLst>
                                            <p:cond delay="0"/>
                                          </p:stCondLst>
                                        </p:cTn>
                                        <p:tgtEl>
                                          <p:spTgt spid="80"/>
                                        </p:tgtEl>
                                        <p:attrNameLst>
                                          <p:attrName>style.visibility</p:attrName>
                                        </p:attrNameLst>
                                      </p:cBhvr>
                                      <p:to>
                                        <p:strVal val="visible"/>
                                      </p:to>
                                    </p:set>
                                    <p:animEffect transition="in" filter="randombar(horizontal)">
                                      <p:cBhvr>
                                        <p:cTn id="82" dur="500"/>
                                        <p:tgtEl>
                                          <p:spTgt spid="80"/>
                                        </p:tgtEl>
                                      </p:cBhvr>
                                    </p:animEffect>
                                  </p:childTnLst>
                                </p:cTn>
                              </p:par>
                            </p:childTnLst>
                          </p:cTn>
                        </p:par>
                      </p:childTnLst>
                    </p:cTn>
                  </p:par>
                  <p:par>
                    <p:cTn id="83" fill="hold">
                      <p:stCondLst>
                        <p:cond delay="indefinite"/>
                      </p:stCondLst>
                      <p:childTnLst>
                        <p:par>
                          <p:cTn id="84" fill="hold">
                            <p:stCondLst>
                              <p:cond delay="0"/>
                            </p:stCondLst>
                            <p:childTnLst>
                              <p:par>
                                <p:cTn id="85" presetID="14" presetClass="entr" presetSubtype="10" fill="hold" grpId="0" nodeType="clickEffect">
                                  <p:stCondLst>
                                    <p:cond delay="0"/>
                                  </p:stCondLst>
                                  <p:childTnLst>
                                    <p:set>
                                      <p:cBhvr>
                                        <p:cTn id="86" dur="1" fill="hold">
                                          <p:stCondLst>
                                            <p:cond delay="0"/>
                                          </p:stCondLst>
                                        </p:cTn>
                                        <p:tgtEl>
                                          <p:spTgt spid="81"/>
                                        </p:tgtEl>
                                        <p:attrNameLst>
                                          <p:attrName>style.visibility</p:attrName>
                                        </p:attrNameLst>
                                      </p:cBhvr>
                                      <p:to>
                                        <p:strVal val="visible"/>
                                      </p:to>
                                    </p:set>
                                    <p:animEffect transition="in" filter="randombar(horizontal)">
                                      <p:cBhvr>
                                        <p:cTn id="87" dur="500"/>
                                        <p:tgtEl>
                                          <p:spTgt spid="81"/>
                                        </p:tgtEl>
                                      </p:cBhvr>
                                    </p:animEffect>
                                  </p:childTnLst>
                                </p:cTn>
                              </p:par>
                              <p:par>
                                <p:cTn id="88" presetID="14" presetClass="entr" presetSubtype="10" fill="hold" nodeType="withEffect">
                                  <p:stCondLst>
                                    <p:cond delay="0"/>
                                  </p:stCondLst>
                                  <p:childTnLst>
                                    <p:set>
                                      <p:cBhvr>
                                        <p:cTn id="89" dur="1" fill="hold">
                                          <p:stCondLst>
                                            <p:cond delay="0"/>
                                          </p:stCondLst>
                                        </p:cTn>
                                        <p:tgtEl>
                                          <p:spTgt spid="82"/>
                                        </p:tgtEl>
                                        <p:attrNameLst>
                                          <p:attrName>style.visibility</p:attrName>
                                        </p:attrNameLst>
                                      </p:cBhvr>
                                      <p:to>
                                        <p:strVal val="visible"/>
                                      </p:to>
                                    </p:set>
                                    <p:animEffect transition="in" filter="randombar(horizontal)">
                                      <p:cBhvr>
                                        <p:cTn id="90" dur="500"/>
                                        <p:tgtEl>
                                          <p:spTgt spid="82"/>
                                        </p:tgtEl>
                                      </p:cBhvr>
                                    </p:animEffect>
                                  </p:childTnLst>
                                </p:cTn>
                              </p:par>
                              <p:par>
                                <p:cTn id="91" presetID="14" presetClass="entr" presetSubtype="10" fill="hold" grpId="0" nodeType="withEffect">
                                  <p:stCondLst>
                                    <p:cond delay="0"/>
                                  </p:stCondLst>
                                  <p:childTnLst>
                                    <p:set>
                                      <p:cBhvr>
                                        <p:cTn id="92" dur="1" fill="hold">
                                          <p:stCondLst>
                                            <p:cond delay="0"/>
                                          </p:stCondLst>
                                        </p:cTn>
                                        <p:tgtEl>
                                          <p:spTgt spid="83"/>
                                        </p:tgtEl>
                                        <p:attrNameLst>
                                          <p:attrName>style.visibility</p:attrName>
                                        </p:attrNameLst>
                                      </p:cBhvr>
                                      <p:to>
                                        <p:strVal val="visible"/>
                                      </p:to>
                                    </p:set>
                                    <p:animEffect transition="in" filter="randombar(horizontal)">
                                      <p:cBhvr>
                                        <p:cTn id="93" dur="500"/>
                                        <p:tgtEl>
                                          <p:spTgt spid="83"/>
                                        </p:tgtEl>
                                      </p:cBhvr>
                                    </p:animEffect>
                                  </p:childTnLst>
                                </p:cTn>
                              </p:par>
                            </p:childTnLst>
                          </p:cTn>
                        </p:par>
                      </p:childTnLst>
                    </p:cTn>
                  </p:par>
                  <p:par>
                    <p:cTn id="94" fill="hold">
                      <p:stCondLst>
                        <p:cond delay="indefinite"/>
                      </p:stCondLst>
                      <p:childTnLst>
                        <p:par>
                          <p:cTn id="95" fill="hold">
                            <p:stCondLst>
                              <p:cond delay="0"/>
                            </p:stCondLst>
                            <p:childTnLst>
                              <p:par>
                                <p:cTn id="96" presetID="14" presetClass="entr" presetSubtype="10" fill="hold" grpId="0" nodeType="clickEffect">
                                  <p:stCondLst>
                                    <p:cond delay="0"/>
                                  </p:stCondLst>
                                  <p:childTnLst>
                                    <p:set>
                                      <p:cBhvr>
                                        <p:cTn id="97" dur="1" fill="hold">
                                          <p:stCondLst>
                                            <p:cond delay="0"/>
                                          </p:stCondLst>
                                        </p:cTn>
                                        <p:tgtEl>
                                          <p:spTgt spid="86"/>
                                        </p:tgtEl>
                                        <p:attrNameLst>
                                          <p:attrName>style.visibility</p:attrName>
                                        </p:attrNameLst>
                                      </p:cBhvr>
                                      <p:to>
                                        <p:strVal val="visible"/>
                                      </p:to>
                                    </p:set>
                                    <p:animEffect transition="in" filter="randombar(horizontal)">
                                      <p:cBhvr>
                                        <p:cTn id="98" dur="500"/>
                                        <p:tgtEl>
                                          <p:spTgt spid="86"/>
                                        </p:tgtEl>
                                      </p:cBhvr>
                                    </p:animEffect>
                                  </p:childTnLst>
                                </p:cTn>
                              </p:par>
                              <p:par>
                                <p:cTn id="99" presetID="14" presetClass="entr" presetSubtype="10" fill="hold" nodeType="withEffect">
                                  <p:stCondLst>
                                    <p:cond delay="0"/>
                                  </p:stCondLst>
                                  <p:childTnLst>
                                    <p:set>
                                      <p:cBhvr>
                                        <p:cTn id="100" dur="1" fill="hold">
                                          <p:stCondLst>
                                            <p:cond delay="0"/>
                                          </p:stCondLst>
                                        </p:cTn>
                                        <p:tgtEl>
                                          <p:spTgt spid="84"/>
                                        </p:tgtEl>
                                        <p:attrNameLst>
                                          <p:attrName>style.visibility</p:attrName>
                                        </p:attrNameLst>
                                      </p:cBhvr>
                                      <p:to>
                                        <p:strVal val="visible"/>
                                      </p:to>
                                    </p:set>
                                    <p:animEffect transition="in" filter="randombar(horizontal)">
                                      <p:cBhvr>
                                        <p:cTn id="101" dur="500"/>
                                        <p:tgtEl>
                                          <p:spTgt spid="84"/>
                                        </p:tgtEl>
                                      </p:cBhvr>
                                    </p:animEffect>
                                  </p:childTnLst>
                                </p:cTn>
                              </p:par>
                              <p:par>
                                <p:cTn id="102" presetID="14" presetClass="entr" presetSubtype="10" fill="hold" grpId="0" nodeType="withEffect">
                                  <p:stCondLst>
                                    <p:cond delay="0"/>
                                  </p:stCondLst>
                                  <p:childTnLst>
                                    <p:set>
                                      <p:cBhvr>
                                        <p:cTn id="103" dur="1" fill="hold">
                                          <p:stCondLst>
                                            <p:cond delay="0"/>
                                          </p:stCondLst>
                                        </p:cTn>
                                        <p:tgtEl>
                                          <p:spTgt spid="85"/>
                                        </p:tgtEl>
                                        <p:attrNameLst>
                                          <p:attrName>style.visibility</p:attrName>
                                        </p:attrNameLst>
                                      </p:cBhvr>
                                      <p:to>
                                        <p:strVal val="visible"/>
                                      </p:to>
                                    </p:set>
                                    <p:animEffect transition="in" filter="randombar(horizontal)">
                                      <p:cBhvr>
                                        <p:cTn id="104"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6" grpId="0" animBg="1"/>
      <p:bldP spid="25" grpId="0"/>
      <p:bldP spid="50" grpId="0"/>
      <p:bldP spid="54" grpId="0"/>
      <p:bldP spid="59" grpId="0"/>
      <p:bldP spid="64" grpId="0"/>
      <p:bldP spid="68" grpId="0"/>
      <p:bldP spid="69" grpId="0"/>
      <p:bldP spid="73" grpId="0"/>
      <p:bldP spid="78" grpId="0"/>
      <p:bldP spid="80" grpId="0"/>
      <p:bldP spid="81" grpId="0"/>
      <p:bldP spid="83" grpId="0"/>
      <p:bldP spid="85" grpId="0"/>
      <p:bldP spid="86" grpId="0"/>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96D0A75-7D3E-F96B-1180-D84CCBE928A3}"/>
              </a:ext>
            </a:extLst>
          </p:cNvPr>
          <p:cNvSpPr>
            <a:spLocks noGrp="1"/>
          </p:cNvSpPr>
          <p:nvPr>
            <p:ph type="title"/>
          </p:nvPr>
        </p:nvSpPr>
        <p:spPr/>
        <p:txBody>
          <a:bodyPr/>
          <a:lstStyle/>
          <a:p>
            <a:r>
              <a:rPr lang="en-US" dirty="0"/>
              <a:t>Aviatrix can help Enterprises with …</a:t>
            </a:r>
          </a:p>
        </p:txBody>
      </p:sp>
      <p:sp>
        <p:nvSpPr>
          <p:cNvPr id="2" name="Content Placeholder 1">
            <a:extLst>
              <a:ext uri="{FF2B5EF4-FFF2-40B4-BE49-F238E27FC236}">
                <a16:creationId xmlns:a16="http://schemas.microsoft.com/office/drawing/2014/main" id="{40757EBA-BDC0-7364-67A4-E551DA6DAEC7}"/>
              </a:ext>
            </a:extLst>
          </p:cNvPr>
          <p:cNvSpPr>
            <a:spLocks noGrp="1"/>
          </p:cNvSpPr>
          <p:nvPr>
            <p:ph type="body" sz="quarter" idx="4294967295"/>
          </p:nvPr>
        </p:nvSpPr>
        <p:spPr>
          <a:xfrm>
            <a:off x="0" y="981075"/>
            <a:ext cx="11279188" cy="5165725"/>
          </a:xfrm>
        </p:spPr>
        <p:txBody>
          <a:bodyPr>
            <a:normAutofit/>
          </a:bodyPr>
          <a:lstStyle/>
          <a:p>
            <a:r>
              <a:rPr lang="en-US" b="0" dirty="0"/>
              <a:t>Single operational model for Cloud and Aviatrix </a:t>
            </a:r>
            <a:r>
              <a:rPr lang="en-US" b="1" dirty="0"/>
              <a:t>Equinix</a:t>
            </a:r>
            <a:r>
              <a:rPr lang="en-US" b="0" dirty="0"/>
              <a:t> Edge</a:t>
            </a:r>
          </a:p>
          <a:p>
            <a:r>
              <a:rPr lang="en-US" b="0" dirty="0"/>
              <a:t>Migration of workload using </a:t>
            </a:r>
            <a:r>
              <a:rPr lang="en-US" b="1" dirty="0"/>
              <a:t>Equinix</a:t>
            </a:r>
            <a:r>
              <a:rPr lang="en-US" b="0" dirty="0"/>
              <a:t> Express Route Service</a:t>
            </a:r>
          </a:p>
          <a:p>
            <a:r>
              <a:rPr lang="en-US" b="0" dirty="0"/>
              <a:t>Cloud DR using </a:t>
            </a:r>
            <a:r>
              <a:rPr lang="en-US" b="1" dirty="0"/>
              <a:t>Equinix</a:t>
            </a:r>
            <a:r>
              <a:rPr lang="en-US" b="0" dirty="0"/>
              <a:t> </a:t>
            </a:r>
          </a:p>
          <a:p>
            <a:r>
              <a:rPr lang="en-US" b="1" dirty="0"/>
              <a:t>Equinix</a:t>
            </a:r>
            <a:r>
              <a:rPr lang="en-US" b="0" dirty="0"/>
              <a:t> connectivity between AWS and Azure </a:t>
            </a:r>
          </a:p>
          <a:p>
            <a:r>
              <a:rPr lang="en-US" b="0" dirty="0"/>
              <a:t>High-Performance Encryption from </a:t>
            </a:r>
            <a:r>
              <a:rPr lang="en-US" b="1" dirty="0"/>
              <a:t>Equinix</a:t>
            </a:r>
            <a:r>
              <a:rPr lang="en-US" b="0" dirty="0"/>
              <a:t> to Azure </a:t>
            </a:r>
          </a:p>
          <a:p>
            <a:r>
              <a:rPr lang="en-US" b="0" dirty="0"/>
              <a:t>Extending the Cloud operating model to </a:t>
            </a:r>
            <a:r>
              <a:rPr lang="en-US" b="1" dirty="0"/>
              <a:t>Equinix</a:t>
            </a:r>
            <a:r>
              <a:rPr lang="en-US" b="0" dirty="0"/>
              <a:t> Edge locations</a:t>
            </a:r>
          </a:p>
          <a:p>
            <a:r>
              <a:rPr lang="en-US" b="0" dirty="0"/>
              <a:t>Extending Network and Micro-Segmentation across Clouds and </a:t>
            </a:r>
            <a:r>
              <a:rPr lang="en-US" b="1" dirty="0"/>
              <a:t>Equinix</a:t>
            </a:r>
            <a:r>
              <a:rPr lang="en-US" b="0" dirty="0"/>
              <a:t> Edge</a:t>
            </a:r>
          </a:p>
          <a:p>
            <a:r>
              <a:rPr lang="en-US" b="0" dirty="0"/>
              <a:t>Azure </a:t>
            </a:r>
            <a:r>
              <a:rPr lang="en-US" b="0" dirty="0" err="1"/>
              <a:t>vWAN</a:t>
            </a:r>
            <a:r>
              <a:rPr lang="en-US" b="0" dirty="0"/>
              <a:t>, AWS </a:t>
            </a:r>
            <a:r>
              <a:rPr lang="en-US" b="0" dirty="0" err="1"/>
              <a:t>CloudWAN</a:t>
            </a:r>
            <a:r>
              <a:rPr lang="en-US" b="0" dirty="0"/>
              <a:t>, GCP NCC etc. are single cloud options with limitations</a:t>
            </a:r>
          </a:p>
          <a:p>
            <a:r>
              <a:rPr lang="en-US" b="0" dirty="0"/>
              <a:t>Advanced BGP knobs / Advanced NAT / Mapped NAT / Overlapping IP Addresses </a:t>
            </a:r>
          </a:p>
          <a:p>
            <a:r>
              <a:rPr lang="en-US" b="0" dirty="0"/>
              <a:t>Single automation / terraform framework</a:t>
            </a:r>
          </a:p>
          <a:p>
            <a:endParaRPr lang="en-US" b="0" dirty="0"/>
          </a:p>
          <a:p>
            <a:endParaRPr lang="en-US" b="0" dirty="0"/>
          </a:p>
          <a:p>
            <a:pPr lvl="1"/>
            <a:endParaRPr lang="en-US" dirty="0"/>
          </a:p>
        </p:txBody>
      </p:sp>
    </p:spTree>
    <p:extLst>
      <p:ext uri="{BB962C8B-B14F-4D97-AF65-F5344CB8AC3E}">
        <p14:creationId xmlns:p14="http://schemas.microsoft.com/office/powerpoint/2010/main" val="3789540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C2AD985-CAF8-C44D-B823-4097C1F8C36B}"/>
              </a:ext>
            </a:extLst>
          </p:cNvPr>
          <p:cNvSpPr>
            <a:spLocks noGrp="1"/>
          </p:cNvSpPr>
          <p:nvPr>
            <p:ph type="title"/>
          </p:nvPr>
        </p:nvSpPr>
        <p:spPr/>
        <p:txBody>
          <a:bodyPr anchor="b">
            <a:normAutofit/>
          </a:bodyPr>
          <a:lstStyle/>
          <a:p>
            <a:r>
              <a:rPr lang="en-US" dirty="0"/>
              <a:t>Next: </a:t>
            </a:r>
            <a:r>
              <a:rPr lang="en-US"/>
              <a:t>Azure Networking 101</a:t>
            </a:r>
            <a:endParaRPr lang="en-US" dirty="0"/>
          </a:p>
        </p:txBody>
      </p:sp>
      <p:sp>
        <p:nvSpPr>
          <p:cNvPr id="2" name="Text Placeholder 1">
            <a:extLst>
              <a:ext uri="{FF2B5EF4-FFF2-40B4-BE49-F238E27FC236}">
                <a16:creationId xmlns:a16="http://schemas.microsoft.com/office/drawing/2014/main" id="{7B87D36E-70FD-9157-B3DE-BCB6B71D6456}"/>
              </a:ext>
            </a:extLst>
          </p:cNvPr>
          <p:cNvSpPr>
            <a:spLocks noGrp="1"/>
          </p:cNvSpPr>
          <p:nvPr>
            <p:ph type="body" sz="quarter" idx="10"/>
          </p:nvPr>
        </p:nvSpPr>
        <p:spPr/>
        <p:txBody>
          <a:bodyPr/>
          <a:lstStyle/>
          <a:p>
            <a:endParaRPr lang="en-US"/>
          </a:p>
        </p:txBody>
      </p:sp>
      <p:sp>
        <p:nvSpPr>
          <p:cNvPr id="4" name="Slide Number Placeholder 3" hidden="1">
            <a:extLst>
              <a:ext uri="{FF2B5EF4-FFF2-40B4-BE49-F238E27FC236}">
                <a16:creationId xmlns:a16="http://schemas.microsoft.com/office/drawing/2014/main" id="{7D67503E-A09D-F84A-864D-67CBA6228E6E}"/>
              </a:ext>
            </a:extLst>
          </p:cNvPr>
          <p:cNvSpPr>
            <a:spLocks noGrp="1"/>
          </p:cNvSpPr>
          <p:nvPr>
            <p:ph type="sldNum" sz="quarter" idx="4294967295"/>
          </p:nvPr>
        </p:nvSpPr>
        <p:spPr>
          <a:xfrm>
            <a:off x="11758613" y="6380163"/>
            <a:ext cx="433387" cy="290512"/>
          </a:xfrm>
          <a:prstGeom prst="roundRect">
            <a:avLst>
              <a:gd name="adj" fmla="val 50000"/>
            </a:avLst>
          </a:prstGeom>
          <a:noFill/>
          <a:ln w="6350">
            <a:solidFill>
              <a:schemeClr val="bg1"/>
            </a:solidFill>
          </a:ln>
        </p:spPr>
        <p:txBody>
          <a:bodyPr vert="horz" lIns="91440" tIns="45720" rIns="91440" bIns="45720" rtlCol="0" anchor="ctr"/>
          <a:lstStyle>
            <a:defPPr>
              <a:defRPr lang="en-US"/>
            </a:defPPr>
            <a:lvl1pPr marL="0" algn="ctr" defTabSz="914400" rtl="0" eaLnBrk="1" latinLnBrk="0" hangingPunct="1">
              <a:defRPr sz="900" b="0" i="0" kern="1200">
                <a:solidFill>
                  <a:schemeClr val="bg1"/>
                </a:solidFill>
                <a:latin typeface="Open Sans" panose="020B06060305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800"/>
              </a:spcAft>
            </a:pPr>
            <a:fld id="{4A70B06D-F489-48FF-A885-ABB74CD5C952}" type="slidenum">
              <a:rPr lang="en-US" smtClean="0"/>
              <a:pPr>
                <a:spcAft>
                  <a:spcPts val="800"/>
                </a:spcAft>
              </a:pPr>
              <a:t>24</a:t>
            </a:fld>
            <a:endParaRPr lang="en-US"/>
          </a:p>
        </p:txBody>
      </p:sp>
    </p:spTree>
    <p:extLst>
      <p:ext uri="{BB962C8B-B14F-4D97-AF65-F5344CB8AC3E}">
        <p14:creationId xmlns:p14="http://schemas.microsoft.com/office/powerpoint/2010/main" val="3797708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47040-23B4-446A-9F0D-22ADF9F98FF5}"/>
              </a:ext>
            </a:extLst>
          </p:cNvPr>
          <p:cNvSpPr>
            <a:spLocks noGrp="1"/>
          </p:cNvSpPr>
          <p:nvPr>
            <p:ph type="title"/>
          </p:nvPr>
        </p:nvSpPr>
        <p:spPr/>
        <p:txBody>
          <a:bodyPr/>
          <a:lstStyle/>
          <a:p>
            <a:r>
              <a:rPr lang="en-US"/>
              <a:t>AWS Region</a:t>
            </a:r>
          </a:p>
        </p:txBody>
      </p:sp>
      <p:pic>
        <p:nvPicPr>
          <p:cNvPr id="5" name="Picture 4" descr="Map&#10;&#10;Description automatically generated">
            <a:extLst>
              <a:ext uri="{FF2B5EF4-FFF2-40B4-BE49-F238E27FC236}">
                <a16:creationId xmlns:a16="http://schemas.microsoft.com/office/drawing/2014/main" id="{A21DD429-3A73-4462-A9B7-6B4F874591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0240" y="922530"/>
            <a:ext cx="9751519" cy="5366308"/>
          </a:xfrm>
          <a:prstGeom prst="rect">
            <a:avLst/>
          </a:prstGeom>
        </p:spPr>
      </p:pic>
      <p:sp>
        <p:nvSpPr>
          <p:cNvPr id="6" name="Rectangle 5">
            <a:extLst>
              <a:ext uri="{FF2B5EF4-FFF2-40B4-BE49-F238E27FC236}">
                <a16:creationId xmlns:a16="http://schemas.microsoft.com/office/drawing/2014/main" id="{1BF6D09A-2DCF-4401-B1DB-087F30179EE0}"/>
              </a:ext>
            </a:extLst>
          </p:cNvPr>
          <p:cNvSpPr/>
          <p:nvPr/>
        </p:nvSpPr>
        <p:spPr>
          <a:xfrm>
            <a:off x="1893217" y="1082570"/>
            <a:ext cx="8736683" cy="4692860"/>
          </a:xfrm>
          <a:prstGeom prst="rect">
            <a:avLst/>
          </a:prstGeom>
          <a:noFill/>
          <a:ln w="12700">
            <a:solidFill>
              <a:srgbClr val="CD2264"/>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solidFill>
                  <a:srgbClr val="CD2264"/>
                </a:solidFill>
                <a:latin typeface="Arial" panose="020B0604020202020204" pitchFamily="34" charset="0"/>
                <a:cs typeface="Arial" panose="020B0604020202020204" pitchFamily="34" charset="0"/>
              </a:rPr>
              <a:t>AWS account</a:t>
            </a:r>
          </a:p>
        </p:txBody>
      </p:sp>
      <p:pic>
        <p:nvPicPr>
          <p:cNvPr id="7" name="Graphic 6">
            <a:extLst>
              <a:ext uri="{FF2B5EF4-FFF2-40B4-BE49-F238E27FC236}">
                <a16:creationId xmlns:a16="http://schemas.microsoft.com/office/drawing/2014/main" id="{98AE9934-8991-41D6-818E-612C0F84863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93217" y="1082570"/>
            <a:ext cx="381000" cy="381000"/>
          </a:xfrm>
          <a:prstGeom prst="rect">
            <a:avLst/>
          </a:prstGeom>
        </p:spPr>
      </p:pic>
      <p:sp>
        <p:nvSpPr>
          <p:cNvPr id="8" name="Rectangle 7">
            <a:extLst>
              <a:ext uri="{FF2B5EF4-FFF2-40B4-BE49-F238E27FC236}">
                <a16:creationId xmlns:a16="http://schemas.microsoft.com/office/drawing/2014/main" id="{C07E3410-6CD1-4B16-91D5-7A77475B0B98}"/>
              </a:ext>
            </a:extLst>
          </p:cNvPr>
          <p:cNvSpPr/>
          <p:nvPr/>
        </p:nvSpPr>
        <p:spPr>
          <a:xfrm>
            <a:off x="5661498" y="3353271"/>
            <a:ext cx="749029" cy="504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A58FE6D-6FDC-49E9-9B2A-7883D44AC7E1}"/>
              </a:ext>
            </a:extLst>
          </p:cNvPr>
          <p:cNvSpPr/>
          <p:nvPr/>
        </p:nvSpPr>
        <p:spPr>
          <a:xfrm>
            <a:off x="1789888" y="954318"/>
            <a:ext cx="8044775" cy="5426527"/>
          </a:xfrm>
          <a:prstGeom prst="rect">
            <a:avLst/>
          </a:prstGeom>
          <a:noFill/>
          <a:ln w="12700">
            <a:solidFill>
              <a:srgbClr val="5B9CD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solidFill>
                  <a:srgbClr val="5B9CD5"/>
                </a:solidFill>
                <a:latin typeface="Arial" panose="020B0604020202020204" pitchFamily="34" charset="0"/>
                <a:cs typeface="Arial" panose="020B0604020202020204" pitchFamily="34" charset="0"/>
              </a:rPr>
              <a:t>AWS Region</a:t>
            </a:r>
          </a:p>
        </p:txBody>
      </p:sp>
      <p:pic>
        <p:nvPicPr>
          <p:cNvPr id="31" name="Graphic 30">
            <a:extLst>
              <a:ext uri="{FF2B5EF4-FFF2-40B4-BE49-F238E27FC236}">
                <a16:creationId xmlns:a16="http://schemas.microsoft.com/office/drawing/2014/main" id="{2F21E495-003A-4A3F-8D32-9A91FA8AE62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789888" y="957118"/>
            <a:ext cx="381000" cy="381000"/>
          </a:xfrm>
          <a:prstGeom prst="rect">
            <a:avLst/>
          </a:prstGeom>
        </p:spPr>
      </p:pic>
      <p:sp>
        <p:nvSpPr>
          <p:cNvPr id="32" name="TextBox 31">
            <a:extLst>
              <a:ext uri="{FF2B5EF4-FFF2-40B4-BE49-F238E27FC236}">
                <a16:creationId xmlns:a16="http://schemas.microsoft.com/office/drawing/2014/main" id="{603E99CA-A904-4C5C-BB55-4430D99C533F}"/>
              </a:ext>
            </a:extLst>
          </p:cNvPr>
          <p:cNvSpPr txBox="1"/>
          <p:nvPr/>
        </p:nvSpPr>
        <p:spPr>
          <a:xfrm>
            <a:off x="8380779" y="1947603"/>
            <a:ext cx="910890" cy="276999"/>
          </a:xfrm>
          <a:prstGeom prst="rect">
            <a:avLst/>
          </a:prstGeom>
          <a:noFill/>
        </p:spPr>
        <p:txBody>
          <a:bodyPr wrap="none" rtlCol="0">
            <a:spAutoFit/>
          </a:bodyPr>
          <a:lstStyle/>
          <a:p>
            <a:r>
              <a:rPr lang="en-US" sz="1200"/>
              <a:t>Data center</a:t>
            </a:r>
          </a:p>
        </p:txBody>
      </p:sp>
      <p:sp>
        <p:nvSpPr>
          <p:cNvPr id="33" name="Rectangle 32">
            <a:extLst>
              <a:ext uri="{FF2B5EF4-FFF2-40B4-BE49-F238E27FC236}">
                <a16:creationId xmlns:a16="http://schemas.microsoft.com/office/drawing/2014/main" id="{2A143474-0674-472C-A9E3-C73B27172C21}"/>
              </a:ext>
            </a:extLst>
          </p:cNvPr>
          <p:cNvSpPr/>
          <p:nvPr/>
        </p:nvSpPr>
        <p:spPr>
          <a:xfrm>
            <a:off x="6455504" y="1112996"/>
            <a:ext cx="3204061" cy="2495966"/>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b="1">
                <a:solidFill>
                  <a:srgbClr val="5B9CD5"/>
                </a:solidFill>
                <a:latin typeface="Arial" panose="020B0604020202020204" pitchFamily="34" charset="0"/>
                <a:cs typeface="Arial" panose="020B0604020202020204" pitchFamily="34" charset="0"/>
              </a:rPr>
              <a:t>Availability Zone</a:t>
            </a:r>
          </a:p>
        </p:txBody>
      </p:sp>
      <p:sp>
        <p:nvSpPr>
          <p:cNvPr id="34" name="Rectangle 33">
            <a:extLst>
              <a:ext uri="{FF2B5EF4-FFF2-40B4-BE49-F238E27FC236}">
                <a16:creationId xmlns:a16="http://schemas.microsoft.com/office/drawing/2014/main" id="{FFD7F61A-C11A-480A-9B71-76311C557E9F}"/>
              </a:ext>
            </a:extLst>
          </p:cNvPr>
          <p:cNvSpPr/>
          <p:nvPr/>
        </p:nvSpPr>
        <p:spPr>
          <a:xfrm>
            <a:off x="2092860" y="3353270"/>
            <a:ext cx="2673694" cy="2495966"/>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b="1">
                <a:solidFill>
                  <a:srgbClr val="5B9CD5"/>
                </a:solidFill>
                <a:latin typeface="Arial" panose="020B0604020202020204" pitchFamily="34" charset="0"/>
                <a:cs typeface="Arial" panose="020B0604020202020204" pitchFamily="34" charset="0"/>
              </a:rPr>
              <a:t>Availability Zone</a:t>
            </a:r>
          </a:p>
        </p:txBody>
      </p:sp>
      <p:cxnSp>
        <p:nvCxnSpPr>
          <p:cNvPr id="36" name="Straight Connector 35">
            <a:extLst>
              <a:ext uri="{FF2B5EF4-FFF2-40B4-BE49-F238E27FC236}">
                <a16:creationId xmlns:a16="http://schemas.microsoft.com/office/drawing/2014/main" id="{A803C647-43D7-40FA-B149-36AD68D8C2CC}"/>
              </a:ext>
            </a:extLst>
          </p:cNvPr>
          <p:cNvCxnSpPr>
            <a:stCxn id="16" idx="2"/>
            <a:endCxn id="23" idx="0"/>
          </p:cNvCxnSpPr>
          <p:nvPr/>
        </p:nvCxnSpPr>
        <p:spPr>
          <a:xfrm>
            <a:off x="7631349" y="2304821"/>
            <a:ext cx="0" cy="397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A4035D5-32C7-49B5-8178-9D016B0F09B1}"/>
              </a:ext>
            </a:extLst>
          </p:cNvPr>
          <p:cNvCxnSpPr>
            <a:cxnSpLocks/>
            <a:stCxn id="16" idx="3"/>
          </p:cNvCxnSpPr>
          <p:nvPr/>
        </p:nvCxnSpPr>
        <p:spPr>
          <a:xfrm>
            <a:off x="7996136" y="2013004"/>
            <a:ext cx="434501" cy="263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84D6E34-E97A-404A-A783-0F8CD5DFAE80}"/>
              </a:ext>
            </a:extLst>
          </p:cNvPr>
          <p:cNvCxnSpPr>
            <a:cxnSpLocks/>
            <a:endCxn id="23" idx="3"/>
          </p:cNvCxnSpPr>
          <p:nvPr/>
        </p:nvCxnSpPr>
        <p:spPr>
          <a:xfrm flipH="1">
            <a:off x="7996136" y="2609904"/>
            <a:ext cx="434501" cy="383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A45D7F2-2975-4362-BB22-2EB5F388850B}"/>
              </a:ext>
            </a:extLst>
          </p:cNvPr>
          <p:cNvCxnSpPr>
            <a:stCxn id="29" idx="2"/>
            <a:endCxn id="26" idx="0"/>
          </p:cNvCxnSpPr>
          <p:nvPr/>
        </p:nvCxnSpPr>
        <p:spPr>
          <a:xfrm>
            <a:off x="3237691" y="4548889"/>
            <a:ext cx="457200" cy="3266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9162A4-D1D7-451B-88D0-1EA8587CFD1E}"/>
              </a:ext>
            </a:extLst>
          </p:cNvPr>
          <p:cNvCxnSpPr/>
          <p:nvPr/>
        </p:nvCxnSpPr>
        <p:spPr>
          <a:xfrm flipV="1">
            <a:off x="4766554" y="3132306"/>
            <a:ext cx="1688950" cy="417442"/>
          </a:xfrm>
          <a:prstGeom prst="line">
            <a:avLst/>
          </a:prstGeom>
        </p:spPr>
        <p:style>
          <a:lnRef idx="1">
            <a:schemeClr val="accent1"/>
          </a:lnRef>
          <a:fillRef idx="0">
            <a:schemeClr val="accent1"/>
          </a:fillRef>
          <a:effectRef idx="0">
            <a:schemeClr val="accent1"/>
          </a:effectRef>
          <a:fontRef idx="minor">
            <a:schemeClr val="tx1"/>
          </a:fontRef>
        </p:style>
      </p:cxnSp>
      <p:pic>
        <p:nvPicPr>
          <p:cNvPr id="47" name="Graphic 12">
            <a:extLst>
              <a:ext uri="{FF2B5EF4-FFF2-40B4-BE49-F238E27FC236}">
                <a16:creationId xmlns:a16="http://schemas.microsoft.com/office/drawing/2014/main" id="{947AC775-EC28-4900-AD85-9113BDE1A37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40874" y="1805469"/>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Box 29">
            <a:extLst>
              <a:ext uri="{FF2B5EF4-FFF2-40B4-BE49-F238E27FC236}">
                <a16:creationId xmlns:a16="http://schemas.microsoft.com/office/drawing/2014/main" id="{C79016DB-E4E5-4BF7-856F-33AD1F98064C}"/>
              </a:ext>
            </a:extLst>
          </p:cNvPr>
          <p:cNvSpPr txBox="1">
            <a:spLocks noChangeArrowheads="1"/>
          </p:cNvSpPr>
          <p:nvPr/>
        </p:nvSpPr>
        <p:spPr bwMode="auto">
          <a:xfrm>
            <a:off x="4639249" y="2334107"/>
            <a:ext cx="10731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solidFill>
                  <a:srgbClr val="000000"/>
                </a:solidFill>
                <a:latin typeface="Arial" panose="020B0604020202020204" pitchFamily="34" charset="0"/>
                <a:cs typeface="Arial" panose="020B0604020202020204" pitchFamily="34" charset="0"/>
              </a:rPr>
              <a:t>Internet</a:t>
            </a:r>
          </a:p>
        </p:txBody>
      </p:sp>
      <p:sp>
        <p:nvSpPr>
          <p:cNvPr id="49" name="TextBox 35">
            <a:extLst>
              <a:ext uri="{FF2B5EF4-FFF2-40B4-BE49-F238E27FC236}">
                <a16:creationId xmlns:a16="http://schemas.microsoft.com/office/drawing/2014/main" id="{36D4225B-B87D-490F-92E2-636E70510BBE}"/>
              </a:ext>
            </a:extLst>
          </p:cNvPr>
          <p:cNvSpPr txBox="1">
            <a:spLocks noChangeArrowheads="1"/>
          </p:cNvSpPr>
          <p:nvPr/>
        </p:nvSpPr>
        <p:spPr bwMode="auto">
          <a:xfrm>
            <a:off x="5553270" y="4749793"/>
            <a:ext cx="1403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latin typeface="Arial" panose="020B0604020202020204" pitchFamily="34" charset="0"/>
                <a:ea typeface="Amazon Ember" panose="020B0603020204020204" pitchFamily="34" charset="0"/>
                <a:cs typeface="Arial" panose="020B0604020202020204" pitchFamily="34" charset="0"/>
              </a:rPr>
              <a:t>AWS Global Backbone</a:t>
            </a:r>
          </a:p>
        </p:txBody>
      </p:sp>
      <p:pic>
        <p:nvPicPr>
          <p:cNvPr id="50" name="Graphic 12">
            <a:extLst>
              <a:ext uri="{FF2B5EF4-FFF2-40B4-BE49-F238E27FC236}">
                <a16:creationId xmlns:a16="http://schemas.microsoft.com/office/drawing/2014/main" id="{522530FD-5741-4360-BE2B-FCB01B822A7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26345" y="429883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Rectangle 50">
            <a:extLst>
              <a:ext uri="{FF2B5EF4-FFF2-40B4-BE49-F238E27FC236}">
                <a16:creationId xmlns:a16="http://schemas.microsoft.com/office/drawing/2014/main" id="{18418F4F-5D40-40B4-9B96-EEB4BD79FE43}"/>
              </a:ext>
            </a:extLst>
          </p:cNvPr>
          <p:cNvSpPr/>
          <p:nvPr/>
        </p:nvSpPr>
        <p:spPr>
          <a:xfrm>
            <a:off x="5763665" y="4242087"/>
            <a:ext cx="998122" cy="9594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B1373B16-47E9-4F05-80A7-602E3380CB2B}"/>
              </a:ext>
            </a:extLst>
          </p:cNvPr>
          <p:cNvSpPr/>
          <p:nvPr/>
        </p:nvSpPr>
        <p:spPr>
          <a:xfrm>
            <a:off x="4639248" y="1731867"/>
            <a:ext cx="998122" cy="9594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AFDE6B8C-6BC8-459D-A773-B5CDC5213A47}"/>
              </a:ext>
            </a:extLst>
          </p:cNvPr>
          <p:cNvSpPr txBox="1"/>
          <p:nvPr/>
        </p:nvSpPr>
        <p:spPr>
          <a:xfrm>
            <a:off x="7175903" y="1486237"/>
            <a:ext cx="910890" cy="276999"/>
          </a:xfrm>
          <a:prstGeom prst="rect">
            <a:avLst/>
          </a:prstGeom>
          <a:noFill/>
        </p:spPr>
        <p:txBody>
          <a:bodyPr wrap="none" rtlCol="0">
            <a:spAutoFit/>
          </a:bodyPr>
          <a:lstStyle/>
          <a:p>
            <a:r>
              <a:rPr lang="en-US" sz="1200"/>
              <a:t>Data center</a:t>
            </a:r>
          </a:p>
        </p:txBody>
      </p:sp>
      <p:sp>
        <p:nvSpPr>
          <p:cNvPr id="54" name="TextBox 53">
            <a:extLst>
              <a:ext uri="{FF2B5EF4-FFF2-40B4-BE49-F238E27FC236}">
                <a16:creationId xmlns:a16="http://schemas.microsoft.com/office/drawing/2014/main" id="{007EB61B-708E-48E0-A170-F5B693476A5F}"/>
              </a:ext>
            </a:extLst>
          </p:cNvPr>
          <p:cNvSpPr txBox="1"/>
          <p:nvPr/>
        </p:nvSpPr>
        <p:spPr>
          <a:xfrm>
            <a:off x="7175903" y="3243754"/>
            <a:ext cx="910890" cy="276999"/>
          </a:xfrm>
          <a:prstGeom prst="rect">
            <a:avLst/>
          </a:prstGeom>
          <a:noFill/>
        </p:spPr>
        <p:txBody>
          <a:bodyPr wrap="none" rtlCol="0">
            <a:spAutoFit/>
          </a:bodyPr>
          <a:lstStyle/>
          <a:p>
            <a:r>
              <a:rPr lang="en-US" sz="1200"/>
              <a:t>Data center</a:t>
            </a:r>
          </a:p>
        </p:txBody>
      </p:sp>
      <p:sp>
        <p:nvSpPr>
          <p:cNvPr id="55" name="TextBox 54">
            <a:extLst>
              <a:ext uri="{FF2B5EF4-FFF2-40B4-BE49-F238E27FC236}">
                <a16:creationId xmlns:a16="http://schemas.microsoft.com/office/drawing/2014/main" id="{99FA0306-BC47-4155-97A8-3D3D240B8765}"/>
              </a:ext>
            </a:extLst>
          </p:cNvPr>
          <p:cNvSpPr txBox="1"/>
          <p:nvPr/>
        </p:nvSpPr>
        <p:spPr>
          <a:xfrm>
            <a:off x="2770609" y="3737263"/>
            <a:ext cx="910890" cy="276999"/>
          </a:xfrm>
          <a:prstGeom prst="rect">
            <a:avLst/>
          </a:prstGeom>
          <a:noFill/>
        </p:spPr>
        <p:txBody>
          <a:bodyPr wrap="none" rtlCol="0">
            <a:spAutoFit/>
          </a:bodyPr>
          <a:lstStyle/>
          <a:p>
            <a:r>
              <a:rPr lang="en-US" sz="1200"/>
              <a:t>Data center</a:t>
            </a:r>
          </a:p>
        </p:txBody>
      </p:sp>
      <p:sp>
        <p:nvSpPr>
          <p:cNvPr id="56" name="TextBox 55">
            <a:extLst>
              <a:ext uri="{FF2B5EF4-FFF2-40B4-BE49-F238E27FC236}">
                <a16:creationId xmlns:a16="http://schemas.microsoft.com/office/drawing/2014/main" id="{DFE78BCA-AEC1-40F2-A9AB-E6C115BD3D62}"/>
              </a:ext>
            </a:extLst>
          </p:cNvPr>
          <p:cNvSpPr txBox="1"/>
          <p:nvPr/>
        </p:nvSpPr>
        <p:spPr>
          <a:xfrm>
            <a:off x="3239445" y="5405935"/>
            <a:ext cx="910890" cy="276999"/>
          </a:xfrm>
          <a:prstGeom prst="rect">
            <a:avLst/>
          </a:prstGeom>
          <a:noFill/>
        </p:spPr>
        <p:txBody>
          <a:bodyPr wrap="none" rtlCol="0">
            <a:spAutoFit/>
          </a:bodyPr>
          <a:lstStyle/>
          <a:p>
            <a:r>
              <a:rPr lang="en-US" sz="1200"/>
              <a:t>Data center</a:t>
            </a:r>
          </a:p>
        </p:txBody>
      </p:sp>
      <p:cxnSp>
        <p:nvCxnSpPr>
          <p:cNvPr id="58" name="Straight Connector 57">
            <a:extLst>
              <a:ext uri="{FF2B5EF4-FFF2-40B4-BE49-F238E27FC236}">
                <a16:creationId xmlns:a16="http://schemas.microsoft.com/office/drawing/2014/main" id="{83E43FDA-9B10-4664-B419-F32C1D5BB3BB}"/>
              </a:ext>
            </a:extLst>
          </p:cNvPr>
          <p:cNvCxnSpPr>
            <a:endCxn id="52" idx="3"/>
          </p:cNvCxnSpPr>
          <p:nvPr/>
        </p:nvCxnSpPr>
        <p:spPr>
          <a:xfrm flipH="1">
            <a:off x="5637370" y="2175144"/>
            <a:ext cx="818134" cy="36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5E986C7D-EF0E-491C-869D-5BE3FB19AB66}"/>
              </a:ext>
            </a:extLst>
          </p:cNvPr>
          <p:cNvCxnSpPr/>
          <p:nvPr/>
        </p:nvCxnSpPr>
        <p:spPr>
          <a:xfrm flipV="1">
            <a:off x="3929840" y="2470826"/>
            <a:ext cx="709408" cy="882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82AEA87-FD54-4B5F-A3BE-1C9EC1698BBF}"/>
              </a:ext>
            </a:extLst>
          </p:cNvPr>
          <p:cNvCxnSpPr/>
          <p:nvPr/>
        </p:nvCxnSpPr>
        <p:spPr>
          <a:xfrm>
            <a:off x="4766554" y="4022122"/>
            <a:ext cx="997111" cy="374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13B587C-CA1F-4EE2-B13E-9A80059DF8BE}"/>
              </a:ext>
            </a:extLst>
          </p:cNvPr>
          <p:cNvCxnSpPr/>
          <p:nvPr/>
        </p:nvCxnSpPr>
        <p:spPr>
          <a:xfrm flipV="1">
            <a:off x="6553537" y="3616750"/>
            <a:ext cx="499656" cy="625337"/>
          </a:xfrm>
          <a:prstGeom prst="line">
            <a:avLst/>
          </a:prstGeom>
        </p:spPr>
        <p:style>
          <a:lnRef idx="1">
            <a:schemeClr val="accent1"/>
          </a:lnRef>
          <a:fillRef idx="0">
            <a:schemeClr val="accent1"/>
          </a:fillRef>
          <a:effectRef idx="0">
            <a:schemeClr val="accent1"/>
          </a:effectRef>
          <a:fontRef idx="minor">
            <a:schemeClr val="tx1"/>
          </a:fontRef>
        </p:style>
      </p:cxnSp>
      <p:pic>
        <p:nvPicPr>
          <p:cNvPr id="69" name="Graphic 68" descr="Magnifying glass with solid fill">
            <a:extLst>
              <a:ext uri="{FF2B5EF4-FFF2-40B4-BE49-F238E27FC236}">
                <a16:creationId xmlns:a16="http://schemas.microsoft.com/office/drawing/2014/main" id="{255E7960-F771-4414-994C-AEB96E92E36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200119" y="4446791"/>
            <a:ext cx="914400" cy="914400"/>
          </a:xfrm>
          <a:prstGeom prst="rect">
            <a:avLst/>
          </a:prstGeom>
        </p:spPr>
      </p:pic>
      <p:grpSp>
        <p:nvGrpSpPr>
          <p:cNvPr id="17" name="Group 16">
            <a:extLst>
              <a:ext uri="{FF2B5EF4-FFF2-40B4-BE49-F238E27FC236}">
                <a16:creationId xmlns:a16="http://schemas.microsoft.com/office/drawing/2014/main" id="{74240F7B-C75B-42E0-8BEC-180E8DDC9438}"/>
              </a:ext>
            </a:extLst>
          </p:cNvPr>
          <p:cNvGrpSpPr/>
          <p:nvPr/>
        </p:nvGrpSpPr>
        <p:grpSpPr>
          <a:xfrm>
            <a:off x="7266561" y="1721187"/>
            <a:ext cx="729575" cy="583634"/>
            <a:chOff x="6741268" y="246888"/>
            <a:chExt cx="729575" cy="583634"/>
          </a:xfrm>
        </p:grpSpPr>
        <p:pic>
          <p:nvPicPr>
            <p:cNvPr id="11" name="Graphic 17">
              <a:extLst>
                <a:ext uri="{FF2B5EF4-FFF2-40B4-BE49-F238E27FC236}">
                  <a16:creationId xmlns:a16="http://schemas.microsoft.com/office/drawing/2014/main" id="{FCAD7525-A4AF-426D-9F94-64780A39E21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1105" y="30375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a:extLst>
                <a:ext uri="{FF2B5EF4-FFF2-40B4-BE49-F238E27FC236}">
                  <a16:creationId xmlns:a16="http://schemas.microsoft.com/office/drawing/2014/main" id="{0884E9E7-0C20-446B-9F15-37AFB573AF52}"/>
                </a:ext>
              </a:extLst>
            </p:cNvPr>
            <p:cNvSpPr/>
            <p:nvPr/>
          </p:nvSpPr>
          <p:spPr>
            <a:xfrm>
              <a:off x="6741268" y="246888"/>
              <a:ext cx="729575" cy="58363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4F244A44-9B43-4E46-81F1-49CEE1019F94}"/>
              </a:ext>
            </a:extLst>
          </p:cNvPr>
          <p:cNvGrpSpPr/>
          <p:nvPr/>
        </p:nvGrpSpPr>
        <p:grpSpPr>
          <a:xfrm>
            <a:off x="8430638" y="2175144"/>
            <a:ext cx="729575" cy="583634"/>
            <a:chOff x="6741268" y="246888"/>
            <a:chExt cx="729575" cy="583634"/>
          </a:xfrm>
        </p:grpSpPr>
        <p:pic>
          <p:nvPicPr>
            <p:cNvPr id="19" name="Graphic 17">
              <a:extLst>
                <a:ext uri="{FF2B5EF4-FFF2-40B4-BE49-F238E27FC236}">
                  <a16:creationId xmlns:a16="http://schemas.microsoft.com/office/drawing/2014/main" id="{F1C8683E-B5D0-4BFD-A959-C2CA4FFA60E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1105" y="30375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9">
              <a:extLst>
                <a:ext uri="{FF2B5EF4-FFF2-40B4-BE49-F238E27FC236}">
                  <a16:creationId xmlns:a16="http://schemas.microsoft.com/office/drawing/2014/main" id="{93F7CDC6-33F8-4D84-B5C4-10D3DCF49A3E}"/>
                </a:ext>
              </a:extLst>
            </p:cNvPr>
            <p:cNvSpPr/>
            <p:nvPr/>
          </p:nvSpPr>
          <p:spPr>
            <a:xfrm>
              <a:off x="6741268" y="246888"/>
              <a:ext cx="729575" cy="58363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98A801D7-AB8E-4861-B33F-E6A5612C9088}"/>
              </a:ext>
            </a:extLst>
          </p:cNvPr>
          <p:cNvGrpSpPr/>
          <p:nvPr/>
        </p:nvGrpSpPr>
        <p:grpSpPr>
          <a:xfrm>
            <a:off x="7266561" y="2701911"/>
            <a:ext cx="729575" cy="583634"/>
            <a:chOff x="6741268" y="246888"/>
            <a:chExt cx="729575" cy="583634"/>
          </a:xfrm>
        </p:grpSpPr>
        <p:pic>
          <p:nvPicPr>
            <p:cNvPr id="22" name="Graphic 17">
              <a:extLst>
                <a:ext uri="{FF2B5EF4-FFF2-40B4-BE49-F238E27FC236}">
                  <a16:creationId xmlns:a16="http://schemas.microsoft.com/office/drawing/2014/main" id="{2E0C8AFD-3695-473C-9C21-9914F213C53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1105" y="30375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2">
              <a:extLst>
                <a:ext uri="{FF2B5EF4-FFF2-40B4-BE49-F238E27FC236}">
                  <a16:creationId xmlns:a16="http://schemas.microsoft.com/office/drawing/2014/main" id="{EEE5BC16-4BF7-4D50-95B9-4327B01D6E72}"/>
                </a:ext>
              </a:extLst>
            </p:cNvPr>
            <p:cNvSpPr/>
            <p:nvPr/>
          </p:nvSpPr>
          <p:spPr>
            <a:xfrm>
              <a:off x="6741268" y="246888"/>
              <a:ext cx="729575" cy="58363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B0AC0515-472A-4FAE-9D3E-4E885886DD72}"/>
              </a:ext>
            </a:extLst>
          </p:cNvPr>
          <p:cNvGrpSpPr/>
          <p:nvPr/>
        </p:nvGrpSpPr>
        <p:grpSpPr>
          <a:xfrm>
            <a:off x="2872903" y="3965255"/>
            <a:ext cx="729575" cy="583634"/>
            <a:chOff x="6741268" y="246888"/>
            <a:chExt cx="729575" cy="583634"/>
          </a:xfrm>
        </p:grpSpPr>
        <p:pic>
          <p:nvPicPr>
            <p:cNvPr id="28" name="Graphic 17">
              <a:extLst>
                <a:ext uri="{FF2B5EF4-FFF2-40B4-BE49-F238E27FC236}">
                  <a16:creationId xmlns:a16="http://schemas.microsoft.com/office/drawing/2014/main" id="{F3978FE0-0D02-406F-87AC-5217876566E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1105" y="30375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28">
              <a:extLst>
                <a:ext uri="{FF2B5EF4-FFF2-40B4-BE49-F238E27FC236}">
                  <a16:creationId xmlns:a16="http://schemas.microsoft.com/office/drawing/2014/main" id="{4953C836-ECC9-4746-A178-FA525F8766C9}"/>
                </a:ext>
              </a:extLst>
            </p:cNvPr>
            <p:cNvSpPr/>
            <p:nvPr/>
          </p:nvSpPr>
          <p:spPr>
            <a:xfrm>
              <a:off x="6741268" y="246888"/>
              <a:ext cx="729575" cy="58363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EE0978FC-D3F3-4B88-9216-FCAD81997C78}"/>
              </a:ext>
            </a:extLst>
          </p:cNvPr>
          <p:cNvGrpSpPr/>
          <p:nvPr/>
        </p:nvGrpSpPr>
        <p:grpSpPr>
          <a:xfrm>
            <a:off x="3330103" y="4875546"/>
            <a:ext cx="729575" cy="583634"/>
            <a:chOff x="6741268" y="246888"/>
            <a:chExt cx="729575" cy="583634"/>
          </a:xfrm>
        </p:grpSpPr>
        <p:pic>
          <p:nvPicPr>
            <p:cNvPr id="25" name="Graphic 17">
              <a:extLst>
                <a:ext uri="{FF2B5EF4-FFF2-40B4-BE49-F238E27FC236}">
                  <a16:creationId xmlns:a16="http://schemas.microsoft.com/office/drawing/2014/main" id="{9CAE04F4-9E3E-4C5A-8DB6-017CBD4C2E4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1105" y="30375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25">
              <a:extLst>
                <a:ext uri="{FF2B5EF4-FFF2-40B4-BE49-F238E27FC236}">
                  <a16:creationId xmlns:a16="http://schemas.microsoft.com/office/drawing/2014/main" id="{856A190F-813A-4F8E-9EBC-93FEFC717D1B}"/>
                </a:ext>
              </a:extLst>
            </p:cNvPr>
            <p:cNvSpPr/>
            <p:nvPr/>
          </p:nvSpPr>
          <p:spPr>
            <a:xfrm>
              <a:off x="6741268" y="246888"/>
              <a:ext cx="729575" cy="58363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57429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2000" fill="hold"/>
                                        <p:tgtEl>
                                          <p:spTgt spid="5"/>
                                        </p:tgtEl>
                                      </p:cBhvr>
                                      <p:by x="500000" y="500000"/>
                                    </p:animScale>
                                  </p:childTnLst>
                                </p:cTn>
                              </p:par>
                              <p:par>
                                <p:cTn id="7" presetID="42" presetClass="path" presetSubtype="0" accel="50000" decel="50000" fill="hold" nodeType="withEffect">
                                  <p:stCondLst>
                                    <p:cond delay="0"/>
                                  </p:stCondLst>
                                  <p:childTnLst>
                                    <p:animMotion origin="layout" path="M 0 -4.44444E-6 L 0.83359 0.47431 " pathEditMode="relative" rAng="0" ptsTypes="AA">
                                      <p:cBhvr>
                                        <p:cTn id="8" dur="2000" fill="hold"/>
                                        <p:tgtEl>
                                          <p:spTgt spid="5"/>
                                        </p:tgtEl>
                                        <p:attrNameLst>
                                          <p:attrName>ppt_x</p:attrName>
                                          <p:attrName>ppt_y</p:attrName>
                                        </p:attrNameLst>
                                      </p:cBhvr>
                                      <p:rCtr x="41680" y="23704"/>
                                    </p:animMotion>
                                  </p:childTnLst>
                                </p:cTn>
                              </p:par>
                            </p:childTnLst>
                          </p:cTn>
                        </p:par>
                        <p:par>
                          <p:cTn id="9" fill="hold">
                            <p:stCondLst>
                              <p:cond delay="2000"/>
                            </p:stCondLst>
                            <p:childTnLst>
                              <p:par>
                                <p:cTn id="10" presetID="53" presetClass="entr" presetSubtype="16"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par>
                          <p:cTn id="15" fill="hold">
                            <p:stCondLst>
                              <p:cond delay="2500"/>
                            </p:stCondLst>
                            <p:childTnLst>
                              <p:par>
                                <p:cTn id="16" presetID="2" presetClass="entr" presetSubtype="4" fill="hold" nodeType="afterEffect">
                                  <p:stCondLst>
                                    <p:cond delay="0"/>
                                  </p:stCondLst>
                                  <p:childTnLst>
                                    <p:set>
                                      <p:cBhvr>
                                        <p:cTn id="17" dur="1" fill="hold">
                                          <p:stCondLst>
                                            <p:cond delay="0"/>
                                          </p:stCondLst>
                                        </p:cTn>
                                        <p:tgtEl>
                                          <p:spTgt spid="69"/>
                                        </p:tgtEl>
                                        <p:attrNameLst>
                                          <p:attrName>style.visibility</p:attrName>
                                        </p:attrNameLst>
                                      </p:cBhvr>
                                      <p:to>
                                        <p:strVal val="visible"/>
                                      </p:to>
                                    </p:set>
                                    <p:anim calcmode="lin" valueType="num">
                                      <p:cBhvr additive="base">
                                        <p:cTn id="18" dur="500" fill="hold"/>
                                        <p:tgtEl>
                                          <p:spTgt spid="69"/>
                                        </p:tgtEl>
                                        <p:attrNameLst>
                                          <p:attrName>ppt_x</p:attrName>
                                        </p:attrNameLst>
                                      </p:cBhvr>
                                      <p:tavLst>
                                        <p:tav tm="0">
                                          <p:val>
                                            <p:strVal val="#ppt_x"/>
                                          </p:val>
                                        </p:tav>
                                        <p:tav tm="100000">
                                          <p:val>
                                            <p:strVal val="#ppt_x"/>
                                          </p:val>
                                        </p:tav>
                                      </p:tavLst>
                                    </p:anim>
                                    <p:anim calcmode="lin" valueType="num">
                                      <p:cBhvr additive="base">
                                        <p:cTn id="19" dur="500" fill="hold"/>
                                        <p:tgtEl>
                                          <p:spTgt spid="69"/>
                                        </p:tgtEl>
                                        <p:attrNameLst>
                                          <p:attrName>ppt_y</p:attrName>
                                        </p:attrNameLst>
                                      </p:cBhvr>
                                      <p:tavLst>
                                        <p:tav tm="0">
                                          <p:val>
                                            <p:strVal val="1+#ppt_h/2"/>
                                          </p:val>
                                        </p:tav>
                                        <p:tav tm="100000">
                                          <p:val>
                                            <p:strVal val="#ppt_y"/>
                                          </p:val>
                                        </p:tav>
                                      </p:tavLst>
                                    </p:anim>
                                  </p:childTnLst>
                                </p:cTn>
                              </p:par>
                            </p:childTnLst>
                          </p:cTn>
                        </p:par>
                        <p:par>
                          <p:cTn id="20" fill="hold">
                            <p:stCondLst>
                              <p:cond delay="3000"/>
                            </p:stCondLst>
                            <p:childTnLst>
                              <p:par>
                                <p:cTn id="21" presetID="37" presetClass="path" presetSubtype="0" accel="50000" decel="50000" fill="hold" nodeType="afterEffect">
                                  <p:stCondLst>
                                    <p:cond delay="0"/>
                                  </p:stCondLst>
                                  <p:childTnLst>
                                    <p:animMotion origin="layout" path="M -0.00755 -0.00996 L -0.05469 -0.02662 C -0.06472 -0.0294 -0.07683 -0.04005 -0.08777 -0.05602 C -0.09974 -0.07385 -0.10821 -0.09167 -0.11185 -0.10834 L -0.13047 -0.18658 " pathEditMode="relative" rAng="2340000" ptsTypes="AAAAA">
                                      <p:cBhvr>
                                        <p:cTn id="22" dur="2000" fill="hold"/>
                                        <p:tgtEl>
                                          <p:spTgt spid="69"/>
                                        </p:tgtEl>
                                        <p:attrNameLst>
                                          <p:attrName>ppt_x</p:attrName>
                                          <p:attrName>ppt_y</p:attrName>
                                        </p:attrNameLst>
                                      </p:cBhvr>
                                      <p:rCtr x="-7096" y="-6759"/>
                                    </p:animMotion>
                                  </p:childTnLst>
                                </p:cTn>
                              </p:par>
                            </p:childTnLst>
                          </p:cTn>
                        </p:par>
                        <p:par>
                          <p:cTn id="23" fill="hold">
                            <p:stCondLst>
                              <p:cond delay="5000"/>
                            </p:stCondLst>
                            <p:childTnLst>
                              <p:par>
                                <p:cTn id="24" presetID="14" presetClass="exit" presetSubtype="10" fill="hold" nodeType="afterEffect">
                                  <p:stCondLst>
                                    <p:cond delay="0"/>
                                  </p:stCondLst>
                                  <p:childTnLst>
                                    <p:animEffect transition="out" filter="randombar(horizontal)">
                                      <p:cBhvr>
                                        <p:cTn id="25" dur="500"/>
                                        <p:tgtEl>
                                          <p:spTgt spid="69"/>
                                        </p:tgtEl>
                                      </p:cBhvr>
                                    </p:animEffect>
                                    <p:set>
                                      <p:cBhvr>
                                        <p:cTn id="26" dur="1" fill="hold">
                                          <p:stCondLst>
                                            <p:cond delay="499"/>
                                          </p:stCondLst>
                                        </p:cTn>
                                        <p:tgtEl>
                                          <p:spTgt spid="69"/>
                                        </p:tgtEl>
                                        <p:attrNameLst>
                                          <p:attrName>style.visibility</p:attrName>
                                        </p:attrNameLst>
                                      </p:cBhvr>
                                      <p:to>
                                        <p:strVal val="hidden"/>
                                      </p:to>
                                    </p:set>
                                  </p:childTnLst>
                                </p:cTn>
                              </p:par>
                            </p:childTnLst>
                          </p:cTn>
                        </p:par>
                        <p:par>
                          <p:cTn id="27" fill="hold">
                            <p:stCondLst>
                              <p:cond delay="5500"/>
                            </p:stCondLst>
                            <p:childTnLst>
                              <p:par>
                                <p:cTn id="28" presetID="6" presetClass="emph" presetSubtype="0" fill="hold" grpId="1" nodeType="afterEffect">
                                  <p:stCondLst>
                                    <p:cond delay="0"/>
                                  </p:stCondLst>
                                  <p:childTnLst>
                                    <p:animScale>
                                      <p:cBhvr>
                                        <p:cTn id="29" dur="2000" fill="hold"/>
                                        <p:tgtEl>
                                          <p:spTgt spid="8"/>
                                        </p:tgtEl>
                                      </p:cBhvr>
                                      <p:by x="1200000" y="1200000"/>
                                    </p:animScale>
                                  </p:childTnLst>
                                </p:cTn>
                              </p:par>
                            </p:childTnLst>
                          </p:cTn>
                        </p:par>
                        <p:par>
                          <p:cTn id="30" fill="hold">
                            <p:stCondLst>
                              <p:cond delay="7500"/>
                            </p:stCondLst>
                            <p:childTnLst>
                              <p:par>
                                <p:cTn id="31" presetID="22" presetClass="entr" presetSubtype="4"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ipe(down)">
                                      <p:cBhvr>
                                        <p:cTn id="33" dur="500"/>
                                        <p:tgtEl>
                                          <p:spTgt spid="30"/>
                                        </p:tgtEl>
                                      </p:cBhvr>
                                    </p:animEffect>
                                  </p:childTnLst>
                                </p:cTn>
                              </p:par>
                            </p:childTnLst>
                          </p:cTn>
                        </p:par>
                        <p:par>
                          <p:cTn id="34" fill="hold">
                            <p:stCondLst>
                              <p:cond delay="8000"/>
                            </p:stCondLst>
                            <p:childTnLst>
                              <p:par>
                                <p:cTn id="35" presetID="22" presetClass="entr" presetSubtype="4" fill="hold" nodeType="after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down)">
                                      <p:cBhvr>
                                        <p:cTn id="37" dur="500"/>
                                        <p:tgtEl>
                                          <p:spTgt spid="31"/>
                                        </p:tgtEl>
                                      </p:cBhvr>
                                    </p:animEffect>
                                  </p:childTnLst>
                                </p:cTn>
                              </p:par>
                            </p:childTnLst>
                          </p:cTn>
                        </p:par>
                        <p:par>
                          <p:cTn id="38" fill="hold">
                            <p:stCondLst>
                              <p:cond delay="8500"/>
                            </p:stCondLst>
                            <p:childTnLst>
                              <p:par>
                                <p:cTn id="39" presetID="22" presetClass="entr" presetSubtype="4" fill="hold"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down)">
                                      <p:cBhvr>
                                        <p:cTn id="41" dur="500"/>
                                        <p:tgtEl>
                                          <p:spTgt spid="17"/>
                                        </p:tgtEl>
                                      </p:cBhvr>
                                    </p:animEffect>
                                  </p:childTnLst>
                                </p:cTn>
                              </p:par>
                            </p:childTnLst>
                          </p:cTn>
                        </p:par>
                        <p:par>
                          <p:cTn id="42" fill="hold">
                            <p:stCondLst>
                              <p:cond delay="9000"/>
                            </p:stCondLst>
                            <p:childTnLst>
                              <p:par>
                                <p:cTn id="43" presetID="22" presetClass="entr" presetSubtype="4" fill="hold"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down)">
                                      <p:cBhvr>
                                        <p:cTn id="45" dur="500"/>
                                        <p:tgtEl>
                                          <p:spTgt spid="18"/>
                                        </p:tgtEl>
                                      </p:cBhvr>
                                    </p:animEffect>
                                  </p:childTnLst>
                                </p:cTn>
                              </p:par>
                            </p:childTnLst>
                          </p:cTn>
                        </p:par>
                        <p:par>
                          <p:cTn id="46" fill="hold">
                            <p:stCondLst>
                              <p:cond delay="9500"/>
                            </p:stCondLst>
                            <p:childTnLst>
                              <p:par>
                                <p:cTn id="47" presetID="22" presetClass="entr" presetSubtype="4" fill="hold" nodeType="after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down)">
                                      <p:cBhvr>
                                        <p:cTn id="49" dur="500"/>
                                        <p:tgtEl>
                                          <p:spTgt spid="21"/>
                                        </p:tgtEl>
                                      </p:cBhvr>
                                    </p:animEffect>
                                  </p:childTnLst>
                                </p:cTn>
                              </p:par>
                            </p:childTnLst>
                          </p:cTn>
                        </p:par>
                        <p:par>
                          <p:cTn id="50" fill="hold">
                            <p:stCondLst>
                              <p:cond delay="10000"/>
                            </p:stCondLst>
                            <p:childTnLst>
                              <p:par>
                                <p:cTn id="51" presetID="22" presetClass="entr" presetSubtype="4" fill="hold" nodeType="after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wipe(down)">
                                      <p:cBhvr>
                                        <p:cTn id="53" dur="500"/>
                                        <p:tgtEl>
                                          <p:spTgt spid="27"/>
                                        </p:tgtEl>
                                      </p:cBhvr>
                                    </p:animEffect>
                                  </p:childTnLst>
                                </p:cTn>
                              </p:par>
                            </p:childTnLst>
                          </p:cTn>
                        </p:par>
                        <p:par>
                          <p:cTn id="54" fill="hold">
                            <p:stCondLst>
                              <p:cond delay="10500"/>
                            </p:stCondLst>
                            <p:childTnLst>
                              <p:par>
                                <p:cTn id="55" presetID="22" presetClass="entr" presetSubtype="4" fill="hold"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down)">
                                      <p:cBhvr>
                                        <p:cTn id="57" dur="500"/>
                                        <p:tgtEl>
                                          <p:spTgt spid="24"/>
                                        </p:tgtEl>
                                      </p:cBhvr>
                                    </p:animEffect>
                                  </p:childTnLst>
                                </p:cTn>
                              </p:par>
                            </p:childTnLst>
                          </p:cTn>
                        </p:par>
                        <p:par>
                          <p:cTn id="58" fill="hold">
                            <p:stCondLst>
                              <p:cond delay="11000"/>
                            </p:stCondLst>
                            <p:childTnLst>
                              <p:par>
                                <p:cTn id="59" presetID="22" presetClass="entr" presetSubtype="4" fill="hold" nodeType="after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wipe(down)">
                                      <p:cBhvr>
                                        <p:cTn id="61" dur="500"/>
                                        <p:tgtEl>
                                          <p:spTgt spid="36"/>
                                        </p:tgtEl>
                                      </p:cBhvr>
                                    </p:animEffect>
                                  </p:childTnLst>
                                </p:cTn>
                              </p:par>
                            </p:childTnLst>
                          </p:cTn>
                        </p:par>
                        <p:par>
                          <p:cTn id="62" fill="hold">
                            <p:stCondLst>
                              <p:cond delay="11500"/>
                            </p:stCondLst>
                            <p:childTnLst>
                              <p:par>
                                <p:cTn id="63" presetID="22" presetClass="entr" presetSubtype="4" fill="hold" nodeType="afterEffect">
                                  <p:stCondLst>
                                    <p:cond delay="0"/>
                                  </p:stCondLst>
                                  <p:childTnLst>
                                    <p:set>
                                      <p:cBhvr>
                                        <p:cTn id="64" dur="1" fill="hold">
                                          <p:stCondLst>
                                            <p:cond delay="0"/>
                                          </p:stCondLst>
                                        </p:cTn>
                                        <p:tgtEl>
                                          <p:spTgt spid="38"/>
                                        </p:tgtEl>
                                        <p:attrNameLst>
                                          <p:attrName>style.visibility</p:attrName>
                                        </p:attrNameLst>
                                      </p:cBhvr>
                                      <p:to>
                                        <p:strVal val="visible"/>
                                      </p:to>
                                    </p:set>
                                    <p:animEffect transition="in" filter="wipe(down)">
                                      <p:cBhvr>
                                        <p:cTn id="65" dur="500"/>
                                        <p:tgtEl>
                                          <p:spTgt spid="38"/>
                                        </p:tgtEl>
                                      </p:cBhvr>
                                    </p:animEffect>
                                  </p:childTnLst>
                                </p:cTn>
                              </p:par>
                            </p:childTnLst>
                          </p:cTn>
                        </p:par>
                        <p:par>
                          <p:cTn id="66" fill="hold">
                            <p:stCondLst>
                              <p:cond delay="12000"/>
                            </p:stCondLst>
                            <p:childTnLst>
                              <p:par>
                                <p:cTn id="67" presetID="22" presetClass="entr" presetSubtype="4" fill="hold" nodeType="afterEffect">
                                  <p:stCondLst>
                                    <p:cond delay="0"/>
                                  </p:stCondLst>
                                  <p:childTnLst>
                                    <p:set>
                                      <p:cBhvr>
                                        <p:cTn id="68" dur="1" fill="hold">
                                          <p:stCondLst>
                                            <p:cond delay="0"/>
                                          </p:stCondLst>
                                        </p:cTn>
                                        <p:tgtEl>
                                          <p:spTgt spid="40"/>
                                        </p:tgtEl>
                                        <p:attrNameLst>
                                          <p:attrName>style.visibility</p:attrName>
                                        </p:attrNameLst>
                                      </p:cBhvr>
                                      <p:to>
                                        <p:strVal val="visible"/>
                                      </p:to>
                                    </p:set>
                                    <p:animEffect transition="in" filter="wipe(down)">
                                      <p:cBhvr>
                                        <p:cTn id="69" dur="500"/>
                                        <p:tgtEl>
                                          <p:spTgt spid="40"/>
                                        </p:tgtEl>
                                      </p:cBhvr>
                                    </p:animEffect>
                                  </p:childTnLst>
                                </p:cTn>
                              </p:par>
                            </p:childTnLst>
                          </p:cTn>
                        </p:par>
                        <p:par>
                          <p:cTn id="70" fill="hold">
                            <p:stCondLst>
                              <p:cond delay="12500"/>
                            </p:stCondLst>
                            <p:childTnLst>
                              <p:par>
                                <p:cTn id="71" presetID="22" presetClass="entr" presetSubtype="4" fill="hold" nodeType="after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wipe(down)">
                                      <p:cBhvr>
                                        <p:cTn id="73" dur="500"/>
                                        <p:tgtEl>
                                          <p:spTgt spid="44"/>
                                        </p:tgtEl>
                                      </p:cBhvr>
                                    </p:animEffect>
                                  </p:childTnLst>
                                </p:cTn>
                              </p:par>
                            </p:childTnLst>
                          </p:cTn>
                        </p:par>
                        <p:par>
                          <p:cTn id="74" fill="hold">
                            <p:stCondLst>
                              <p:cond delay="13000"/>
                            </p:stCondLst>
                            <p:childTnLst>
                              <p:par>
                                <p:cTn id="75" presetID="22" presetClass="entr" presetSubtype="4" fill="hold" grpId="0" nodeType="afterEffect">
                                  <p:stCondLst>
                                    <p:cond delay="0"/>
                                  </p:stCondLst>
                                  <p:childTnLst>
                                    <p:set>
                                      <p:cBhvr>
                                        <p:cTn id="76" dur="1" fill="hold">
                                          <p:stCondLst>
                                            <p:cond delay="0"/>
                                          </p:stCondLst>
                                        </p:cTn>
                                        <p:tgtEl>
                                          <p:spTgt spid="52"/>
                                        </p:tgtEl>
                                        <p:attrNameLst>
                                          <p:attrName>style.visibility</p:attrName>
                                        </p:attrNameLst>
                                      </p:cBhvr>
                                      <p:to>
                                        <p:strVal val="visible"/>
                                      </p:to>
                                    </p:set>
                                    <p:animEffect transition="in" filter="wipe(down)">
                                      <p:cBhvr>
                                        <p:cTn id="77" dur="500"/>
                                        <p:tgtEl>
                                          <p:spTgt spid="52"/>
                                        </p:tgtEl>
                                      </p:cBhvr>
                                    </p:animEffect>
                                  </p:childTnLst>
                                </p:cTn>
                              </p:par>
                            </p:childTnLst>
                          </p:cTn>
                        </p:par>
                        <p:par>
                          <p:cTn id="78" fill="hold">
                            <p:stCondLst>
                              <p:cond delay="13500"/>
                            </p:stCondLst>
                            <p:childTnLst>
                              <p:par>
                                <p:cTn id="79" presetID="22" presetClass="entr" presetSubtype="4" fill="hold" nodeType="afterEffect">
                                  <p:stCondLst>
                                    <p:cond delay="0"/>
                                  </p:stCondLst>
                                  <p:childTnLst>
                                    <p:set>
                                      <p:cBhvr>
                                        <p:cTn id="80" dur="1" fill="hold">
                                          <p:stCondLst>
                                            <p:cond delay="0"/>
                                          </p:stCondLst>
                                        </p:cTn>
                                        <p:tgtEl>
                                          <p:spTgt spid="47"/>
                                        </p:tgtEl>
                                        <p:attrNameLst>
                                          <p:attrName>style.visibility</p:attrName>
                                        </p:attrNameLst>
                                      </p:cBhvr>
                                      <p:to>
                                        <p:strVal val="visible"/>
                                      </p:to>
                                    </p:set>
                                    <p:animEffect transition="in" filter="wipe(down)">
                                      <p:cBhvr>
                                        <p:cTn id="81" dur="500"/>
                                        <p:tgtEl>
                                          <p:spTgt spid="47"/>
                                        </p:tgtEl>
                                      </p:cBhvr>
                                    </p:animEffect>
                                  </p:childTnLst>
                                </p:cTn>
                              </p:par>
                            </p:childTnLst>
                          </p:cTn>
                        </p:par>
                        <p:par>
                          <p:cTn id="82" fill="hold">
                            <p:stCondLst>
                              <p:cond delay="14000"/>
                            </p:stCondLst>
                            <p:childTnLst>
                              <p:par>
                                <p:cTn id="83" presetID="22" presetClass="entr" presetSubtype="4" fill="hold" grpId="0" nodeType="after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wipe(down)">
                                      <p:cBhvr>
                                        <p:cTn id="85" dur="500"/>
                                        <p:tgtEl>
                                          <p:spTgt spid="48"/>
                                        </p:tgtEl>
                                      </p:cBhvr>
                                    </p:animEffect>
                                  </p:childTnLst>
                                </p:cTn>
                              </p:par>
                            </p:childTnLst>
                          </p:cTn>
                        </p:par>
                        <p:par>
                          <p:cTn id="86" fill="hold">
                            <p:stCondLst>
                              <p:cond delay="14500"/>
                            </p:stCondLst>
                            <p:childTnLst>
                              <p:par>
                                <p:cTn id="87" presetID="22" presetClass="entr" presetSubtype="4" fill="hold" grpId="0" nodeType="afterEffect">
                                  <p:stCondLst>
                                    <p:cond delay="0"/>
                                  </p:stCondLst>
                                  <p:childTnLst>
                                    <p:set>
                                      <p:cBhvr>
                                        <p:cTn id="88" dur="1" fill="hold">
                                          <p:stCondLst>
                                            <p:cond delay="0"/>
                                          </p:stCondLst>
                                        </p:cTn>
                                        <p:tgtEl>
                                          <p:spTgt spid="51"/>
                                        </p:tgtEl>
                                        <p:attrNameLst>
                                          <p:attrName>style.visibility</p:attrName>
                                        </p:attrNameLst>
                                      </p:cBhvr>
                                      <p:to>
                                        <p:strVal val="visible"/>
                                      </p:to>
                                    </p:set>
                                    <p:animEffect transition="in" filter="wipe(down)">
                                      <p:cBhvr>
                                        <p:cTn id="89" dur="500"/>
                                        <p:tgtEl>
                                          <p:spTgt spid="51"/>
                                        </p:tgtEl>
                                      </p:cBhvr>
                                    </p:animEffect>
                                  </p:childTnLst>
                                </p:cTn>
                              </p:par>
                            </p:childTnLst>
                          </p:cTn>
                        </p:par>
                        <p:par>
                          <p:cTn id="90" fill="hold">
                            <p:stCondLst>
                              <p:cond delay="15000"/>
                            </p:stCondLst>
                            <p:childTnLst>
                              <p:par>
                                <p:cTn id="91" presetID="22" presetClass="entr" presetSubtype="4" fill="hold" nodeType="afterEffect">
                                  <p:stCondLst>
                                    <p:cond delay="0"/>
                                  </p:stCondLst>
                                  <p:childTnLst>
                                    <p:set>
                                      <p:cBhvr>
                                        <p:cTn id="92" dur="1" fill="hold">
                                          <p:stCondLst>
                                            <p:cond delay="0"/>
                                          </p:stCondLst>
                                        </p:cTn>
                                        <p:tgtEl>
                                          <p:spTgt spid="50"/>
                                        </p:tgtEl>
                                        <p:attrNameLst>
                                          <p:attrName>style.visibility</p:attrName>
                                        </p:attrNameLst>
                                      </p:cBhvr>
                                      <p:to>
                                        <p:strVal val="visible"/>
                                      </p:to>
                                    </p:set>
                                    <p:animEffect transition="in" filter="wipe(down)">
                                      <p:cBhvr>
                                        <p:cTn id="93" dur="500"/>
                                        <p:tgtEl>
                                          <p:spTgt spid="50"/>
                                        </p:tgtEl>
                                      </p:cBhvr>
                                    </p:animEffect>
                                  </p:childTnLst>
                                </p:cTn>
                              </p:par>
                            </p:childTnLst>
                          </p:cTn>
                        </p:par>
                        <p:par>
                          <p:cTn id="94" fill="hold">
                            <p:stCondLst>
                              <p:cond delay="15500"/>
                            </p:stCondLst>
                            <p:childTnLst>
                              <p:par>
                                <p:cTn id="95" presetID="22" presetClass="entr" presetSubtype="4" fill="hold" grpId="0" nodeType="afterEffect">
                                  <p:stCondLst>
                                    <p:cond delay="0"/>
                                  </p:stCondLst>
                                  <p:childTnLst>
                                    <p:set>
                                      <p:cBhvr>
                                        <p:cTn id="96" dur="1" fill="hold">
                                          <p:stCondLst>
                                            <p:cond delay="0"/>
                                          </p:stCondLst>
                                        </p:cTn>
                                        <p:tgtEl>
                                          <p:spTgt spid="49"/>
                                        </p:tgtEl>
                                        <p:attrNameLst>
                                          <p:attrName>style.visibility</p:attrName>
                                        </p:attrNameLst>
                                      </p:cBhvr>
                                      <p:to>
                                        <p:strVal val="visible"/>
                                      </p:to>
                                    </p:set>
                                    <p:animEffect transition="in" filter="wipe(down)">
                                      <p:cBhvr>
                                        <p:cTn id="97" dur="500"/>
                                        <p:tgtEl>
                                          <p:spTgt spid="49"/>
                                        </p:tgtEl>
                                      </p:cBhvr>
                                    </p:animEffect>
                                  </p:childTnLst>
                                </p:cTn>
                              </p:par>
                            </p:childTnLst>
                          </p:cTn>
                        </p:par>
                        <p:par>
                          <p:cTn id="98" fill="hold">
                            <p:stCondLst>
                              <p:cond delay="16000"/>
                            </p:stCondLst>
                            <p:childTnLst>
                              <p:par>
                                <p:cTn id="99" presetID="22" presetClass="entr" presetSubtype="4" fill="hold" grpId="0" nodeType="afterEffect">
                                  <p:stCondLst>
                                    <p:cond delay="0"/>
                                  </p:stCondLst>
                                  <p:childTnLst>
                                    <p:set>
                                      <p:cBhvr>
                                        <p:cTn id="100" dur="1" fill="hold">
                                          <p:stCondLst>
                                            <p:cond delay="0"/>
                                          </p:stCondLst>
                                        </p:cTn>
                                        <p:tgtEl>
                                          <p:spTgt spid="53"/>
                                        </p:tgtEl>
                                        <p:attrNameLst>
                                          <p:attrName>style.visibility</p:attrName>
                                        </p:attrNameLst>
                                      </p:cBhvr>
                                      <p:to>
                                        <p:strVal val="visible"/>
                                      </p:to>
                                    </p:set>
                                    <p:animEffect transition="in" filter="wipe(down)">
                                      <p:cBhvr>
                                        <p:cTn id="101" dur="500"/>
                                        <p:tgtEl>
                                          <p:spTgt spid="53"/>
                                        </p:tgtEl>
                                      </p:cBhvr>
                                    </p:animEffect>
                                  </p:childTnLst>
                                </p:cTn>
                              </p:par>
                            </p:childTnLst>
                          </p:cTn>
                        </p:par>
                        <p:par>
                          <p:cTn id="102" fill="hold">
                            <p:stCondLst>
                              <p:cond delay="16500"/>
                            </p:stCondLst>
                            <p:childTnLst>
                              <p:par>
                                <p:cTn id="103" presetID="22" presetClass="entr" presetSubtype="4" fill="hold" grpId="0" nodeType="afterEffect">
                                  <p:stCondLst>
                                    <p:cond delay="0"/>
                                  </p:stCondLst>
                                  <p:childTnLst>
                                    <p:set>
                                      <p:cBhvr>
                                        <p:cTn id="104" dur="1" fill="hold">
                                          <p:stCondLst>
                                            <p:cond delay="0"/>
                                          </p:stCondLst>
                                        </p:cTn>
                                        <p:tgtEl>
                                          <p:spTgt spid="32"/>
                                        </p:tgtEl>
                                        <p:attrNameLst>
                                          <p:attrName>style.visibility</p:attrName>
                                        </p:attrNameLst>
                                      </p:cBhvr>
                                      <p:to>
                                        <p:strVal val="visible"/>
                                      </p:to>
                                    </p:set>
                                    <p:animEffect transition="in" filter="wipe(down)">
                                      <p:cBhvr>
                                        <p:cTn id="105" dur="500"/>
                                        <p:tgtEl>
                                          <p:spTgt spid="32"/>
                                        </p:tgtEl>
                                      </p:cBhvr>
                                    </p:animEffect>
                                  </p:childTnLst>
                                </p:cTn>
                              </p:par>
                            </p:childTnLst>
                          </p:cTn>
                        </p:par>
                        <p:par>
                          <p:cTn id="106" fill="hold">
                            <p:stCondLst>
                              <p:cond delay="17000"/>
                            </p:stCondLst>
                            <p:childTnLst>
                              <p:par>
                                <p:cTn id="107" presetID="22" presetClass="entr" presetSubtype="4" fill="hold" grpId="0" nodeType="afterEffect">
                                  <p:stCondLst>
                                    <p:cond delay="0"/>
                                  </p:stCondLst>
                                  <p:childTnLst>
                                    <p:set>
                                      <p:cBhvr>
                                        <p:cTn id="108" dur="1" fill="hold">
                                          <p:stCondLst>
                                            <p:cond delay="0"/>
                                          </p:stCondLst>
                                        </p:cTn>
                                        <p:tgtEl>
                                          <p:spTgt spid="54"/>
                                        </p:tgtEl>
                                        <p:attrNameLst>
                                          <p:attrName>style.visibility</p:attrName>
                                        </p:attrNameLst>
                                      </p:cBhvr>
                                      <p:to>
                                        <p:strVal val="visible"/>
                                      </p:to>
                                    </p:set>
                                    <p:animEffect transition="in" filter="wipe(down)">
                                      <p:cBhvr>
                                        <p:cTn id="109" dur="500"/>
                                        <p:tgtEl>
                                          <p:spTgt spid="54"/>
                                        </p:tgtEl>
                                      </p:cBhvr>
                                    </p:animEffect>
                                  </p:childTnLst>
                                </p:cTn>
                              </p:par>
                            </p:childTnLst>
                          </p:cTn>
                        </p:par>
                        <p:par>
                          <p:cTn id="110" fill="hold">
                            <p:stCondLst>
                              <p:cond delay="17500"/>
                            </p:stCondLst>
                            <p:childTnLst>
                              <p:par>
                                <p:cTn id="111" presetID="22" presetClass="entr" presetSubtype="4" fill="hold" grpId="0" nodeType="afterEffect">
                                  <p:stCondLst>
                                    <p:cond delay="0"/>
                                  </p:stCondLst>
                                  <p:childTnLst>
                                    <p:set>
                                      <p:cBhvr>
                                        <p:cTn id="112" dur="1" fill="hold">
                                          <p:stCondLst>
                                            <p:cond delay="0"/>
                                          </p:stCondLst>
                                        </p:cTn>
                                        <p:tgtEl>
                                          <p:spTgt spid="55"/>
                                        </p:tgtEl>
                                        <p:attrNameLst>
                                          <p:attrName>style.visibility</p:attrName>
                                        </p:attrNameLst>
                                      </p:cBhvr>
                                      <p:to>
                                        <p:strVal val="visible"/>
                                      </p:to>
                                    </p:set>
                                    <p:animEffect transition="in" filter="wipe(down)">
                                      <p:cBhvr>
                                        <p:cTn id="113" dur="500"/>
                                        <p:tgtEl>
                                          <p:spTgt spid="55"/>
                                        </p:tgtEl>
                                      </p:cBhvr>
                                    </p:animEffect>
                                  </p:childTnLst>
                                </p:cTn>
                              </p:par>
                            </p:childTnLst>
                          </p:cTn>
                        </p:par>
                        <p:par>
                          <p:cTn id="114" fill="hold">
                            <p:stCondLst>
                              <p:cond delay="18000"/>
                            </p:stCondLst>
                            <p:childTnLst>
                              <p:par>
                                <p:cTn id="115" presetID="22" presetClass="entr" presetSubtype="4" fill="hold" grpId="0" nodeType="afterEffect">
                                  <p:stCondLst>
                                    <p:cond delay="0"/>
                                  </p:stCondLst>
                                  <p:childTnLst>
                                    <p:set>
                                      <p:cBhvr>
                                        <p:cTn id="116" dur="1" fill="hold">
                                          <p:stCondLst>
                                            <p:cond delay="0"/>
                                          </p:stCondLst>
                                        </p:cTn>
                                        <p:tgtEl>
                                          <p:spTgt spid="56"/>
                                        </p:tgtEl>
                                        <p:attrNameLst>
                                          <p:attrName>style.visibility</p:attrName>
                                        </p:attrNameLst>
                                      </p:cBhvr>
                                      <p:to>
                                        <p:strVal val="visible"/>
                                      </p:to>
                                    </p:set>
                                    <p:animEffect transition="in" filter="wipe(down)">
                                      <p:cBhvr>
                                        <p:cTn id="117" dur="500"/>
                                        <p:tgtEl>
                                          <p:spTgt spid="56"/>
                                        </p:tgtEl>
                                      </p:cBhvr>
                                    </p:animEffect>
                                  </p:childTnLst>
                                </p:cTn>
                              </p:par>
                            </p:childTnLst>
                          </p:cTn>
                        </p:par>
                        <p:par>
                          <p:cTn id="118" fill="hold">
                            <p:stCondLst>
                              <p:cond delay="18500"/>
                            </p:stCondLst>
                            <p:childTnLst>
                              <p:par>
                                <p:cTn id="119" presetID="22" presetClass="entr" presetSubtype="4" fill="hold" grpId="0" nodeType="afterEffect">
                                  <p:stCondLst>
                                    <p:cond delay="0"/>
                                  </p:stCondLst>
                                  <p:childTnLst>
                                    <p:set>
                                      <p:cBhvr>
                                        <p:cTn id="120" dur="1" fill="hold">
                                          <p:stCondLst>
                                            <p:cond delay="0"/>
                                          </p:stCondLst>
                                        </p:cTn>
                                        <p:tgtEl>
                                          <p:spTgt spid="33"/>
                                        </p:tgtEl>
                                        <p:attrNameLst>
                                          <p:attrName>style.visibility</p:attrName>
                                        </p:attrNameLst>
                                      </p:cBhvr>
                                      <p:to>
                                        <p:strVal val="visible"/>
                                      </p:to>
                                    </p:set>
                                    <p:animEffect transition="in" filter="wipe(down)">
                                      <p:cBhvr>
                                        <p:cTn id="121" dur="500"/>
                                        <p:tgtEl>
                                          <p:spTgt spid="33"/>
                                        </p:tgtEl>
                                      </p:cBhvr>
                                    </p:animEffect>
                                  </p:childTnLst>
                                </p:cTn>
                              </p:par>
                            </p:childTnLst>
                          </p:cTn>
                        </p:par>
                        <p:par>
                          <p:cTn id="122" fill="hold">
                            <p:stCondLst>
                              <p:cond delay="19000"/>
                            </p:stCondLst>
                            <p:childTnLst>
                              <p:par>
                                <p:cTn id="123" presetID="22" presetClass="entr" presetSubtype="4" fill="hold" grpId="0" nodeType="afterEffect">
                                  <p:stCondLst>
                                    <p:cond delay="0"/>
                                  </p:stCondLst>
                                  <p:childTnLst>
                                    <p:set>
                                      <p:cBhvr>
                                        <p:cTn id="124" dur="1" fill="hold">
                                          <p:stCondLst>
                                            <p:cond delay="0"/>
                                          </p:stCondLst>
                                        </p:cTn>
                                        <p:tgtEl>
                                          <p:spTgt spid="34"/>
                                        </p:tgtEl>
                                        <p:attrNameLst>
                                          <p:attrName>style.visibility</p:attrName>
                                        </p:attrNameLst>
                                      </p:cBhvr>
                                      <p:to>
                                        <p:strVal val="visible"/>
                                      </p:to>
                                    </p:set>
                                    <p:animEffect transition="in" filter="wipe(down)">
                                      <p:cBhvr>
                                        <p:cTn id="125" dur="500"/>
                                        <p:tgtEl>
                                          <p:spTgt spid="34"/>
                                        </p:tgtEl>
                                      </p:cBhvr>
                                    </p:animEffect>
                                  </p:childTnLst>
                                </p:cTn>
                              </p:par>
                            </p:childTnLst>
                          </p:cTn>
                        </p:par>
                        <p:par>
                          <p:cTn id="126" fill="hold">
                            <p:stCondLst>
                              <p:cond delay="19500"/>
                            </p:stCondLst>
                            <p:childTnLst>
                              <p:par>
                                <p:cTn id="127" presetID="22" presetClass="entr" presetSubtype="4" fill="hold" nodeType="afterEffect">
                                  <p:stCondLst>
                                    <p:cond delay="0"/>
                                  </p:stCondLst>
                                  <p:childTnLst>
                                    <p:set>
                                      <p:cBhvr>
                                        <p:cTn id="128" dur="1" fill="hold">
                                          <p:stCondLst>
                                            <p:cond delay="0"/>
                                          </p:stCondLst>
                                        </p:cTn>
                                        <p:tgtEl>
                                          <p:spTgt spid="62"/>
                                        </p:tgtEl>
                                        <p:attrNameLst>
                                          <p:attrName>style.visibility</p:attrName>
                                        </p:attrNameLst>
                                      </p:cBhvr>
                                      <p:to>
                                        <p:strVal val="visible"/>
                                      </p:to>
                                    </p:set>
                                    <p:animEffect transition="in" filter="wipe(down)">
                                      <p:cBhvr>
                                        <p:cTn id="129" dur="500"/>
                                        <p:tgtEl>
                                          <p:spTgt spid="62"/>
                                        </p:tgtEl>
                                      </p:cBhvr>
                                    </p:animEffect>
                                  </p:childTnLst>
                                </p:cTn>
                              </p:par>
                            </p:childTnLst>
                          </p:cTn>
                        </p:par>
                        <p:par>
                          <p:cTn id="130" fill="hold">
                            <p:stCondLst>
                              <p:cond delay="20000"/>
                            </p:stCondLst>
                            <p:childTnLst>
                              <p:par>
                                <p:cTn id="131" presetID="22" presetClass="entr" presetSubtype="4" fill="hold" nodeType="afterEffect">
                                  <p:stCondLst>
                                    <p:cond delay="0"/>
                                  </p:stCondLst>
                                  <p:childTnLst>
                                    <p:set>
                                      <p:cBhvr>
                                        <p:cTn id="132" dur="1" fill="hold">
                                          <p:stCondLst>
                                            <p:cond delay="0"/>
                                          </p:stCondLst>
                                        </p:cTn>
                                        <p:tgtEl>
                                          <p:spTgt spid="58"/>
                                        </p:tgtEl>
                                        <p:attrNameLst>
                                          <p:attrName>style.visibility</p:attrName>
                                        </p:attrNameLst>
                                      </p:cBhvr>
                                      <p:to>
                                        <p:strVal val="visible"/>
                                      </p:to>
                                    </p:set>
                                    <p:animEffect transition="in" filter="wipe(down)">
                                      <p:cBhvr>
                                        <p:cTn id="133" dur="500"/>
                                        <p:tgtEl>
                                          <p:spTgt spid="58"/>
                                        </p:tgtEl>
                                      </p:cBhvr>
                                    </p:animEffect>
                                  </p:childTnLst>
                                </p:cTn>
                              </p:par>
                            </p:childTnLst>
                          </p:cTn>
                        </p:par>
                        <p:par>
                          <p:cTn id="134" fill="hold">
                            <p:stCondLst>
                              <p:cond delay="20500"/>
                            </p:stCondLst>
                            <p:childTnLst>
                              <p:par>
                                <p:cTn id="135" presetID="22" presetClass="entr" presetSubtype="4" fill="hold" nodeType="afterEffect">
                                  <p:stCondLst>
                                    <p:cond delay="0"/>
                                  </p:stCondLst>
                                  <p:childTnLst>
                                    <p:set>
                                      <p:cBhvr>
                                        <p:cTn id="136" dur="1" fill="hold">
                                          <p:stCondLst>
                                            <p:cond delay="0"/>
                                          </p:stCondLst>
                                        </p:cTn>
                                        <p:tgtEl>
                                          <p:spTgt spid="68"/>
                                        </p:tgtEl>
                                        <p:attrNameLst>
                                          <p:attrName>style.visibility</p:attrName>
                                        </p:attrNameLst>
                                      </p:cBhvr>
                                      <p:to>
                                        <p:strVal val="visible"/>
                                      </p:to>
                                    </p:set>
                                    <p:animEffect transition="in" filter="wipe(down)">
                                      <p:cBhvr>
                                        <p:cTn id="137" dur="500"/>
                                        <p:tgtEl>
                                          <p:spTgt spid="68"/>
                                        </p:tgtEl>
                                      </p:cBhvr>
                                    </p:animEffect>
                                  </p:childTnLst>
                                </p:cTn>
                              </p:par>
                            </p:childTnLst>
                          </p:cTn>
                        </p:par>
                        <p:par>
                          <p:cTn id="138" fill="hold">
                            <p:stCondLst>
                              <p:cond delay="21000"/>
                            </p:stCondLst>
                            <p:childTnLst>
                              <p:par>
                                <p:cTn id="139" presetID="22" presetClass="entr" presetSubtype="4" fill="hold" nodeType="afterEffect">
                                  <p:stCondLst>
                                    <p:cond delay="0"/>
                                  </p:stCondLst>
                                  <p:childTnLst>
                                    <p:set>
                                      <p:cBhvr>
                                        <p:cTn id="140" dur="1" fill="hold">
                                          <p:stCondLst>
                                            <p:cond delay="0"/>
                                          </p:stCondLst>
                                        </p:cTn>
                                        <p:tgtEl>
                                          <p:spTgt spid="66"/>
                                        </p:tgtEl>
                                        <p:attrNameLst>
                                          <p:attrName>style.visibility</p:attrName>
                                        </p:attrNameLst>
                                      </p:cBhvr>
                                      <p:to>
                                        <p:strVal val="visible"/>
                                      </p:to>
                                    </p:set>
                                    <p:animEffect transition="in" filter="wipe(down)">
                                      <p:cBhvr>
                                        <p:cTn id="141" dur="500"/>
                                        <p:tgtEl>
                                          <p:spTgt spid="66"/>
                                        </p:tgtEl>
                                      </p:cBhvr>
                                    </p:animEffect>
                                  </p:childTnLst>
                                </p:cTn>
                              </p:par>
                            </p:childTnLst>
                          </p:cTn>
                        </p:par>
                        <p:par>
                          <p:cTn id="142" fill="hold">
                            <p:stCondLst>
                              <p:cond delay="21500"/>
                            </p:stCondLst>
                            <p:childTnLst>
                              <p:par>
                                <p:cTn id="143" presetID="22" presetClass="entr" presetSubtype="4" fill="hold" nodeType="afterEffect">
                                  <p:stCondLst>
                                    <p:cond delay="0"/>
                                  </p:stCondLst>
                                  <p:childTnLst>
                                    <p:set>
                                      <p:cBhvr>
                                        <p:cTn id="144" dur="1" fill="hold">
                                          <p:stCondLst>
                                            <p:cond delay="0"/>
                                          </p:stCondLst>
                                        </p:cTn>
                                        <p:tgtEl>
                                          <p:spTgt spid="46"/>
                                        </p:tgtEl>
                                        <p:attrNameLst>
                                          <p:attrName>style.visibility</p:attrName>
                                        </p:attrNameLst>
                                      </p:cBhvr>
                                      <p:to>
                                        <p:strVal val="visible"/>
                                      </p:to>
                                    </p:set>
                                    <p:animEffect transition="in" filter="wipe(down)">
                                      <p:cBhvr>
                                        <p:cTn id="14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30" grpId="0" animBg="1"/>
      <p:bldP spid="32" grpId="0"/>
      <p:bldP spid="33" grpId="0" animBg="1"/>
      <p:bldP spid="34" grpId="0" animBg="1"/>
      <p:bldP spid="48" grpId="0"/>
      <p:bldP spid="49" grpId="0"/>
      <p:bldP spid="51" grpId="0" animBg="1"/>
      <p:bldP spid="52" grpId="0" animBg="1"/>
      <p:bldP spid="53" grpId="0"/>
      <p:bldP spid="54" grpId="0"/>
      <p:bldP spid="55" grpId="0"/>
      <p:bldP spid="5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A7C5BE0A-97CC-4040-96FE-339AFCDFADB4}"/>
              </a:ext>
            </a:extLst>
          </p:cNvPr>
          <p:cNvSpPr/>
          <p:nvPr/>
        </p:nvSpPr>
        <p:spPr>
          <a:xfrm>
            <a:off x="1152357" y="2243846"/>
            <a:ext cx="7093456" cy="3910520"/>
          </a:xfrm>
          <a:prstGeom prst="rect">
            <a:avLst/>
          </a:prstGeom>
          <a:solidFill>
            <a:schemeClr val="bg1"/>
          </a:solidFill>
          <a:ln w="381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ln w="0"/>
                <a:solidFill>
                  <a:srgbClr val="1E8900"/>
                </a:solidFill>
                <a:latin typeface="Arial" panose="020B0604020202020204" pitchFamily="34" charset="0"/>
                <a:cs typeface="Arial" panose="020B0604020202020204" pitchFamily="34" charset="0"/>
              </a:rPr>
              <a:t>VPC</a:t>
            </a:r>
          </a:p>
        </p:txBody>
      </p:sp>
      <p:sp>
        <p:nvSpPr>
          <p:cNvPr id="2" name="Title 1">
            <a:extLst>
              <a:ext uri="{FF2B5EF4-FFF2-40B4-BE49-F238E27FC236}">
                <a16:creationId xmlns:a16="http://schemas.microsoft.com/office/drawing/2014/main" id="{2420525A-52D6-46E5-9187-14CC73FC7154}"/>
              </a:ext>
            </a:extLst>
          </p:cNvPr>
          <p:cNvSpPr>
            <a:spLocks noGrp="1"/>
          </p:cNvSpPr>
          <p:nvPr>
            <p:ph type="title"/>
          </p:nvPr>
        </p:nvSpPr>
        <p:spPr/>
        <p:txBody>
          <a:bodyPr/>
          <a:lstStyle/>
          <a:p>
            <a:r>
              <a:rPr lang="en-US"/>
              <a:t>Amazon Virtual Private Cloud (VPC)</a:t>
            </a:r>
          </a:p>
        </p:txBody>
      </p:sp>
      <p:sp>
        <p:nvSpPr>
          <p:cNvPr id="3" name="Slide Number Placeholder 2">
            <a:extLst>
              <a:ext uri="{FF2B5EF4-FFF2-40B4-BE49-F238E27FC236}">
                <a16:creationId xmlns:a16="http://schemas.microsoft.com/office/drawing/2014/main" id="{F122E475-B02F-4994-BF0F-F0BA37F6BC74}"/>
              </a:ext>
            </a:extLst>
          </p:cNvPr>
          <p:cNvSpPr>
            <a:spLocks noGrp="1"/>
          </p:cNvSpPr>
          <p:nvPr>
            <p:ph type="sldNum" sz="quarter" idx="10"/>
          </p:nvPr>
        </p:nvSpPr>
        <p:spPr>
          <a:prstGeom prst="roundRect">
            <a:avLst>
              <a:gd name="adj" fmla="val 50000"/>
            </a:avLst>
          </a:prstGeom>
        </p:spPr>
        <p:txBody>
          <a:bodyPr/>
          <a:lstStyle/>
          <a:p>
            <a:fld id="{4A70B06D-F489-48FF-A885-ABB74CD5C952}" type="slidenum">
              <a:rPr lang="en-US" smtClean="0"/>
              <a:pPr/>
              <a:t>4</a:t>
            </a:fld>
            <a:endParaRPr lang="en-US"/>
          </a:p>
        </p:txBody>
      </p:sp>
      <p:sp>
        <p:nvSpPr>
          <p:cNvPr id="4" name="Rectangle 3">
            <a:extLst>
              <a:ext uri="{FF2B5EF4-FFF2-40B4-BE49-F238E27FC236}">
                <a16:creationId xmlns:a16="http://schemas.microsoft.com/office/drawing/2014/main" id="{DC67B51D-2BEC-41A9-B45D-EF49E56BF0A6}"/>
              </a:ext>
            </a:extLst>
          </p:cNvPr>
          <p:cNvSpPr/>
          <p:nvPr/>
        </p:nvSpPr>
        <p:spPr>
          <a:xfrm>
            <a:off x="726394" y="1335318"/>
            <a:ext cx="7658850" cy="4909839"/>
          </a:xfrm>
          <a:prstGeom prst="rect">
            <a:avLst/>
          </a:prstGeom>
          <a:noFill/>
          <a:ln w="12700">
            <a:solidFill>
              <a:srgbClr val="5B9CD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solidFill>
                  <a:srgbClr val="5B9CD5"/>
                </a:solidFill>
                <a:latin typeface="Arial" panose="020B0604020202020204" pitchFamily="34" charset="0"/>
                <a:cs typeface="Arial" panose="020B0604020202020204" pitchFamily="34" charset="0"/>
              </a:rPr>
              <a:t>AWS Region</a:t>
            </a:r>
          </a:p>
        </p:txBody>
      </p:sp>
      <p:pic>
        <p:nvPicPr>
          <p:cNvPr id="5" name="Graphic 4">
            <a:extLst>
              <a:ext uri="{FF2B5EF4-FFF2-40B4-BE49-F238E27FC236}">
                <a16:creationId xmlns:a16="http://schemas.microsoft.com/office/drawing/2014/main" id="{ABA51160-C56B-4529-BC9B-E51CC850EDC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4129" y="1332382"/>
            <a:ext cx="381000" cy="381000"/>
          </a:xfrm>
          <a:prstGeom prst="rect">
            <a:avLst/>
          </a:prstGeom>
        </p:spPr>
      </p:pic>
      <p:sp>
        <p:nvSpPr>
          <p:cNvPr id="6" name="Rectangle 5">
            <a:extLst>
              <a:ext uri="{FF2B5EF4-FFF2-40B4-BE49-F238E27FC236}">
                <a16:creationId xmlns:a16="http://schemas.microsoft.com/office/drawing/2014/main" id="{D529635F-D3C4-4AD5-9895-A1E9526E25BD}"/>
              </a:ext>
            </a:extLst>
          </p:cNvPr>
          <p:cNvSpPr/>
          <p:nvPr/>
        </p:nvSpPr>
        <p:spPr>
          <a:xfrm>
            <a:off x="999957" y="2091446"/>
            <a:ext cx="7093456" cy="3910520"/>
          </a:xfrm>
          <a:prstGeom prst="rect">
            <a:avLst/>
          </a:prstGeom>
          <a:solidFill>
            <a:schemeClr val="bg1"/>
          </a:solidFill>
          <a:ln w="381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ln w="0"/>
                <a:solidFill>
                  <a:srgbClr val="1E8900"/>
                </a:solidFill>
                <a:latin typeface="Arial" panose="020B0604020202020204" pitchFamily="34" charset="0"/>
                <a:cs typeface="Arial" panose="020B0604020202020204" pitchFamily="34" charset="0"/>
              </a:rPr>
              <a:t>VPC</a:t>
            </a:r>
          </a:p>
        </p:txBody>
      </p:sp>
      <p:pic>
        <p:nvPicPr>
          <p:cNvPr id="7" name="Graphic 6">
            <a:extLst>
              <a:ext uri="{FF2B5EF4-FFF2-40B4-BE49-F238E27FC236}">
                <a16:creationId xmlns:a16="http://schemas.microsoft.com/office/drawing/2014/main" id="{43285F7F-1C40-446C-983B-5F720AD55F4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99957" y="2091446"/>
            <a:ext cx="381000" cy="381000"/>
          </a:xfrm>
          <a:prstGeom prst="rect">
            <a:avLst/>
          </a:prstGeom>
        </p:spPr>
      </p:pic>
      <p:sp>
        <p:nvSpPr>
          <p:cNvPr id="10" name="Rectangle 9">
            <a:extLst>
              <a:ext uri="{FF2B5EF4-FFF2-40B4-BE49-F238E27FC236}">
                <a16:creationId xmlns:a16="http://schemas.microsoft.com/office/drawing/2014/main" id="{776E0B68-EED4-4FA9-B462-99D761A8A9BB}"/>
              </a:ext>
            </a:extLst>
          </p:cNvPr>
          <p:cNvSpPr/>
          <p:nvPr/>
        </p:nvSpPr>
        <p:spPr>
          <a:xfrm>
            <a:off x="317336" y="856034"/>
            <a:ext cx="8340889" cy="5524812"/>
          </a:xfrm>
          <a:prstGeom prst="rect">
            <a:avLst/>
          </a:prstGeom>
          <a:noFill/>
          <a:ln w="12700">
            <a:solidFill>
              <a:srgbClr val="CD2264"/>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solidFill>
                  <a:srgbClr val="CD2264"/>
                </a:solidFill>
                <a:latin typeface="Arial" panose="020B0604020202020204" pitchFamily="34" charset="0"/>
                <a:cs typeface="Arial" panose="020B0604020202020204" pitchFamily="34" charset="0"/>
              </a:rPr>
              <a:t>AWS account</a:t>
            </a:r>
          </a:p>
        </p:txBody>
      </p:sp>
      <p:pic>
        <p:nvPicPr>
          <p:cNvPr id="11" name="Graphic 10">
            <a:extLst>
              <a:ext uri="{FF2B5EF4-FFF2-40B4-BE49-F238E27FC236}">
                <a16:creationId xmlns:a16="http://schemas.microsoft.com/office/drawing/2014/main" id="{B456A935-714F-418A-A923-8CBE839458C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7336" y="856034"/>
            <a:ext cx="381000" cy="448544"/>
          </a:xfrm>
          <a:prstGeom prst="rect">
            <a:avLst/>
          </a:prstGeom>
        </p:spPr>
      </p:pic>
      <p:sp>
        <p:nvSpPr>
          <p:cNvPr id="13" name="Rectangle 12">
            <a:extLst>
              <a:ext uri="{FF2B5EF4-FFF2-40B4-BE49-F238E27FC236}">
                <a16:creationId xmlns:a16="http://schemas.microsoft.com/office/drawing/2014/main" id="{00A03C5C-AA32-4834-B1B9-192A28159655}"/>
              </a:ext>
            </a:extLst>
          </p:cNvPr>
          <p:cNvSpPr/>
          <p:nvPr/>
        </p:nvSpPr>
        <p:spPr>
          <a:xfrm>
            <a:off x="2042809" y="4503906"/>
            <a:ext cx="2431914" cy="1175155"/>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a:solidFill>
                  <a:srgbClr val="5B9CD5"/>
                </a:solidFill>
                <a:latin typeface="Arial" panose="020B0604020202020204" pitchFamily="34" charset="0"/>
                <a:cs typeface="Arial" panose="020B0604020202020204" pitchFamily="34" charset="0"/>
              </a:rPr>
              <a:t>Private subnet</a:t>
            </a:r>
          </a:p>
        </p:txBody>
      </p:sp>
      <p:sp>
        <p:nvSpPr>
          <p:cNvPr id="14" name="Rectangle 13">
            <a:extLst>
              <a:ext uri="{FF2B5EF4-FFF2-40B4-BE49-F238E27FC236}">
                <a16:creationId xmlns:a16="http://schemas.microsoft.com/office/drawing/2014/main" id="{68EFF679-53D6-48DF-9473-975BAB942699}"/>
              </a:ext>
            </a:extLst>
          </p:cNvPr>
          <p:cNvSpPr/>
          <p:nvPr/>
        </p:nvSpPr>
        <p:spPr>
          <a:xfrm>
            <a:off x="2044161" y="3015808"/>
            <a:ext cx="2430562" cy="1030897"/>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a:solidFill>
                  <a:srgbClr val="1E8900"/>
                </a:solidFill>
                <a:latin typeface="Arial" panose="020B0604020202020204" pitchFamily="34" charset="0"/>
                <a:cs typeface="Arial" panose="020B0604020202020204" pitchFamily="34" charset="0"/>
              </a:rPr>
              <a:t>Public subnet</a:t>
            </a:r>
          </a:p>
        </p:txBody>
      </p:sp>
      <p:pic>
        <p:nvPicPr>
          <p:cNvPr id="15" name="Graphic 14">
            <a:extLst>
              <a:ext uri="{FF2B5EF4-FFF2-40B4-BE49-F238E27FC236}">
                <a16:creationId xmlns:a16="http://schemas.microsoft.com/office/drawing/2014/main" id="{8F919913-AACA-4716-86D7-11F7F2BEFA7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042809" y="3015808"/>
            <a:ext cx="381000" cy="381000"/>
          </a:xfrm>
          <a:prstGeom prst="rect">
            <a:avLst/>
          </a:prstGeom>
        </p:spPr>
      </p:pic>
      <p:pic>
        <p:nvPicPr>
          <p:cNvPr id="16" name="Graphic 15">
            <a:extLst>
              <a:ext uri="{FF2B5EF4-FFF2-40B4-BE49-F238E27FC236}">
                <a16:creationId xmlns:a16="http://schemas.microsoft.com/office/drawing/2014/main" id="{37BDEB21-9F78-44AE-98B5-776AA290C3E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042809" y="4503906"/>
            <a:ext cx="381000" cy="381000"/>
          </a:xfrm>
          <a:prstGeom prst="rect">
            <a:avLst/>
          </a:prstGeom>
        </p:spPr>
      </p:pic>
      <p:sp>
        <p:nvSpPr>
          <p:cNvPr id="17" name="TextBox 16">
            <a:extLst>
              <a:ext uri="{FF2B5EF4-FFF2-40B4-BE49-F238E27FC236}">
                <a16:creationId xmlns:a16="http://schemas.microsoft.com/office/drawing/2014/main" id="{D60C3C43-095A-4006-86DD-FBE9B95C9258}"/>
              </a:ext>
            </a:extLst>
          </p:cNvPr>
          <p:cNvSpPr txBox="1"/>
          <p:nvPr/>
        </p:nvSpPr>
        <p:spPr>
          <a:xfrm>
            <a:off x="2621262" y="5358368"/>
            <a:ext cx="1266693" cy="369332"/>
          </a:xfrm>
          <a:prstGeom prst="rect">
            <a:avLst/>
          </a:prstGeom>
          <a:noFill/>
        </p:spPr>
        <p:txBody>
          <a:bodyPr wrap="none" rtlCol="0">
            <a:spAutoFit/>
          </a:bodyPr>
          <a:lstStyle/>
          <a:p>
            <a:r>
              <a:rPr lang="en-US"/>
              <a:t>10.1.1.0/24</a:t>
            </a:r>
          </a:p>
        </p:txBody>
      </p:sp>
      <p:sp>
        <p:nvSpPr>
          <p:cNvPr id="18" name="Rectangle 17">
            <a:extLst>
              <a:ext uri="{FF2B5EF4-FFF2-40B4-BE49-F238E27FC236}">
                <a16:creationId xmlns:a16="http://schemas.microsoft.com/office/drawing/2014/main" id="{B0AEC24F-A09C-4E0D-9118-75F8C5C6F380}"/>
              </a:ext>
            </a:extLst>
          </p:cNvPr>
          <p:cNvSpPr/>
          <p:nvPr/>
        </p:nvSpPr>
        <p:spPr>
          <a:xfrm>
            <a:off x="5178224" y="4503906"/>
            <a:ext cx="2431914" cy="1175155"/>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a:solidFill>
                  <a:srgbClr val="5B9CD5"/>
                </a:solidFill>
                <a:latin typeface="Arial" panose="020B0604020202020204" pitchFamily="34" charset="0"/>
                <a:cs typeface="Arial" panose="020B0604020202020204" pitchFamily="34" charset="0"/>
              </a:rPr>
              <a:t>Private subnet</a:t>
            </a:r>
          </a:p>
        </p:txBody>
      </p:sp>
      <p:pic>
        <p:nvPicPr>
          <p:cNvPr id="19" name="Graphic 18">
            <a:extLst>
              <a:ext uri="{FF2B5EF4-FFF2-40B4-BE49-F238E27FC236}">
                <a16:creationId xmlns:a16="http://schemas.microsoft.com/office/drawing/2014/main" id="{A9599435-10E2-4C72-A60B-8A27A464393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178224" y="4503906"/>
            <a:ext cx="381000" cy="381000"/>
          </a:xfrm>
          <a:prstGeom prst="rect">
            <a:avLst/>
          </a:prstGeom>
        </p:spPr>
      </p:pic>
      <p:sp>
        <p:nvSpPr>
          <p:cNvPr id="20" name="TextBox 19">
            <a:extLst>
              <a:ext uri="{FF2B5EF4-FFF2-40B4-BE49-F238E27FC236}">
                <a16:creationId xmlns:a16="http://schemas.microsoft.com/office/drawing/2014/main" id="{91281CC2-FC14-4996-89D4-6ACDFB932C95}"/>
              </a:ext>
            </a:extLst>
          </p:cNvPr>
          <p:cNvSpPr txBox="1"/>
          <p:nvPr/>
        </p:nvSpPr>
        <p:spPr>
          <a:xfrm>
            <a:off x="5760054" y="5335241"/>
            <a:ext cx="1266693" cy="369332"/>
          </a:xfrm>
          <a:prstGeom prst="rect">
            <a:avLst/>
          </a:prstGeom>
          <a:noFill/>
        </p:spPr>
        <p:txBody>
          <a:bodyPr wrap="none" rtlCol="0">
            <a:spAutoFit/>
          </a:bodyPr>
          <a:lstStyle/>
          <a:p>
            <a:r>
              <a:rPr lang="en-US"/>
              <a:t>10.1.2.0/24</a:t>
            </a:r>
          </a:p>
        </p:txBody>
      </p:sp>
      <p:sp>
        <p:nvSpPr>
          <p:cNvPr id="21" name="TextBox 20">
            <a:extLst>
              <a:ext uri="{FF2B5EF4-FFF2-40B4-BE49-F238E27FC236}">
                <a16:creationId xmlns:a16="http://schemas.microsoft.com/office/drawing/2014/main" id="{D4FA7E9D-949F-43F0-96D5-DA76A5B7EA09}"/>
              </a:ext>
            </a:extLst>
          </p:cNvPr>
          <p:cNvSpPr txBox="1"/>
          <p:nvPr/>
        </p:nvSpPr>
        <p:spPr>
          <a:xfrm>
            <a:off x="2621261" y="3721307"/>
            <a:ext cx="1266693" cy="369332"/>
          </a:xfrm>
          <a:prstGeom prst="rect">
            <a:avLst/>
          </a:prstGeom>
          <a:noFill/>
        </p:spPr>
        <p:txBody>
          <a:bodyPr wrap="none" rtlCol="0">
            <a:spAutoFit/>
          </a:bodyPr>
          <a:lstStyle/>
          <a:p>
            <a:r>
              <a:rPr lang="en-US"/>
              <a:t>10.1.3.0/24</a:t>
            </a:r>
          </a:p>
        </p:txBody>
      </p:sp>
      <p:sp>
        <p:nvSpPr>
          <p:cNvPr id="22" name="Rectangle 21">
            <a:extLst>
              <a:ext uri="{FF2B5EF4-FFF2-40B4-BE49-F238E27FC236}">
                <a16:creationId xmlns:a16="http://schemas.microsoft.com/office/drawing/2014/main" id="{4554FB19-F1ED-4D83-BDAD-3A4F11083AD6}"/>
              </a:ext>
            </a:extLst>
          </p:cNvPr>
          <p:cNvSpPr/>
          <p:nvPr/>
        </p:nvSpPr>
        <p:spPr>
          <a:xfrm>
            <a:off x="5179575" y="3010944"/>
            <a:ext cx="2430562" cy="1030897"/>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a:solidFill>
                  <a:srgbClr val="1E8900"/>
                </a:solidFill>
                <a:latin typeface="Arial" panose="020B0604020202020204" pitchFamily="34" charset="0"/>
                <a:cs typeface="Arial" panose="020B0604020202020204" pitchFamily="34" charset="0"/>
              </a:rPr>
              <a:t>Public subnet</a:t>
            </a:r>
          </a:p>
        </p:txBody>
      </p:sp>
      <p:pic>
        <p:nvPicPr>
          <p:cNvPr id="23" name="Graphic 22">
            <a:extLst>
              <a:ext uri="{FF2B5EF4-FFF2-40B4-BE49-F238E27FC236}">
                <a16:creationId xmlns:a16="http://schemas.microsoft.com/office/drawing/2014/main" id="{087DD382-FB8C-44C4-A43A-155D38D11C5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178223" y="3010944"/>
            <a:ext cx="381000" cy="381000"/>
          </a:xfrm>
          <a:prstGeom prst="rect">
            <a:avLst/>
          </a:prstGeom>
        </p:spPr>
      </p:pic>
      <p:sp>
        <p:nvSpPr>
          <p:cNvPr id="24" name="TextBox 23">
            <a:extLst>
              <a:ext uri="{FF2B5EF4-FFF2-40B4-BE49-F238E27FC236}">
                <a16:creationId xmlns:a16="http://schemas.microsoft.com/office/drawing/2014/main" id="{43604B9C-0849-4905-9158-1971F987978F}"/>
              </a:ext>
            </a:extLst>
          </p:cNvPr>
          <p:cNvSpPr txBox="1"/>
          <p:nvPr/>
        </p:nvSpPr>
        <p:spPr>
          <a:xfrm>
            <a:off x="5760053" y="3718875"/>
            <a:ext cx="1266693" cy="369332"/>
          </a:xfrm>
          <a:prstGeom prst="rect">
            <a:avLst/>
          </a:prstGeom>
          <a:noFill/>
        </p:spPr>
        <p:txBody>
          <a:bodyPr wrap="none" rtlCol="0">
            <a:spAutoFit/>
          </a:bodyPr>
          <a:lstStyle/>
          <a:p>
            <a:r>
              <a:rPr lang="en-US"/>
              <a:t>10.1.4.0/24</a:t>
            </a:r>
          </a:p>
        </p:txBody>
      </p:sp>
      <p:sp>
        <p:nvSpPr>
          <p:cNvPr id="26" name="TextBox 25">
            <a:extLst>
              <a:ext uri="{FF2B5EF4-FFF2-40B4-BE49-F238E27FC236}">
                <a16:creationId xmlns:a16="http://schemas.microsoft.com/office/drawing/2014/main" id="{EF6B99F6-6BEB-4637-85EE-C6A4426CE905}"/>
              </a:ext>
            </a:extLst>
          </p:cNvPr>
          <p:cNvSpPr txBox="1"/>
          <p:nvPr/>
        </p:nvSpPr>
        <p:spPr>
          <a:xfrm>
            <a:off x="8935276" y="1152229"/>
            <a:ext cx="2692147" cy="1200329"/>
          </a:xfrm>
          <a:prstGeom prst="rect">
            <a:avLst/>
          </a:prstGeom>
          <a:noFill/>
        </p:spPr>
        <p:txBody>
          <a:bodyPr wrap="none" rtlCol="0">
            <a:spAutoFit/>
          </a:bodyPr>
          <a:lstStyle/>
          <a:p>
            <a:r>
              <a:rPr lang="en-US"/>
              <a:t>The VPC only exists within:</a:t>
            </a:r>
          </a:p>
          <a:p>
            <a:pPr marL="285750" indent="-285750">
              <a:buFont typeface="Arial" panose="020B0604020202020204" pitchFamily="34" charset="0"/>
              <a:buChar char="•"/>
            </a:pPr>
            <a:r>
              <a:rPr lang="en-US"/>
              <a:t>One AWS Account</a:t>
            </a:r>
          </a:p>
          <a:p>
            <a:pPr marL="285750" indent="-285750">
              <a:buFont typeface="Arial" panose="020B0604020202020204" pitchFamily="34" charset="0"/>
              <a:buChar char="•"/>
            </a:pPr>
            <a:r>
              <a:rPr lang="en-US"/>
              <a:t>One AWS Region</a:t>
            </a:r>
          </a:p>
          <a:p>
            <a:endParaRPr lang="en-US"/>
          </a:p>
        </p:txBody>
      </p:sp>
      <p:sp>
        <p:nvSpPr>
          <p:cNvPr id="27" name="TextBox 26">
            <a:extLst>
              <a:ext uri="{FF2B5EF4-FFF2-40B4-BE49-F238E27FC236}">
                <a16:creationId xmlns:a16="http://schemas.microsoft.com/office/drawing/2014/main" id="{81546FB6-5225-40BE-A164-C797E1E802D5}"/>
              </a:ext>
            </a:extLst>
          </p:cNvPr>
          <p:cNvSpPr txBox="1"/>
          <p:nvPr/>
        </p:nvSpPr>
        <p:spPr>
          <a:xfrm>
            <a:off x="8929532" y="4277933"/>
            <a:ext cx="2738418" cy="646331"/>
          </a:xfrm>
          <a:prstGeom prst="rect">
            <a:avLst/>
          </a:prstGeom>
          <a:noFill/>
        </p:spPr>
        <p:txBody>
          <a:bodyPr wrap="square" rtlCol="0">
            <a:spAutoFit/>
          </a:bodyPr>
          <a:lstStyle/>
          <a:p>
            <a:r>
              <a:rPr lang="en-US"/>
              <a:t>You can have many VPCs in each account and region</a:t>
            </a:r>
          </a:p>
        </p:txBody>
      </p:sp>
      <p:sp>
        <p:nvSpPr>
          <p:cNvPr id="28" name="TextBox 27">
            <a:extLst>
              <a:ext uri="{FF2B5EF4-FFF2-40B4-BE49-F238E27FC236}">
                <a16:creationId xmlns:a16="http://schemas.microsoft.com/office/drawing/2014/main" id="{8F710D72-C83E-4246-A963-284A26749927}"/>
              </a:ext>
            </a:extLst>
          </p:cNvPr>
          <p:cNvSpPr txBox="1"/>
          <p:nvPr/>
        </p:nvSpPr>
        <p:spPr>
          <a:xfrm>
            <a:off x="8869747" y="2339545"/>
            <a:ext cx="2993125" cy="646331"/>
          </a:xfrm>
          <a:prstGeom prst="rect">
            <a:avLst/>
          </a:prstGeom>
          <a:noFill/>
        </p:spPr>
        <p:txBody>
          <a:bodyPr wrap="square" rtlCol="0">
            <a:spAutoFit/>
          </a:bodyPr>
          <a:lstStyle/>
          <a:p>
            <a:r>
              <a:rPr lang="en-US"/>
              <a:t>The VPC spans multiple availability zones in a region</a:t>
            </a:r>
          </a:p>
        </p:txBody>
      </p:sp>
      <p:sp>
        <p:nvSpPr>
          <p:cNvPr id="29" name="TextBox 28">
            <a:extLst>
              <a:ext uri="{FF2B5EF4-FFF2-40B4-BE49-F238E27FC236}">
                <a16:creationId xmlns:a16="http://schemas.microsoft.com/office/drawing/2014/main" id="{E8A1823F-7AEE-4698-BA30-DF910D52B5B3}"/>
              </a:ext>
            </a:extLst>
          </p:cNvPr>
          <p:cNvSpPr txBox="1"/>
          <p:nvPr/>
        </p:nvSpPr>
        <p:spPr>
          <a:xfrm>
            <a:off x="8894822" y="3221582"/>
            <a:ext cx="2993125" cy="646331"/>
          </a:xfrm>
          <a:prstGeom prst="rect">
            <a:avLst/>
          </a:prstGeom>
          <a:noFill/>
        </p:spPr>
        <p:txBody>
          <a:bodyPr wrap="square" rtlCol="0">
            <a:spAutoFit/>
          </a:bodyPr>
          <a:lstStyle/>
          <a:p>
            <a:r>
              <a:rPr lang="en-US"/>
              <a:t>VPC Subnet is confined to a single availability zone</a:t>
            </a:r>
          </a:p>
        </p:txBody>
      </p:sp>
      <p:grpSp>
        <p:nvGrpSpPr>
          <p:cNvPr id="30" name="Group 29">
            <a:extLst>
              <a:ext uri="{FF2B5EF4-FFF2-40B4-BE49-F238E27FC236}">
                <a16:creationId xmlns:a16="http://schemas.microsoft.com/office/drawing/2014/main" id="{E2AAE49A-6C8A-4E95-A560-99A2D0695EE1}"/>
              </a:ext>
            </a:extLst>
          </p:cNvPr>
          <p:cNvGrpSpPr/>
          <p:nvPr/>
        </p:nvGrpSpPr>
        <p:grpSpPr>
          <a:xfrm>
            <a:off x="3150539" y="3105924"/>
            <a:ext cx="1767152" cy="706980"/>
            <a:chOff x="3398814" y="4744011"/>
            <a:chExt cx="1767152" cy="706980"/>
          </a:xfrm>
        </p:grpSpPr>
        <p:pic>
          <p:nvPicPr>
            <p:cNvPr id="31" name="Graphic 19">
              <a:extLst>
                <a:ext uri="{FF2B5EF4-FFF2-40B4-BE49-F238E27FC236}">
                  <a16:creationId xmlns:a16="http://schemas.microsoft.com/office/drawing/2014/main" id="{0799EA25-1006-4796-A19E-92E091F042A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47823" y="4744011"/>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20">
              <a:extLst>
                <a:ext uri="{FF2B5EF4-FFF2-40B4-BE49-F238E27FC236}">
                  <a16:creationId xmlns:a16="http://schemas.microsoft.com/office/drawing/2014/main" id="{840F8A79-E877-4EE0-95DF-8FDBF54FF2CC}"/>
                </a:ext>
              </a:extLst>
            </p:cNvPr>
            <p:cNvSpPr txBox="1">
              <a:spLocks noChangeArrowheads="1"/>
            </p:cNvSpPr>
            <p:nvPr/>
          </p:nvSpPr>
          <p:spPr bwMode="auto">
            <a:xfrm>
              <a:off x="3398814" y="5189381"/>
              <a:ext cx="176715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solidFill>
                    <a:srgbClr val="232F3E"/>
                  </a:solidFill>
                  <a:latin typeface="Arial" panose="020B0604020202020204" pitchFamily="34" charset="0"/>
                  <a:cs typeface="Arial" panose="020B0604020202020204" pitchFamily="34" charset="0"/>
                </a:rPr>
                <a:t>EC2 Instance</a:t>
              </a:r>
            </a:p>
          </p:txBody>
        </p:sp>
      </p:grpSp>
      <p:grpSp>
        <p:nvGrpSpPr>
          <p:cNvPr id="33" name="Group 32">
            <a:extLst>
              <a:ext uri="{FF2B5EF4-FFF2-40B4-BE49-F238E27FC236}">
                <a16:creationId xmlns:a16="http://schemas.microsoft.com/office/drawing/2014/main" id="{1D186C11-C9F7-418C-BA38-0E0F0CB02B41}"/>
              </a:ext>
            </a:extLst>
          </p:cNvPr>
          <p:cNvGrpSpPr/>
          <p:nvPr/>
        </p:nvGrpSpPr>
        <p:grpSpPr>
          <a:xfrm>
            <a:off x="3131562" y="4554111"/>
            <a:ext cx="1767152" cy="706980"/>
            <a:chOff x="3398814" y="4744011"/>
            <a:chExt cx="1767152" cy="706980"/>
          </a:xfrm>
        </p:grpSpPr>
        <p:pic>
          <p:nvPicPr>
            <p:cNvPr id="34" name="Graphic 19">
              <a:extLst>
                <a:ext uri="{FF2B5EF4-FFF2-40B4-BE49-F238E27FC236}">
                  <a16:creationId xmlns:a16="http://schemas.microsoft.com/office/drawing/2014/main" id="{ED07EC7A-2B0D-41C4-BDEA-05EB49002B7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47823" y="4744011"/>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20">
              <a:extLst>
                <a:ext uri="{FF2B5EF4-FFF2-40B4-BE49-F238E27FC236}">
                  <a16:creationId xmlns:a16="http://schemas.microsoft.com/office/drawing/2014/main" id="{C1D6C91F-3F8B-4C75-B684-2A8D84D1B07E}"/>
                </a:ext>
              </a:extLst>
            </p:cNvPr>
            <p:cNvSpPr txBox="1">
              <a:spLocks noChangeArrowheads="1"/>
            </p:cNvSpPr>
            <p:nvPr/>
          </p:nvSpPr>
          <p:spPr bwMode="auto">
            <a:xfrm>
              <a:off x="3398814" y="5189381"/>
              <a:ext cx="176715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solidFill>
                    <a:srgbClr val="232F3E"/>
                  </a:solidFill>
                  <a:latin typeface="Arial" panose="020B0604020202020204" pitchFamily="34" charset="0"/>
                  <a:cs typeface="Arial" panose="020B0604020202020204" pitchFamily="34" charset="0"/>
                </a:rPr>
                <a:t>EC2 Instance</a:t>
              </a:r>
            </a:p>
          </p:txBody>
        </p:sp>
      </p:grpSp>
      <p:grpSp>
        <p:nvGrpSpPr>
          <p:cNvPr id="36" name="Group 35">
            <a:extLst>
              <a:ext uri="{FF2B5EF4-FFF2-40B4-BE49-F238E27FC236}">
                <a16:creationId xmlns:a16="http://schemas.microsoft.com/office/drawing/2014/main" id="{CEFD9B46-03FF-4F98-9D26-D393C6180FDA}"/>
              </a:ext>
            </a:extLst>
          </p:cNvPr>
          <p:cNvGrpSpPr/>
          <p:nvPr/>
        </p:nvGrpSpPr>
        <p:grpSpPr>
          <a:xfrm>
            <a:off x="6248327" y="3038454"/>
            <a:ext cx="1767152" cy="706980"/>
            <a:chOff x="3398814" y="4744011"/>
            <a:chExt cx="1767152" cy="706980"/>
          </a:xfrm>
        </p:grpSpPr>
        <p:pic>
          <p:nvPicPr>
            <p:cNvPr id="37" name="Graphic 19">
              <a:extLst>
                <a:ext uri="{FF2B5EF4-FFF2-40B4-BE49-F238E27FC236}">
                  <a16:creationId xmlns:a16="http://schemas.microsoft.com/office/drawing/2014/main" id="{B83415FF-DE9B-4117-B755-C0C0CDF116E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47823" y="4744011"/>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Box 20">
              <a:extLst>
                <a:ext uri="{FF2B5EF4-FFF2-40B4-BE49-F238E27FC236}">
                  <a16:creationId xmlns:a16="http://schemas.microsoft.com/office/drawing/2014/main" id="{FFF23CEF-F52D-4745-84BD-45ACC08CB002}"/>
                </a:ext>
              </a:extLst>
            </p:cNvPr>
            <p:cNvSpPr txBox="1">
              <a:spLocks noChangeArrowheads="1"/>
            </p:cNvSpPr>
            <p:nvPr/>
          </p:nvSpPr>
          <p:spPr bwMode="auto">
            <a:xfrm>
              <a:off x="3398814" y="5189381"/>
              <a:ext cx="176715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solidFill>
                    <a:srgbClr val="232F3E"/>
                  </a:solidFill>
                  <a:latin typeface="Arial" panose="020B0604020202020204" pitchFamily="34" charset="0"/>
                  <a:cs typeface="Arial" panose="020B0604020202020204" pitchFamily="34" charset="0"/>
                </a:rPr>
                <a:t>EC2 Instance</a:t>
              </a:r>
            </a:p>
          </p:txBody>
        </p:sp>
      </p:grpSp>
      <p:grpSp>
        <p:nvGrpSpPr>
          <p:cNvPr id="39" name="Group 38">
            <a:extLst>
              <a:ext uri="{FF2B5EF4-FFF2-40B4-BE49-F238E27FC236}">
                <a16:creationId xmlns:a16="http://schemas.microsoft.com/office/drawing/2014/main" id="{E3E8A5D4-E75C-469E-A4CD-0C93D7D4DB83}"/>
              </a:ext>
            </a:extLst>
          </p:cNvPr>
          <p:cNvGrpSpPr/>
          <p:nvPr/>
        </p:nvGrpSpPr>
        <p:grpSpPr>
          <a:xfrm>
            <a:off x="6255476" y="4554111"/>
            <a:ext cx="1767152" cy="706980"/>
            <a:chOff x="3398814" y="4744011"/>
            <a:chExt cx="1767152" cy="706980"/>
          </a:xfrm>
        </p:grpSpPr>
        <p:pic>
          <p:nvPicPr>
            <p:cNvPr id="40" name="Graphic 19">
              <a:extLst>
                <a:ext uri="{FF2B5EF4-FFF2-40B4-BE49-F238E27FC236}">
                  <a16:creationId xmlns:a16="http://schemas.microsoft.com/office/drawing/2014/main" id="{8A66FF9E-A445-4AFF-AA56-8BC951918F5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47823" y="4744011"/>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Box 20">
              <a:extLst>
                <a:ext uri="{FF2B5EF4-FFF2-40B4-BE49-F238E27FC236}">
                  <a16:creationId xmlns:a16="http://schemas.microsoft.com/office/drawing/2014/main" id="{ADB99924-325E-458E-98FC-ADE39D8358CE}"/>
                </a:ext>
              </a:extLst>
            </p:cNvPr>
            <p:cNvSpPr txBox="1">
              <a:spLocks noChangeArrowheads="1"/>
            </p:cNvSpPr>
            <p:nvPr/>
          </p:nvSpPr>
          <p:spPr bwMode="auto">
            <a:xfrm>
              <a:off x="3398814" y="5189381"/>
              <a:ext cx="176715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solidFill>
                    <a:srgbClr val="232F3E"/>
                  </a:solidFill>
                  <a:latin typeface="Arial" panose="020B0604020202020204" pitchFamily="34" charset="0"/>
                  <a:cs typeface="Arial" panose="020B0604020202020204" pitchFamily="34" charset="0"/>
                </a:rPr>
                <a:t>EC2 Instance</a:t>
              </a:r>
            </a:p>
          </p:txBody>
        </p:sp>
      </p:grpSp>
      <p:cxnSp>
        <p:nvCxnSpPr>
          <p:cNvPr id="43" name="Straight Arrow Connector 42">
            <a:extLst>
              <a:ext uri="{FF2B5EF4-FFF2-40B4-BE49-F238E27FC236}">
                <a16:creationId xmlns:a16="http://schemas.microsoft.com/office/drawing/2014/main" id="{8BDA2B37-6F7B-4A93-8B93-383BC5E27657}"/>
              </a:ext>
            </a:extLst>
          </p:cNvPr>
          <p:cNvCxnSpPr>
            <a:cxnSpLocks/>
          </p:cNvCxnSpPr>
          <p:nvPr/>
        </p:nvCxnSpPr>
        <p:spPr>
          <a:xfrm flipH="1" flipV="1">
            <a:off x="8658225" y="1304578"/>
            <a:ext cx="434156" cy="302996"/>
          </a:xfrm>
          <a:prstGeom prst="straightConnector1">
            <a:avLst/>
          </a:prstGeom>
          <a:ln w="57150">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0947D98-7015-4B6A-9AD0-7CFC0F9E6628}"/>
              </a:ext>
            </a:extLst>
          </p:cNvPr>
          <p:cNvCxnSpPr>
            <a:cxnSpLocks/>
          </p:cNvCxnSpPr>
          <p:nvPr/>
        </p:nvCxnSpPr>
        <p:spPr>
          <a:xfrm flipH="1" flipV="1">
            <a:off x="8392979" y="1633086"/>
            <a:ext cx="699402" cy="229214"/>
          </a:xfrm>
          <a:prstGeom prst="straightConnector1">
            <a:avLst/>
          </a:prstGeom>
          <a:ln w="57150">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D060BCF-1517-4C9F-B5BD-863D3C254336}"/>
              </a:ext>
            </a:extLst>
          </p:cNvPr>
          <p:cNvSpPr/>
          <p:nvPr/>
        </p:nvSpPr>
        <p:spPr>
          <a:xfrm>
            <a:off x="1917762" y="1713382"/>
            <a:ext cx="2673694" cy="4185974"/>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a:solidFill>
                  <a:srgbClr val="5B9CD5"/>
                </a:solidFill>
                <a:latin typeface="Arial" panose="020B0604020202020204" pitchFamily="34" charset="0"/>
                <a:cs typeface="Arial" panose="020B0604020202020204" pitchFamily="34" charset="0"/>
              </a:rPr>
              <a:t>Availability Zone 1</a:t>
            </a:r>
          </a:p>
        </p:txBody>
      </p:sp>
      <p:sp>
        <p:nvSpPr>
          <p:cNvPr id="9" name="Rectangle 8">
            <a:extLst>
              <a:ext uri="{FF2B5EF4-FFF2-40B4-BE49-F238E27FC236}">
                <a16:creationId xmlns:a16="http://schemas.microsoft.com/office/drawing/2014/main" id="{ECEA269F-33A8-4EB2-AE3B-5DB58F2CE389}"/>
              </a:ext>
            </a:extLst>
          </p:cNvPr>
          <p:cNvSpPr/>
          <p:nvPr/>
        </p:nvSpPr>
        <p:spPr>
          <a:xfrm>
            <a:off x="5056554" y="1713380"/>
            <a:ext cx="2673694" cy="4185975"/>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a:solidFill>
                  <a:srgbClr val="5B9CD5"/>
                </a:solidFill>
                <a:latin typeface="Arial" panose="020B0604020202020204" pitchFamily="34" charset="0"/>
                <a:cs typeface="Arial" panose="020B0604020202020204" pitchFamily="34" charset="0"/>
              </a:rPr>
              <a:t>Availability Zone 2</a:t>
            </a:r>
          </a:p>
        </p:txBody>
      </p:sp>
      <p:sp>
        <p:nvSpPr>
          <p:cNvPr id="12" name="TextBox 11">
            <a:extLst>
              <a:ext uri="{FF2B5EF4-FFF2-40B4-BE49-F238E27FC236}">
                <a16:creationId xmlns:a16="http://schemas.microsoft.com/office/drawing/2014/main" id="{829EDA09-E612-4942-B0CB-38CD21B25D5D}"/>
              </a:ext>
            </a:extLst>
          </p:cNvPr>
          <p:cNvSpPr txBox="1"/>
          <p:nvPr/>
        </p:nvSpPr>
        <p:spPr>
          <a:xfrm>
            <a:off x="4190659" y="2099838"/>
            <a:ext cx="2770580" cy="369332"/>
          </a:xfrm>
          <a:prstGeom prst="rect">
            <a:avLst/>
          </a:prstGeom>
          <a:solidFill>
            <a:schemeClr val="bg1"/>
          </a:solidFill>
          <a:ln w="38100">
            <a:solidFill>
              <a:schemeClr val="accent5">
                <a:lumMod val="75000"/>
              </a:schemeClr>
            </a:solidFill>
          </a:ln>
        </p:spPr>
        <p:txBody>
          <a:bodyPr wrap="square" rtlCol="0">
            <a:spAutoFit/>
          </a:bodyPr>
          <a:lstStyle/>
          <a:p>
            <a:r>
              <a:rPr lang="en-US"/>
              <a:t>10.1.0.0/16</a:t>
            </a:r>
          </a:p>
        </p:txBody>
      </p:sp>
      <p:sp>
        <p:nvSpPr>
          <p:cNvPr id="52" name="TextBox 51">
            <a:extLst>
              <a:ext uri="{FF2B5EF4-FFF2-40B4-BE49-F238E27FC236}">
                <a16:creationId xmlns:a16="http://schemas.microsoft.com/office/drawing/2014/main" id="{B8AA8111-661C-4CD8-B387-19E644C6697F}"/>
              </a:ext>
            </a:extLst>
          </p:cNvPr>
          <p:cNvSpPr txBox="1"/>
          <p:nvPr/>
        </p:nvSpPr>
        <p:spPr>
          <a:xfrm>
            <a:off x="5362854" y="2097735"/>
            <a:ext cx="1624740" cy="369332"/>
          </a:xfrm>
          <a:prstGeom prst="rect">
            <a:avLst/>
          </a:prstGeom>
          <a:noFill/>
        </p:spPr>
        <p:txBody>
          <a:bodyPr wrap="none" rtlCol="0">
            <a:spAutoFit/>
          </a:bodyPr>
          <a:lstStyle/>
          <a:p>
            <a:r>
              <a:rPr lang="en-US"/>
              <a:t>&amp; IPv6 optional</a:t>
            </a:r>
          </a:p>
        </p:txBody>
      </p:sp>
      <p:cxnSp>
        <p:nvCxnSpPr>
          <p:cNvPr id="53" name="Straight Arrow Connector 52">
            <a:extLst>
              <a:ext uri="{FF2B5EF4-FFF2-40B4-BE49-F238E27FC236}">
                <a16:creationId xmlns:a16="http://schemas.microsoft.com/office/drawing/2014/main" id="{71B2A8D1-0F57-4BDA-89C6-8EBA41B9DBF2}"/>
              </a:ext>
            </a:extLst>
          </p:cNvPr>
          <p:cNvCxnSpPr>
            <a:cxnSpLocks/>
            <a:endCxn id="22" idx="3"/>
          </p:cNvCxnSpPr>
          <p:nvPr/>
        </p:nvCxnSpPr>
        <p:spPr>
          <a:xfrm flipH="1" flipV="1">
            <a:off x="7610137" y="3526393"/>
            <a:ext cx="1267382" cy="14790"/>
          </a:xfrm>
          <a:prstGeom prst="straightConnector1">
            <a:avLst/>
          </a:prstGeom>
          <a:ln w="57150">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FBA1396-444C-4C8B-8920-84F29C918BD2}"/>
              </a:ext>
            </a:extLst>
          </p:cNvPr>
          <p:cNvCxnSpPr>
            <a:cxnSpLocks/>
          </p:cNvCxnSpPr>
          <p:nvPr/>
        </p:nvCxnSpPr>
        <p:spPr>
          <a:xfrm flipH="1" flipV="1">
            <a:off x="8254108" y="4494651"/>
            <a:ext cx="645479" cy="106447"/>
          </a:xfrm>
          <a:prstGeom prst="straightConnector1">
            <a:avLst/>
          </a:prstGeom>
          <a:ln w="57150">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TextBox 20">
            <a:extLst>
              <a:ext uri="{FF2B5EF4-FFF2-40B4-BE49-F238E27FC236}">
                <a16:creationId xmlns:a16="http://schemas.microsoft.com/office/drawing/2014/main" id="{80F09DE2-C7DD-4406-904A-685AA75545F4}"/>
              </a:ext>
            </a:extLst>
          </p:cNvPr>
          <p:cNvSpPr txBox="1">
            <a:spLocks noChangeArrowheads="1"/>
          </p:cNvSpPr>
          <p:nvPr/>
        </p:nvSpPr>
        <p:spPr bwMode="auto">
          <a:xfrm>
            <a:off x="761143" y="4212345"/>
            <a:ext cx="143351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Flow logs</a:t>
            </a:r>
          </a:p>
        </p:txBody>
      </p:sp>
      <p:pic>
        <p:nvPicPr>
          <p:cNvPr id="62" name="Graphic 24">
            <a:extLst>
              <a:ext uri="{FF2B5EF4-FFF2-40B4-BE49-F238E27FC236}">
                <a16:creationId xmlns:a16="http://schemas.microsoft.com/office/drawing/2014/main" id="{FD1666C2-DB00-4A36-874F-7EEDA29B551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42776" y="375514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TextBox 62">
            <a:extLst>
              <a:ext uri="{FF2B5EF4-FFF2-40B4-BE49-F238E27FC236}">
                <a16:creationId xmlns:a16="http://schemas.microsoft.com/office/drawing/2014/main" id="{5DEE5F27-746B-4522-85CD-007B6D6DBC21}"/>
              </a:ext>
            </a:extLst>
          </p:cNvPr>
          <p:cNvSpPr txBox="1"/>
          <p:nvPr/>
        </p:nvSpPr>
        <p:spPr>
          <a:xfrm>
            <a:off x="8912641" y="5404534"/>
            <a:ext cx="2993125" cy="646331"/>
          </a:xfrm>
          <a:prstGeom prst="rect">
            <a:avLst/>
          </a:prstGeom>
          <a:noFill/>
        </p:spPr>
        <p:txBody>
          <a:bodyPr wrap="square" rtlCol="0">
            <a:spAutoFit/>
          </a:bodyPr>
          <a:lstStyle/>
          <a:p>
            <a:r>
              <a:rPr lang="en-US" dirty="0"/>
              <a:t>Can enable VPC Flow logs for traffic flow data</a:t>
            </a:r>
          </a:p>
        </p:txBody>
      </p:sp>
    </p:spTree>
    <p:custDataLst>
      <p:tags r:id="rId1"/>
    </p:custDataLst>
    <p:extLst>
      <p:ext uri="{BB962C8B-B14F-4D97-AF65-F5344CB8AC3E}">
        <p14:creationId xmlns:p14="http://schemas.microsoft.com/office/powerpoint/2010/main" val="2326494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randombar(horizontal)">
                                      <p:cBhvr>
                                        <p:cTn id="31" dur="500"/>
                                        <p:tgtEl>
                                          <p:spTgt spid="6"/>
                                        </p:tgtEl>
                                      </p:cBhvr>
                                    </p:animEffect>
                                  </p:childTnLst>
                                </p:cTn>
                              </p:par>
                              <p:par>
                                <p:cTn id="32" presetID="14" presetClass="entr" presetSubtype="10"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randombar(horizontal)">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randombar(horizontal)">
                                      <p:cBhvr>
                                        <p:cTn id="39" dur="500"/>
                                        <p:tgtEl>
                                          <p:spTgt spid="12"/>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randombar(horizontal)">
                                      <p:cBhvr>
                                        <p:cTn id="42" dur="500"/>
                                        <p:tgtEl>
                                          <p:spTgt spid="52"/>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1000"/>
                                        <p:tgtEl>
                                          <p:spTgt spid="14"/>
                                        </p:tgtEl>
                                      </p:cBhvr>
                                    </p:animEffect>
                                    <p:anim calcmode="lin" valueType="num">
                                      <p:cBhvr>
                                        <p:cTn id="48" dur="1000" fill="hold"/>
                                        <p:tgtEl>
                                          <p:spTgt spid="14"/>
                                        </p:tgtEl>
                                        <p:attrNameLst>
                                          <p:attrName>ppt_x</p:attrName>
                                        </p:attrNameLst>
                                      </p:cBhvr>
                                      <p:tavLst>
                                        <p:tav tm="0">
                                          <p:val>
                                            <p:strVal val="#ppt_x"/>
                                          </p:val>
                                        </p:tav>
                                        <p:tav tm="100000">
                                          <p:val>
                                            <p:strVal val="#ppt_x"/>
                                          </p:val>
                                        </p:tav>
                                      </p:tavLst>
                                    </p:anim>
                                    <p:anim calcmode="lin" valueType="num">
                                      <p:cBhvr>
                                        <p:cTn id="49" dur="1000" fill="hold"/>
                                        <p:tgtEl>
                                          <p:spTgt spid="14"/>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1000"/>
                                        <p:tgtEl>
                                          <p:spTgt spid="15"/>
                                        </p:tgtEl>
                                      </p:cBhvr>
                                    </p:animEffect>
                                    <p:anim calcmode="lin" valueType="num">
                                      <p:cBhvr>
                                        <p:cTn id="53" dur="1000" fill="hold"/>
                                        <p:tgtEl>
                                          <p:spTgt spid="15"/>
                                        </p:tgtEl>
                                        <p:attrNameLst>
                                          <p:attrName>ppt_x</p:attrName>
                                        </p:attrNameLst>
                                      </p:cBhvr>
                                      <p:tavLst>
                                        <p:tav tm="0">
                                          <p:val>
                                            <p:strVal val="#ppt_x"/>
                                          </p:val>
                                        </p:tav>
                                        <p:tav tm="100000">
                                          <p:val>
                                            <p:strVal val="#ppt_x"/>
                                          </p:val>
                                        </p:tav>
                                      </p:tavLst>
                                    </p:anim>
                                    <p:anim calcmode="lin" valueType="num">
                                      <p:cBhvr>
                                        <p:cTn id="54" dur="1000" fill="hold"/>
                                        <p:tgtEl>
                                          <p:spTgt spid="1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1000"/>
                                        <p:tgtEl>
                                          <p:spTgt spid="22"/>
                                        </p:tgtEl>
                                      </p:cBhvr>
                                    </p:animEffect>
                                    <p:anim calcmode="lin" valueType="num">
                                      <p:cBhvr>
                                        <p:cTn id="58" dur="1000" fill="hold"/>
                                        <p:tgtEl>
                                          <p:spTgt spid="22"/>
                                        </p:tgtEl>
                                        <p:attrNameLst>
                                          <p:attrName>ppt_x</p:attrName>
                                        </p:attrNameLst>
                                      </p:cBhvr>
                                      <p:tavLst>
                                        <p:tav tm="0">
                                          <p:val>
                                            <p:strVal val="#ppt_x"/>
                                          </p:val>
                                        </p:tav>
                                        <p:tav tm="100000">
                                          <p:val>
                                            <p:strVal val="#ppt_x"/>
                                          </p:val>
                                        </p:tav>
                                      </p:tavLst>
                                    </p:anim>
                                    <p:anim calcmode="lin" valueType="num">
                                      <p:cBhvr>
                                        <p:cTn id="59" dur="1000" fill="hold"/>
                                        <p:tgtEl>
                                          <p:spTgt spid="22"/>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1000"/>
                                        <p:tgtEl>
                                          <p:spTgt spid="23"/>
                                        </p:tgtEl>
                                      </p:cBhvr>
                                    </p:animEffect>
                                    <p:anim calcmode="lin" valueType="num">
                                      <p:cBhvr>
                                        <p:cTn id="63" dur="1000" fill="hold"/>
                                        <p:tgtEl>
                                          <p:spTgt spid="23"/>
                                        </p:tgtEl>
                                        <p:attrNameLst>
                                          <p:attrName>ppt_x</p:attrName>
                                        </p:attrNameLst>
                                      </p:cBhvr>
                                      <p:tavLst>
                                        <p:tav tm="0">
                                          <p:val>
                                            <p:strVal val="#ppt_x"/>
                                          </p:val>
                                        </p:tav>
                                        <p:tav tm="100000">
                                          <p:val>
                                            <p:strVal val="#ppt_x"/>
                                          </p:val>
                                        </p:tav>
                                      </p:tavLst>
                                    </p:anim>
                                    <p:anim calcmode="lin" valueType="num">
                                      <p:cBhvr>
                                        <p:cTn id="64" dur="1000" fill="hold"/>
                                        <p:tgtEl>
                                          <p:spTgt spid="23"/>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1000"/>
                                        <p:tgtEl>
                                          <p:spTgt spid="21"/>
                                        </p:tgtEl>
                                      </p:cBhvr>
                                    </p:animEffect>
                                    <p:anim calcmode="lin" valueType="num">
                                      <p:cBhvr>
                                        <p:cTn id="68" dur="1000" fill="hold"/>
                                        <p:tgtEl>
                                          <p:spTgt spid="21"/>
                                        </p:tgtEl>
                                        <p:attrNameLst>
                                          <p:attrName>ppt_x</p:attrName>
                                        </p:attrNameLst>
                                      </p:cBhvr>
                                      <p:tavLst>
                                        <p:tav tm="0">
                                          <p:val>
                                            <p:strVal val="#ppt_x"/>
                                          </p:val>
                                        </p:tav>
                                        <p:tav tm="100000">
                                          <p:val>
                                            <p:strVal val="#ppt_x"/>
                                          </p:val>
                                        </p:tav>
                                      </p:tavLst>
                                    </p:anim>
                                    <p:anim calcmode="lin" valueType="num">
                                      <p:cBhvr>
                                        <p:cTn id="69" dur="1000" fill="hold"/>
                                        <p:tgtEl>
                                          <p:spTgt spid="21"/>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1000"/>
                                        <p:tgtEl>
                                          <p:spTgt spid="24"/>
                                        </p:tgtEl>
                                      </p:cBhvr>
                                    </p:animEffect>
                                    <p:anim calcmode="lin" valueType="num">
                                      <p:cBhvr>
                                        <p:cTn id="73" dur="1000" fill="hold"/>
                                        <p:tgtEl>
                                          <p:spTgt spid="24"/>
                                        </p:tgtEl>
                                        <p:attrNameLst>
                                          <p:attrName>ppt_x</p:attrName>
                                        </p:attrNameLst>
                                      </p:cBhvr>
                                      <p:tavLst>
                                        <p:tav tm="0">
                                          <p:val>
                                            <p:strVal val="#ppt_x"/>
                                          </p:val>
                                        </p:tav>
                                        <p:tav tm="100000">
                                          <p:val>
                                            <p:strVal val="#ppt_x"/>
                                          </p:val>
                                        </p:tav>
                                      </p:tavLst>
                                    </p:anim>
                                    <p:anim calcmode="lin" valueType="num">
                                      <p:cBhvr>
                                        <p:cTn id="74" dur="1000" fill="hold"/>
                                        <p:tgtEl>
                                          <p:spTgt spid="24"/>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fade">
                                      <p:cBhvr>
                                        <p:cTn id="77" dur="1000"/>
                                        <p:tgtEl>
                                          <p:spTgt spid="13"/>
                                        </p:tgtEl>
                                      </p:cBhvr>
                                    </p:animEffect>
                                    <p:anim calcmode="lin" valueType="num">
                                      <p:cBhvr>
                                        <p:cTn id="78" dur="1000" fill="hold"/>
                                        <p:tgtEl>
                                          <p:spTgt spid="13"/>
                                        </p:tgtEl>
                                        <p:attrNameLst>
                                          <p:attrName>ppt_x</p:attrName>
                                        </p:attrNameLst>
                                      </p:cBhvr>
                                      <p:tavLst>
                                        <p:tav tm="0">
                                          <p:val>
                                            <p:strVal val="#ppt_x"/>
                                          </p:val>
                                        </p:tav>
                                        <p:tav tm="100000">
                                          <p:val>
                                            <p:strVal val="#ppt_x"/>
                                          </p:val>
                                        </p:tav>
                                      </p:tavLst>
                                    </p:anim>
                                    <p:anim calcmode="lin" valueType="num">
                                      <p:cBhvr>
                                        <p:cTn id="79" dur="1000" fill="hold"/>
                                        <p:tgtEl>
                                          <p:spTgt spid="13"/>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16"/>
                                        </p:tgtEl>
                                        <p:attrNameLst>
                                          <p:attrName>style.visibility</p:attrName>
                                        </p:attrNameLst>
                                      </p:cBhvr>
                                      <p:to>
                                        <p:strVal val="visible"/>
                                      </p:to>
                                    </p:set>
                                    <p:animEffect transition="in" filter="fade">
                                      <p:cBhvr>
                                        <p:cTn id="82" dur="1000"/>
                                        <p:tgtEl>
                                          <p:spTgt spid="16"/>
                                        </p:tgtEl>
                                      </p:cBhvr>
                                    </p:animEffect>
                                    <p:anim calcmode="lin" valueType="num">
                                      <p:cBhvr>
                                        <p:cTn id="83" dur="1000" fill="hold"/>
                                        <p:tgtEl>
                                          <p:spTgt spid="16"/>
                                        </p:tgtEl>
                                        <p:attrNameLst>
                                          <p:attrName>ppt_x</p:attrName>
                                        </p:attrNameLst>
                                      </p:cBhvr>
                                      <p:tavLst>
                                        <p:tav tm="0">
                                          <p:val>
                                            <p:strVal val="#ppt_x"/>
                                          </p:val>
                                        </p:tav>
                                        <p:tav tm="100000">
                                          <p:val>
                                            <p:strVal val="#ppt_x"/>
                                          </p:val>
                                        </p:tav>
                                      </p:tavLst>
                                    </p:anim>
                                    <p:anim calcmode="lin" valueType="num">
                                      <p:cBhvr>
                                        <p:cTn id="84" dur="1000" fill="hold"/>
                                        <p:tgtEl>
                                          <p:spTgt spid="16"/>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anim calcmode="lin" valueType="num">
                                      <p:cBhvr>
                                        <p:cTn id="88" dur="1000" fill="hold"/>
                                        <p:tgtEl>
                                          <p:spTgt spid="19"/>
                                        </p:tgtEl>
                                        <p:attrNameLst>
                                          <p:attrName>ppt_x</p:attrName>
                                        </p:attrNameLst>
                                      </p:cBhvr>
                                      <p:tavLst>
                                        <p:tav tm="0">
                                          <p:val>
                                            <p:strVal val="#ppt_x"/>
                                          </p:val>
                                        </p:tav>
                                        <p:tav tm="100000">
                                          <p:val>
                                            <p:strVal val="#ppt_x"/>
                                          </p:val>
                                        </p:tav>
                                      </p:tavLst>
                                    </p:anim>
                                    <p:anim calcmode="lin" valueType="num">
                                      <p:cBhvr>
                                        <p:cTn id="89" dur="1000" fill="hold"/>
                                        <p:tgtEl>
                                          <p:spTgt spid="19"/>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fade">
                                      <p:cBhvr>
                                        <p:cTn id="92" dur="1000"/>
                                        <p:tgtEl>
                                          <p:spTgt spid="18"/>
                                        </p:tgtEl>
                                      </p:cBhvr>
                                    </p:animEffect>
                                    <p:anim calcmode="lin" valueType="num">
                                      <p:cBhvr>
                                        <p:cTn id="93" dur="1000" fill="hold"/>
                                        <p:tgtEl>
                                          <p:spTgt spid="18"/>
                                        </p:tgtEl>
                                        <p:attrNameLst>
                                          <p:attrName>ppt_x</p:attrName>
                                        </p:attrNameLst>
                                      </p:cBhvr>
                                      <p:tavLst>
                                        <p:tav tm="0">
                                          <p:val>
                                            <p:strVal val="#ppt_x"/>
                                          </p:val>
                                        </p:tav>
                                        <p:tav tm="100000">
                                          <p:val>
                                            <p:strVal val="#ppt_x"/>
                                          </p:val>
                                        </p:tav>
                                      </p:tavLst>
                                    </p:anim>
                                    <p:anim calcmode="lin" valueType="num">
                                      <p:cBhvr>
                                        <p:cTn id="94" dur="1000" fill="hold"/>
                                        <p:tgtEl>
                                          <p:spTgt spid="18"/>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20"/>
                                        </p:tgtEl>
                                        <p:attrNameLst>
                                          <p:attrName>style.visibility</p:attrName>
                                        </p:attrNameLst>
                                      </p:cBhvr>
                                      <p:to>
                                        <p:strVal val="visible"/>
                                      </p:to>
                                    </p:set>
                                    <p:animEffect transition="in" filter="fade">
                                      <p:cBhvr>
                                        <p:cTn id="97" dur="1000"/>
                                        <p:tgtEl>
                                          <p:spTgt spid="20"/>
                                        </p:tgtEl>
                                      </p:cBhvr>
                                    </p:animEffect>
                                    <p:anim calcmode="lin" valueType="num">
                                      <p:cBhvr>
                                        <p:cTn id="98" dur="1000" fill="hold"/>
                                        <p:tgtEl>
                                          <p:spTgt spid="20"/>
                                        </p:tgtEl>
                                        <p:attrNameLst>
                                          <p:attrName>ppt_x</p:attrName>
                                        </p:attrNameLst>
                                      </p:cBhvr>
                                      <p:tavLst>
                                        <p:tav tm="0">
                                          <p:val>
                                            <p:strVal val="#ppt_x"/>
                                          </p:val>
                                        </p:tav>
                                        <p:tav tm="100000">
                                          <p:val>
                                            <p:strVal val="#ppt_x"/>
                                          </p:val>
                                        </p:tav>
                                      </p:tavLst>
                                    </p:anim>
                                    <p:anim calcmode="lin" valueType="num">
                                      <p:cBhvr>
                                        <p:cTn id="99" dur="1000" fill="hold"/>
                                        <p:tgtEl>
                                          <p:spTgt spid="20"/>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17"/>
                                        </p:tgtEl>
                                        <p:attrNameLst>
                                          <p:attrName>style.visibility</p:attrName>
                                        </p:attrNameLst>
                                      </p:cBhvr>
                                      <p:to>
                                        <p:strVal val="visible"/>
                                      </p:to>
                                    </p:set>
                                    <p:animEffect transition="in" filter="fade">
                                      <p:cBhvr>
                                        <p:cTn id="102" dur="1000"/>
                                        <p:tgtEl>
                                          <p:spTgt spid="17"/>
                                        </p:tgtEl>
                                      </p:cBhvr>
                                    </p:animEffect>
                                    <p:anim calcmode="lin" valueType="num">
                                      <p:cBhvr>
                                        <p:cTn id="103" dur="1000" fill="hold"/>
                                        <p:tgtEl>
                                          <p:spTgt spid="17"/>
                                        </p:tgtEl>
                                        <p:attrNameLst>
                                          <p:attrName>ppt_x</p:attrName>
                                        </p:attrNameLst>
                                      </p:cBhvr>
                                      <p:tavLst>
                                        <p:tav tm="0">
                                          <p:val>
                                            <p:strVal val="#ppt_x"/>
                                          </p:val>
                                        </p:tav>
                                        <p:tav tm="100000">
                                          <p:val>
                                            <p:strVal val="#ppt_x"/>
                                          </p:val>
                                        </p:tav>
                                      </p:tavLst>
                                    </p:anim>
                                    <p:anim calcmode="lin" valueType="num">
                                      <p:cBhvr>
                                        <p:cTn id="10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nodeType="clickEffect">
                                  <p:stCondLst>
                                    <p:cond delay="0"/>
                                  </p:stCondLst>
                                  <p:childTnLst>
                                    <p:set>
                                      <p:cBhvr>
                                        <p:cTn id="108" dur="1" fill="hold">
                                          <p:stCondLst>
                                            <p:cond delay="0"/>
                                          </p:stCondLst>
                                        </p:cTn>
                                        <p:tgtEl>
                                          <p:spTgt spid="30"/>
                                        </p:tgtEl>
                                        <p:attrNameLst>
                                          <p:attrName>style.visibility</p:attrName>
                                        </p:attrNameLst>
                                      </p:cBhvr>
                                      <p:to>
                                        <p:strVal val="visible"/>
                                      </p:to>
                                    </p:set>
                                    <p:animEffect transition="in" filter="fade">
                                      <p:cBhvr>
                                        <p:cTn id="109" dur="1000"/>
                                        <p:tgtEl>
                                          <p:spTgt spid="30"/>
                                        </p:tgtEl>
                                      </p:cBhvr>
                                    </p:animEffect>
                                    <p:anim calcmode="lin" valueType="num">
                                      <p:cBhvr>
                                        <p:cTn id="110" dur="1000" fill="hold"/>
                                        <p:tgtEl>
                                          <p:spTgt spid="30"/>
                                        </p:tgtEl>
                                        <p:attrNameLst>
                                          <p:attrName>ppt_x</p:attrName>
                                        </p:attrNameLst>
                                      </p:cBhvr>
                                      <p:tavLst>
                                        <p:tav tm="0">
                                          <p:val>
                                            <p:strVal val="#ppt_x"/>
                                          </p:val>
                                        </p:tav>
                                        <p:tav tm="100000">
                                          <p:val>
                                            <p:strVal val="#ppt_x"/>
                                          </p:val>
                                        </p:tav>
                                      </p:tavLst>
                                    </p:anim>
                                    <p:anim calcmode="lin" valueType="num">
                                      <p:cBhvr>
                                        <p:cTn id="111" dur="1000" fill="hold"/>
                                        <p:tgtEl>
                                          <p:spTgt spid="30"/>
                                        </p:tgtEl>
                                        <p:attrNameLst>
                                          <p:attrName>ppt_y</p:attrName>
                                        </p:attrNameLst>
                                      </p:cBhvr>
                                      <p:tavLst>
                                        <p:tav tm="0">
                                          <p:val>
                                            <p:strVal val="#ppt_y+.1"/>
                                          </p:val>
                                        </p:tav>
                                        <p:tav tm="100000">
                                          <p:val>
                                            <p:strVal val="#ppt_y"/>
                                          </p:val>
                                        </p:tav>
                                      </p:tavLst>
                                    </p:anim>
                                  </p:childTnLst>
                                </p:cTn>
                              </p:par>
                              <p:par>
                                <p:cTn id="112" presetID="42" presetClass="entr" presetSubtype="0" fill="hold" nodeType="withEffect">
                                  <p:stCondLst>
                                    <p:cond delay="0"/>
                                  </p:stCondLst>
                                  <p:childTnLst>
                                    <p:set>
                                      <p:cBhvr>
                                        <p:cTn id="113" dur="1" fill="hold">
                                          <p:stCondLst>
                                            <p:cond delay="0"/>
                                          </p:stCondLst>
                                        </p:cTn>
                                        <p:tgtEl>
                                          <p:spTgt spid="36"/>
                                        </p:tgtEl>
                                        <p:attrNameLst>
                                          <p:attrName>style.visibility</p:attrName>
                                        </p:attrNameLst>
                                      </p:cBhvr>
                                      <p:to>
                                        <p:strVal val="visible"/>
                                      </p:to>
                                    </p:set>
                                    <p:animEffect transition="in" filter="fade">
                                      <p:cBhvr>
                                        <p:cTn id="114" dur="1000"/>
                                        <p:tgtEl>
                                          <p:spTgt spid="36"/>
                                        </p:tgtEl>
                                      </p:cBhvr>
                                    </p:animEffect>
                                    <p:anim calcmode="lin" valueType="num">
                                      <p:cBhvr>
                                        <p:cTn id="115" dur="1000" fill="hold"/>
                                        <p:tgtEl>
                                          <p:spTgt spid="36"/>
                                        </p:tgtEl>
                                        <p:attrNameLst>
                                          <p:attrName>ppt_x</p:attrName>
                                        </p:attrNameLst>
                                      </p:cBhvr>
                                      <p:tavLst>
                                        <p:tav tm="0">
                                          <p:val>
                                            <p:strVal val="#ppt_x"/>
                                          </p:val>
                                        </p:tav>
                                        <p:tav tm="100000">
                                          <p:val>
                                            <p:strVal val="#ppt_x"/>
                                          </p:val>
                                        </p:tav>
                                      </p:tavLst>
                                    </p:anim>
                                    <p:anim calcmode="lin" valueType="num">
                                      <p:cBhvr>
                                        <p:cTn id="116" dur="1000" fill="hold"/>
                                        <p:tgtEl>
                                          <p:spTgt spid="36"/>
                                        </p:tgtEl>
                                        <p:attrNameLst>
                                          <p:attrName>ppt_y</p:attrName>
                                        </p:attrNameLst>
                                      </p:cBhvr>
                                      <p:tavLst>
                                        <p:tav tm="0">
                                          <p:val>
                                            <p:strVal val="#ppt_y+.1"/>
                                          </p:val>
                                        </p:tav>
                                        <p:tav tm="100000">
                                          <p:val>
                                            <p:strVal val="#ppt_y"/>
                                          </p:val>
                                        </p:tav>
                                      </p:tavLst>
                                    </p:anim>
                                  </p:childTnLst>
                                </p:cTn>
                              </p:par>
                              <p:par>
                                <p:cTn id="117" presetID="42" presetClass="entr" presetSubtype="0" fill="hold" nodeType="withEffect">
                                  <p:stCondLst>
                                    <p:cond delay="0"/>
                                  </p:stCondLst>
                                  <p:childTnLst>
                                    <p:set>
                                      <p:cBhvr>
                                        <p:cTn id="118" dur="1" fill="hold">
                                          <p:stCondLst>
                                            <p:cond delay="0"/>
                                          </p:stCondLst>
                                        </p:cTn>
                                        <p:tgtEl>
                                          <p:spTgt spid="39"/>
                                        </p:tgtEl>
                                        <p:attrNameLst>
                                          <p:attrName>style.visibility</p:attrName>
                                        </p:attrNameLst>
                                      </p:cBhvr>
                                      <p:to>
                                        <p:strVal val="visible"/>
                                      </p:to>
                                    </p:set>
                                    <p:animEffect transition="in" filter="fade">
                                      <p:cBhvr>
                                        <p:cTn id="119" dur="1000"/>
                                        <p:tgtEl>
                                          <p:spTgt spid="39"/>
                                        </p:tgtEl>
                                      </p:cBhvr>
                                    </p:animEffect>
                                    <p:anim calcmode="lin" valueType="num">
                                      <p:cBhvr>
                                        <p:cTn id="120" dur="1000" fill="hold"/>
                                        <p:tgtEl>
                                          <p:spTgt spid="39"/>
                                        </p:tgtEl>
                                        <p:attrNameLst>
                                          <p:attrName>ppt_x</p:attrName>
                                        </p:attrNameLst>
                                      </p:cBhvr>
                                      <p:tavLst>
                                        <p:tav tm="0">
                                          <p:val>
                                            <p:strVal val="#ppt_x"/>
                                          </p:val>
                                        </p:tav>
                                        <p:tav tm="100000">
                                          <p:val>
                                            <p:strVal val="#ppt_x"/>
                                          </p:val>
                                        </p:tav>
                                      </p:tavLst>
                                    </p:anim>
                                    <p:anim calcmode="lin" valueType="num">
                                      <p:cBhvr>
                                        <p:cTn id="121" dur="1000" fill="hold"/>
                                        <p:tgtEl>
                                          <p:spTgt spid="39"/>
                                        </p:tgtEl>
                                        <p:attrNameLst>
                                          <p:attrName>ppt_y</p:attrName>
                                        </p:attrNameLst>
                                      </p:cBhvr>
                                      <p:tavLst>
                                        <p:tav tm="0">
                                          <p:val>
                                            <p:strVal val="#ppt_y+.1"/>
                                          </p:val>
                                        </p:tav>
                                        <p:tav tm="100000">
                                          <p:val>
                                            <p:strVal val="#ppt_y"/>
                                          </p:val>
                                        </p:tav>
                                      </p:tavLst>
                                    </p:anim>
                                  </p:childTnLst>
                                </p:cTn>
                              </p:par>
                              <p:par>
                                <p:cTn id="122" presetID="42" presetClass="entr" presetSubtype="0" fill="hold" nodeType="withEffect">
                                  <p:stCondLst>
                                    <p:cond delay="0"/>
                                  </p:stCondLst>
                                  <p:childTnLst>
                                    <p:set>
                                      <p:cBhvr>
                                        <p:cTn id="123" dur="1" fill="hold">
                                          <p:stCondLst>
                                            <p:cond delay="0"/>
                                          </p:stCondLst>
                                        </p:cTn>
                                        <p:tgtEl>
                                          <p:spTgt spid="33"/>
                                        </p:tgtEl>
                                        <p:attrNameLst>
                                          <p:attrName>style.visibility</p:attrName>
                                        </p:attrNameLst>
                                      </p:cBhvr>
                                      <p:to>
                                        <p:strVal val="visible"/>
                                      </p:to>
                                    </p:set>
                                    <p:animEffect transition="in" filter="fade">
                                      <p:cBhvr>
                                        <p:cTn id="124" dur="1000"/>
                                        <p:tgtEl>
                                          <p:spTgt spid="33"/>
                                        </p:tgtEl>
                                      </p:cBhvr>
                                    </p:animEffect>
                                    <p:anim calcmode="lin" valueType="num">
                                      <p:cBhvr>
                                        <p:cTn id="125" dur="1000" fill="hold"/>
                                        <p:tgtEl>
                                          <p:spTgt spid="33"/>
                                        </p:tgtEl>
                                        <p:attrNameLst>
                                          <p:attrName>ppt_x</p:attrName>
                                        </p:attrNameLst>
                                      </p:cBhvr>
                                      <p:tavLst>
                                        <p:tav tm="0">
                                          <p:val>
                                            <p:strVal val="#ppt_x"/>
                                          </p:val>
                                        </p:tav>
                                        <p:tav tm="100000">
                                          <p:val>
                                            <p:strVal val="#ppt_x"/>
                                          </p:val>
                                        </p:tav>
                                      </p:tavLst>
                                    </p:anim>
                                    <p:anim calcmode="lin" valueType="num">
                                      <p:cBhvr>
                                        <p:cTn id="126" dur="1000" fill="hold"/>
                                        <p:tgtEl>
                                          <p:spTgt spid="33"/>
                                        </p:tgtEl>
                                        <p:attrNameLst>
                                          <p:attrName>ppt_y</p:attrName>
                                        </p:attrNameLst>
                                      </p:cBhvr>
                                      <p:tavLst>
                                        <p:tav tm="0">
                                          <p:val>
                                            <p:strVal val="#ppt_y+.1"/>
                                          </p:val>
                                        </p:tav>
                                        <p:tav tm="100000">
                                          <p:val>
                                            <p:strVal val="#ppt_y"/>
                                          </p:val>
                                        </p:tav>
                                      </p:tavLst>
                                    </p:anim>
                                  </p:childTnLst>
                                </p:cTn>
                              </p:par>
                              <p:par>
                                <p:cTn id="127" presetID="14" presetClass="entr" presetSubtype="10" fill="hold" grpId="0" nodeType="withEffect">
                                  <p:stCondLst>
                                    <p:cond delay="0"/>
                                  </p:stCondLst>
                                  <p:childTnLst>
                                    <p:set>
                                      <p:cBhvr>
                                        <p:cTn id="128" dur="1" fill="hold">
                                          <p:stCondLst>
                                            <p:cond delay="0"/>
                                          </p:stCondLst>
                                        </p:cTn>
                                        <p:tgtEl>
                                          <p:spTgt spid="26"/>
                                        </p:tgtEl>
                                        <p:attrNameLst>
                                          <p:attrName>style.visibility</p:attrName>
                                        </p:attrNameLst>
                                      </p:cBhvr>
                                      <p:to>
                                        <p:strVal val="visible"/>
                                      </p:to>
                                    </p:set>
                                    <p:animEffect transition="in" filter="randombar(horizontal)">
                                      <p:cBhvr>
                                        <p:cTn id="129" dur="500"/>
                                        <p:tgtEl>
                                          <p:spTgt spid="26"/>
                                        </p:tgtEl>
                                      </p:cBhvr>
                                    </p:animEffect>
                                  </p:childTnLst>
                                </p:cTn>
                              </p:par>
                              <p:par>
                                <p:cTn id="130" presetID="14" presetClass="entr" presetSubtype="10" fill="hold" nodeType="withEffect">
                                  <p:stCondLst>
                                    <p:cond delay="0"/>
                                  </p:stCondLst>
                                  <p:childTnLst>
                                    <p:set>
                                      <p:cBhvr>
                                        <p:cTn id="131" dur="1" fill="hold">
                                          <p:stCondLst>
                                            <p:cond delay="0"/>
                                          </p:stCondLst>
                                        </p:cTn>
                                        <p:tgtEl>
                                          <p:spTgt spid="43"/>
                                        </p:tgtEl>
                                        <p:attrNameLst>
                                          <p:attrName>style.visibility</p:attrName>
                                        </p:attrNameLst>
                                      </p:cBhvr>
                                      <p:to>
                                        <p:strVal val="visible"/>
                                      </p:to>
                                    </p:set>
                                    <p:animEffect transition="in" filter="randombar(horizontal)">
                                      <p:cBhvr>
                                        <p:cTn id="132" dur="500"/>
                                        <p:tgtEl>
                                          <p:spTgt spid="43"/>
                                        </p:tgtEl>
                                      </p:cBhvr>
                                    </p:animEffect>
                                  </p:childTnLst>
                                </p:cTn>
                              </p:par>
                              <p:par>
                                <p:cTn id="133" presetID="14" presetClass="entr" presetSubtype="10" fill="hold" nodeType="withEffect">
                                  <p:stCondLst>
                                    <p:cond delay="0"/>
                                  </p:stCondLst>
                                  <p:childTnLst>
                                    <p:set>
                                      <p:cBhvr>
                                        <p:cTn id="134" dur="1" fill="hold">
                                          <p:stCondLst>
                                            <p:cond delay="0"/>
                                          </p:stCondLst>
                                        </p:cTn>
                                        <p:tgtEl>
                                          <p:spTgt spid="46"/>
                                        </p:tgtEl>
                                        <p:attrNameLst>
                                          <p:attrName>style.visibility</p:attrName>
                                        </p:attrNameLst>
                                      </p:cBhvr>
                                      <p:to>
                                        <p:strVal val="visible"/>
                                      </p:to>
                                    </p:set>
                                    <p:animEffect transition="in" filter="randombar(horizontal)">
                                      <p:cBhvr>
                                        <p:cTn id="135" dur="500"/>
                                        <p:tgtEl>
                                          <p:spTgt spid="46"/>
                                        </p:tgtEl>
                                      </p:cBhvr>
                                    </p:animEffect>
                                  </p:childTnLst>
                                </p:cTn>
                              </p:par>
                              <p:par>
                                <p:cTn id="136" presetID="14" presetClass="entr" presetSubtype="10" fill="hold" grpId="0" nodeType="withEffect">
                                  <p:stCondLst>
                                    <p:cond delay="0"/>
                                  </p:stCondLst>
                                  <p:childTnLst>
                                    <p:set>
                                      <p:cBhvr>
                                        <p:cTn id="137" dur="1" fill="hold">
                                          <p:stCondLst>
                                            <p:cond delay="0"/>
                                          </p:stCondLst>
                                        </p:cTn>
                                        <p:tgtEl>
                                          <p:spTgt spid="28"/>
                                        </p:tgtEl>
                                        <p:attrNameLst>
                                          <p:attrName>style.visibility</p:attrName>
                                        </p:attrNameLst>
                                      </p:cBhvr>
                                      <p:to>
                                        <p:strVal val="visible"/>
                                      </p:to>
                                    </p:set>
                                    <p:animEffect transition="in" filter="randombar(horizontal)">
                                      <p:cBhvr>
                                        <p:cTn id="138" dur="500"/>
                                        <p:tgtEl>
                                          <p:spTgt spid="28"/>
                                        </p:tgtEl>
                                      </p:cBhvr>
                                    </p:animEffect>
                                  </p:childTnLst>
                                </p:cTn>
                              </p:par>
                              <p:par>
                                <p:cTn id="139" presetID="14" presetClass="entr" presetSubtype="10" fill="hold" grpId="0" nodeType="withEffect">
                                  <p:stCondLst>
                                    <p:cond delay="0"/>
                                  </p:stCondLst>
                                  <p:childTnLst>
                                    <p:set>
                                      <p:cBhvr>
                                        <p:cTn id="140" dur="1" fill="hold">
                                          <p:stCondLst>
                                            <p:cond delay="0"/>
                                          </p:stCondLst>
                                        </p:cTn>
                                        <p:tgtEl>
                                          <p:spTgt spid="29"/>
                                        </p:tgtEl>
                                        <p:attrNameLst>
                                          <p:attrName>style.visibility</p:attrName>
                                        </p:attrNameLst>
                                      </p:cBhvr>
                                      <p:to>
                                        <p:strVal val="visible"/>
                                      </p:to>
                                    </p:set>
                                    <p:animEffect transition="in" filter="randombar(horizontal)">
                                      <p:cBhvr>
                                        <p:cTn id="141" dur="500"/>
                                        <p:tgtEl>
                                          <p:spTgt spid="29"/>
                                        </p:tgtEl>
                                      </p:cBhvr>
                                    </p:animEffect>
                                  </p:childTnLst>
                                </p:cTn>
                              </p:par>
                              <p:par>
                                <p:cTn id="142" presetID="14" presetClass="entr" presetSubtype="10" fill="hold" nodeType="withEffect">
                                  <p:stCondLst>
                                    <p:cond delay="0"/>
                                  </p:stCondLst>
                                  <p:childTnLst>
                                    <p:set>
                                      <p:cBhvr>
                                        <p:cTn id="143" dur="1" fill="hold">
                                          <p:stCondLst>
                                            <p:cond delay="0"/>
                                          </p:stCondLst>
                                        </p:cTn>
                                        <p:tgtEl>
                                          <p:spTgt spid="53"/>
                                        </p:tgtEl>
                                        <p:attrNameLst>
                                          <p:attrName>style.visibility</p:attrName>
                                        </p:attrNameLst>
                                      </p:cBhvr>
                                      <p:to>
                                        <p:strVal val="visible"/>
                                      </p:to>
                                    </p:set>
                                    <p:animEffect transition="in" filter="randombar(horizontal)">
                                      <p:cBhvr>
                                        <p:cTn id="144" dur="500"/>
                                        <p:tgtEl>
                                          <p:spTgt spid="53"/>
                                        </p:tgtEl>
                                      </p:cBhvr>
                                    </p:animEffect>
                                  </p:childTnLst>
                                </p:cTn>
                              </p:par>
                            </p:childTnLst>
                          </p:cTn>
                        </p:par>
                      </p:childTnLst>
                    </p:cTn>
                  </p:par>
                  <p:par>
                    <p:cTn id="145" fill="hold">
                      <p:stCondLst>
                        <p:cond delay="indefinite"/>
                      </p:stCondLst>
                      <p:childTnLst>
                        <p:par>
                          <p:cTn id="146" fill="hold">
                            <p:stCondLst>
                              <p:cond delay="0"/>
                            </p:stCondLst>
                            <p:childTnLst>
                              <p:par>
                                <p:cTn id="147" presetID="14" presetClass="entr" presetSubtype="10" fill="hold" grpId="0" nodeType="clickEffect">
                                  <p:stCondLst>
                                    <p:cond delay="0"/>
                                  </p:stCondLst>
                                  <p:childTnLst>
                                    <p:set>
                                      <p:cBhvr>
                                        <p:cTn id="148" dur="1" fill="hold">
                                          <p:stCondLst>
                                            <p:cond delay="0"/>
                                          </p:stCondLst>
                                        </p:cTn>
                                        <p:tgtEl>
                                          <p:spTgt spid="27"/>
                                        </p:tgtEl>
                                        <p:attrNameLst>
                                          <p:attrName>style.visibility</p:attrName>
                                        </p:attrNameLst>
                                      </p:cBhvr>
                                      <p:to>
                                        <p:strVal val="visible"/>
                                      </p:to>
                                    </p:set>
                                    <p:animEffect transition="in" filter="randombar(horizontal)">
                                      <p:cBhvr>
                                        <p:cTn id="149" dur="500"/>
                                        <p:tgtEl>
                                          <p:spTgt spid="27"/>
                                        </p:tgtEl>
                                      </p:cBhvr>
                                    </p:animEffect>
                                  </p:childTnLst>
                                </p:cTn>
                              </p:par>
                              <p:par>
                                <p:cTn id="150" presetID="14" presetClass="entr" presetSubtype="10" fill="hold" nodeType="with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randombar(horizontal)">
                                      <p:cBhvr>
                                        <p:cTn id="152" dur="500"/>
                                        <p:tgtEl>
                                          <p:spTgt spid="56"/>
                                        </p:tgtEl>
                                      </p:cBhvr>
                                    </p:animEffect>
                                  </p:childTnLst>
                                </p:cTn>
                              </p:par>
                              <p:par>
                                <p:cTn id="153" presetID="42" presetClass="entr" presetSubtype="0" fill="hold" grpId="0" nodeType="withEffect">
                                  <p:stCondLst>
                                    <p:cond delay="0"/>
                                  </p:stCondLst>
                                  <p:childTnLst>
                                    <p:set>
                                      <p:cBhvr>
                                        <p:cTn id="154" dur="1" fill="hold">
                                          <p:stCondLst>
                                            <p:cond delay="0"/>
                                          </p:stCondLst>
                                        </p:cTn>
                                        <p:tgtEl>
                                          <p:spTgt spid="51"/>
                                        </p:tgtEl>
                                        <p:attrNameLst>
                                          <p:attrName>style.visibility</p:attrName>
                                        </p:attrNameLst>
                                      </p:cBhvr>
                                      <p:to>
                                        <p:strVal val="visible"/>
                                      </p:to>
                                    </p:set>
                                    <p:animEffect transition="in" filter="fade">
                                      <p:cBhvr>
                                        <p:cTn id="155" dur="1000"/>
                                        <p:tgtEl>
                                          <p:spTgt spid="51"/>
                                        </p:tgtEl>
                                      </p:cBhvr>
                                    </p:animEffect>
                                    <p:anim calcmode="lin" valueType="num">
                                      <p:cBhvr>
                                        <p:cTn id="156" dur="1000" fill="hold"/>
                                        <p:tgtEl>
                                          <p:spTgt spid="51"/>
                                        </p:tgtEl>
                                        <p:attrNameLst>
                                          <p:attrName>ppt_x</p:attrName>
                                        </p:attrNameLst>
                                      </p:cBhvr>
                                      <p:tavLst>
                                        <p:tav tm="0">
                                          <p:val>
                                            <p:strVal val="#ppt_x"/>
                                          </p:val>
                                        </p:tav>
                                        <p:tav tm="100000">
                                          <p:val>
                                            <p:strVal val="#ppt_x"/>
                                          </p:val>
                                        </p:tav>
                                      </p:tavLst>
                                    </p:anim>
                                    <p:anim calcmode="lin" valueType="num">
                                      <p:cBhvr>
                                        <p:cTn id="157"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158" fill="hold">
                      <p:stCondLst>
                        <p:cond delay="indefinite"/>
                      </p:stCondLst>
                      <p:childTnLst>
                        <p:par>
                          <p:cTn id="159" fill="hold">
                            <p:stCondLst>
                              <p:cond delay="0"/>
                            </p:stCondLst>
                            <p:childTnLst>
                              <p:par>
                                <p:cTn id="160" presetID="42" presetClass="entr" presetSubtype="0" fill="hold" grpId="0" nodeType="clickEffect">
                                  <p:stCondLst>
                                    <p:cond delay="0"/>
                                  </p:stCondLst>
                                  <p:childTnLst>
                                    <p:set>
                                      <p:cBhvr>
                                        <p:cTn id="161" dur="1" fill="hold">
                                          <p:stCondLst>
                                            <p:cond delay="0"/>
                                          </p:stCondLst>
                                        </p:cTn>
                                        <p:tgtEl>
                                          <p:spTgt spid="63"/>
                                        </p:tgtEl>
                                        <p:attrNameLst>
                                          <p:attrName>style.visibility</p:attrName>
                                        </p:attrNameLst>
                                      </p:cBhvr>
                                      <p:to>
                                        <p:strVal val="visible"/>
                                      </p:to>
                                    </p:set>
                                    <p:animEffect transition="in" filter="fade">
                                      <p:cBhvr>
                                        <p:cTn id="162" dur="1000"/>
                                        <p:tgtEl>
                                          <p:spTgt spid="63"/>
                                        </p:tgtEl>
                                      </p:cBhvr>
                                    </p:animEffect>
                                    <p:anim calcmode="lin" valueType="num">
                                      <p:cBhvr>
                                        <p:cTn id="163" dur="1000" fill="hold"/>
                                        <p:tgtEl>
                                          <p:spTgt spid="63"/>
                                        </p:tgtEl>
                                        <p:attrNameLst>
                                          <p:attrName>ppt_x</p:attrName>
                                        </p:attrNameLst>
                                      </p:cBhvr>
                                      <p:tavLst>
                                        <p:tav tm="0">
                                          <p:val>
                                            <p:strVal val="#ppt_x"/>
                                          </p:val>
                                        </p:tav>
                                        <p:tav tm="100000">
                                          <p:val>
                                            <p:strVal val="#ppt_x"/>
                                          </p:val>
                                        </p:tav>
                                      </p:tavLst>
                                    </p:anim>
                                    <p:anim calcmode="lin" valueType="num">
                                      <p:cBhvr>
                                        <p:cTn id="164" dur="1000" fill="hold"/>
                                        <p:tgtEl>
                                          <p:spTgt spid="63"/>
                                        </p:tgtEl>
                                        <p:attrNameLst>
                                          <p:attrName>ppt_y</p:attrName>
                                        </p:attrNameLst>
                                      </p:cBhvr>
                                      <p:tavLst>
                                        <p:tav tm="0">
                                          <p:val>
                                            <p:strVal val="#ppt_y+.1"/>
                                          </p:val>
                                        </p:tav>
                                        <p:tav tm="100000">
                                          <p:val>
                                            <p:strVal val="#ppt_y"/>
                                          </p:val>
                                        </p:tav>
                                      </p:tavLst>
                                    </p:anim>
                                  </p:childTnLst>
                                </p:cTn>
                              </p:par>
                              <p:par>
                                <p:cTn id="165" presetID="42" presetClass="entr" presetSubtype="0" fill="hold" nodeType="withEffect">
                                  <p:stCondLst>
                                    <p:cond delay="0"/>
                                  </p:stCondLst>
                                  <p:childTnLst>
                                    <p:set>
                                      <p:cBhvr>
                                        <p:cTn id="166" dur="1" fill="hold">
                                          <p:stCondLst>
                                            <p:cond delay="0"/>
                                          </p:stCondLst>
                                        </p:cTn>
                                        <p:tgtEl>
                                          <p:spTgt spid="62"/>
                                        </p:tgtEl>
                                        <p:attrNameLst>
                                          <p:attrName>style.visibility</p:attrName>
                                        </p:attrNameLst>
                                      </p:cBhvr>
                                      <p:to>
                                        <p:strVal val="visible"/>
                                      </p:to>
                                    </p:set>
                                    <p:animEffect transition="in" filter="fade">
                                      <p:cBhvr>
                                        <p:cTn id="167" dur="1000"/>
                                        <p:tgtEl>
                                          <p:spTgt spid="62"/>
                                        </p:tgtEl>
                                      </p:cBhvr>
                                    </p:animEffect>
                                    <p:anim calcmode="lin" valueType="num">
                                      <p:cBhvr>
                                        <p:cTn id="168" dur="1000" fill="hold"/>
                                        <p:tgtEl>
                                          <p:spTgt spid="62"/>
                                        </p:tgtEl>
                                        <p:attrNameLst>
                                          <p:attrName>ppt_x</p:attrName>
                                        </p:attrNameLst>
                                      </p:cBhvr>
                                      <p:tavLst>
                                        <p:tav tm="0">
                                          <p:val>
                                            <p:strVal val="#ppt_x"/>
                                          </p:val>
                                        </p:tav>
                                        <p:tav tm="100000">
                                          <p:val>
                                            <p:strVal val="#ppt_x"/>
                                          </p:val>
                                        </p:tav>
                                      </p:tavLst>
                                    </p:anim>
                                    <p:anim calcmode="lin" valueType="num">
                                      <p:cBhvr>
                                        <p:cTn id="169" dur="1000" fill="hold"/>
                                        <p:tgtEl>
                                          <p:spTgt spid="62"/>
                                        </p:tgtEl>
                                        <p:attrNameLst>
                                          <p:attrName>ppt_y</p:attrName>
                                        </p:attrNameLst>
                                      </p:cBhvr>
                                      <p:tavLst>
                                        <p:tav tm="0">
                                          <p:val>
                                            <p:strVal val="#ppt_y+.1"/>
                                          </p:val>
                                        </p:tav>
                                        <p:tav tm="100000">
                                          <p:val>
                                            <p:strVal val="#ppt_y"/>
                                          </p:val>
                                        </p:tav>
                                      </p:tavLst>
                                    </p:anim>
                                  </p:childTnLst>
                                </p:cTn>
                              </p:par>
                              <p:par>
                                <p:cTn id="170" presetID="42" presetClass="entr" presetSubtype="0" fill="hold" grpId="0" nodeType="withEffect">
                                  <p:stCondLst>
                                    <p:cond delay="0"/>
                                  </p:stCondLst>
                                  <p:childTnLst>
                                    <p:set>
                                      <p:cBhvr>
                                        <p:cTn id="171" dur="1" fill="hold">
                                          <p:stCondLst>
                                            <p:cond delay="0"/>
                                          </p:stCondLst>
                                        </p:cTn>
                                        <p:tgtEl>
                                          <p:spTgt spid="61"/>
                                        </p:tgtEl>
                                        <p:attrNameLst>
                                          <p:attrName>style.visibility</p:attrName>
                                        </p:attrNameLst>
                                      </p:cBhvr>
                                      <p:to>
                                        <p:strVal val="visible"/>
                                      </p:to>
                                    </p:set>
                                    <p:animEffect transition="in" filter="fade">
                                      <p:cBhvr>
                                        <p:cTn id="172" dur="1000"/>
                                        <p:tgtEl>
                                          <p:spTgt spid="61"/>
                                        </p:tgtEl>
                                      </p:cBhvr>
                                    </p:animEffect>
                                    <p:anim calcmode="lin" valueType="num">
                                      <p:cBhvr>
                                        <p:cTn id="173" dur="1000" fill="hold"/>
                                        <p:tgtEl>
                                          <p:spTgt spid="61"/>
                                        </p:tgtEl>
                                        <p:attrNameLst>
                                          <p:attrName>ppt_x</p:attrName>
                                        </p:attrNameLst>
                                      </p:cBhvr>
                                      <p:tavLst>
                                        <p:tav tm="0">
                                          <p:val>
                                            <p:strVal val="#ppt_x"/>
                                          </p:val>
                                        </p:tav>
                                        <p:tav tm="100000">
                                          <p:val>
                                            <p:strVal val="#ppt_x"/>
                                          </p:val>
                                        </p:tav>
                                      </p:tavLst>
                                    </p:anim>
                                    <p:anim calcmode="lin" valueType="num">
                                      <p:cBhvr>
                                        <p:cTn id="174"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4" grpId="0" animBg="1"/>
      <p:bldP spid="6" grpId="0" animBg="1"/>
      <p:bldP spid="13" grpId="0" animBg="1"/>
      <p:bldP spid="14" grpId="0" animBg="1"/>
      <p:bldP spid="17" grpId="0"/>
      <p:bldP spid="18" grpId="0" animBg="1"/>
      <p:bldP spid="20" grpId="0"/>
      <p:bldP spid="21" grpId="0"/>
      <p:bldP spid="22" grpId="0" animBg="1"/>
      <p:bldP spid="24" grpId="0"/>
      <p:bldP spid="26" grpId="0"/>
      <p:bldP spid="27" grpId="0"/>
      <p:bldP spid="28" grpId="0"/>
      <p:bldP spid="29" grpId="0"/>
      <p:bldP spid="8" grpId="0" animBg="1"/>
      <p:bldP spid="9" grpId="0" animBg="1"/>
      <p:bldP spid="12" grpId="0" animBg="1"/>
      <p:bldP spid="52" grpId="0"/>
      <p:bldP spid="61" grpId="0"/>
      <p:bldP spid="6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F9FBC-1F69-4909-88BB-EA1BAB1E0C90}"/>
              </a:ext>
            </a:extLst>
          </p:cNvPr>
          <p:cNvSpPr>
            <a:spLocks noGrp="1"/>
          </p:cNvSpPr>
          <p:nvPr>
            <p:ph type="title"/>
          </p:nvPr>
        </p:nvSpPr>
        <p:spPr/>
        <p:txBody>
          <a:bodyPr/>
          <a:lstStyle/>
          <a:p>
            <a:r>
              <a:rPr lang="en-US"/>
              <a:t>Elastic Network Interface (ENI)</a:t>
            </a:r>
          </a:p>
        </p:txBody>
      </p:sp>
      <p:sp>
        <p:nvSpPr>
          <p:cNvPr id="4" name="Rectangle 3">
            <a:extLst>
              <a:ext uri="{FF2B5EF4-FFF2-40B4-BE49-F238E27FC236}">
                <a16:creationId xmlns:a16="http://schemas.microsoft.com/office/drawing/2014/main" id="{3CD1ED78-DA0F-4A0B-A310-095408F0925B}"/>
              </a:ext>
            </a:extLst>
          </p:cNvPr>
          <p:cNvSpPr/>
          <p:nvPr/>
        </p:nvSpPr>
        <p:spPr>
          <a:xfrm>
            <a:off x="726393" y="1099227"/>
            <a:ext cx="9008157" cy="4902740"/>
          </a:xfrm>
          <a:prstGeom prst="rect">
            <a:avLst/>
          </a:prstGeom>
          <a:noFill/>
          <a:ln w="28575">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ln w="0"/>
                <a:solidFill>
                  <a:srgbClr val="1E8900"/>
                </a:solidFill>
                <a:latin typeface="Arial" panose="020B0604020202020204" pitchFamily="34" charset="0"/>
                <a:cs typeface="Arial" panose="020B0604020202020204" pitchFamily="34" charset="0"/>
              </a:rPr>
              <a:t>VPC</a:t>
            </a:r>
          </a:p>
        </p:txBody>
      </p:sp>
      <p:pic>
        <p:nvPicPr>
          <p:cNvPr id="5" name="Graphic 4">
            <a:extLst>
              <a:ext uri="{FF2B5EF4-FFF2-40B4-BE49-F238E27FC236}">
                <a16:creationId xmlns:a16="http://schemas.microsoft.com/office/drawing/2014/main" id="{1426178E-FAFA-404A-B553-DBEFCB6AFE3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6392" y="1108635"/>
            <a:ext cx="381000" cy="381000"/>
          </a:xfrm>
          <a:prstGeom prst="rect">
            <a:avLst/>
          </a:prstGeom>
        </p:spPr>
      </p:pic>
      <p:sp>
        <p:nvSpPr>
          <p:cNvPr id="7" name="Rectangle 6">
            <a:extLst>
              <a:ext uri="{FF2B5EF4-FFF2-40B4-BE49-F238E27FC236}">
                <a16:creationId xmlns:a16="http://schemas.microsoft.com/office/drawing/2014/main" id="{DF63903C-0870-4C12-B90B-C7025D3328C2}"/>
              </a:ext>
            </a:extLst>
          </p:cNvPr>
          <p:cNvSpPr/>
          <p:nvPr/>
        </p:nvSpPr>
        <p:spPr>
          <a:xfrm>
            <a:off x="990600" y="1200151"/>
            <a:ext cx="4343400" cy="4600510"/>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a:solidFill>
                  <a:srgbClr val="5B9CD5"/>
                </a:solidFill>
                <a:latin typeface="Arial" panose="020B0604020202020204" pitchFamily="34" charset="0"/>
                <a:cs typeface="Arial" panose="020B0604020202020204" pitchFamily="34" charset="0"/>
              </a:rPr>
              <a:t>Availability Zone 1</a:t>
            </a:r>
          </a:p>
        </p:txBody>
      </p:sp>
      <p:sp>
        <p:nvSpPr>
          <p:cNvPr id="8" name="Rectangle 7">
            <a:extLst>
              <a:ext uri="{FF2B5EF4-FFF2-40B4-BE49-F238E27FC236}">
                <a16:creationId xmlns:a16="http://schemas.microsoft.com/office/drawing/2014/main" id="{146DA8EE-EDF9-4B96-9925-FA1831310389}"/>
              </a:ext>
            </a:extLst>
          </p:cNvPr>
          <p:cNvSpPr/>
          <p:nvPr/>
        </p:nvSpPr>
        <p:spPr>
          <a:xfrm>
            <a:off x="5551252" y="1200151"/>
            <a:ext cx="3838525" cy="4600510"/>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a:solidFill>
                  <a:srgbClr val="5B9CD5"/>
                </a:solidFill>
                <a:latin typeface="Arial" panose="020B0604020202020204" pitchFamily="34" charset="0"/>
                <a:cs typeface="Arial" panose="020B0604020202020204" pitchFamily="34" charset="0"/>
              </a:rPr>
              <a:t>Availability Zone 2</a:t>
            </a:r>
          </a:p>
        </p:txBody>
      </p:sp>
      <p:sp>
        <p:nvSpPr>
          <p:cNvPr id="9" name="Rectangle 8">
            <a:extLst>
              <a:ext uri="{FF2B5EF4-FFF2-40B4-BE49-F238E27FC236}">
                <a16:creationId xmlns:a16="http://schemas.microsoft.com/office/drawing/2014/main" id="{DEA01B26-4C93-4415-BC0D-B267132983A0}"/>
              </a:ext>
            </a:extLst>
          </p:cNvPr>
          <p:cNvSpPr/>
          <p:nvPr/>
        </p:nvSpPr>
        <p:spPr>
          <a:xfrm>
            <a:off x="1277908" y="3627644"/>
            <a:ext cx="2431914" cy="1914576"/>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a:solidFill>
                  <a:srgbClr val="5B9CD5"/>
                </a:solidFill>
                <a:latin typeface="Arial" panose="020B0604020202020204" pitchFamily="34" charset="0"/>
                <a:cs typeface="Arial" panose="020B0604020202020204" pitchFamily="34" charset="0"/>
              </a:rPr>
              <a:t>Private subnet</a:t>
            </a:r>
          </a:p>
        </p:txBody>
      </p:sp>
      <p:pic>
        <p:nvPicPr>
          <p:cNvPr id="12" name="Graphic 11">
            <a:extLst>
              <a:ext uri="{FF2B5EF4-FFF2-40B4-BE49-F238E27FC236}">
                <a16:creationId xmlns:a16="http://schemas.microsoft.com/office/drawing/2014/main" id="{CECBF27A-7BCE-4E40-A7EA-038D5FFE166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77908" y="3628126"/>
            <a:ext cx="381000" cy="381000"/>
          </a:xfrm>
          <a:prstGeom prst="rect">
            <a:avLst/>
          </a:prstGeom>
        </p:spPr>
      </p:pic>
      <p:sp>
        <p:nvSpPr>
          <p:cNvPr id="13" name="TextBox 12">
            <a:extLst>
              <a:ext uri="{FF2B5EF4-FFF2-40B4-BE49-F238E27FC236}">
                <a16:creationId xmlns:a16="http://schemas.microsoft.com/office/drawing/2014/main" id="{660D22F3-7D71-423D-99F7-8E548525EEF2}"/>
              </a:ext>
            </a:extLst>
          </p:cNvPr>
          <p:cNvSpPr txBox="1"/>
          <p:nvPr/>
        </p:nvSpPr>
        <p:spPr>
          <a:xfrm>
            <a:off x="1856361" y="5221526"/>
            <a:ext cx="1266693" cy="369332"/>
          </a:xfrm>
          <a:prstGeom prst="rect">
            <a:avLst/>
          </a:prstGeom>
          <a:noFill/>
        </p:spPr>
        <p:txBody>
          <a:bodyPr wrap="none" rtlCol="0">
            <a:spAutoFit/>
          </a:bodyPr>
          <a:lstStyle/>
          <a:p>
            <a:r>
              <a:rPr lang="en-US"/>
              <a:t>10.1.1.0/24</a:t>
            </a:r>
          </a:p>
        </p:txBody>
      </p:sp>
      <p:sp>
        <p:nvSpPr>
          <p:cNvPr id="14" name="Rectangle 13">
            <a:extLst>
              <a:ext uri="{FF2B5EF4-FFF2-40B4-BE49-F238E27FC236}">
                <a16:creationId xmlns:a16="http://schemas.microsoft.com/office/drawing/2014/main" id="{5D42ACEE-3721-4C36-A81A-3672D2901D5C}"/>
              </a:ext>
            </a:extLst>
          </p:cNvPr>
          <p:cNvSpPr/>
          <p:nvPr/>
        </p:nvSpPr>
        <p:spPr>
          <a:xfrm>
            <a:off x="6016615" y="4009127"/>
            <a:ext cx="3059157" cy="1560906"/>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a:solidFill>
                  <a:srgbClr val="5B9CD5"/>
                </a:solidFill>
                <a:latin typeface="Arial" panose="020B0604020202020204" pitchFamily="34" charset="0"/>
                <a:cs typeface="Arial" panose="020B0604020202020204" pitchFamily="34" charset="0"/>
              </a:rPr>
              <a:t>Private subnet</a:t>
            </a:r>
          </a:p>
        </p:txBody>
      </p:sp>
      <p:pic>
        <p:nvPicPr>
          <p:cNvPr id="15" name="Graphic 14">
            <a:extLst>
              <a:ext uri="{FF2B5EF4-FFF2-40B4-BE49-F238E27FC236}">
                <a16:creationId xmlns:a16="http://schemas.microsoft.com/office/drawing/2014/main" id="{CBB28964-ED43-4D5E-B099-30FF49B554F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28065" y="4015995"/>
            <a:ext cx="381000" cy="381000"/>
          </a:xfrm>
          <a:prstGeom prst="rect">
            <a:avLst/>
          </a:prstGeom>
        </p:spPr>
      </p:pic>
      <p:sp>
        <p:nvSpPr>
          <p:cNvPr id="16" name="TextBox 15">
            <a:extLst>
              <a:ext uri="{FF2B5EF4-FFF2-40B4-BE49-F238E27FC236}">
                <a16:creationId xmlns:a16="http://schemas.microsoft.com/office/drawing/2014/main" id="{B88B1679-7C4D-405A-9D61-7BF5A09E123E}"/>
              </a:ext>
            </a:extLst>
          </p:cNvPr>
          <p:cNvSpPr txBox="1"/>
          <p:nvPr/>
        </p:nvSpPr>
        <p:spPr>
          <a:xfrm>
            <a:off x="6837167" y="5223352"/>
            <a:ext cx="1266693" cy="369332"/>
          </a:xfrm>
          <a:prstGeom prst="rect">
            <a:avLst/>
          </a:prstGeom>
          <a:noFill/>
        </p:spPr>
        <p:txBody>
          <a:bodyPr wrap="none" rtlCol="0">
            <a:spAutoFit/>
          </a:bodyPr>
          <a:lstStyle/>
          <a:p>
            <a:r>
              <a:rPr lang="en-US"/>
              <a:t>10.1.2.0/24</a:t>
            </a:r>
          </a:p>
        </p:txBody>
      </p:sp>
      <p:sp>
        <p:nvSpPr>
          <p:cNvPr id="18" name="Rectangle 17">
            <a:extLst>
              <a:ext uri="{FF2B5EF4-FFF2-40B4-BE49-F238E27FC236}">
                <a16:creationId xmlns:a16="http://schemas.microsoft.com/office/drawing/2014/main" id="{581EF41E-F6E9-4805-8392-4A721B9B052B}"/>
              </a:ext>
            </a:extLst>
          </p:cNvPr>
          <p:cNvSpPr/>
          <p:nvPr/>
        </p:nvSpPr>
        <p:spPr>
          <a:xfrm>
            <a:off x="6953520" y="1830256"/>
            <a:ext cx="2122252" cy="1948243"/>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a:solidFill>
                  <a:srgbClr val="1E8900"/>
                </a:solidFill>
                <a:latin typeface="Arial" panose="020B0604020202020204" pitchFamily="34" charset="0"/>
                <a:cs typeface="Arial" panose="020B0604020202020204" pitchFamily="34" charset="0"/>
              </a:rPr>
              <a:t>Public subnet</a:t>
            </a:r>
          </a:p>
        </p:txBody>
      </p:sp>
      <p:pic>
        <p:nvPicPr>
          <p:cNvPr id="19" name="Graphic 18">
            <a:extLst>
              <a:ext uri="{FF2B5EF4-FFF2-40B4-BE49-F238E27FC236}">
                <a16:creationId xmlns:a16="http://schemas.microsoft.com/office/drawing/2014/main" id="{581CB00E-0467-4FBC-BB8F-13DB9EED938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953520" y="1825198"/>
            <a:ext cx="368258" cy="381000"/>
          </a:xfrm>
          <a:prstGeom prst="rect">
            <a:avLst/>
          </a:prstGeom>
        </p:spPr>
      </p:pic>
      <p:sp>
        <p:nvSpPr>
          <p:cNvPr id="20" name="TextBox 19">
            <a:extLst>
              <a:ext uri="{FF2B5EF4-FFF2-40B4-BE49-F238E27FC236}">
                <a16:creationId xmlns:a16="http://schemas.microsoft.com/office/drawing/2014/main" id="{B2D80231-5EFB-4BBA-BE15-97AF8DAD885D}"/>
              </a:ext>
            </a:extLst>
          </p:cNvPr>
          <p:cNvSpPr txBox="1"/>
          <p:nvPr/>
        </p:nvSpPr>
        <p:spPr>
          <a:xfrm>
            <a:off x="7348545" y="3442978"/>
            <a:ext cx="1332202" cy="369332"/>
          </a:xfrm>
          <a:prstGeom prst="rect">
            <a:avLst/>
          </a:prstGeom>
          <a:noFill/>
        </p:spPr>
        <p:txBody>
          <a:bodyPr wrap="square" rtlCol="0">
            <a:spAutoFit/>
          </a:bodyPr>
          <a:lstStyle/>
          <a:p>
            <a:r>
              <a:rPr lang="en-US"/>
              <a:t>10.1.4.0/24</a:t>
            </a:r>
          </a:p>
        </p:txBody>
      </p:sp>
      <p:grpSp>
        <p:nvGrpSpPr>
          <p:cNvPr id="27" name="Group 26">
            <a:extLst>
              <a:ext uri="{FF2B5EF4-FFF2-40B4-BE49-F238E27FC236}">
                <a16:creationId xmlns:a16="http://schemas.microsoft.com/office/drawing/2014/main" id="{81150730-8D37-4EFC-AA7A-4CC1F78DA792}"/>
              </a:ext>
            </a:extLst>
          </p:cNvPr>
          <p:cNvGrpSpPr/>
          <p:nvPr/>
        </p:nvGrpSpPr>
        <p:grpSpPr>
          <a:xfrm>
            <a:off x="3708729" y="4089020"/>
            <a:ext cx="1767152" cy="706980"/>
            <a:chOff x="3398814" y="4744011"/>
            <a:chExt cx="1767152" cy="706980"/>
          </a:xfrm>
        </p:grpSpPr>
        <p:pic>
          <p:nvPicPr>
            <p:cNvPr id="25" name="Graphic 19">
              <a:extLst>
                <a:ext uri="{FF2B5EF4-FFF2-40B4-BE49-F238E27FC236}">
                  <a16:creationId xmlns:a16="http://schemas.microsoft.com/office/drawing/2014/main" id="{13EB7E41-AE32-41AF-A783-98EE6F0A959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47823" y="4744011"/>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Box 20">
              <a:extLst>
                <a:ext uri="{FF2B5EF4-FFF2-40B4-BE49-F238E27FC236}">
                  <a16:creationId xmlns:a16="http://schemas.microsoft.com/office/drawing/2014/main" id="{FD32BC02-83A2-4D62-B9CF-2C36D98D0E2E}"/>
                </a:ext>
              </a:extLst>
            </p:cNvPr>
            <p:cNvSpPr txBox="1">
              <a:spLocks noChangeArrowheads="1"/>
            </p:cNvSpPr>
            <p:nvPr/>
          </p:nvSpPr>
          <p:spPr bwMode="auto">
            <a:xfrm>
              <a:off x="3398814" y="5189381"/>
              <a:ext cx="176715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solidFill>
                    <a:srgbClr val="232F3E"/>
                  </a:solidFill>
                  <a:latin typeface="Arial" panose="020B0604020202020204" pitchFamily="34" charset="0"/>
                  <a:cs typeface="Arial" panose="020B0604020202020204" pitchFamily="34" charset="0"/>
                </a:rPr>
                <a:t>EC2 Instance</a:t>
              </a:r>
            </a:p>
          </p:txBody>
        </p:sp>
      </p:grpSp>
      <p:sp>
        <p:nvSpPr>
          <p:cNvPr id="28" name="TextBox 18">
            <a:extLst>
              <a:ext uri="{FF2B5EF4-FFF2-40B4-BE49-F238E27FC236}">
                <a16:creationId xmlns:a16="http://schemas.microsoft.com/office/drawing/2014/main" id="{A87E4E4E-B591-4A74-B730-7E715A3EE5F9}"/>
              </a:ext>
            </a:extLst>
          </p:cNvPr>
          <p:cNvSpPr txBox="1">
            <a:spLocks noChangeArrowheads="1"/>
          </p:cNvSpPr>
          <p:nvPr/>
        </p:nvSpPr>
        <p:spPr bwMode="auto">
          <a:xfrm>
            <a:off x="2325875" y="4542390"/>
            <a:ext cx="134285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b="1">
                <a:latin typeface="Arial" panose="020B0604020202020204" pitchFamily="34" charset="0"/>
                <a:ea typeface="Amazon Ember" panose="020B0603020204020204" pitchFamily="34" charset="0"/>
                <a:cs typeface="Arial" panose="020B0604020202020204" pitchFamily="34" charset="0"/>
              </a:rPr>
              <a:t>Elastic network interface</a:t>
            </a:r>
          </a:p>
        </p:txBody>
      </p:sp>
      <p:pic>
        <p:nvPicPr>
          <p:cNvPr id="29" name="Graphic 37">
            <a:extLst>
              <a:ext uri="{FF2B5EF4-FFF2-40B4-BE49-F238E27FC236}">
                <a16:creationId xmlns:a16="http://schemas.microsoft.com/office/drawing/2014/main" id="{F8A167FF-87DF-4585-BAD0-DCD73F2B63A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63157" y="411466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Rectangle 30">
            <a:extLst>
              <a:ext uri="{FF2B5EF4-FFF2-40B4-BE49-F238E27FC236}">
                <a16:creationId xmlns:a16="http://schemas.microsoft.com/office/drawing/2014/main" id="{24CDA3FB-EAF5-4E5F-9FF2-CDAEA141E225}"/>
              </a:ext>
            </a:extLst>
          </p:cNvPr>
          <p:cNvSpPr/>
          <p:nvPr/>
        </p:nvSpPr>
        <p:spPr>
          <a:xfrm>
            <a:off x="1277908" y="1657350"/>
            <a:ext cx="2431914" cy="1668771"/>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a:solidFill>
                  <a:srgbClr val="5B9CD5"/>
                </a:solidFill>
                <a:latin typeface="Arial" panose="020B0604020202020204" pitchFamily="34" charset="0"/>
                <a:cs typeface="Arial" panose="020B0604020202020204" pitchFamily="34" charset="0"/>
              </a:rPr>
              <a:t>Private subnet</a:t>
            </a:r>
          </a:p>
        </p:txBody>
      </p:sp>
      <p:pic>
        <p:nvPicPr>
          <p:cNvPr id="32" name="Graphic 31">
            <a:extLst>
              <a:ext uri="{FF2B5EF4-FFF2-40B4-BE49-F238E27FC236}">
                <a16:creationId xmlns:a16="http://schemas.microsoft.com/office/drawing/2014/main" id="{811984BD-DA03-4D2D-8991-98137057082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77908" y="1657350"/>
            <a:ext cx="381000" cy="381000"/>
          </a:xfrm>
          <a:prstGeom prst="rect">
            <a:avLst/>
          </a:prstGeom>
        </p:spPr>
      </p:pic>
      <p:sp>
        <p:nvSpPr>
          <p:cNvPr id="33" name="TextBox 32">
            <a:extLst>
              <a:ext uri="{FF2B5EF4-FFF2-40B4-BE49-F238E27FC236}">
                <a16:creationId xmlns:a16="http://schemas.microsoft.com/office/drawing/2014/main" id="{F673AE4B-A76D-4E62-AC95-BA0B61A5F1CF}"/>
              </a:ext>
            </a:extLst>
          </p:cNvPr>
          <p:cNvSpPr txBox="1"/>
          <p:nvPr/>
        </p:nvSpPr>
        <p:spPr>
          <a:xfrm>
            <a:off x="1856361" y="3005428"/>
            <a:ext cx="1266693" cy="369332"/>
          </a:xfrm>
          <a:prstGeom prst="rect">
            <a:avLst/>
          </a:prstGeom>
          <a:noFill/>
        </p:spPr>
        <p:txBody>
          <a:bodyPr wrap="none" rtlCol="0">
            <a:spAutoFit/>
          </a:bodyPr>
          <a:lstStyle/>
          <a:p>
            <a:r>
              <a:rPr lang="en-US"/>
              <a:t>10.1.5.0/24</a:t>
            </a:r>
          </a:p>
        </p:txBody>
      </p:sp>
      <p:sp>
        <p:nvSpPr>
          <p:cNvPr id="6" name="TextBox 5">
            <a:extLst>
              <a:ext uri="{FF2B5EF4-FFF2-40B4-BE49-F238E27FC236}">
                <a16:creationId xmlns:a16="http://schemas.microsoft.com/office/drawing/2014/main" id="{E6088AE0-4C9E-4AAF-B212-1161A006C310}"/>
              </a:ext>
            </a:extLst>
          </p:cNvPr>
          <p:cNvSpPr txBox="1"/>
          <p:nvPr/>
        </p:nvSpPr>
        <p:spPr>
          <a:xfrm>
            <a:off x="4880645" y="1120303"/>
            <a:ext cx="1266693" cy="369332"/>
          </a:xfrm>
          <a:prstGeom prst="rect">
            <a:avLst/>
          </a:prstGeom>
          <a:solidFill>
            <a:schemeClr val="bg1"/>
          </a:solidFill>
          <a:ln w="38100">
            <a:solidFill>
              <a:schemeClr val="accent5">
                <a:lumMod val="75000"/>
              </a:schemeClr>
            </a:solidFill>
          </a:ln>
        </p:spPr>
        <p:txBody>
          <a:bodyPr wrap="none" rtlCol="0">
            <a:spAutoFit/>
          </a:bodyPr>
          <a:lstStyle/>
          <a:p>
            <a:r>
              <a:rPr lang="en-US"/>
              <a:t>10.1.0.0/16</a:t>
            </a:r>
          </a:p>
        </p:txBody>
      </p:sp>
      <p:grpSp>
        <p:nvGrpSpPr>
          <p:cNvPr id="34" name="Group 33">
            <a:extLst>
              <a:ext uri="{FF2B5EF4-FFF2-40B4-BE49-F238E27FC236}">
                <a16:creationId xmlns:a16="http://schemas.microsoft.com/office/drawing/2014/main" id="{DCBBA39E-238C-4AD5-BD10-6FFC33711716}"/>
              </a:ext>
            </a:extLst>
          </p:cNvPr>
          <p:cNvGrpSpPr/>
          <p:nvPr/>
        </p:nvGrpSpPr>
        <p:grpSpPr>
          <a:xfrm>
            <a:off x="3668727" y="1872485"/>
            <a:ext cx="1767152" cy="706980"/>
            <a:chOff x="3398814" y="4744011"/>
            <a:chExt cx="1767152" cy="706980"/>
          </a:xfrm>
        </p:grpSpPr>
        <p:pic>
          <p:nvPicPr>
            <p:cNvPr id="35" name="Graphic 19">
              <a:extLst>
                <a:ext uri="{FF2B5EF4-FFF2-40B4-BE49-F238E27FC236}">
                  <a16:creationId xmlns:a16="http://schemas.microsoft.com/office/drawing/2014/main" id="{D3A54BD5-E181-4DC7-A13F-29360ABD2B4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47823" y="4744011"/>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20">
              <a:extLst>
                <a:ext uri="{FF2B5EF4-FFF2-40B4-BE49-F238E27FC236}">
                  <a16:creationId xmlns:a16="http://schemas.microsoft.com/office/drawing/2014/main" id="{E9644C27-9DF8-4ACC-8F65-55420DAF440E}"/>
                </a:ext>
              </a:extLst>
            </p:cNvPr>
            <p:cNvSpPr txBox="1">
              <a:spLocks noChangeArrowheads="1"/>
            </p:cNvSpPr>
            <p:nvPr/>
          </p:nvSpPr>
          <p:spPr bwMode="auto">
            <a:xfrm>
              <a:off x="3398814" y="5189381"/>
              <a:ext cx="176715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solidFill>
                    <a:srgbClr val="232F3E"/>
                  </a:solidFill>
                  <a:latin typeface="Arial" panose="020B0604020202020204" pitchFamily="34" charset="0"/>
                  <a:cs typeface="Arial" panose="020B0604020202020204" pitchFamily="34" charset="0"/>
                </a:rPr>
                <a:t>EC2 Instance</a:t>
              </a:r>
            </a:p>
          </p:txBody>
        </p:sp>
      </p:grpSp>
      <p:pic>
        <p:nvPicPr>
          <p:cNvPr id="38" name="Graphic 37">
            <a:extLst>
              <a:ext uri="{FF2B5EF4-FFF2-40B4-BE49-F238E27FC236}">
                <a16:creationId xmlns:a16="http://schemas.microsoft.com/office/drawing/2014/main" id="{34C51296-13B2-4951-9F97-C70E08AB07B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52343" y="186460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Graphic 37">
            <a:extLst>
              <a:ext uri="{FF2B5EF4-FFF2-40B4-BE49-F238E27FC236}">
                <a16:creationId xmlns:a16="http://schemas.microsoft.com/office/drawing/2014/main" id="{38A742A1-FA5C-4C98-B3D3-0EA5A1CB810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3725" y="249173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1" name="Connector: Elbow 40">
            <a:extLst>
              <a:ext uri="{FF2B5EF4-FFF2-40B4-BE49-F238E27FC236}">
                <a16:creationId xmlns:a16="http://schemas.microsoft.com/office/drawing/2014/main" id="{409355CD-1A6E-427E-80D8-E4021E28940A}"/>
              </a:ext>
            </a:extLst>
          </p:cNvPr>
          <p:cNvCxnSpPr>
            <a:stCxn id="39" idx="3"/>
            <a:endCxn id="25" idx="0"/>
          </p:cNvCxnSpPr>
          <p:nvPr/>
        </p:nvCxnSpPr>
        <p:spPr>
          <a:xfrm>
            <a:off x="3200925" y="2720335"/>
            <a:ext cx="1391763" cy="136868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7C38F86-8556-43ED-B98B-76ED6FE8CE54}"/>
              </a:ext>
            </a:extLst>
          </p:cNvPr>
          <p:cNvCxnSpPr>
            <a:stCxn id="25" idx="1"/>
            <a:endCxn id="29" idx="3"/>
          </p:cNvCxnSpPr>
          <p:nvPr/>
        </p:nvCxnSpPr>
        <p:spPr>
          <a:xfrm flipH="1">
            <a:off x="3220357" y="4323970"/>
            <a:ext cx="1137381" cy="192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8B424A7-5135-4A1D-939A-5A852DC2FE45}"/>
              </a:ext>
            </a:extLst>
          </p:cNvPr>
          <p:cNvCxnSpPr>
            <a:stCxn id="35" idx="1"/>
            <a:endCxn id="38" idx="3"/>
          </p:cNvCxnSpPr>
          <p:nvPr/>
        </p:nvCxnSpPr>
        <p:spPr>
          <a:xfrm flipH="1" flipV="1">
            <a:off x="3209543" y="2093203"/>
            <a:ext cx="1108193" cy="14232"/>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1E1A721-E446-4351-A7C5-E79B06753E5F}"/>
              </a:ext>
            </a:extLst>
          </p:cNvPr>
          <p:cNvSpPr txBox="1"/>
          <p:nvPr/>
        </p:nvSpPr>
        <p:spPr>
          <a:xfrm>
            <a:off x="3162300" y="1830256"/>
            <a:ext cx="867545" cy="307777"/>
          </a:xfrm>
          <a:prstGeom prst="rect">
            <a:avLst/>
          </a:prstGeom>
          <a:noFill/>
        </p:spPr>
        <p:txBody>
          <a:bodyPr wrap="none" rtlCol="0">
            <a:spAutoFit/>
          </a:bodyPr>
          <a:lstStyle/>
          <a:p>
            <a:r>
              <a:rPr lang="en-US" sz="1400"/>
              <a:t>10.1.5.33</a:t>
            </a:r>
          </a:p>
        </p:txBody>
      </p:sp>
      <p:sp>
        <p:nvSpPr>
          <p:cNvPr id="49" name="TextBox 48">
            <a:extLst>
              <a:ext uri="{FF2B5EF4-FFF2-40B4-BE49-F238E27FC236}">
                <a16:creationId xmlns:a16="http://schemas.microsoft.com/office/drawing/2014/main" id="{09478229-2C44-47E8-9CB9-BDA5B7491106}"/>
              </a:ext>
            </a:extLst>
          </p:cNvPr>
          <p:cNvSpPr txBox="1"/>
          <p:nvPr/>
        </p:nvSpPr>
        <p:spPr>
          <a:xfrm>
            <a:off x="3154879" y="2469094"/>
            <a:ext cx="867545" cy="307777"/>
          </a:xfrm>
          <a:prstGeom prst="rect">
            <a:avLst/>
          </a:prstGeom>
          <a:noFill/>
        </p:spPr>
        <p:txBody>
          <a:bodyPr wrap="none" rtlCol="0">
            <a:spAutoFit/>
          </a:bodyPr>
          <a:lstStyle/>
          <a:p>
            <a:r>
              <a:rPr lang="en-US" sz="1400"/>
              <a:t>10.1.5.73</a:t>
            </a:r>
          </a:p>
        </p:txBody>
      </p:sp>
      <p:sp>
        <p:nvSpPr>
          <p:cNvPr id="50" name="TextBox 49">
            <a:extLst>
              <a:ext uri="{FF2B5EF4-FFF2-40B4-BE49-F238E27FC236}">
                <a16:creationId xmlns:a16="http://schemas.microsoft.com/office/drawing/2014/main" id="{8D37E365-D01E-41DD-9D2F-FEA66E0AC4E8}"/>
              </a:ext>
            </a:extLst>
          </p:cNvPr>
          <p:cNvSpPr txBox="1"/>
          <p:nvPr/>
        </p:nvSpPr>
        <p:spPr>
          <a:xfrm>
            <a:off x="3162300" y="4081130"/>
            <a:ext cx="867545" cy="307777"/>
          </a:xfrm>
          <a:prstGeom prst="rect">
            <a:avLst/>
          </a:prstGeom>
          <a:noFill/>
        </p:spPr>
        <p:txBody>
          <a:bodyPr wrap="none" rtlCol="0">
            <a:spAutoFit/>
          </a:bodyPr>
          <a:lstStyle/>
          <a:p>
            <a:r>
              <a:rPr lang="en-US" sz="1400"/>
              <a:t>10.1.1.12</a:t>
            </a:r>
          </a:p>
        </p:txBody>
      </p:sp>
      <p:pic>
        <p:nvPicPr>
          <p:cNvPr id="51" name="Graphic 37">
            <a:extLst>
              <a:ext uri="{FF2B5EF4-FFF2-40B4-BE49-F238E27FC236}">
                <a16:creationId xmlns:a16="http://schemas.microsoft.com/office/drawing/2014/main" id="{B4F9DAE1-D2A1-498F-AEBA-5065E4B56A4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23208" y="201720"/>
            <a:ext cx="673970" cy="673970"/>
          </a:xfrm>
          <a:prstGeom prst="rect">
            <a:avLst/>
          </a:prstGeom>
          <a:solidFill>
            <a:schemeClr val="bg1"/>
          </a:solidFill>
          <a:ln>
            <a:noFill/>
          </a:ln>
        </p:spPr>
      </p:pic>
      <p:pic>
        <p:nvPicPr>
          <p:cNvPr id="52" name="Graphic 37">
            <a:extLst>
              <a:ext uri="{FF2B5EF4-FFF2-40B4-BE49-F238E27FC236}">
                <a16:creationId xmlns:a16="http://schemas.microsoft.com/office/drawing/2014/main" id="{061120E9-5B80-4BF0-B1E8-0321DAB2D71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22456" y="462053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4" name="Straight Connector 53">
            <a:extLst>
              <a:ext uri="{FF2B5EF4-FFF2-40B4-BE49-F238E27FC236}">
                <a16:creationId xmlns:a16="http://schemas.microsoft.com/office/drawing/2014/main" id="{F58A0D1F-7842-4E49-BA0D-638527D9EBC7}"/>
              </a:ext>
            </a:extLst>
          </p:cNvPr>
          <p:cNvCxnSpPr>
            <a:cxnSpLocks/>
            <a:stCxn id="25" idx="3"/>
            <a:endCxn id="52" idx="1"/>
          </p:cNvCxnSpPr>
          <p:nvPr/>
        </p:nvCxnSpPr>
        <p:spPr>
          <a:xfrm>
            <a:off x="4827638" y="4323970"/>
            <a:ext cx="1394818" cy="525162"/>
          </a:xfrm>
          <a:prstGeom prst="line">
            <a:avLst/>
          </a:prstGeom>
        </p:spPr>
        <p:style>
          <a:lnRef idx="1">
            <a:schemeClr val="accent1"/>
          </a:lnRef>
          <a:fillRef idx="0">
            <a:schemeClr val="accent1"/>
          </a:fillRef>
          <a:effectRef idx="0">
            <a:schemeClr val="accent1"/>
          </a:effectRef>
          <a:fontRef idx="minor">
            <a:schemeClr val="tx1"/>
          </a:fontRef>
        </p:style>
      </p:cxnSp>
      <p:pic>
        <p:nvPicPr>
          <p:cNvPr id="58" name="Graphic 57" descr="Checkmark with solid fill">
            <a:extLst>
              <a:ext uri="{FF2B5EF4-FFF2-40B4-BE49-F238E27FC236}">
                <a16:creationId xmlns:a16="http://schemas.microsoft.com/office/drawing/2014/main" id="{1C7370C9-9737-46D4-8432-29658A230BC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323703" y="3190094"/>
            <a:ext cx="457199" cy="457199"/>
          </a:xfrm>
          <a:prstGeom prst="rect">
            <a:avLst/>
          </a:prstGeom>
        </p:spPr>
      </p:pic>
      <p:sp>
        <p:nvSpPr>
          <p:cNvPr id="61" name="&quot;Not Allowed&quot; Symbol 60">
            <a:extLst>
              <a:ext uri="{FF2B5EF4-FFF2-40B4-BE49-F238E27FC236}">
                <a16:creationId xmlns:a16="http://schemas.microsoft.com/office/drawing/2014/main" id="{7CB24568-6484-46D8-83ED-4EC27E0A7A95}"/>
              </a:ext>
            </a:extLst>
          </p:cNvPr>
          <p:cNvSpPr/>
          <p:nvPr/>
        </p:nvSpPr>
        <p:spPr>
          <a:xfrm>
            <a:off x="5576812" y="4500949"/>
            <a:ext cx="410694" cy="40908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3" name="Group 62">
            <a:extLst>
              <a:ext uri="{FF2B5EF4-FFF2-40B4-BE49-F238E27FC236}">
                <a16:creationId xmlns:a16="http://schemas.microsoft.com/office/drawing/2014/main" id="{D517E989-62E6-48C5-8618-511127EADE63}"/>
              </a:ext>
            </a:extLst>
          </p:cNvPr>
          <p:cNvGrpSpPr/>
          <p:nvPr/>
        </p:nvGrpSpPr>
        <p:grpSpPr>
          <a:xfrm>
            <a:off x="5280984" y="2562795"/>
            <a:ext cx="1767152" cy="706980"/>
            <a:chOff x="3398814" y="4744011"/>
            <a:chExt cx="1767152" cy="706980"/>
          </a:xfrm>
        </p:grpSpPr>
        <p:pic>
          <p:nvPicPr>
            <p:cNvPr id="64" name="Graphic 19">
              <a:extLst>
                <a:ext uri="{FF2B5EF4-FFF2-40B4-BE49-F238E27FC236}">
                  <a16:creationId xmlns:a16="http://schemas.microsoft.com/office/drawing/2014/main" id="{FC06327F-9B3A-43F9-9946-6EF4CF1F498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47823" y="4744011"/>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 name="TextBox 20">
              <a:extLst>
                <a:ext uri="{FF2B5EF4-FFF2-40B4-BE49-F238E27FC236}">
                  <a16:creationId xmlns:a16="http://schemas.microsoft.com/office/drawing/2014/main" id="{41C2563F-5CC2-47B7-A543-9671135A27BD}"/>
                </a:ext>
              </a:extLst>
            </p:cNvPr>
            <p:cNvSpPr txBox="1">
              <a:spLocks noChangeArrowheads="1"/>
            </p:cNvSpPr>
            <p:nvPr/>
          </p:nvSpPr>
          <p:spPr bwMode="auto">
            <a:xfrm>
              <a:off x="3398814" y="5189381"/>
              <a:ext cx="176715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solidFill>
                    <a:srgbClr val="232F3E"/>
                  </a:solidFill>
                  <a:latin typeface="Arial" panose="020B0604020202020204" pitchFamily="34" charset="0"/>
                  <a:cs typeface="Arial" panose="020B0604020202020204" pitchFamily="34" charset="0"/>
                </a:rPr>
                <a:t>EC2 Instance</a:t>
              </a:r>
            </a:p>
          </p:txBody>
        </p:sp>
      </p:grpSp>
      <p:pic>
        <p:nvPicPr>
          <p:cNvPr id="67" name="Graphic 37">
            <a:extLst>
              <a:ext uri="{FF2B5EF4-FFF2-40B4-BE49-F238E27FC236}">
                <a16:creationId xmlns:a16="http://schemas.microsoft.com/office/drawing/2014/main" id="{5DFCBDA2-8F23-4FA2-9EB4-B70C5CE7096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82201" y="257946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9" name="Straight Connector 68">
            <a:extLst>
              <a:ext uri="{FF2B5EF4-FFF2-40B4-BE49-F238E27FC236}">
                <a16:creationId xmlns:a16="http://schemas.microsoft.com/office/drawing/2014/main" id="{71B3B5AF-D71D-4495-BF1D-EAE5F9735945}"/>
              </a:ext>
            </a:extLst>
          </p:cNvPr>
          <p:cNvCxnSpPr>
            <a:stCxn id="64" idx="3"/>
            <a:endCxn id="67" idx="1"/>
          </p:cNvCxnSpPr>
          <p:nvPr/>
        </p:nvCxnSpPr>
        <p:spPr>
          <a:xfrm>
            <a:off x="6399893" y="2797745"/>
            <a:ext cx="1282308" cy="10320"/>
          </a:xfrm>
          <a:prstGeom prst="line">
            <a:avLst/>
          </a:prstGeom>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04FB8B9D-EAFD-4BB2-B826-5C45E456479F}"/>
              </a:ext>
            </a:extLst>
          </p:cNvPr>
          <p:cNvSpPr txBox="1"/>
          <p:nvPr/>
        </p:nvSpPr>
        <p:spPr>
          <a:xfrm>
            <a:off x="6676780" y="2811348"/>
            <a:ext cx="867545" cy="307777"/>
          </a:xfrm>
          <a:prstGeom prst="rect">
            <a:avLst/>
          </a:prstGeom>
          <a:noFill/>
        </p:spPr>
        <p:txBody>
          <a:bodyPr wrap="none" rtlCol="0">
            <a:spAutoFit/>
          </a:bodyPr>
          <a:lstStyle/>
          <a:p>
            <a:r>
              <a:rPr lang="en-US" sz="1400"/>
              <a:t>10.1.4.36</a:t>
            </a:r>
          </a:p>
        </p:txBody>
      </p:sp>
      <p:sp>
        <p:nvSpPr>
          <p:cNvPr id="71" name="TextBox 70">
            <a:extLst>
              <a:ext uri="{FF2B5EF4-FFF2-40B4-BE49-F238E27FC236}">
                <a16:creationId xmlns:a16="http://schemas.microsoft.com/office/drawing/2014/main" id="{3B56AC92-0A44-484A-BD01-71BBD47B4281}"/>
              </a:ext>
            </a:extLst>
          </p:cNvPr>
          <p:cNvSpPr txBox="1"/>
          <p:nvPr/>
        </p:nvSpPr>
        <p:spPr>
          <a:xfrm>
            <a:off x="6594228" y="2515864"/>
            <a:ext cx="1050288" cy="307777"/>
          </a:xfrm>
          <a:prstGeom prst="rect">
            <a:avLst/>
          </a:prstGeom>
          <a:noFill/>
        </p:spPr>
        <p:txBody>
          <a:bodyPr wrap="none" rtlCol="0">
            <a:spAutoFit/>
          </a:bodyPr>
          <a:lstStyle/>
          <a:p>
            <a:r>
              <a:rPr lang="en-US" sz="1400" b="1"/>
              <a:t>32.14.196.7</a:t>
            </a:r>
          </a:p>
        </p:txBody>
      </p:sp>
      <p:sp>
        <p:nvSpPr>
          <p:cNvPr id="73" name="TextBox 72">
            <a:extLst>
              <a:ext uri="{FF2B5EF4-FFF2-40B4-BE49-F238E27FC236}">
                <a16:creationId xmlns:a16="http://schemas.microsoft.com/office/drawing/2014/main" id="{7C1758B0-2915-4A6A-BA81-2A5BAF5A43FA}"/>
              </a:ext>
            </a:extLst>
          </p:cNvPr>
          <p:cNvSpPr txBox="1"/>
          <p:nvPr/>
        </p:nvSpPr>
        <p:spPr>
          <a:xfrm>
            <a:off x="9809921" y="2193463"/>
            <a:ext cx="2288640" cy="369332"/>
          </a:xfrm>
          <a:prstGeom prst="rect">
            <a:avLst/>
          </a:prstGeom>
          <a:noFill/>
        </p:spPr>
        <p:txBody>
          <a:bodyPr wrap="none" rtlCol="0">
            <a:spAutoFit/>
          </a:bodyPr>
          <a:lstStyle/>
          <a:p>
            <a:r>
              <a:rPr lang="en-US"/>
              <a:t>Elastic IP Address (EIP)</a:t>
            </a:r>
          </a:p>
        </p:txBody>
      </p:sp>
      <p:cxnSp>
        <p:nvCxnSpPr>
          <p:cNvPr id="75" name="Connector: Elbow 74">
            <a:extLst>
              <a:ext uri="{FF2B5EF4-FFF2-40B4-BE49-F238E27FC236}">
                <a16:creationId xmlns:a16="http://schemas.microsoft.com/office/drawing/2014/main" id="{5EBE4562-7ACA-47DD-BCA5-CBB939FB6B30}"/>
              </a:ext>
            </a:extLst>
          </p:cNvPr>
          <p:cNvCxnSpPr>
            <a:stCxn id="73" idx="1"/>
            <a:endCxn id="71" idx="0"/>
          </p:cNvCxnSpPr>
          <p:nvPr/>
        </p:nvCxnSpPr>
        <p:spPr>
          <a:xfrm rot="10800000" flipV="1">
            <a:off x="7119373" y="2378128"/>
            <a:ext cx="2690549" cy="137735"/>
          </a:xfrm>
          <a:prstGeom prst="bentConnector2">
            <a:avLst/>
          </a:prstGeom>
          <a:ln w="28575">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43A38025-45EF-4B08-A512-DDF39BC4CAFB}"/>
              </a:ext>
            </a:extLst>
          </p:cNvPr>
          <p:cNvSpPr txBox="1"/>
          <p:nvPr/>
        </p:nvSpPr>
        <p:spPr>
          <a:xfrm>
            <a:off x="9888670" y="4448370"/>
            <a:ext cx="2131142" cy="923330"/>
          </a:xfrm>
          <a:prstGeom prst="rect">
            <a:avLst/>
          </a:prstGeom>
          <a:noFill/>
        </p:spPr>
        <p:txBody>
          <a:bodyPr wrap="square" rtlCol="0">
            <a:spAutoFit/>
          </a:bodyPr>
          <a:lstStyle/>
          <a:p>
            <a:r>
              <a:rPr lang="en-US"/>
              <a:t>ENI and EC2 instance must be in the same availability zone</a:t>
            </a:r>
          </a:p>
        </p:txBody>
      </p:sp>
      <p:cxnSp>
        <p:nvCxnSpPr>
          <p:cNvPr id="77" name="Straight Arrow Connector 76">
            <a:extLst>
              <a:ext uri="{FF2B5EF4-FFF2-40B4-BE49-F238E27FC236}">
                <a16:creationId xmlns:a16="http://schemas.microsoft.com/office/drawing/2014/main" id="{31A6ADDD-90E2-4B1D-83B0-412B37DA9D7D}"/>
              </a:ext>
            </a:extLst>
          </p:cNvPr>
          <p:cNvCxnSpPr>
            <a:cxnSpLocks/>
          </p:cNvCxnSpPr>
          <p:nvPr/>
        </p:nvCxnSpPr>
        <p:spPr>
          <a:xfrm flipH="1" flipV="1">
            <a:off x="6775733" y="4849132"/>
            <a:ext cx="3067443" cy="53315"/>
          </a:xfrm>
          <a:prstGeom prst="straightConnector1">
            <a:avLst/>
          </a:prstGeom>
          <a:ln w="28575">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3F935088-3ABF-4A54-8773-9470522B99EA}"/>
              </a:ext>
            </a:extLst>
          </p:cNvPr>
          <p:cNvSpPr txBox="1"/>
          <p:nvPr/>
        </p:nvSpPr>
        <p:spPr>
          <a:xfrm>
            <a:off x="9888670" y="3092665"/>
            <a:ext cx="2131142" cy="923330"/>
          </a:xfrm>
          <a:prstGeom prst="rect">
            <a:avLst/>
          </a:prstGeom>
          <a:noFill/>
        </p:spPr>
        <p:txBody>
          <a:bodyPr wrap="square" rtlCol="0">
            <a:spAutoFit/>
          </a:bodyPr>
          <a:lstStyle/>
          <a:p>
            <a:r>
              <a:rPr lang="en-US"/>
              <a:t>Can have multiple ENIs per EC2 instance</a:t>
            </a:r>
          </a:p>
        </p:txBody>
      </p:sp>
    </p:spTree>
    <p:custDataLst>
      <p:tags r:id="rId1"/>
    </p:custDataLst>
    <p:extLst>
      <p:ext uri="{BB962C8B-B14F-4D97-AF65-F5344CB8AC3E}">
        <p14:creationId xmlns:p14="http://schemas.microsoft.com/office/powerpoint/2010/main" val="270726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horizontal)">
                                      <p:cBhvr>
                                        <p:cTn id="7" dur="500"/>
                                        <p:tgtEl>
                                          <p:spTgt spid="34"/>
                                        </p:tgtEl>
                                      </p:cBhvr>
                                    </p:animEffect>
                                  </p:childTnLst>
                                </p:cTn>
                              </p:par>
                              <p:par>
                                <p:cTn id="8" presetID="14" presetClass="entr" presetSubtype="10"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randombar(horizontal)">
                                      <p:cBhvr>
                                        <p:cTn id="10" dur="500"/>
                                        <p:tgtEl>
                                          <p:spTgt spid="38"/>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randombar(horizontal)">
                                      <p:cBhvr>
                                        <p:cTn id="13" dur="500"/>
                                        <p:tgtEl>
                                          <p:spTgt spid="48"/>
                                        </p:tgtEl>
                                      </p:cBhvr>
                                    </p:animEffect>
                                  </p:childTnLst>
                                </p:cTn>
                              </p:par>
                              <p:par>
                                <p:cTn id="14" presetID="14" presetClass="entr" presetSubtype="1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randombar(horizontal)">
                                      <p:cBhvr>
                                        <p:cTn id="16" dur="500"/>
                                        <p:tgtEl>
                                          <p:spTgt spid="29"/>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randombar(horizontal)">
                                      <p:cBhvr>
                                        <p:cTn id="19" dur="500"/>
                                        <p:tgtEl>
                                          <p:spTgt spid="50"/>
                                        </p:tgtEl>
                                      </p:cBhvr>
                                    </p:animEffect>
                                  </p:childTnLst>
                                </p:cTn>
                              </p:par>
                              <p:par>
                                <p:cTn id="20" presetID="14" presetClass="entr" presetSubtype="10"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randombar(horizontal)">
                                      <p:cBhvr>
                                        <p:cTn id="22" dur="500"/>
                                        <p:tgtEl>
                                          <p:spTgt spid="27"/>
                                        </p:tgtEl>
                                      </p:cBhvr>
                                    </p:animEffect>
                                  </p:childTnLst>
                                </p:cTn>
                              </p:par>
                              <p:par>
                                <p:cTn id="23" presetID="14" presetClass="entr" presetSubtype="10" fill="hold" nodeType="with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randombar(horizontal)">
                                      <p:cBhvr>
                                        <p:cTn id="25" dur="500"/>
                                        <p:tgtEl>
                                          <p:spTgt spid="45"/>
                                        </p:tgtEl>
                                      </p:cBhvr>
                                    </p:animEffect>
                                  </p:childTnLst>
                                </p:cTn>
                              </p:par>
                              <p:par>
                                <p:cTn id="26" presetID="14" presetClass="entr" presetSubtype="10" fill="hold" nodeType="with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randombar(horizontal)">
                                      <p:cBhvr>
                                        <p:cTn id="28" dur="500"/>
                                        <p:tgtEl>
                                          <p:spTgt spid="47"/>
                                        </p:tgtEl>
                                      </p:cBhvr>
                                    </p:animEffect>
                                  </p:childTnLst>
                                </p:cTn>
                              </p:par>
                              <p:par>
                                <p:cTn id="29" presetID="14" presetClass="entr" presetSubtype="10" fill="hold" nodeType="withEffect">
                                  <p:stCondLst>
                                    <p:cond delay="0"/>
                                  </p:stCondLst>
                                  <p:childTnLst>
                                    <p:set>
                                      <p:cBhvr>
                                        <p:cTn id="30" dur="1" fill="hold">
                                          <p:stCondLst>
                                            <p:cond delay="0"/>
                                          </p:stCondLst>
                                        </p:cTn>
                                        <p:tgtEl>
                                          <p:spTgt spid="63"/>
                                        </p:tgtEl>
                                        <p:attrNameLst>
                                          <p:attrName>style.visibility</p:attrName>
                                        </p:attrNameLst>
                                      </p:cBhvr>
                                      <p:to>
                                        <p:strVal val="visible"/>
                                      </p:to>
                                    </p:set>
                                    <p:animEffect transition="in" filter="randombar(horizontal)">
                                      <p:cBhvr>
                                        <p:cTn id="31" dur="500"/>
                                        <p:tgtEl>
                                          <p:spTgt spid="63"/>
                                        </p:tgtEl>
                                      </p:cBhvr>
                                    </p:animEffect>
                                  </p:childTnLst>
                                </p:cTn>
                              </p:par>
                              <p:par>
                                <p:cTn id="32" presetID="14" presetClass="entr" presetSubtype="10" fill="hold" nodeType="withEffect">
                                  <p:stCondLst>
                                    <p:cond delay="0"/>
                                  </p:stCondLst>
                                  <p:childTnLst>
                                    <p:set>
                                      <p:cBhvr>
                                        <p:cTn id="33" dur="1" fill="hold">
                                          <p:stCondLst>
                                            <p:cond delay="0"/>
                                          </p:stCondLst>
                                        </p:cTn>
                                        <p:tgtEl>
                                          <p:spTgt spid="69"/>
                                        </p:tgtEl>
                                        <p:attrNameLst>
                                          <p:attrName>style.visibility</p:attrName>
                                        </p:attrNameLst>
                                      </p:cBhvr>
                                      <p:to>
                                        <p:strVal val="visible"/>
                                      </p:to>
                                    </p:set>
                                    <p:animEffect transition="in" filter="randombar(horizontal)">
                                      <p:cBhvr>
                                        <p:cTn id="34" dur="500"/>
                                        <p:tgtEl>
                                          <p:spTgt spid="69"/>
                                        </p:tgtEl>
                                      </p:cBhvr>
                                    </p:animEffect>
                                  </p:childTnLst>
                                </p:cTn>
                              </p:par>
                              <p:par>
                                <p:cTn id="35" presetID="14" presetClass="entr" presetSubtype="1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animEffect transition="in" filter="randombar(horizontal)">
                                      <p:cBhvr>
                                        <p:cTn id="37" dur="500"/>
                                        <p:tgtEl>
                                          <p:spTgt spid="67"/>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randombar(horizontal)">
                                      <p:cBhvr>
                                        <p:cTn id="40" dur="500"/>
                                        <p:tgtEl>
                                          <p:spTgt spid="70"/>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71"/>
                                        </p:tgtEl>
                                        <p:attrNameLst>
                                          <p:attrName>style.visibility</p:attrName>
                                        </p:attrNameLst>
                                      </p:cBhvr>
                                      <p:to>
                                        <p:strVal val="visible"/>
                                      </p:to>
                                    </p:set>
                                    <p:animEffect transition="in" filter="randombar(horizontal)">
                                      <p:cBhvr>
                                        <p:cTn id="45" dur="500"/>
                                        <p:tgtEl>
                                          <p:spTgt spid="71"/>
                                        </p:tgtEl>
                                      </p:cBhvr>
                                    </p:animEffect>
                                  </p:childTnLst>
                                </p:cTn>
                              </p:par>
                              <p:par>
                                <p:cTn id="46" presetID="14" presetClass="entr" presetSubtype="10" fill="hold" nodeType="withEffect">
                                  <p:stCondLst>
                                    <p:cond delay="0"/>
                                  </p:stCondLst>
                                  <p:childTnLst>
                                    <p:set>
                                      <p:cBhvr>
                                        <p:cTn id="47" dur="1" fill="hold">
                                          <p:stCondLst>
                                            <p:cond delay="0"/>
                                          </p:stCondLst>
                                        </p:cTn>
                                        <p:tgtEl>
                                          <p:spTgt spid="75"/>
                                        </p:tgtEl>
                                        <p:attrNameLst>
                                          <p:attrName>style.visibility</p:attrName>
                                        </p:attrNameLst>
                                      </p:cBhvr>
                                      <p:to>
                                        <p:strVal val="visible"/>
                                      </p:to>
                                    </p:set>
                                    <p:animEffect transition="in" filter="randombar(horizontal)">
                                      <p:cBhvr>
                                        <p:cTn id="48" dur="500"/>
                                        <p:tgtEl>
                                          <p:spTgt spid="75"/>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73"/>
                                        </p:tgtEl>
                                        <p:attrNameLst>
                                          <p:attrName>style.visibility</p:attrName>
                                        </p:attrNameLst>
                                      </p:cBhvr>
                                      <p:to>
                                        <p:strVal val="visible"/>
                                      </p:to>
                                    </p:set>
                                    <p:animEffect transition="in" filter="randombar(horizontal)">
                                      <p:cBhvr>
                                        <p:cTn id="51" dur="500"/>
                                        <p:tgtEl>
                                          <p:spTgt spid="73"/>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randombar(horizontal)">
                                      <p:cBhvr>
                                        <p:cTn id="56" dur="500"/>
                                        <p:tgtEl>
                                          <p:spTgt spid="39"/>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randombar(horizontal)">
                                      <p:cBhvr>
                                        <p:cTn id="59" dur="500"/>
                                        <p:tgtEl>
                                          <p:spTgt spid="49"/>
                                        </p:tgtEl>
                                      </p:cBhvr>
                                    </p:animEffect>
                                  </p:childTnLst>
                                </p:cTn>
                              </p:par>
                              <p:par>
                                <p:cTn id="60" presetID="14" presetClass="entr" presetSubtype="10" fill="hold" nodeType="with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randombar(horizontal)">
                                      <p:cBhvr>
                                        <p:cTn id="62" dur="500"/>
                                        <p:tgtEl>
                                          <p:spTgt spid="41"/>
                                        </p:tgtEl>
                                      </p:cBhvr>
                                    </p:animEffect>
                                  </p:childTnLst>
                                </p:cTn>
                              </p:par>
                              <p:par>
                                <p:cTn id="63" presetID="14" presetClass="entr" presetSubtype="10" fill="hold" nodeType="with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randombar(horizontal)">
                                      <p:cBhvr>
                                        <p:cTn id="65" dur="500"/>
                                        <p:tgtEl>
                                          <p:spTgt spid="58"/>
                                        </p:tgtEl>
                                      </p:cBhvr>
                                    </p:animEffect>
                                  </p:childTnLst>
                                </p:cTn>
                              </p:par>
                              <p:par>
                                <p:cTn id="66" presetID="14" presetClass="entr" presetSubtype="10" fill="hold" grpId="0" nodeType="with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randombar(horizontal)">
                                      <p:cBhvr>
                                        <p:cTn id="68" dur="500"/>
                                        <p:tgtEl>
                                          <p:spTgt spid="79"/>
                                        </p:tgtEl>
                                      </p:cBhvr>
                                    </p:animEffect>
                                  </p:childTnLst>
                                </p:cTn>
                              </p:par>
                            </p:childTnLst>
                          </p:cTn>
                        </p:par>
                      </p:childTnLst>
                    </p:cTn>
                  </p:par>
                  <p:par>
                    <p:cTn id="69" fill="hold">
                      <p:stCondLst>
                        <p:cond delay="indefinite"/>
                      </p:stCondLst>
                      <p:childTnLst>
                        <p:par>
                          <p:cTn id="70" fill="hold">
                            <p:stCondLst>
                              <p:cond delay="0"/>
                            </p:stCondLst>
                            <p:childTnLst>
                              <p:par>
                                <p:cTn id="71" presetID="14" presetClass="entr" presetSubtype="10" fill="hold" nodeType="clickEffect">
                                  <p:stCondLst>
                                    <p:cond delay="0"/>
                                  </p:stCondLst>
                                  <p:childTnLst>
                                    <p:set>
                                      <p:cBhvr>
                                        <p:cTn id="72" dur="1" fill="hold">
                                          <p:stCondLst>
                                            <p:cond delay="0"/>
                                          </p:stCondLst>
                                        </p:cTn>
                                        <p:tgtEl>
                                          <p:spTgt spid="54"/>
                                        </p:tgtEl>
                                        <p:attrNameLst>
                                          <p:attrName>style.visibility</p:attrName>
                                        </p:attrNameLst>
                                      </p:cBhvr>
                                      <p:to>
                                        <p:strVal val="visible"/>
                                      </p:to>
                                    </p:set>
                                    <p:animEffect transition="in" filter="randombar(horizontal)">
                                      <p:cBhvr>
                                        <p:cTn id="73" dur="500"/>
                                        <p:tgtEl>
                                          <p:spTgt spid="54"/>
                                        </p:tgtEl>
                                      </p:cBhvr>
                                    </p:animEffect>
                                  </p:childTnLst>
                                </p:cTn>
                              </p:par>
                              <p:par>
                                <p:cTn id="74" presetID="14" presetClass="entr" presetSubtype="10" fill="hold" grpId="0" nodeType="withEffect">
                                  <p:stCondLst>
                                    <p:cond delay="0"/>
                                  </p:stCondLst>
                                  <p:childTnLst>
                                    <p:set>
                                      <p:cBhvr>
                                        <p:cTn id="75" dur="1" fill="hold">
                                          <p:stCondLst>
                                            <p:cond delay="0"/>
                                          </p:stCondLst>
                                        </p:cTn>
                                        <p:tgtEl>
                                          <p:spTgt spid="61"/>
                                        </p:tgtEl>
                                        <p:attrNameLst>
                                          <p:attrName>style.visibility</p:attrName>
                                        </p:attrNameLst>
                                      </p:cBhvr>
                                      <p:to>
                                        <p:strVal val="visible"/>
                                      </p:to>
                                    </p:set>
                                    <p:animEffect transition="in" filter="randombar(horizontal)">
                                      <p:cBhvr>
                                        <p:cTn id="76" dur="500"/>
                                        <p:tgtEl>
                                          <p:spTgt spid="61"/>
                                        </p:tgtEl>
                                      </p:cBhvr>
                                    </p:animEffect>
                                  </p:childTnLst>
                                </p:cTn>
                              </p:par>
                              <p:par>
                                <p:cTn id="77" presetID="14" presetClass="entr" presetSubtype="10" fill="hold" nodeType="withEffect">
                                  <p:stCondLst>
                                    <p:cond delay="0"/>
                                  </p:stCondLst>
                                  <p:childTnLst>
                                    <p:set>
                                      <p:cBhvr>
                                        <p:cTn id="78" dur="1" fill="hold">
                                          <p:stCondLst>
                                            <p:cond delay="0"/>
                                          </p:stCondLst>
                                        </p:cTn>
                                        <p:tgtEl>
                                          <p:spTgt spid="52"/>
                                        </p:tgtEl>
                                        <p:attrNameLst>
                                          <p:attrName>style.visibility</p:attrName>
                                        </p:attrNameLst>
                                      </p:cBhvr>
                                      <p:to>
                                        <p:strVal val="visible"/>
                                      </p:to>
                                    </p:set>
                                    <p:animEffect transition="in" filter="randombar(horizontal)">
                                      <p:cBhvr>
                                        <p:cTn id="79" dur="500"/>
                                        <p:tgtEl>
                                          <p:spTgt spid="52"/>
                                        </p:tgtEl>
                                      </p:cBhvr>
                                    </p:animEffect>
                                  </p:childTnLst>
                                </p:cTn>
                              </p:par>
                              <p:par>
                                <p:cTn id="80" presetID="14" presetClass="entr" presetSubtype="10" fill="hold" nodeType="withEffect">
                                  <p:stCondLst>
                                    <p:cond delay="0"/>
                                  </p:stCondLst>
                                  <p:childTnLst>
                                    <p:set>
                                      <p:cBhvr>
                                        <p:cTn id="81" dur="1" fill="hold">
                                          <p:stCondLst>
                                            <p:cond delay="0"/>
                                          </p:stCondLst>
                                        </p:cTn>
                                        <p:tgtEl>
                                          <p:spTgt spid="77"/>
                                        </p:tgtEl>
                                        <p:attrNameLst>
                                          <p:attrName>style.visibility</p:attrName>
                                        </p:attrNameLst>
                                      </p:cBhvr>
                                      <p:to>
                                        <p:strVal val="visible"/>
                                      </p:to>
                                    </p:set>
                                    <p:animEffect transition="in" filter="randombar(horizontal)">
                                      <p:cBhvr>
                                        <p:cTn id="82" dur="500"/>
                                        <p:tgtEl>
                                          <p:spTgt spid="77"/>
                                        </p:tgtEl>
                                      </p:cBhvr>
                                    </p:animEffect>
                                  </p:childTnLst>
                                </p:cTn>
                              </p:par>
                              <p:par>
                                <p:cTn id="83" presetID="14" presetClass="entr" presetSubtype="10" fill="hold" grpId="0" nodeType="withEffect">
                                  <p:stCondLst>
                                    <p:cond delay="0"/>
                                  </p:stCondLst>
                                  <p:childTnLst>
                                    <p:set>
                                      <p:cBhvr>
                                        <p:cTn id="84" dur="1" fill="hold">
                                          <p:stCondLst>
                                            <p:cond delay="0"/>
                                          </p:stCondLst>
                                        </p:cTn>
                                        <p:tgtEl>
                                          <p:spTgt spid="76"/>
                                        </p:tgtEl>
                                        <p:attrNameLst>
                                          <p:attrName>style.visibility</p:attrName>
                                        </p:attrNameLst>
                                      </p:cBhvr>
                                      <p:to>
                                        <p:strVal val="visible"/>
                                      </p:to>
                                    </p:set>
                                    <p:animEffect transition="in" filter="randombar(horizontal)">
                                      <p:cBhvr>
                                        <p:cTn id="85"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P spid="61" grpId="0" animBg="1"/>
      <p:bldP spid="70" grpId="0"/>
      <p:bldP spid="71" grpId="0"/>
      <p:bldP spid="73" grpId="0"/>
      <p:bldP spid="76" grpId="0"/>
      <p:bldP spid="7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F9FBC-1F69-4909-88BB-EA1BAB1E0C90}"/>
              </a:ext>
            </a:extLst>
          </p:cNvPr>
          <p:cNvSpPr>
            <a:spLocks noGrp="1"/>
          </p:cNvSpPr>
          <p:nvPr>
            <p:ph type="title"/>
          </p:nvPr>
        </p:nvSpPr>
        <p:spPr/>
        <p:txBody>
          <a:bodyPr/>
          <a:lstStyle/>
          <a:p>
            <a:r>
              <a:rPr lang="en-US"/>
              <a:t>VPC Security Groups and NACLs</a:t>
            </a:r>
          </a:p>
        </p:txBody>
      </p:sp>
      <p:sp>
        <p:nvSpPr>
          <p:cNvPr id="4" name="Rectangle 3">
            <a:extLst>
              <a:ext uri="{FF2B5EF4-FFF2-40B4-BE49-F238E27FC236}">
                <a16:creationId xmlns:a16="http://schemas.microsoft.com/office/drawing/2014/main" id="{3CD1ED78-DA0F-4A0B-A310-095408F0925B}"/>
              </a:ext>
            </a:extLst>
          </p:cNvPr>
          <p:cNvSpPr/>
          <p:nvPr/>
        </p:nvSpPr>
        <p:spPr>
          <a:xfrm>
            <a:off x="726394" y="1099227"/>
            <a:ext cx="5716574" cy="4902740"/>
          </a:xfrm>
          <a:prstGeom prst="rect">
            <a:avLst/>
          </a:prstGeom>
          <a:noFill/>
          <a:ln w="28575">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ln w="0"/>
                <a:solidFill>
                  <a:srgbClr val="1E8900"/>
                </a:solidFill>
                <a:latin typeface="Arial" panose="020B0604020202020204" pitchFamily="34" charset="0"/>
                <a:cs typeface="Arial" panose="020B0604020202020204" pitchFamily="34" charset="0"/>
              </a:rPr>
              <a:t>VPC</a:t>
            </a:r>
          </a:p>
        </p:txBody>
      </p:sp>
      <p:pic>
        <p:nvPicPr>
          <p:cNvPr id="5" name="Graphic 4">
            <a:extLst>
              <a:ext uri="{FF2B5EF4-FFF2-40B4-BE49-F238E27FC236}">
                <a16:creationId xmlns:a16="http://schemas.microsoft.com/office/drawing/2014/main" id="{1426178E-FAFA-404A-B553-DBEFCB6AFE3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6392" y="1108635"/>
            <a:ext cx="381000" cy="381000"/>
          </a:xfrm>
          <a:prstGeom prst="rect">
            <a:avLst/>
          </a:prstGeom>
        </p:spPr>
      </p:pic>
      <p:sp>
        <p:nvSpPr>
          <p:cNvPr id="7" name="Rectangle 6">
            <a:extLst>
              <a:ext uri="{FF2B5EF4-FFF2-40B4-BE49-F238E27FC236}">
                <a16:creationId xmlns:a16="http://schemas.microsoft.com/office/drawing/2014/main" id="{DF63903C-0870-4C12-B90B-C7025D3328C2}"/>
              </a:ext>
            </a:extLst>
          </p:cNvPr>
          <p:cNvSpPr/>
          <p:nvPr/>
        </p:nvSpPr>
        <p:spPr>
          <a:xfrm>
            <a:off x="990600" y="1200151"/>
            <a:ext cx="5261918" cy="2268706"/>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a:solidFill>
                  <a:srgbClr val="5B9CD5"/>
                </a:solidFill>
                <a:latin typeface="Arial" panose="020B0604020202020204" pitchFamily="34" charset="0"/>
                <a:cs typeface="Arial" panose="020B0604020202020204" pitchFamily="34" charset="0"/>
              </a:rPr>
              <a:t>Availability Zone 1</a:t>
            </a:r>
          </a:p>
        </p:txBody>
      </p:sp>
      <p:sp>
        <p:nvSpPr>
          <p:cNvPr id="9" name="Rectangle 8">
            <a:extLst>
              <a:ext uri="{FF2B5EF4-FFF2-40B4-BE49-F238E27FC236}">
                <a16:creationId xmlns:a16="http://schemas.microsoft.com/office/drawing/2014/main" id="{DEA01B26-4C93-4415-BC0D-B267132983A0}"/>
              </a:ext>
            </a:extLst>
          </p:cNvPr>
          <p:cNvSpPr/>
          <p:nvPr/>
        </p:nvSpPr>
        <p:spPr>
          <a:xfrm>
            <a:off x="1277908" y="3627644"/>
            <a:ext cx="4818092" cy="1914576"/>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a:solidFill>
                  <a:srgbClr val="5B9CD5"/>
                </a:solidFill>
                <a:latin typeface="Arial" panose="020B0604020202020204" pitchFamily="34" charset="0"/>
                <a:cs typeface="Arial" panose="020B0604020202020204" pitchFamily="34" charset="0"/>
              </a:rPr>
              <a:t>Private subnet 2</a:t>
            </a:r>
          </a:p>
        </p:txBody>
      </p:sp>
      <p:pic>
        <p:nvPicPr>
          <p:cNvPr id="12" name="Graphic 11">
            <a:extLst>
              <a:ext uri="{FF2B5EF4-FFF2-40B4-BE49-F238E27FC236}">
                <a16:creationId xmlns:a16="http://schemas.microsoft.com/office/drawing/2014/main" id="{CECBF27A-7BCE-4E40-A7EA-038D5FFE166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77908" y="3628126"/>
            <a:ext cx="381000" cy="381000"/>
          </a:xfrm>
          <a:prstGeom prst="rect">
            <a:avLst/>
          </a:prstGeom>
        </p:spPr>
      </p:pic>
      <p:sp>
        <p:nvSpPr>
          <p:cNvPr id="31" name="Rectangle 30">
            <a:extLst>
              <a:ext uri="{FF2B5EF4-FFF2-40B4-BE49-F238E27FC236}">
                <a16:creationId xmlns:a16="http://schemas.microsoft.com/office/drawing/2014/main" id="{24CDA3FB-EAF5-4E5F-9FF2-CDAEA141E225}"/>
              </a:ext>
            </a:extLst>
          </p:cNvPr>
          <p:cNvSpPr/>
          <p:nvPr/>
        </p:nvSpPr>
        <p:spPr>
          <a:xfrm>
            <a:off x="1277908" y="1717386"/>
            <a:ext cx="4818092" cy="1668771"/>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a:solidFill>
                  <a:srgbClr val="5B9CD5"/>
                </a:solidFill>
                <a:latin typeface="Arial" panose="020B0604020202020204" pitchFamily="34" charset="0"/>
                <a:cs typeface="Arial" panose="020B0604020202020204" pitchFamily="34" charset="0"/>
              </a:rPr>
              <a:t>Private subnet 1</a:t>
            </a:r>
          </a:p>
        </p:txBody>
      </p:sp>
      <p:pic>
        <p:nvPicPr>
          <p:cNvPr id="32" name="Graphic 31">
            <a:extLst>
              <a:ext uri="{FF2B5EF4-FFF2-40B4-BE49-F238E27FC236}">
                <a16:creationId xmlns:a16="http://schemas.microsoft.com/office/drawing/2014/main" id="{811984BD-DA03-4D2D-8991-98137057082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77908" y="1657350"/>
            <a:ext cx="381000" cy="381000"/>
          </a:xfrm>
          <a:prstGeom prst="rect">
            <a:avLst/>
          </a:prstGeom>
        </p:spPr>
      </p:pic>
      <p:sp>
        <p:nvSpPr>
          <p:cNvPr id="6" name="TextBox 5">
            <a:extLst>
              <a:ext uri="{FF2B5EF4-FFF2-40B4-BE49-F238E27FC236}">
                <a16:creationId xmlns:a16="http://schemas.microsoft.com/office/drawing/2014/main" id="{E6088AE0-4C9E-4AAF-B212-1161A006C310}"/>
              </a:ext>
            </a:extLst>
          </p:cNvPr>
          <p:cNvSpPr txBox="1"/>
          <p:nvPr/>
        </p:nvSpPr>
        <p:spPr>
          <a:xfrm>
            <a:off x="4447703" y="1103055"/>
            <a:ext cx="1266693" cy="369332"/>
          </a:xfrm>
          <a:prstGeom prst="rect">
            <a:avLst/>
          </a:prstGeom>
          <a:solidFill>
            <a:schemeClr val="bg1"/>
          </a:solidFill>
          <a:ln w="38100">
            <a:solidFill>
              <a:schemeClr val="accent5">
                <a:lumMod val="75000"/>
              </a:schemeClr>
            </a:solidFill>
          </a:ln>
        </p:spPr>
        <p:txBody>
          <a:bodyPr wrap="none" rtlCol="0">
            <a:spAutoFit/>
          </a:bodyPr>
          <a:lstStyle/>
          <a:p>
            <a:r>
              <a:rPr lang="en-US"/>
              <a:t>10.1.0.0/16</a:t>
            </a:r>
          </a:p>
        </p:txBody>
      </p:sp>
      <p:grpSp>
        <p:nvGrpSpPr>
          <p:cNvPr id="34" name="Group 33">
            <a:extLst>
              <a:ext uri="{FF2B5EF4-FFF2-40B4-BE49-F238E27FC236}">
                <a16:creationId xmlns:a16="http://schemas.microsoft.com/office/drawing/2014/main" id="{DCBBA39E-238C-4AD5-BD10-6FFC33711716}"/>
              </a:ext>
            </a:extLst>
          </p:cNvPr>
          <p:cNvGrpSpPr/>
          <p:nvPr/>
        </p:nvGrpSpPr>
        <p:grpSpPr>
          <a:xfrm>
            <a:off x="1037309" y="2457322"/>
            <a:ext cx="1767152" cy="706980"/>
            <a:chOff x="3398814" y="4744011"/>
            <a:chExt cx="1767152" cy="706980"/>
          </a:xfrm>
        </p:grpSpPr>
        <p:pic>
          <p:nvPicPr>
            <p:cNvPr id="35" name="Graphic 19">
              <a:extLst>
                <a:ext uri="{FF2B5EF4-FFF2-40B4-BE49-F238E27FC236}">
                  <a16:creationId xmlns:a16="http://schemas.microsoft.com/office/drawing/2014/main" id="{D3A54BD5-E181-4DC7-A13F-29360ABD2B4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47823" y="4744011"/>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20">
              <a:extLst>
                <a:ext uri="{FF2B5EF4-FFF2-40B4-BE49-F238E27FC236}">
                  <a16:creationId xmlns:a16="http://schemas.microsoft.com/office/drawing/2014/main" id="{E9644C27-9DF8-4ACC-8F65-55420DAF440E}"/>
                </a:ext>
              </a:extLst>
            </p:cNvPr>
            <p:cNvSpPr txBox="1">
              <a:spLocks noChangeArrowheads="1"/>
            </p:cNvSpPr>
            <p:nvPr/>
          </p:nvSpPr>
          <p:spPr bwMode="auto">
            <a:xfrm>
              <a:off x="3398814" y="5189381"/>
              <a:ext cx="176715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232F3E"/>
                  </a:solidFill>
                  <a:latin typeface="Arial" panose="020B0604020202020204" pitchFamily="34" charset="0"/>
                  <a:cs typeface="Arial" panose="020B0604020202020204" pitchFamily="34" charset="0"/>
                </a:rPr>
                <a:t>Instance A</a:t>
              </a:r>
            </a:p>
          </p:txBody>
        </p:sp>
      </p:grpSp>
      <p:sp>
        <p:nvSpPr>
          <p:cNvPr id="79" name="TextBox 78">
            <a:extLst>
              <a:ext uri="{FF2B5EF4-FFF2-40B4-BE49-F238E27FC236}">
                <a16:creationId xmlns:a16="http://schemas.microsoft.com/office/drawing/2014/main" id="{3F935088-3ABF-4A54-8773-9470522B99EA}"/>
              </a:ext>
            </a:extLst>
          </p:cNvPr>
          <p:cNvSpPr txBox="1"/>
          <p:nvPr/>
        </p:nvSpPr>
        <p:spPr>
          <a:xfrm>
            <a:off x="7341779" y="879356"/>
            <a:ext cx="2992131" cy="461665"/>
          </a:xfrm>
          <a:prstGeom prst="rect">
            <a:avLst/>
          </a:prstGeom>
          <a:noFill/>
        </p:spPr>
        <p:txBody>
          <a:bodyPr wrap="square" rtlCol="0">
            <a:spAutoFit/>
          </a:bodyPr>
          <a:lstStyle/>
          <a:p>
            <a:r>
              <a:rPr lang="en-US" sz="2400" b="1"/>
              <a:t>Security Groups</a:t>
            </a:r>
          </a:p>
        </p:txBody>
      </p:sp>
      <p:grpSp>
        <p:nvGrpSpPr>
          <p:cNvPr id="57" name="Group 56">
            <a:extLst>
              <a:ext uri="{FF2B5EF4-FFF2-40B4-BE49-F238E27FC236}">
                <a16:creationId xmlns:a16="http://schemas.microsoft.com/office/drawing/2014/main" id="{6298BC08-897E-457B-B7ED-B1DCD33A7D0E}"/>
              </a:ext>
            </a:extLst>
          </p:cNvPr>
          <p:cNvGrpSpPr/>
          <p:nvPr/>
        </p:nvGrpSpPr>
        <p:grpSpPr>
          <a:xfrm>
            <a:off x="2052132" y="2457322"/>
            <a:ext cx="1767152" cy="706980"/>
            <a:chOff x="3398814" y="4744011"/>
            <a:chExt cx="1767152" cy="706980"/>
          </a:xfrm>
        </p:grpSpPr>
        <p:pic>
          <p:nvPicPr>
            <p:cNvPr id="59" name="Graphic 19">
              <a:extLst>
                <a:ext uri="{FF2B5EF4-FFF2-40B4-BE49-F238E27FC236}">
                  <a16:creationId xmlns:a16="http://schemas.microsoft.com/office/drawing/2014/main" id="{58AA071E-D6FF-4603-9E4D-43F142C4BBD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47823" y="4744011"/>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TextBox 20">
              <a:extLst>
                <a:ext uri="{FF2B5EF4-FFF2-40B4-BE49-F238E27FC236}">
                  <a16:creationId xmlns:a16="http://schemas.microsoft.com/office/drawing/2014/main" id="{A9BB505C-1B20-4855-A793-951C8D1ABEAC}"/>
                </a:ext>
              </a:extLst>
            </p:cNvPr>
            <p:cNvSpPr txBox="1">
              <a:spLocks noChangeArrowheads="1"/>
            </p:cNvSpPr>
            <p:nvPr/>
          </p:nvSpPr>
          <p:spPr bwMode="auto">
            <a:xfrm>
              <a:off x="3398814" y="5189381"/>
              <a:ext cx="176715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232F3E"/>
                  </a:solidFill>
                  <a:latin typeface="Arial" panose="020B0604020202020204" pitchFamily="34" charset="0"/>
                  <a:cs typeface="Arial" panose="020B0604020202020204" pitchFamily="34" charset="0"/>
                </a:rPr>
                <a:t>Instance B</a:t>
              </a:r>
            </a:p>
          </p:txBody>
        </p:sp>
      </p:grpSp>
      <p:sp>
        <p:nvSpPr>
          <p:cNvPr id="74" name="Rectangle 73">
            <a:extLst>
              <a:ext uri="{FF2B5EF4-FFF2-40B4-BE49-F238E27FC236}">
                <a16:creationId xmlns:a16="http://schemas.microsoft.com/office/drawing/2014/main" id="{A90C65A4-E506-478B-A5C6-4425A5BD469E}"/>
              </a:ext>
            </a:extLst>
          </p:cNvPr>
          <p:cNvSpPr/>
          <p:nvPr/>
        </p:nvSpPr>
        <p:spPr>
          <a:xfrm>
            <a:off x="1388705" y="2006450"/>
            <a:ext cx="2084839" cy="1205189"/>
          </a:xfrm>
          <a:prstGeom prst="rect">
            <a:avLst/>
          </a:prstGeom>
          <a:noFill/>
          <a:ln w="12700">
            <a:solidFill>
              <a:srgbClr val="DF3312"/>
            </a:solidFill>
          </a:ln>
        </p:spPr>
        <p:style>
          <a:lnRef idx="2">
            <a:schemeClr val="accent1">
              <a:shade val="50000"/>
            </a:schemeClr>
          </a:lnRef>
          <a:fillRef idx="1">
            <a:schemeClr val="accent1"/>
          </a:fillRef>
          <a:effectRef idx="0">
            <a:schemeClr val="accent1"/>
          </a:effectRef>
          <a:fontRef idx="minor">
            <a:schemeClr val="lt1"/>
          </a:fontRef>
        </p:style>
        <p:txBody>
          <a:bodyPr tIns="91440" anchorCtr="1"/>
          <a:lstStyle/>
          <a:p>
            <a:pPr eaLnBrk="1" fontAlgn="auto" hangingPunct="1">
              <a:spcBef>
                <a:spcPts val="0"/>
              </a:spcBef>
              <a:spcAft>
                <a:spcPts val="0"/>
              </a:spcAft>
              <a:defRPr/>
            </a:pPr>
            <a:r>
              <a:rPr lang="en-US" sz="1200">
                <a:solidFill>
                  <a:srgbClr val="DF3312"/>
                </a:solidFill>
                <a:latin typeface="Open Sans" panose="020B0606030504020204" pitchFamily="34" charset="0"/>
                <a:cs typeface="Open Sans" panose="020B0606030504020204" pitchFamily="34" charset="0"/>
              </a:rPr>
              <a:t>Security group 1</a:t>
            </a:r>
          </a:p>
        </p:txBody>
      </p:sp>
      <p:grpSp>
        <p:nvGrpSpPr>
          <p:cNvPr id="78" name="Group 77">
            <a:extLst>
              <a:ext uri="{FF2B5EF4-FFF2-40B4-BE49-F238E27FC236}">
                <a16:creationId xmlns:a16="http://schemas.microsoft.com/office/drawing/2014/main" id="{F28F2761-C3CC-4F95-AF4F-FA8A87AA373E}"/>
              </a:ext>
            </a:extLst>
          </p:cNvPr>
          <p:cNvGrpSpPr/>
          <p:nvPr/>
        </p:nvGrpSpPr>
        <p:grpSpPr>
          <a:xfrm>
            <a:off x="1489383" y="4700931"/>
            <a:ext cx="1767152" cy="706980"/>
            <a:chOff x="3398814" y="4744011"/>
            <a:chExt cx="1767152" cy="706980"/>
          </a:xfrm>
        </p:grpSpPr>
        <p:pic>
          <p:nvPicPr>
            <p:cNvPr id="80" name="Graphic 19">
              <a:extLst>
                <a:ext uri="{FF2B5EF4-FFF2-40B4-BE49-F238E27FC236}">
                  <a16:creationId xmlns:a16="http://schemas.microsoft.com/office/drawing/2014/main" id="{8D38DC7C-2AE4-42A3-8738-64E0119CD0D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47823" y="4744011"/>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20">
              <a:extLst>
                <a:ext uri="{FF2B5EF4-FFF2-40B4-BE49-F238E27FC236}">
                  <a16:creationId xmlns:a16="http://schemas.microsoft.com/office/drawing/2014/main" id="{0CBDF9C0-519D-471C-BB4B-59DA77C00EA5}"/>
                </a:ext>
              </a:extLst>
            </p:cNvPr>
            <p:cNvSpPr txBox="1">
              <a:spLocks noChangeArrowheads="1"/>
            </p:cNvSpPr>
            <p:nvPr/>
          </p:nvSpPr>
          <p:spPr bwMode="auto">
            <a:xfrm>
              <a:off x="3398814" y="5189381"/>
              <a:ext cx="176715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232F3E"/>
                  </a:solidFill>
                  <a:latin typeface="Arial" panose="020B0604020202020204" pitchFamily="34" charset="0"/>
                  <a:cs typeface="Arial" panose="020B0604020202020204" pitchFamily="34" charset="0"/>
                </a:rPr>
                <a:t>Instance D</a:t>
              </a:r>
            </a:p>
          </p:txBody>
        </p:sp>
      </p:grpSp>
      <p:sp>
        <p:nvSpPr>
          <p:cNvPr id="85" name="Rectangle 84">
            <a:extLst>
              <a:ext uri="{FF2B5EF4-FFF2-40B4-BE49-F238E27FC236}">
                <a16:creationId xmlns:a16="http://schemas.microsoft.com/office/drawing/2014/main" id="{44D2A93B-873B-4D35-B903-2302A2436EB8}"/>
              </a:ext>
            </a:extLst>
          </p:cNvPr>
          <p:cNvSpPr/>
          <p:nvPr/>
        </p:nvSpPr>
        <p:spPr>
          <a:xfrm>
            <a:off x="1658908" y="4103450"/>
            <a:ext cx="1405568" cy="1366474"/>
          </a:xfrm>
          <a:prstGeom prst="rect">
            <a:avLst/>
          </a:prstGeom>
          <a:noFill/>
          <a:ln w="12700">
            <a:solidFill>
              <a:srgbClr val="DF3312"/>
            </a:solidFill>
          </a:ln>
        </p:spPr>
        <p:style>
          <a:lnRef idx="2">
            <a:schemeClr val="accent1">
              <a:shade val="50000"/>
            </a:schemeClr>
          </a:lnRef>
          <a:fillRef idx="1">
            <a:schemeClr val="accent1"/>
          </a:fillRef>
          <a:effectRef idx="0">
            <a:schemeClr val="accent1"/>
          </a:effectRef>
          <a:fontRef idx="minor">
            <a:schemeClr val="lt1"/>
          </a:fontRef>
        </p:style>
        <p:txBody>
          <a:bodyPr tIns="91440" anchorCtr="1"/>
          <a:lstStyle/>
          <a:p>
            <a:pPr eaLnBrk="1" fontAlgn="auto" hangingPunct="1">
              <a:spcBef>
                <a:spcPts val="0"/>
              </a:spcBef>
              <a:spcAft>
                <a:spcPts val="0"/>
              </a:spcAft>
              <a:defRPr/>
            </a:pPr>
            <a:r>
              <a:rPr lang="en-US" sz="1200">
                <a:solidFill>
                  <a:srgbClr val="DF3312"/>
                </a:solidFill>
                <a:latin typeface="Open Sans" panose="020B0606030504020204" pitchFamily="34" charset="0"/>
                <a:cs typeface="Open Sans" panose="020B0606030504020204" pitchFamily="34" charset="0"/>
              </a:rPr>
              <a:t>Security group 3</a:t>
            </a:r>
          </a:p>
        </p:txBody>
      </p:sp>
      <p:sp>
        <p:nvSpPr>
          <p:cNvPr id="86" name="Rectangle 85">
            <a:extLst>
              <a:ext uri="{FF2B5EF4-FFF2-40B4-BE49-F238E27FC236}">
                <a16:creationId xmlns:a16="http://schemas.microsoft.com/office/drawing/2014/main" id="{F30323BA-B76A-4F4F-A3D8-68889C46FACA}"/>
              </a:ext>
            </a:extLst>
          </p:cNvPr>
          <p:cNvSpPr/>
          <p:nvPr/>
        </p:nvSpPr>
        <p:spPr>
          <a:xfrm>
            <a:off x="3351923" y="4098337"/>
            <a:ext cx="1405568" cy="1366474"/>
          </a:xfrm>
          <a:prstGeom prst="rect">
            <a:avLst/>
          </a:prstGeom>
          <a:noFill/>
          <a:ln w="12700">
            <a:solidFill>
              <a:srgbClr val="DF3312"/>
            </a:solidFill>
          </a:ln>
        </p:spPr>
        <p:style>
          <a:lnRef idx="2">
            <a:schemeClr val="accent1">
              <a:shade val="50000"/>
            </a:schemeClr>
          </a:lnRef>
          <a:fillRef idx="1">
            <a:schemeClr val="accent1"/>
          </a:fillRef>
          <a:effectRef idx="0">
            <a:schemeClr val="accent1"/>
          </a:effectRef>
          <a:fontRef idx="minor">
            <a:schemeClr val="lt1"/>
          </a:fontRef>
        </p:style>
        <p:txBody>
          <a:bodyPr tIns="91440" anchorCtr="1"/>
          <a:lstStyle/>
          <a:p>
            <a:pPr eaLnBrk="1" fontAlgn="auto" hangingPunct="1">
              <a:spcBef>
                <a:spcPts val="0"/>
              </a:spcBef>
              <a:spcAft>
                <a:spcPts val="0"/>
              </a:spcAft>
              <a:defRPr/>
            </a:pPr>
            <a:r>
              <a:rPr lang="en-US" sz="1200">
                <a:solidFill>
                  <a:srgbClr val="DF3312"/>
                </a:solidFill>
                <a:latin typeface="Open Sans" panose="020B0606030504020204" pitchFamily="34" charset="0"/>
                <a:cs typeface="Open Sans" panose="020B0606030504020204" pitchFamily="34" charset="0"/>
              </a:rPr>
              <a:t>Security group 4</a:t>
            </a:r>
          </a:p>
        </p:txBody>
      </p:sp>
      <p:sp>
        <p:nvSpPr>
          <p:cNvPr id="87" name="TextBox 26">
            <a:extLst>
              <a:ext uri="{FF2B5EF4-FFF2-40B4-BE49-F238E27FC236}">
                <a16:creationId xmlns:a16="http://schemas.microsoft.com/office/drawing/2014/main" id="{5856A33B-04B7-4316-A0E4-7A10F123301A}"/>
              </a:ext>
            </a:extLst>
          </p:cNvPr>
          <p:cNvSpPr txBox="1">
            <a:spLocks noChangeArrowheads="1"/>
          </p:cNvSpPr>
          <p:nvPr/>
        </p:nvSpPr>
        <p:spPr bwMode="auto">
          <a:xfrm>
            <a:off x="4768585" y="2661939"/>
            <a:ext cx="16446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latin typeface="Arial" panose="020B0604020202020204" pitchFamily="34" charset="0"/>
                <a:ea typeface="Amazon Ember" panose="020B0603020204020204" pitchFamily="34" charset="0"/>
                <a:cs typeface="Arial" panose="020B0604020202020204" pitchFamily="34" charset="0"/>
              </a:rPr>
              <a:t>Network access</a:t>
            </a:r>
            <a:br>
              <a:rPr lang="en-US" altLang="en-US" sz="1100">
                <a:latin typeface="Arial" panose="020B0604020202020204" pitchFamily="34" charset="0"/>
                <a:ea typeface="Amazon Ember" panose="020B0603020204020204" pitchFamily="34" charset="0"/>
                <a:cs typeface="Arial" panose="020B0604020202020204" pitchFamily="34" charset="0"/>
              </a:rPr>
            </a:br>
            <a:r>
              <a:rPr lang="en-US" altLang="en-US" sz="1100">
                <a:latin typeface="Arial" panose="020B0604020202020204" pitchFamily="34" charset="0"/>
                <a:ea typeface="Amazon Ember" panose="020B0603020204020204" pitchFamily="34" charset="0"/>
                <a:cs typeface="Arial" panose="020B0604020202020204" pitchFamily="34" charset="0"/>
              </a:rPr>
              <a:t>control list</a:t>
            </a:r>
          </a:p>
        </p:txBody>
      </p:sp>
      <p:pic>
        <p:nvPicPr>
          <p:cNvPr id="88" name="Graphic 41">
            <a:extLst>
              <a:ext uri="{FF2B5EF4-FFF2-40B4-BE49-F238E27FC236}">
                <a16:creationId xmlns:a16="http://schemas.microsoft.com/office/drawing/2014/main" id="{8B0D8276-25C4-4873-B480-467C6391646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00822" y="226611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 name="Rectangle 88">
            <a:extLst>
              <a:ext uri="{FF2B5EF4-FFF2-40B4-BE49-F238E27FC236}">
                <a16:creationId xmlns:a16="http://schemas.microsoft.com/office/drawing/2014/main" id="{5C7590AF-F388-41B7-9F61-92A04B2894E3}"/>
              </a:ext>
            </a:extLst>
          </p:cNvPr>
          <p:cNvSpPr/>
          <p:nvPr/>
        </p:nvSpPr>
        <p:spPr>
          <a:xfrm>
            <a:off x="990599" y="3560373"/>
            <a:ext cx="5261919" cy="2268706"/>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nchor="b"/>
          <a:lstStyle/>
          <a:p>
            <a:pPr algn="ctr" eaLnBrk="1" fontAlgn="auto" hangingPunct="1">
              <a:spcBef>
                <a:spcPts val="0"/>
              </a:spcBef>
              <a:spcAft>
                <a:spcPts val="0"/>
              </a:spcAft>
              <a:defRPr/>
            </a:pPr>
            <a:r>
              <a:rPr lang="en-US" sz="1200">
                <a:solidFill>
                  <a:srgbClr val="5B9CD5"/>
                </a:solidFill>
                <a:latin typeface="Arial" panose="020B0604020202020204" pitchFamily="34" charset="0"/>
                <a:cs typeface="Arial" panose="020B0604020202020204" pitchFamily="34" charset="0"/>
              </a:rPr>
              <a:t>Availability Zone 2</a:t>
            </a:r>
          </a:p>
        </p:txBody>
      </p:sp>
      <p:sp>
        <p:nvSpPr>
          <p:cNvPr id="90" name="TextBox 26">
            <a:extLst>
              <a:ext uri="{FF2B5EF4-FFF2-40B4-BE49-F238E27FC236}">
                <a16:creationId xmlns:a16="http://schemas.microsoft.com/office/drawing/2014/main" id="{540080A4-483E-4E96-B03F-34066610949B}"/>
              </a:ext>
            </a:extLst>
          </p:cNvPr>
          <p:cNvSpPr txBox="1">
            <a:spLocks noChangeArrowheads="1"/>
          </p:cNvSpPr>
          <p:nvPr/>
        </p:nvSpPr>
        <p:spPr bwMode="auto">
          <a:xfrm>
            <a:off x="4768585" y="4185857"/>
            <a:ext cx="16446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latin typeface="Arial" panose="020B0604020202020204" pitchFamily="34" charset="0"/>
                <a:ea typeface="Amazon Ember" panose="020B0603020204020204" pitchFamily="34" charset="0"/>
                <a:cs typeface="Arial" panose="020B0604020202020204" pitchFamily="34" charset="0"/>
              </a:rPr>
              <a:t>Network access</a:t>
            </a:r>
            <a:br>
              <a:rPr lang="en-US" altLang="en-US" sz="1100">
                <a:latin typeface="Arial" panose="020B0604020202020204" pitchFamily="34" charset="0"/>
                <a:ea typeface="Amazon Ember" panose="020B0603020204020204" pitchFamily="34" charset="0"/>
                <a:cs typeface="Arial" panose="020B0604020202020204" pitchFamily="34" charset="0"/>
              </a:rPr>
            </a:br>
            <a:r>
              <a:rPr lang="en-US" altLang="en-US" sz="1100">
                <a:latin typeface="Arial" panose="020B0604020202020204" pitchFamily="34" charset="0"/>
                <a:ea typeface="Amazon Ember" panose="020B0603020204020204" pitchFamily="34" charset="0"/>
                <a:cs typeface="Arial" panose="020B0604020202020204" pitchFamily="34" charset="0"/>
              </a:rPr>
              <a:t>control list</a:t>
            </a:r>
          </a:p>
        </p:txBody>
      </p:sp>
      <p:pic>
        <p:nvPicPr>
          <p:cNvPr id="91" name="Graphic 41">
            <a:extLst>
              <a:ext uri="{FF2B5EF4-FFF2-40B4-BE49-F238E27FC236}">
                <a16:creationId xmlns:a16="http://schemas.microsoft.com/office/drawing/2014/main" id="{C39B5F88-F225-4B78-A56A-940D1944B57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00822" y="379002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 name="Graphic 37">
            <a:extLst>
              <a:ext uri="{FF2B5EF4-FFF2-40B4-BE49-F238E27FC236}">
                <a16:creationId xmlns:a16="http://schemas.microsoft.com/office/drawing/2014/main" id="{30815255-D55D-45D2-8DA9-0C349500A7C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82727" y="2348701"/>
            <a:ext cx="270439" cy="270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 name="Graphic 37">
            <a:extLst>
              <a:ext uri="{FF2B5EF4-FFF2-40B4-BE49-F238E27FC236}">
                <a16:creationId xmlns:a16="http://schemas.microsoft.com/office/drawing/2014/main" id="{2C58C8E1-FE14-4893-B940-E36AE93810C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01523" y="2348701"/>
            <a:ext cx="270439" cy="270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 name="Graphic 37">
            <a:extLst>
              <a:ext uri="{FF2B5EF4-FFF2-40B4-BE49-F238E27FC236}">
                <a16:creationId xmlns:a16="http://schemas.microsoft.com/office/drawing/2014/main" id="{061AD5D3-5B10-4459-B6B7-4D776CCBA0E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42047" y="4599370"/>
            <a:ext cx="270439" cy="270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 name="Graphic 37">
            <a:extLst>
              <a:ext uri="{FF2B5EF4-FFF2-40B4-BE49-F238E27FC236}">
                <a16:creationId xmlns:a16="http://schemas.microsoft.com/office/drawing/2014/main" id="{283F1DE5-4A3E-46DB-9E4B-D1EE6F381BB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46182" y="4800661"/>
            <a:ext cx="270439" cy="270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a:extLst>
              <a:ext uri="{FF2B5EF4-FFF2-40B4-BE49-F238E27FC236}">
                <a16:creationId xmlns:a16="http://schemas.microsoft.com/office/drawing/2014/main" id="{8C529C00-F692-4258-8691-6988D5D5F2B6}"/>
              </a:ext>
            </a:extLst>
          </p:cNvPr>
          <p:cNvCxnSpPr>
            <a:stCxn id="80" idx="3"/>
            <a:endCxn id="98" idx="1"/>
          </p:cNvCxnSpPr>
          <p:nvPr/>
        </p:nvCxnSpPr>
        <p:spPr>
          <a:xfrm>
            <a:off x="2608292" y="4935881"/>
            <a:ext cx="1037890" cy="0"/>
          </a:xfrm>
          <a:prstGeom prst="line">
            <a:avLst/>
          </a:prstGeom>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AD81EA7D-2141-4A8A-BB90-2B1B30690D7A}"/>
              </a:ext>
            </a:extLst>
          </p:cNvPr>
          <p:cNvSpPr txBox="1"/>
          <p:nvPr/>
        </p:nvSpPr>
        <p:spPr>
          <a:xfrm>
            <a:off x="7343299" y="3499014"/>
            <a:ext cx="2992131" cy="369332"/>
          </a:xfrm>
          <a:prstGeom prst="rect">
            <a:avLst/>
          </a:prstGeom>
          <a:noFill/>
        </p:spPr>
        <p:txBody>
          <a:bodyPr wrap="square" rtlCol="0">
            <a:spAutoFit/>
          </a:bodyPr>
          <a:lstStyle/>
          <a:p>
            <a:r>
              <a:rPr lang="en-US" b="1" dirty="0"/>
              <a:t>NACLS</a:t>
            </a:r>
          </a:p>
        </p:txBody>
      </p:sp>
      <p:sp>
        <p:nvSpPr>
          <p:cNvPr id="21" name="TextBox 20">
            <a:extLst>
              <a:ext uri="{FF2B5EF4-FFF2-40B4-BE49-F238E27FC236}">
                <a16:creationId xmlns:a16="http://schemas.microsoft.com/office/drawing/2014/main" id="{1B3FD8D8-2633-4DF6-A425-62A7D42DFA2E}"/>
              </a:ext>
            </a:extLst>
          </p:cNvPr>
          <p:cNvSpPr txBox="1"/>
          <p:nvPr/>
        </p:nvSpPr>
        <p:spPr>
          <a:xfrm>
            <a:off x="7391639" y="1371471"/>
            <a:ext cx="4448669" cy="2031325"/>
          </a:xfrm>
          <a:prstGeom prst="rect">
            <a:avLst/>
          </a:prstGeom>
          <a:noFill/>
        </p:spPr>
        <p:txBody>
          <a:bodyPr wrap="square" rtlCol="0">
            <a:spAutoFit/>
          </a:bodyPr>
          <a:lstStyle/>
          <a:p>
            <a:pPr marL="285750" indent="-285750">
              <a:buFont typeface="Arial" panose="020B0604020202020204" pitchFamily="34" charset="0"/>
              <a:buChar char="•"/>
            </a:pPr>
            <a:r>
              <a:rPr lang="en-US" dirty="0"/>
              <a:t>Protect the EC2 instance</a:t>
            </a:r>
          </a:p>
          <a:p>
            <a:pPr marL="285750" indent="-285750">
              <a:buFont typeface="Arial" panose="020B0604020202020204" pitchFamily="34" charset="0"/>
              <a:buChar char="•"/>
            </a:pPr>
            <a:r>
              <a:rPr lang="en-US" dirty="0"/>
              <a:t>Can write Allow rules</a:t>
            </a:r>
          </a:p>
          <a:p>
            <a:pPr marL="285750" indent="-285750">
              <a:buFont typeface="Arial" panose="020B0604020202020204" pitchFamily="34" charset="0"/>
              <a:buChar char="•"/>
            </a:pPr>
            <a:r>
              <a:rPr lang="en-US" dirty="0"/>
              <a:t>Default outbound allow all rule</a:t>
            </a:r>
          </a:p>
          <a:p>
            <a:pPr marL="285750" indent="-285750">
              <a:buFont typeface="Arial" panose="020B0604020202020204" pitchFamily="34" charset="0"/>
              <a:buChar char="•"/>
            </a:pPr>
            <a:r>
              <a:rPr lang="en-US" dirty="0"/>
              <a:t>Default inbound traffic blocked</a:t>
            </a:r>
          </a:p>
          <a:p>
            <a:pPr marL="285750" indent="-285750">
              <a:buFont typeface="Arial" panose="020B0604020202020204" pitchFamily="34" charset="0"/>
              <a:buChar char="•"/>
            </a:pPr>
            <a:r>
              <a:rPr lang="en-US" dirty="0"/>
              <a:t>Are stateful</a:t>
            </a:r>
          </a:p>
          <a:p>
            <a:pPr marL="285750" indent="-285750">
              <a:buFont typeface="Arial" panose="020B0604020202020204" pitchFamily="34" charset="0"/>
              <a:buChar char="•"/>
            </a:pPr>
            <a:r>
              <a:rPr lang="en-US" dirty="0"/>
              <a:t>Rules with IPs or Security Group IDs</a:t>
            </a:r>
          </a:p>
          <a:p>
            <a:pPr marL="285750" indent="-285750">
              <a:buFont typeface="Arial" panose="020B0604020202020204" pitchFamily="34" charset="0"/>
              <a:buChar char="•"/>
            </a:pPr>
            <a:r>
              <a:rPr lang="en-US" dirty="0"/>
              <a:t>Complex to manage at scale</a:t>
            </a:r>
          </a:p>
        </p:txBody>
      </p:sp>
      <p:sp>
        <p:nvSpPr>
          <p:cNvPr id="100" name="TextBox 99">
            <a:extLst>
              <a:ext uri="{FF2B5EF4-FFF2-40B4-BE49-F238E27FC236}">
                <a16:creationId xmlns:a16="http://schemas.microsoft.com/office/drawing/2014/main" id="{4F7C6FD1-FEF0-45D6-A3F9-032DDB0EB0A6}"/>
              </a:ext>
            </a:extLst>
          </p:cNvPr>
          <p:cNvSpPr txBox="1"/>
          <p:nvPr/>
        </p:nvSpPr>
        <p:spPr>
          <a:xfrm>
            <a:off x="7395805" y="4001266"/>
            <a:ext cx="453828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Protect the Subnet</a:t>
            </a:r>
          </a:p>
          <a:p>
            <a:pPr marL="285750" indent="-285750">
              <a:buFont typeface="Arial" panose="020B0604020202020204" pitchFamily="34" charset="0"/>
              <a:buChar char="•"/>
            </a:pPr>
            <a:r>
              <a:rPr lang="en-US" dirty="0"/>
              <a:t>Default rules allow all inbound and outbound traffic</a:t>
            </a:r>
          </a:p>
          <a:p>
            <a:pPr marL="285750" indent="-285750">
              <a:buFont typeface="Arial" panose="020B0604020202020204" pitchFamily="34" charset="0"/>
              <a:buChar char="•"/>
            </a:pPr>
            <a:r>
              <a:rPr lang="en-US" dirty="0"/>
              <a:t>Can write Allow and Deny rules</a:t>
            </a:r>
          </a:p>
          <a:p>
            <a:pPr marL="285750" indent="-285750">
              <a:buFont typeface="Arial" panose="020B0604020202020204" pitchFamily="34" charset="0"/>
              <a:buChar char="•"/>
            </a:pPr>
            <a:r>
              <a:rPr lang="en-US" dirty="0"/>
              <a:t>Are stateless</a:t>
            </a:r>
          </a:p>
          <a:p>
            <a:pPr marL="285750" indent="-285750">
              <a:buFont typeface="Arial" panose="020B0604020202020204" pitchFamily="34" charset="0"/>
              <a:buChar char="•"/>
            </a:pPr>
            <a:r>
              <a:rPr lang="en-US" dirty="0"/>
              <a:t>Rules with IPs</a:t>
            </a:r>
          </a:p>
        </p:txBody>
      </p:sp>
      <p:sp>
        <p:nvSpPr>
          <p:cNvPr id="38" name="Rectangle 37">
            <a:extLst>
              <a:ext uri="{FF2B5EF4-FFF2-40B4-BE49-F238E27FC236}">
                <a16:creationId xmlns:a16="http://schemas.microsoft.com/office/drawing/2014/main" id="{7DF2530D-0048-4D83-4C77-53795E4B9204}"/>
              </a:ext>
            </a:extLst>
          </p:cNvPr>
          <p:cNvSpPr/>
          <p:nvPr/>
        </p:nvSpPr>
        <p:spPr>
          <a:xfrm>
            <a:off x="3566359" y="2005666"/>
            <a:ext cx="1382911" cy="1205189"/>
          </a:xfrm>
          <a:prstGeom prst="rect">
            <a:avLst/>
          </a:prstGeom>
          <a:noFill/>
          <a:ln w="12700">
            <a:solidFill>
              <a:srgbClr val="DF3312"/>
            </a:solidFill>
          </a:ln>
        </p:spPr>
        <p:style>
          <a:lnRef idx="2">
            <a:schemeClr val="accent1">
              <a:shade val="50000"/>
            </a:schemeClr>
          </a:lnRef>
          <a:fillRef idx="1">
            <a:schemeClr val="accent1"/>
          </a:fillRef>
          <a:effectRef idx="0">
            <a:schemeClr val="accent1"/>
          </a:effectRef>
          <a:fontRef idx="minor">
            <a:schemeClr val="lt1"/>
          </a:fontRef>
        </p:style>
        <p:txBody>
          <a:bodyPr tIns="91440" anchorCtr="1"/>
          <a:lstStyle/>
          <a:p>
            <a:pPr eaLnBrk="1" fontAlgn="auto" hangingPunct="1">
              <a:spcBef>
                <a:spcPts val="0"/>
              </a:spcBef>
              <a:spcAft>
                <a:spcPts val="0"/>
              </a:spcAft>
              <a:defRPr/>
            </a:pPr>
            <a:r>
              <a:rPr lang="en-US" sz="1200">
                <a:solidFill>
                  <a:srgbClr val="DF3312"/>
                </a:solidFill>
                <a:latin typeface="Open Sans" panose="020B0606030504020204" pitchFamily="34" charset="0"/>
                <a:cs typeface="Open Sans" panose="020B0606030504020204" pitchFamily="34" charset="0"/>
              </a:rPr>
              <a:t>Security group 2</a:t>
            </a:r>
          </a:p>
        </p:txBody>
      </p:sp>
      <p:grpSp>
        <p:nvGrpSpPr>
          <p:cNvPr id="39" name="Group 38">
            <a:extLst>
              <a:ext uri="{FF2B5EF4-FFF2-40B4-BE49-F238E27FC236}">
                <a16:creationId xmlns:a16="http://schemas.microsoft.com/office/drawing/2014/main" id="{77A7EC4B-DA87-5C36-487C-6112BE5A8576}"/>
              </a:ext>
            </a:extLst>
          </p:cNvPr>
          <p:cNvGrpSpPr/>
          <p:nvPr/>
        </p:nvGrpSpPr>
        <p:grpSpPr>
          <a:xfrm>
            <a:off x="3349384" y="2457322"/>
            <a:ext cx="1767152" cy="706980"/>
            <a:chOff x="3398814" y="4744011"/>
            <a:chExt cx="1767152" cy="706980"/>
          </a:xfrm>
        </p:grpSpPr>
        <p:pic>
          <p:nvPicPr>
            <p:cNvPr id="40" name="Graphic 19">
              <a:extLst>
                <a:ext uri="{FF2B5EF4-FFF2-40B4-BE49-F238E27FC236}">
                  <a16:creationId xmlns:a16="http://schemas.microsoft.com/office/drawing/2014/main" id="{DD542CA7-0A57-6748-C273-EE647580D5D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47823" y="4744011"/>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Box 20">
              <a:extLst>
                <a:ext uri="{FF2B5EF4-FFF2-40B4-BE49-F238E27FC236}">
                  <a16:creationId xmlns:a16="http://schemas.microsoft.com/office/drawing/2014/main" id="{48629654-0049-F9CD-64C4-45786980AAA9}"/>
                </a:ext>
              </a:extLst>
            </p:cNvPr>
            <p:cNvSpPr txBox="1">
              <a:spLocks noChangeArrowheads="1"/>
            </p:cNvSpPr>
            <p:nvPr/>
          </p:nvSpPr>
          <p:spPr bwMode="auto">
            <a:xfrm>
              <a:off x="3398814" y="5189381"/>
              <a:ext cx="176715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232F3E"/>
                  </a:solidFill>
                  <a:latin typeface="Arial" panose="020B0604020202020204" pitchFamily="34" charset="0"/>
                  <a:cs typeface="Arial" panose="020B0604020202020204" pitchFamily="34" charset="0"/>
                </a:rPr>
                <a:t>Instance C</a:t>
              </a:r>
            </a:p>
          </p:txBody>
        </p:sp>
      </p:grpSp>
      <p:sp>
        <p:nvSpPr>
          <p:cNvPr id="10" name="Freeform: Shape 9">
            <a:extLst>
              <a:ext uri="{FF2B5EF4-FFF2-40B4-BE49-F238E27FC236}">
                <a16:creationId xmlns:a16="http://schemas.microsoft.com/office/drawing/2014/main" id="{EFE94697-1217-EFD2-BB9F-D1946494182F}"/>
              </a:ext>
            </a:extLst>
          </p:cNvPr>
          <p:cNvSpPr/>
          <p:nvPr/>
        </p:nvSpPr>
        <p:spPr>
          <a:xfrm>
            <a:off x="3286724" y="1611385"/>
            <a:ext cx="946373" cy="326120"/>
          </a:xfrm>
          <a:custGeom>
            <a:avLst/>
            <a:gdLst>
              <a:gd name="connsiteX0" fmla="*/ 0 w 946373"/>
              <a:gd name="connsiteY0" fmla="*/ 319725 h 326120"/>
              <a:gd name="connsiteX1" fmla="*/ 549919 w 946373"/>
              <a:gd name="connsiteY1" fmla="*/ 5 h 326120"/>
              <a:gd name="connsiteX2" fmla="*/ 946373 w 946373"/>
              <a:gd name="connsiteY2" fmla="*/ 326120 h 326120"/>
            </a:gdLst>
            <a:ahLst/>
            <a:cxnLst>
              <a:cxn ang="0">
                <a:pos x="connsiteX0" y="connsiteY0"/>
              </a:cxn>
              <a:cxn ang="0">
                <a:pos x="connsiteX1" y="connsiteY1"/>
              </a:cxn>
              <a:cxn ang="0">
                <a:pos x="connsiteX2" y="connsiteY2"/>
              </a:cxn>
            </a:cxnLst>
            <a:rect l="l" t="t" r="r" b="b"/>
            <a:pathLst>
              <a:path w="946373" h="326120">
                <a:moveTo>
                  <a:pt x="0" y="319725"/>
                </a:moveTo>
                <a:cubicBezTo>
                  <a:pt x="196095" y="159332"/>
                  <a:pt x="392190" y="-1061"/>
                  <a:pt x="549919" y="5"/>
                </a:cubicBezTo>
                <a:cubicBezTo>
                  <a:pt x="707648" y="1071"/>
                  <a:pt x="827010" y="163595"/>
                  <a:pt x="946373" y="326120"/>
                </a:cubicBezTo>
              </a:path>
            </a:pathLst>
          </a:custGeom>
          <a:noFill/>
          <a:ln w="76200">
            <a:solidFill>
              <a:schemeClr val="accent5"/>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Checkmark with solid fill">
            <a:extLst>
              <a:ext uri="{FF2B5EF4-FFF2-40B4-BE49-F238E27FC236}">
                <a16:creationId xmlns:a16="http://schemas.microsoft.com/office/drawing/2014/main" id="{516CB41D-A03F-73D7-0314-3A60FAB0147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257203" y="1563903"/>
            <a:ext cx="381000" cy="381000"/>
          </a:xfrm>
          <a:prstGeom prst="rect">
            <a:avLst/>
          </a:prstGeom>
        </p:spPr>
      </p:pic>
      <p:sp>
        <p:nvSpPr>
          <p:cNvPr id="19" name="TextBox 18">
            <a:extLst>
              <a:ext uri="{FF2B5EF4-FFF2-40B4-BE49-F238E27FC236}">
                <a16:creationId xmlns:a16="http://schemas.microsoft.com/office/drawing/2014/main" id="{2C39AC53-8EEC-C636-5817-AF3364838EB9}"/>
              </a:ext>
            </a:extLst>
          </p:cNvPr>
          <p:cNvSpPr txBox="1"/>
          <p:nvPr/>
        </p:nvSpPr>
        <p:spPr>
          <a:xfrm>
            <a:off x="4257203" y="6134887"/>
            <a:ext cx="6918448" cy="523220"/>
          </a:xfrm>
          <a:prstGeom prst="rect">
            <a:avLst/>
          </a:prstGeom>
          <a:noFill/>
        </p:spPr>
        <p:txBody>
          <a:bodyPr wrap="square" rtlCol="0">
            <a:spAutoFit/>
          </a:bodyPr>
          <a:lstStyle/>
          <a:p>
            <a:pPr marL="285750" indent="-285750">
              <a:buFont typeface="Arial" panose="020B0604020202020204" pitchFamily="34" charset="0"/>
              <a:buChar char="•"/>
            </a:pPr>
            <a:r>
              <a:rPr lang="en-US" sz="1400"/>
              <a:t>Security Group 2 is configured with inbound rule allowing traffic from Security Group 1</a:t>
            </a:r>
          </a:p>
          <a:p>
            <a:pPr marL="285750" indent="-285750">
              <a:buFont typeface="Arial" panose="020B0604020202020204" pitchFamily="34" charset="0"/>
              <a:buChar char="•"/>
            </a:pPr>
            <a:r>
              <a:rPr lang="en-US" sz="1400"/>
              <a:t>NACLs allow by default, Security Group 3 denies inbound by default</a:t>
            </a:r>
          </a:p>
        </p:txBody>
      </p:sp>
      <p:sp>
        <p:nvSpPr>
          <p:cNvPr id="20" name="TextBox 19">
            <a:extLst>
              <a:ext uri="{FF2B5EF4-FFF2-40B4-BE49-F238E27FC236}">
                <a16:creationId xmlns:a16="http://schemas.microsoft.com/office/drawing/2014/main" id="{7B26E22A-E281-780A-A661-E5B4A0B37DDF}"/>
              </a:ext>
            </a:extLst>
          </p:cNvPr>
          <p:cNvSpPr txBox="1"/>
          <p:nvPr/>
        </p:nvSpPr>
        <p:spPr>
          <a:xfrm>
            <a:off x="2654208" y="6215606"/>
            <a:ext cx="1649554" cy="369332"/>
          </a:xfrm>
          <a:prstGeom prst="rect">
            <a:avLst/>
          </a:prstGeom>
          <a:noFill/>
        </p:spPr>
        <p:txBody>
          <a:bodyPr wrap="none" rtlCol="0">
            <a:spAutoFit/>
          </a:bodyPr>
          <a:lstStyle/>
          <a:p>
            <a:r>
              <a:rPr lang="en-US"/>
              <a:t>Example shown</a:t>
            </a:r>
          </a:p>
        </p:txBody>
      </p:sp>
      <p:cxnSp>
        <p:nvCxnSpPr>
          <p:cNvPr id="23" name="Connector: Elbow 22">
            <a:extLst>
              <a:ext uri="{FF2B5EF4-FFF2-40B4-BE49-F238E27FC236}">
                <a16:creationId xmlns:a16="http://schemas.microsoft.com/office/drawing/2014/main" id="{CCE7C760-41A6-B2F7-FB79-F880430AA93E}"/>
              </a:ext>
            </a:extLst>
          </p:cNvPr>
          <p:cNvCxnSpPr>
            <a:stCxn id="20" idx="1"/>
          </p:cNvCxnSpPr>
          <p:nvPr/>
        </p:nvCxnSpPr>
        <p:spPr>
          <a:xfrm rot="10800000">
            <a:off x="2440478" y="6074552"/>
            <a:ext cx="213731" cy="3257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Freeform: Shape 24">
            <a:extLst>
              <a:ext uri="{FF2B5EF4-FFF2-40B4-BE49-F238E27FC236}">
                <a16:creationId xmlns:a16="http://schemas.microsoft.com/office/drawing/2014/main" id="{38801EB2-286C-E130-A556-E132D9831E6F}"/>
              </a:ext>
            </a:extLst>
          </p:cNvPr>
          <p:cNvSpPr/>
          <p:nvPr/>
        </p:nvSpPr>
        <p:spPr>
          <a:xfrm>
            <a:off x="2744259" y="1714781"/>
            <a:ext cx="2940678" cy="2336984"/>
          </a:xfrm>
          <a:custGeom>
            <a:avLst/>
            <a:gdLst>
              <a:gd name="connsiteX0" fmla="*/ 1970467 w 2940678"/>
              <a:gd name="connsiteY0" fmla="*/ 196174 h 2336984"/>
              <a:gd name="connsiteX1" fmla="*/ 2492062 w 2940678"/>
              <a:gd name="connsiteY1" fmla="*/ 28748 h 2336984"/>
              <a:gd name="connsiteX2" fmla="*/ 2820473 w 2940678"/>
              <a:gd name="connsiteY2" fmla="*/ 48067 h 2336984"/>
              <a:gd name="connsiteX3" fmla="*/ 2936383 w 2940678"/>
              <a:gd name="connsiteY3" fmla="*/ 492388 h 2336984"/>
              <a:gd name="connsiteX4" fmla="*/ 2826912 w 2940678"/>
              <a:gd name="connsiteY4" fmla="*/ 2263233 h 2336984"/>
              <a:gd name="connsiteX5" fmla="*/ 2067059 w 2940678"/>
              <a:gd name="connsiteY5" fmla="*/ 1999216 h 2336984"/>
              <a:gd name="connsiteX6" fmla="*/ 1049628 w 2940678"/>
              <a:gd name="connsiteY6" fmla="*/ 1973458 h 2336984"/>
              <a:gd name="connsiteX7" fmla="*/ 0 w 2940678"/>
              <a:gd name="connsiteY7" fmla="*/ 2308309 h 233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40678" h="2336984">
                <a:moveTo>
                  <a:pt x="1970467" y="196174"/>
                </a:moveTo>
                <a:cubicBezTo>
                  <a:pt x="2160430" y="124803"/>
                  <a:pt x="2350394" y="53432"/>
                  <a:pt x="2492062" y="28748"/>
                </a:cubicBezTo>
                <a:cubicBezTo>
                  <a:pt x="2633730" y="4064"/>
                  <a:pt x="2746420" y="-29206"/>
                  <a:pt x="2820473" y="48067"/>
                </a:cubicBezTo>
                <a:cubicBezTo>
                  <a:pt x="2894527" y="125340"/>
                  <a:pt x="2935310" y="123194"/>
                  <a:pt x="2936383" y="492388"/>
                </a:cubicBezTo>
                <a:cubicBezTo>
                  <a:pt x="2937456" y="861582"/>
                  <a:pt x="2971799" y="2012095"/>
                  <a:pt x="2826912" y="2263233"/>
                </a:cubicBezTo>
                <a:cubicBezTo>
                  <a:pt x="2682025" y="2514371"/>
                  <a:pt x="2363273" y="2047512"/>
                  <a:pt x="2067059" y="1999216"/>
                </a:cubicBezTo>
                <a:cubicBezTo>
                  <a:pt x="1770845" y="1950920"/>
                  <a:pt x="1394138" y="1921943"/>
                  <a:pt x="1049628" y="1973458"/>
                </a:cubicBezTo>
                <a:cubicBezTo>
                  <a:pt x="705118" y="2024973"/>
                  <a:pt x="352559" y="2166641"/>
                  <a:pt x="0" y="2308309"/>
                </a:cubicBezTo>
              </a:path>
            </a:pathLst>
          </a:custGeom>
          <a:noFill/>
          <a:ln w="762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ultiplication Sign 17">
            <a:extLst>
              <a:ext uri="{FF2B5EF4-FFF2-40B4-BE49-F238E27FC236}">
                <a16:creationId xmlns:a16="http://schemas.microsoft.com/office/drawing/2014/main" id="{3692D7DF-658F-E8F8-1A0D-1906103E4382}"/>
              </a:ext>
            </a:extLst>
          </p:cNvPr>
          <p:cNvSpPr/>
          <p:nvPr/>
        </p:nvSpPr>
        <p:spPr>
          <a:xfrm>
            <a:off x="2272716" y="3804929"/>
            <a:ext cx="562186" cy="50147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Graphic 55" descr="Checkmark with solid fill">
            <a:extLst>
              <a:ext uri="{FF2B5EF4-FFF2-40B4-BE49-F238E27FC236}">
                <a16:creationId xmlns:a16="http://schemas.microsoft.com/office/drawing/2014/main" id="{3FDD46E8-DE12-6502-D613-66CD07C8779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820357" y="2113606"/>
            <a:ext cx="305010" cy="305010"/>
          </a:xfrm>
          <a:prstGeom prst="rect">
            <a:avLst/>
          </a:prstGeom>
        </p:spPr>
      </p:pic>
      <p:pic>
        <p:nvPicPr>
          <p:cNvPr id="58" name="Graphic 57" descr="Checkmark with solid fill">
            <a:extLst>
              <a:ext uri="{FF2B5EF4-FFF2-40B4-BE49-F238E27FC236}">
                <a16:creationId xmlns:a16="http://schemas.microsoft.com/office/drawing/2014/main" id="{E1D81EE6-453A-FEA2-ECAE-C2F9DE03861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779245" y="3601910"/>
            <a:ext cx="305010" cy="305010"/>
          </a:xfrm>
          <a:prstGeom prst="rect">
            <a:avLst/>
          </a:prstGeom>
        </p:spPr>
      </p:pic>
      <p:pic>
        <p:nvPicPr>
          <p:cNvPr id="61" name="Graphic 37">
            <a:extLst>
              <a:ext uri="{FF2B5EF4-FFF2-40B4-BE49-F238E27FC236}">
                <a16:creationId xmlns:a16="http://schemas.microsoft.com/office/drawing/2014/main" id="{20C5EF86-D951-B569-0CE9-028D7307F4E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03213" y="2348701"/>
            <a:ext cx="270439" cy="270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Freeform: Shape 29">
            <a:extLst>
              <a:ext uri="{FF2B5EF4-FFF2-40B4-BE49-F238E27FC236}">
                <a16:creationId xmlns:a16="http://schemas.microsoft.com/office/drawing/2014/main" id="{650D6F1F-1C23-AB19-A912-7DBC22C7AD04}"/>
              </a:ext>
            </a:extLst>
          </p:cNvPr>
          <p:cNvSpPr/>
          <p:nvPr/>
        </p:nvSpPr>
        <p:spPr>
          <a:xfrm>
            <a:off x="4655127" y="1803963"/>
            <a:ext cx="991132" cy="471226"/>
          </a:xfrm>
          <a:custGeom>
            <a:avLst/>
            <a:gdLst>
              <a:gd name="connsiteX0" fmla="*/ 0 w 991132"/>
              <a:gd name="connsiteY0" fmla="*/ 138717 h 471226"/>
              <a:gd name="connsiteX1" fmla="*/ 645835 w 991132"/>
              <a:gd name="connsiteY1" fmla="*/ 17223 h 471226"/>
              <a:gd name="connsiteX2" fmla="*/ 991132 w 991132"/>
              <a:gd name="connsiteY2" fmla="*/ 471226 h 471226"/>
            </a:gdLst>
            <a:ahLst/>
            <a:cxnLst>
              <a:cxn ang="0">
                <a:pos x="connsiteX0" y="connsiteY0"/>
              </a:cxn>
              <a:cxn ang="0">
                <a:pos x="connsiteX1" y="connsiteY1"/>
              </a:cxn>
              <a:cxn ang="0">
                <a:pos x="connsiteX2" y="connsiteY2"/>
              </a:cxn>
            </a:cxnLst>
            <a:rect l="l" t="t" r="r" b="b"/>
            <a:pathLst>
              <a:path w="991132" h="471226">
                <a:moveTo>
                  <a:pt x="0" y="138717"/>
                </a:moveTo>
                <a:cubicBezTo>
                  <a:pt x="240323" y="50261"/>
                  <a:pt x="480646" y="-38195"/>
                  <a:pt x="645835" y="17223"/>
                </a:cubicBezTo>
                <a:cubicBezTo>
                  <a:pt x="811024" y="72641"/>
                  <a:pt x="901078" y="271933"/>
                  <a:pt x="991132" y="471226"/>
                </a:cubicBezTo>
              </a:path>
            </a:pathLst>
          </a:custGeom>
          <a:noFill/>
          <a:ln w="76200">
            <a:solidFill>
              <a:schemeClr val="accent5"/>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93CE9058-4B00-3816-0446-BF6D29FD64C0}"/>
              </a:ext>
            </a:extLst>
          </p:cNvPr>
          <p:cNvSpPr/>
          <p:nvPr/>
        </p:nvSpPr>
        <p:spPr>
          <a:xfrm>
            <a:off x="4558520" y="1849317"/>
            <a:ext cx="971950" cy="1954118"/>
          </a:xfrm>
          <a:custGeom>
            <a:avLst/>
            <a:gdLst>
              <a:gd name="connsiteX0" fmla="*/ 0 w 971950"/>
              <a:gd name="connsiteY0" fmla="*/ 125318 h 1954118"/>
              <a:gd name="connsiteX1" fmla="*/ 549919 w 971950"/>
              <a:gd name="connsiteY1" fmla="*/ 16613 h 1954118"/>
              <a:gd name="connsiteX2" fmla="*/ 888823 w 971950"/>
              <a:gd name="connsiteY2" fmla="*/ 438644 h 1954118"/>
              <a:gd name="connsiteX3" fmla="*/ 971950 w 971950"/>
              <a:gd name="connsiteY3" fmla="*/ 1954118 h 1954118"/>
            </a:gdLst>
            <a:ahLst/>
            <a:cxnLst>
              <a:cxn ang="0">
                <a:pos x="connsiteX0" y="connsiteY0"/>
              </a:cxn>
              <a:cxn ang="0">
                <a:pos x="connsiteX1" y="connsiteY1"/>
              </a:cxn>
              <a:cxn ang="0">
                <a:pos x="connsiteX2" y="connsiteY2"/>
              </a:cxn>
              <a:cxn ang="0">
                <a:pos x="connsiteX3" y="connsiteY3"/>
              </a:cxn>
            </a:cxnLst>
            <a:rect l="l" t="t" r="r" b="b"/>
            <a:pathLst>
              <a:path w="971950" h="1954118">
                <a:moveTo>
                  <a:pt x="0" y="125318"/>
                </a:moveTo>
                <a:cubicBezTo>
                  <a:pt x="200891" y="44855"/>
                  <a:pt x="401782" y="-35608"/>
                  <a:pt x="549919" y="16613"/>
                </a:cubicBezTo>
                <a:cubicBezTo>
                  <a:pt x="698056" y="68834"/>
                  <a:pt x="818485" y="115727"/>
                  <a:pt x="888823" y="438644"/>
                </a:cubicBezTo>
                <a:cubicBezTo>
                  <a:pt x="959161" y="761561"/>
                  <a:pt x="965555" y="1357839"/>
                  <a:pt x="971950" y="1954118"/>
                </a:cubicBezTo>
              </a:path>
            </a:pathLst>
          </a:custGeom>
          <a:noFill/>
          <a:ln w="76200">
            <a:solidFill>
              <a:schemeClr val="accent5"/>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2CB7686A-C8BE-9A0A-D3F2-BD434C663B7C}"/>
              </a:ext>
            </a:extLst>
          </p:cNvPr>
          <p:cNvSpPr/>
          <p:nvPr/>
        </p:nvSpPr>
        <p:spPr>
          <a:xfrm>
            <a:off x="11175651" y="6300278"/>
            <a:ext cx="571484" cy="4540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15929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randombar(horizontal)">
                                      <p:cBhvr>
                                        <p:cTn id="7" dur="500"/>
                                        <p:tgtEl>
                                          <p:spTgt spid="7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6"/>
                                        </p:tgtEl>
                                        <p:attrNameLst>
                                          <p:attrName>style.visibility</p:attrName>
                                        </p:attrNameLst>
                                      </p:cBhvr>
                                      <p:to>
                                        <p:strVal val="visible"/>
                                      </p:to>
                                    </p:set>
                                    <p:animEffect transition="in" filter="randombar(horizontal)">
                                      <p:cBhvr>
                                        <p:cTn id="10" dur="500"/>
                                        <p:tgtEl>
                                          <p:spTgt spid="86"/>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5"/>
                                        </p:tgtEl>
                                        <p:attrNameLst>
                                          <p:attrName>style.visibility</p:attrName>
                                        </p:attrNameLst>
                                      </p:cBhvr>
                                      <p:to>
                                        <p:strVal val="visible"/>
                                      </p:to>
                                    </p:set>
                                    <p:animEffect transition="in" filter="randombar(horizontal)">
                                      <p:cBhvr>
                                        <p:cTn id="13" dur="500"/>
                                        <p:tgtEl>
                                          <p:spTgt spid="85"/>
                                        </p:tgtEl>
                                      </p:cBhvr>
                                    </p:animEffect>
                                  </p:childTnLst>
                                </p:cTn>
                              </p:par>
                              <p:par>
                                <p:cTn id="14" presetID="14" presetClass="entr" presetSubtype="10" fill="hold" nodeType="withEffect">
                                  <p:stCondLst>
                                    <p:cond delay="0"/>
                                  </p:stCondLst>
                                  <p:childTnLst>
                                    <p:set>
                                      <p:cBhvr>
                                        <p:cTn id="15" dur="1" fill="hold">
                                          <p:stCondLst>
                                            <p:cond delay="0"/>
                                          </p:stCondLst>
                                        </p:cTn>
                                        <p:tgtEl>
                                          <p:spTgt spid="98"/>
                                        </p:tgtEl>
                                        <p:attrNameLst>
                                          <p:attrName>style.visibility</p:attrName>
                                        </p:attrNameLst>
                                      </p:cBhvr>
                                      <p:to>
                                        <p:strVal val="visible"/>
                                      </p:to>
                                    </p:set>
                                    <p:animEffect transition="in" filter="randombar(horizontal)">
                                      <p:cBhvr>
                                        <p:cTn id="16" dur="500"/>
                                        <p:tgtEl>
                                          <p:spTgt spid="98"/>
                                        </p:tgtEl>
                                      </p:cBhvr>
                                    </p:animEffect>
                                  </p:childTnLst>
                                </p:cTn>
                              </p:par>
                              <p:par>
                                <p:cTn id="17" presetID="14" presetClass="entr" presetSubtype="1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randombar(horizontal)">
                                      <p:cBhvr>
                                        <p:cTn id="19" dur="500"/>
                                        <p:tgtEl>
                                          <p:spTgt spid="11"/>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randombar(horizontal)">
                                      <p:cBhvr>
                                        <p:cTn id="22" dur="500"/>
                                        <p:tgtEl>
                                          <p:spTgt spid="7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randombar(horizontal)">
                                      <p:cBhvr>
                                        <p:cTn id="25" dur="500"/>
                                        <p:tgtEl>
                                          <p:spTgt spid="2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randombar(horizontal)">
                                      <p:cBhvr>
                                        <p:cTn id="28" dur="500"/>
                                        <p:tgtEl>
                                          <p:spTgt spid="38"/>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88"/>
                                        </p:tgtEl>
                                        <p:attrNameLst>
                                          <p:attrName>style.visibility</p:attrName>
                                        </p:attrNameLst>
                                      </p:cBhvr>
                                      <p:to>
                                        <p:strVal val="visible"/>
                                      </p:to>
                                    </p:set>
                                    <p:animEffect transition="in" filter="randombar(horizontal)">
                                      <p:cBhvr>
                                        <p:cTn id="33" dur="500"/>
                                        <p:tgtEl>
                                          <p:spTgt spid="88"/>
                                        </p:tgtEl>
                                      </p:cBhvr>
                                    </p:animEffect>
                                  </p:childTnLst>
                                </p:cTn>
                              </p:par>
                              <p:par>
                                <p:cTn id="34" presetID="14" presetClass="entr" presetSubtype="10" fill="hold" nodeType="withEffect">
                                  <p:stCondLst>
                                    <p:cond delay="0"/>
                                  </p:stCondLst>
                                  <p:childTnLst>
                                    <p:set>
                                      <p:cBhvr>
                                        <p:cTn id="35" dur="1" fill="hold">
                                          <p:stCondLst>
                                            <p:cond delay="0"/>
                                          </p:stCondLst>
                                        </p:cTn>
                                        <p:tgtEl>
                                          <p:spTgt spid="91"/>
                                        </p:tgtEl>
                                        <p:attrNameLst>
                                          <p:attrName>style.visibility</p:attrName>
                                        </p:attrNameLst>
                                      </p:cBhvr>
                                      <p:to>
                                        <p:strVal val="visible"/>
                                      </p:to>
                                    </p:set>
                                    <p:animEffect transition="in" filter="randombar(horizontal)">
                                      <p:cBhvr>
                                        <p:cTn id="36" dur="500"/>
                                        <p:tgtEl>
                                          <p:spTgt spid="91"/>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87"/>
                                        </p:tgtEl>
                                        <p:attrNameLst>
                                          <p:attrName>style.visibility</p:attrName>
                                        </p:attrNameLst>
                                      </p:cBhvr>
                                      <p:to>
                                        <p:strVal val="visible"/>
                                      </p:to>
                                    </p:set>
                                    <p:animEffect transition="in" filter="randombar(horizontal)">
                                      <p:cBhvr>
                                        <p:cTn id="39" dur="500"/>
                                        <p:tgtEl>
                                          <p:spTgt spid="87"/>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90"/>
                                        </p:tgtEl>
                                        <p:attrNameLst>
                                          <p:attrName>style.visibility</p:attrName>
                                        </p:attrNameLst>
                                      </p:cBhvr>
                                      <p:to>
                                        <p:strVal val="visible"/>
                                      </p:to>
                                    </p:set>
                                    <p:animEffect transition="in" filter="randombar(horizontal)">
                                      <p:cBhvr>
                                        <p:cTn id="42" dur="500"/>
                                        <p:tgtEl>
                                          <p:spTgt spid="90"/>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99"/>
                                        </p:tgtEl>
                                        <p:attrNameLst>
                                          <p:attrName>style.visibility</p:attrName>
                                        </p:attrNameLst>
                                      </p:cBhvr>
                                      <p:to>
                                        <p:strVal val="visible"/>
                                      </p:to>
                                    </p:set>
                                    <p:animEffect transition="in" filter="randombar(horizontal)">
                                      <p:cBhvr>
                                        <p:cTn id="45" dur="500"/>
                                        <p:tgtEl>
                                          <p:spTgt spid="99"/>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100"/>
                                        </p:tgtEl>
                                        <p:attrNameLst>
                                          <p:attrName>style.visibility</p:attrName>
                                        </p:attrNameLst>
                                      </p:cBhvr>
                                      <p:to>
                                        <p:strVal val="visible"/>
                                      </p:to>
                                    </p:set>
                                    <p:animEffect transition="in" filter="randombar(horizontal)">
                                      <p:cBhvr>
                                        <p:cTn id="48" dur="500"/>
                                        <p:tgtEl>
                                          <p:spTgt spid="100"/>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1000"/>
                                        <p:tgtEl>
                                          <p:spTgt spid="10"/>
                                        </p:tgtEl>
                                      </p:cBhvr>
                                    </p:animEffect>
                                    <p:anim calcmode="lin" valueType="num">
                                      <p:cBhvr>
                                        <p:cTn id="54" dur="1000" fill="hold"/>
                                        <p:tgtEl>
                                          <p:spTgt spid="10"/>
                                        </p:tgtEl>
                                        <p:attrNameLst>
                                          <p:attrName>ppt_x</p:attrName>
                                        </p:attrNameLst>
                                      </p:cBhvr>
                                      <p:tavLst>
                                        <p:tav tm="0">
                                          <p:val>
                                            <p:strVal val="#ppt_x"/>
                                          </p:val>
                                        </p:tav>
                                        <p:tav tm="100000">
                                          <p:val>
                                            <p:strVal val="#ppt_x"/>
                                          </p:val>
                                        </p:tav>
                                      </p:tavLst>
                                    </p:anim>
                                    <p:anim calcmode="lin" valueType="num">
                                      <p:cBhvr>
                                        <p:cTn id="55" dur="1000" fill="hold"/>
                                        <p:tgtEl>
                                          <p:spTgt spid="10"/>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1000"/>
                                        <p:tgtEl>
                                          <p:spTgt spid="16"/>
                                        </p:tgtEl>
                                      </p:cBhvr>
                                    </p:animEffect>
                                    <p:anim calcmode="lin" valueType="num">
                                      <p:cBhvr>
                                        <p:cTn id="59" dur="1000" fill="hold"/>
                                        <p:tgtEl>
                                          <p:spTgt spid="16"/>
                                        </p:tgtEl>
                                        <p:attrNameLst>
                                          <p:attrName>ppt_x</p:attrName>
                                        </p:attrNameLst>
                                      </p:cBhvr>
                                      <p:tavLst>
                                        <p:tav tm="0">
                                          <p:val>
                                            <p:strVal val="#ppt_x"/>
                                          </p:val>
                                        </p:tav>
                                        <p:tav tm="100000">
                                          <p:val>
                                            <p:strVal val="#ppt_x"/>
                                          </p:val>
                                        </p:tav>
                                      </p:tavLst>
                                    </p:anim>
                                    <p:anim calcmode="lin" valueType="num">
                                      <p:cBhvr>
                                        <p:cTn id="60" dur="1000" fill="hold"/>
                                        <p:tgtEl>
                                          <p:spTgt spid="16"/>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1000"/>
                                        <p:tgtEl>
                                          <p:spTgt spid="20"/>
                                        </p:tgtEl>
                                      </p:cBhvr>
                                    </p:animEffect>
                                    <p:anim calcmode="lin" valueType="num">
                                      <p:cBhvr>
                                        <p:cTn id="64" dur="1000" fill="hold"/>
                                        <p:tgtEl>
                                          <p:spTgt spid="20"/>
                                        </p:tgtEl>
                                        <p:attrNameLst>
                                          <p:attrName>ppt_x</p:attrName>
                                        </p:attrNameLst>
                                      </p:cBhvr>
                                      <p:tavLst>
                                        <p:tav tm="0">
                                          <p:val>
                                            <p:strVal val="#ppt_x"/>
                                          </p:val>
                                        </p:tav>
                                        <p:tav tm="100000">
                                          <p:val>
                                            <p:strVal val="#ppt_x"/>
                                          </p:val>
                                        </p:tav>
                                      </p:tavLst>
                                    </p:anim>
                                    <p:anim calcmode="lin" valueType="num">
                                      <p:cBhvr>
                                        <p:cTn id="65" dur="1000" fill="hold"/>
                                        <p:tgtEl>
                                          <p:spTgt spid="20"/>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anim calcmode="lin" valueType="num">
                                      <p:cBhvr>
                                        <p:cTn id="69" dur="1000" fill="hold"/>
                                        <p:tgtEl>
                                          <p:spTgt spid="23"/>
                                        </p:tgtEl>
                                        <p:attrNameLst>
                                          <p:attrName>ppt_x</p:attrName>
                                        </p:attrNameLst>
                                      </p:cBhvr>
                                      <p:tavLst>
                                        <p:tav tm="0">
                                          <p:val>
                                            <p:strVal val="#ppt_x"/>
                                          </p:val>
                                        </p:tav>
                                        <p:tav tm="100000">
                                          <p:val>
                                            <p:strVal val="#ppt_x"/>
                                          </p:val>
                                        </p:tav>
                                      </p:tavLst>
                                    </p:anim>
                                    <p:anim calcmode="lin" valueType="num">
                                      <p:cBhvr>
                                        <p:cTn id="70" dur="1000" fill="hold"/>
                                        <p:tgtEl>
                                          <p:spTgt spid="23"/>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anim calcmode="lin" valueType="num">
                                      <p:cBhvr>
                                        <p:cTn id="74" dur="1000" fill="hold"/>
                                        <p:tgtEl>
                                          <p:spTgt spid="19"/>
                                        </p:tgtEl>
                                        <p:attrNameLst>
                                          <p:attrName>ppt_x</p:attrName>
                                        </p:attrNameLst>
                                      </p:cBhvr>
                                      <p:tavLst>
                                        <p:tav tm="0">
                                          <p:val>
                                            <p:strVal val="#ppt_x"/>
                                          </p:val>
                                        </p:tav>
                                        <p:tav tm="100000">
                                          <p:val>
                                            <p:strVal val="#ppt_x"/>
                                          </p:val>
                                        </p:tav>
                                      </p:tavLst>
                                    </p:anim>
                                    <p:anim calcmode="lin" valueType="num">
                                      <p:cBhvr>
                                        <p:cTn id="75" dur="1000" fill="hold"/>
                                        <p:tgtEl>
                                          <p:spTgt spid="19"/>
                                        </p:tgtEl>
                                        <p:attrNameLst>
                                          <p:attrName>ppt_y</p:attrName>
                                        </p:attrNameLst>
                                      </p:cBhvr>
                                      <p:tavLst>
                                        <p:tav tm="0">
                                          <p:val>
                                            <p:strVal val="#ppt_y+.1"/>
                                          </p:val>
                                        </p:tav>
                                        <p:tav tm="100000">
                                          <p:val>
                                            <p:strVal val="#ppt_y"/>
                                          </p:val>
                                        </p:tav>
                                      </p:tavLst>
                                    </p:anim>
                                  </p:childTnLst>
                                </p:cTn>
                              </p:par>
                            </p:childTnLst>
                          </p:cTn>
                        </p:par>
                        <p:par>
                          <p:cTn id="76" fill="hold">
                            <p:stCondLst>
                              <p:cond delay="1000"/>
                            </p:stCondLst>
                            <p:childTnLst>
                              <p:par>
                                <p:cTn id="77" presetID="42" presetClass="entr" presetSubtype="0" fill="hold" nodeType="afterEffect">
                                  <p:stCondLst>
                                    <p:cond delay="0"/>
                                  </p:stCondLst>
                                  <p:childTnLst>
                                    <p:set>
                                      <p:cBhvr>
                                        <p:cTn id="78" dur="1" fill="hold">
                                          <p:stCondLst>
                                            <p:cond delay="0"/>
                                          </p:stCondLst>
                                        </p:cTn>
                                        <p:tgtEl>
                                          <p:spTgt spid="19">
                                            <p:txEl>
                                              <p:pRg st="0" end="0"/>
                                            </p:txEl>
                                          </p:spTgt>
                                        </p:tgtEl>
                                        <p:attrNameLst>
                                          <p:attrName>style.visibility</p:attrName>
                                        </p:attrNameLst>
                                      </p:cBhvr>
                                      <p:to>
                                        <p:strVal val="visible"/>
                                      </p:to>
                                    </p:set>
                                    <p:animEffect transition="in" filter="fade">
                                      <p:cBhvr>
                                        <p:cTn id="79" dur="1000"/>
                                        <p:tgtEl>
                                          <p:spTgt spid="19">
                                            <p:txEl>
                                              <p:pRg st="0" end="0"/>
                                            </p:txEl>
                                          </p:spTgt>
                                        </p:tgtEl>
                                      </p:cBhvr>
                                    </p:animEffect>
                                    <p:anim calcmode="lin" valueType="num">
                                      <p:cBhvr>
                                        <p:cTn id="80"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81" dur="1000" fill="hold"/>
                                        <p:tgtEl>
                                          <p:spTgt spid="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30"/>
                                        </p:tgtEl>
                                        <p:attrNameLst>
                                          <p:attrName>style.visibility</p:attrName>
                                        </p:attrNameLst>
                                      </p:cBhvr>
                                      <p:to>
                                        <p:strVal val="visible"/>
                                      </p:to>
                                    </p:set>
                                    <p:animEffect transition="in" filter="wipe(down)">
                                      <p:cBhvr>
                                        <p:cTn id="86" dur="500"/>
                                        <p:tgtEl>
                                          <p:spTgt spid="30"/>
                                        </p:tgtEl>
                                      </p:cBhvr>
                                    </p:animEffect>
                                  </p:childTnLst>
                                </p:cTn>
                              </p:par>
                              <p:par>
                                <p:cTn id="87" presetID="42" presetClass="entr" presetSubtype="0" fill="hold" nodeType="withEffect">
                                  <p:stCondLst>
                                    <p:cond delay="0"/>
                                  </p:stCondLst>
                                  <p:childTnLst>
                                    <p:set>
                                      <p:cBhvr>
                                        <p:cTn id="88" dur="1" fill="hold">
                                          <p:stCondLst>
                                            <p:cond delay="0"/>
                                          </p:stCondLst>
                                        </p:cTn>
                                        <p:tgtEl>
                                          <p:spTgt spid="56"/>
                                        </p:tgtEl>
                                        <p:attrNameLst>
                                          <p:attrName>style.visibility</p:attrName>
                                        </p:attrNameLst>
                                      </p:cBhvr>
                                      <p:to>
                                        <p:strVal val="visible"/>
                                      </p:to>
                                    </p:set>
                                    <p:animEffect transition="in" filter="fade">
                                      <p:cBhvr>
                                        <p:cTn id="89" dur="1000"/>
                                        <p:tgtEl>
                                          <p:spTgt spid="56"/>
                                        </p:tgtEl>
                                      </p:cBhvr>
                                    </p:animEffect>
                                    <p:anim calcmode="lin" valueType="num">
                                      <p:cBhvr>
                                        <p:cTn id="90" dur="1000" fill="hold"/>
                                        <p:tgtEl>
                                          <p:spTgt spid="56"/>
                                        </p:tgtEl>
                                        <p:attrNameLst>
                                          <p:attrName>ppt_x</p:attrName>
                                        </p:attrNameLst>
                                      </p:cBhvr>
                                      <p:tavLst>
                                        <p:tav tm="0">
                                          <p:val>
                                            <p:strVal val="#ppt_x"/>
                                          </p:val>
                                        </p:tav>
                                        <p:tav tm="100000">
                                          <p:val>
                                            <p:strVal val="#ppt_x"/>
                                          </p:val>
                                        </p:tav>
                                      </p:tavLst>
                                    </p:anim>
                                    <p:anim calcmode="lin" valueType="num">
                                      <p:cBhvr>
                                        <p:cTn id="91"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grpId="0" nodeType="clickEffect">
                                  <p:stCondLst>
                                    <p:cond delay="0"/>
                                  </p:stCondLst>
                                  <p:childTnLst>
                                    <p:set>
                                      <p:cBhvr>
                                        <p:cTn id="95" dur="1" fill="hold">
                                          <p:stCondLst>
                                            <p:cond delay="0"/>
                                          </p:stCondLst>
                                        </p:cTn>
                                        <p:tgtEl>
                                          <p:spTgt spid="33"/>
                                        </p:tgtEl>
                                        <p:attrNameLst>
                                          <p:attrName>style.visibility</p:attrName>
                                        </p:attrNameLst>
                                      </p:cBhvr>
                                      <p:to>
                                        <p:strVal val="visible"/>
                                      </p:to>
                                    </p:set>
                                    <p:animEffect transition="in" filter="wipe(down)">
                                      <p:cBhvr>
                                        <p:cTn id="96" dur="500"/>
                                        <p:tgtEl>
                                          <p:spTgt spid="33"/>
                                        </p:tgtEl>
                                      </p:cBhvr>
                                    </p:animEffect>
                                  </p:childTnLst>
                                </p:cTn>
                              </p:par>
                              <p:par>
                                <p:cTn id="97" presetID="42" presetClass="entr" presetSubtype="0" fill="hold" nodeType="withEffect">
                                  <p:stCondLst>
                                    <p:cond delay="0"/>
                                  </p:stCondLst>
                                  <p:childTnLst>
                                    <p:set>
                                      <p:cBhvr>
                                        <p:cTn id="98" dur="1" fill="hold">
                                          <p:stCondLst>
                                            <p:cond delay="0"/>
                                          </p:stCondLst>
                                        </p:cTn>
                                        <p:tgtEl>
                                          <p:spTgt spid="58"/>
                                        </p:tgtEl>
                                        <p:attrNameLst>
                                          <p:attrName>style.visibility</p:attrName>
                                        </p:attrNameLst>
                                      </p:cBhvr>
                                      <p:to>
                                        <p:strVal val="visible"/>
                                      </p:to>
                                    </p:set>
                                    <p:animEffect transition="in" filter="fade">
                                      <p:cBhvr>
                                        <p:cTn id="99" dur="1000"/>
                                        <p:tgtEl>
                                          <p:spTgt spid="58"/>
                                        </p:tgtEl>
                                      </p:cBhvr>
                                    </p:animEffect>
                                    <p:anim calcmode="lin" valueType="num">
                                      <p:cBhvr>
                                        <p:cTn id="100" dur="1000" fill="hold"/>
                                        <p:tgtEl>
                                          <p:spTgt spid="58"/>
                                        </p:tgtEl>
                                        <p:attrNameLst>
                                          <p:attrName>ppt_x</p:attrName>
                                        </p:attrNameLst>
                                      </p:cBhvr>
                                      <p:tavLst>
                                        <p:tav tm="0">
                                          <p:val>
                                            <p:strVal val="#ppt_x"/>
                                          </p:val>
                                        </p:tav>
                                        <p:tav tm="100000">
                                          <p:val>
                                            <p:strVal val="#ppt_x"/>
                                          </p:val>
                                        </p:tav>
                                      </p:tavLst>
                                    </p:anim>
                                    <p:anim calcmode="lin" valueType="num">
                                      <p:cBhvr>
                                        <p:cTn id="101" dur="1000" fill="hold"/>
                                        <p:tgtEl>
                                          <p:spTgt spid="58"/>
                                        </p:tgtEl>
                                        <p:attrNameLst>
                                          <p:attrName>ppt_y</p:attrName>
                                        </p:attrNameLst>
                                      </p:cBhvr>
                                      <p:tavLst>
                                        <p:tav tm="0">
                                          <p:val>
                                            <p:strVal val="#ppt_y+.1"/>
                                          </p:val>
                                        </p:tav>
                                        <p:tav tm="100000">
                                          <p:val>
                                            <p:strVal val="#ppt_y"/>
                                          </p:val>
                                        </p:tav>
                                      </p:tavLst>
                                    </p:anim>
                                  </p:childTnLst>
                                </p:cTn>
                              </p:par>
                              <p:par>
                                <p:cTn id="102" presetID="1" presetClass="exit" presetSubtype="0" fill="hold" grpId="1" nodeType="withEffect">
                                  <p:stCondLst>
                                    <p:cond delay="0"/>
                                  </p:stCondLst>
                                  <p:childTnLst>
                                    <p:set>
                                      <p:cBhvr>
                                        <p:cTn id="103" dur="1" fill="hold">
                                          <p:stCondLst>
                                            <p:cond delay="0"/>
                                          </p:stCondLst>
                                        </p:cTn>
                                        <p:tgtEl>
                                          <p:spTgt spid="30"/>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grpId="0" nodeType="clickEffect">
                                  <p:stCondLst>
                                    <p:cond delay="0"/>
                                  </p:stCondLst>
                                  <p:childTnLst>
                                    <p:set>
                                      <p:cBhvr>
                                        <p:cTn id="107" dur="1" fill="hold">
                                          <p:stCondLst>
                                            <p:cond delay="0"/>
                                          </p:stCondLst>
                                        </p:cTn>
                                        <p:tgtEl>
                                          <p:spTgt spid="25"/>
                                        </p:tgtEl>
                                        <p:attrNameLst>
                                          <p:attrName>style.visibility</p:attrName>
                                        </p:attrNameLst>
                                      </p:cBhvr>
                                      <p:to>
                                        <p:strVal val="visible"/>
                                      </p:to>
                                    </p:set>
                                    <p:animEffect transition="in" filter="wipe(down)">
                                      <p:cBhvr>
                                        <p:cTn id="108" dur="500"/>
                                        <p:tgtEl>
                                          <p:spTgt spid="25"/>
                                        </p:tgtEl>
                                      </p:cBhvr>
                                    </p:animEffect>
                                  </p:childTnLst>
                                </p:cTn>
                              </p:par>
                            </p:childTnLst>
                          </p:cTn>
                        </p:par>
                        <p:par>
                          <p:cTn id="109" fill="hold">
                            <p:stCondLst>
                              <p:cond delay="500"/>
                            </p:stCondLst>
                            <p:childTnLst>
                              <p:par>
                                <p:cTn id="110" presetID="42" presetClass="entr" presetSubtype="0" fill="hold" grpId="0" nodeType="after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1000"/>
                                        <p:tgtEl>
                                          <p:spTgt spid="18"/>
                                        </p:tgtEl>
                                      </p:cBhvr>
                                    </p:animEffect>
                                    <p:anim calcmode="lin" valueType="num">
                                      <p:cBhvr>
                                        <p:cTn id="113" dur="1000" fill="hold"/>
                                        <p:tgtEl>
                                          <p:spTgt spid="18"/>
                                        </p:tgtEl>
                                        <p:attrNameLst>
                                          <p:attrName>ppt_x</p:attrName>
                                        </p:attrNameLst>
                                      </p:cBhvr>
                                      <p:tavLst>
                                        <p:tav tm="0">
                                          <p:val>
                                            <p:strVal val="#ppt_x"/>
                                          </p:val>
                                        </p:tav>
                                        <p:tav tm="100000">
                                          <p:val>
                                            <p:strVal val="#ppt_x"/>
                                          </p:val>
                                        </p:tav>
                                      </p:tavLst>
                                    </p:anim>
                                    <p:anim calcmode="lin" valueType="num">
                                      <p:cBhvr>
                                        <p:cTn id="114" dur="1000" fill="hold"/>
                                        <p:tgtEl>
                                          <p:spTgt spid="18"/>
                                        </p:tgtEl>
                                        <p:attrNameLst>
                                          <p:attrName>ppt_y</p:attrName>
                                        </p:attrNameLst>
                                      </p:cBhvr>
                                      <p:tavLst>
                                        <p:tav tm="0">
                                          <p:val>
                                            <p:strVal val="#ppt_y+.1"/>
                                          </p:val>
                                        </p:tav>
                                        <p:tav tm="100000">
                                          <p:val>
                                            <p:strVal val="#ppt_y"/>
                                          </p:val>
                                        </p:tav>
                                      </p:tavLst>
                                    </p:anim>
                                  </p:childTnLst>
                                </p:cTn>
                              </p:par>
                              <p:par>
                                <p:cTn id="115" presetID="1" presetClass="exit" presetSubtype="0" fill="hold" grpId="1" nodeType="withEffect">
                                  <p:stCondLst>
                                    <p:cond delay="0"/>
                                  </p:stCondLst>
                                  <p:childTnLst>
                                    <p:set>
                                      <p:cBhvr>
                                        <p:cTn id="116" dur="1" fill="hold">
                                          <p:stCondLst>
                                            <p:cond delay="0"/>
                                          </p:stCondLst>
                                        </p:cTn>
                                        <p:tgtEl>
                                          <p:spTgt spid="33"/>
                                        </p:tgtEl>
                                        <p:attrNameLst>
                                          <p:attrName>style.visibility</p:attrName>
                                        </p:attrNameLst>
                                      </p:cBhvr>
                                      <p:to>
                                        <p:strVal val="hidden"/>
                                      </p:to>
                                    </p:set>
                                  </p:childTnLst>
                                </p:cTn>
                              </p:par>
                            </p:childTnLst>
                          </p:cTn>
                        </p:par>
                        <p:par>
                          <p:cTn id="117" fill="hold">
                            <p:stCondLst>
                              <p:cond delay="1500"/>
                            </p:stCondLst>
                            <p:childTnLst>
                              <p:par>
                                <p:cTn id="118" presetID="42" presetClass="entr" presetSubtype="0" fill="hold" nodeType="afterEffect">
                                  <p:stCondLst>
                                    <p:cond delay="0"/>
                                  </p:stCondLst>
                                  <p:childTnLst>
                                    <p:set>
                                      <p:cBhvr>
                                        <p:cTn id="119" dur="1" fill="hold">
                                          <p:stCondLst>
                                            <p:cond delay="0"/>
                                          </p:stCondLst>
                                        </p:cTn>
                                        <p:tgtEl>
                                          <p:spTgt spid="19">
                                            <p:txEl>
                                              <p:pRg st="1" end="1"/>
                                            </p:txEl>
                                          </p:spTgt>
                                        </p:tgtEl>
                                        <p:attrNameLst>
                                          <p:attrName>style.visibility</p:attrName>
                                        </p:attrNameLst>
                                      </p:cBhvr>
                                      <p:to>
                                        <p:strVal val="visible"/>
                                      </p:to>
                                    </p:set>
                                    <p:animEffect transition="in" filter="fade">
                                      <p:cBhvr>
                                        <p:cTn id="120" dur="1000"/>
                                        <p:tgtEl>
                                          <p:spTgt spid="19">
                                            <p:txEl>
                                              <p:pRg st="1" end="1"/>
                                            </p:txEl>
                                          </p:spTgt>
                                        </p:tgtEl>
                                      </p:cBhvr>
                                    </p:animEffect>
                                    <p:anim calcmode="lin" valueType="num">
                                      <p:cBhvr>
                                        <p:cTn id="121" dur="1000" fill="hold"/>
                                        <p:tgtEl>
                                          <p:spTgt spid="19">
                                            <p:txEl>
                                              <p:pRg st="1" end="1"/>
                                            </p:txEl>
                                          </p:spTgt>
                                        </p:tgtEl>
                                        <p:attrNameLst>
                                          <p:attrName>ppt_x</p:attrName>
                                        </p:attrNameLst>
                                      </p:cBhvr>
                                      <p:tavLst>
                                        <p:tav tm="0">
                                          <p:val>
                                            <p:strVal val="#ppt_x"/>
                                          </p:val>
                                        </p:tav>
                                        <p:tav tm="100000">
                                          <p:val>
                                            <p:strVal val="#ppt_x"/>
                                          </p:val>
                                        </p:tav>
                                      </p:tavLst>
                                    </p:anim>
                                    <p:anim calcmode="lin" valueType="num">
                                      <p:cBhvr>
                                        <p:cTn id="122" dur="1000" fill="hold"/>
                                        <p:tgtEl>
                                          <p:spTgt spid="1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74" grpId="0" animBg="1"/>
      <p:bldP spid="85" grpId="0" animBg="1"/>
      <p:bldP spid="86" grpId="0" animBg="1"/>
      <p:bldP spid="87" grpId="0"/>
      <p:bldP spid="90" grpId="0"/>
      <p:bldP spid="99" grpId="0"/>
      <p:bldP spid="21" grpId="0"/>
      <p:bldP spid="100" grpId="0"/>
      <p:bldP spid="38" grpId="0" animBg="1"/>
      <p:bldP spid="10" grpId="0" animBg="1"/>
      <p:bldP spid="19" grpId="0"/>
      <p:bldP spid="20" grpId="0"/>
      <p:bldP spid="25" grpId="0" animBg="1"/>
      <p:bldP spid="18" grpId="0" animBg="1"/>
      <p:bldP spid="30" grpId="0" animBg="1"/>
      <p:bldP spid="30" grpId="1" animBg="1"/>
      <p:bldP spid="33" grpId="0" animBg="1"/>
      <p:bldP spid="33"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F9FBC-1F69-4909-88BB-EA1BAB1E0C90}"/>
              </a:ext>
            </a:extLst>
          </p:cNvPr>
          <p:cNvSpPr>
            <a:spLocks noGrp="1"/>
          </p:cNvSpPr>
          <p:nvPr>
            <p:ph type="title"/>
          </p:nvPr>
        </p:nvSpPr>
        <p:spPr/>
        <p:txBody>
          <a:bodyPr/>
          <a:lstStyle/>
          <a:p>
            <a:r>
              <a:rPr lang="en-US"/>
              <a:t>VPC Route Tables</a:t>
            </a:r>
          </a:p>
        </p:txBody>
      </p:sp>
      <p:sp>
        <p:nvSpPr>
          <p:cNvPr id="4" name="Rectangle 3">
            <a:extLst>
              <a:ext uri="{FF2B5EF4-FFF2-40B4-BE49-F238E27FC236}">
                <a16:creationId xmlns:a16="http://schemas.microsoft.com/office/drawing/2014/main" id="{3CD1ED78-DA0F-4A0B-A310-095408F0925B}"/>
              </a:ext>
            </a:extLst>
          </p:cNvPr>
          <p:cNvSpPr/>
          <p:nvPr/>
        </p:nvSpPr>
        <p:spPr>
          <a:xfrm>
            <a:off x="726393" y="1099227"/>
            <a:ext cx="9008157" cy="4902740"/>
          </a:xfrm>
          <a:prstGeom prst="rect">
            <a:avLst/>
          </a:prstGeom>
          <a:noFill/>
          <a:ln w="28575">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ln w="0"/>
                <a:solidFill>
                  <a:srgbClr val="1E8900"/>
                </a:solidFill>
                <a:latin typeface="Arial" panose="020B0604020202020204" pitchFamily="34" charset="0"/>
                <a:cs typeface="Arial" panose="020B0604020202020204" pitchFamily="34" charset="0"/>
              </a:rPr>
              <a:t>VPC</a:t>
            </a:r>
          </a:p>
        </p:txBody>
      </p:sp>
      <p:pic>
        <p:nvPicPr>
          <p:cNvPr id="5" name="Graphic 4">
            <a:extLst>
              <a:ext uri="{FF2B5EF4-FFF2-40B4-BE49-F238E27FC236}">
                <a16:creationId xmlns:a16="http://schemas.microsoft.com/office/drawing/2014/main" id="{1426178E-FAFA-404A-B553-DBEFCB6AFE3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6392" y="1108635"/>
            <a:ext cx="381000" cy="381000"/>
          </a:xfrm>
          <a:prstGeom prst="rect">
            <a:avLst/>
          </a:prstGeom>
        </p:spPr>
      </p:pic>
      <p:sp>
        <p:nvSpPr>
          <p:cNvPr id="7" name="Rectangle 6">
            <a:extLst>
              <a:ext uri="{FF2B5EF4-FFF2-40B4-BE49-F238E27FC236}">
                <a16:creationId xmlns:a16="http://schemas.microsoft.com/office/drawing/2014/main" id="{DF63903C-0870-4C12-B90B-C7025D3328C2}"/>
              </a:ext>
            </a:extLst>
          </p:cNvPr>
          <p:cNvSpPr/>
          <p:nvPr/>
        </p:nvSpPr>
        <p:spPr>
          <a:xfrm>
            <a:off x="990601" y="1200151"/>
            <a:ext cx="3229262" cy="4600510"/>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a:solidFill>
                  <a:srgbClr val="5B9CD5"/>
                </a:solidFill>
                <a:latin typeface="Arial" panose="020B0604020202020204" pitchFamily="34" charset="0"/>
                <a:cs typeface="Arial" panose="020B0604020202020204" pitchFamily="34" charset="0"/>
              </a:rPr>
              <a:t>Availability Zone 1</a:t>
            </a:r>
          </a:p>
        </p:txBody>
      </p:sp>
      <p:sp>
        <p:nvSpPr>
          <p:cNvPr id="8" name="Rectangle 7">
            <a:extLst>
              <a:ext uri="{FF2B5EF4-FFF2-40B4-BE49-F238E27FC236}">
                <a16:creationId xmlns:a16="http://schemas.microsoft.com/office/drawing/2014/main" id="{146DA8EE-EDF9-4B96-9925-FA1831310389}"/>
              </a:ext>
            </a:extLst>
          </p:cNvPr>
          <p:cNvSpPr/>
          <p:nvPr/>
        </p:nvSpPr>
        <p:spPr>
          <a:xfrm>
            <a:off x="6599741" y="1200151"/>
            <a:ext cx="2790036" cy="4600510"/>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a:solidFill>
                  <a:srgbClr val="5B9CD5"/>
                </a:solidFill>
                <a:latin typeface="Arial" panose="020B0604020202020204" pitchFamily="34" charset="0"/>
                <a:cs typeface="Arial" panose="020B0604020202020204" pitchFamily="34" charset="0"/>
              </a:rPr>
              <a:t>Availability Zone 2</a:t>
            </a:r>
          </a:p>
        </p:txBody>
      </p:sp>
      <p:sp>
        <p:nvSpPr>
          <p:cNvPr id="9" name="Rectangle 8">
            <a:extLst>
              <a:ext uri="{FF2B5EF4-FFF2-40B4-BE49-F238E27FC236}">
                <a16:creationId xmlns:a16="http://schemas.microsoft.com/office/drawing/2014/main" id="{DEA01B26-4C93-4415-BC0D-B267132983A0}"/>
              </a:ext>
            </a:extLst>
          </p:cNvPr>
          <p:cNvSpPr/>
          <p:nvPr/>
        </p:nvSpPr>
        <p:spPr>
          <a:xfrm>
            <a:off x="1277908" y="3627644"/>
            <a:ext cx="2431914" cy="1914576"/>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a:solidFill>
                  <a:srgbClr val="5B9CD5"/>
                </a:solidFill>
                <a:latin typeface="Arial" panose="020B0604020202020204" pitchFamily="34" charset="0"/>
                <a:cs typeface="Arial" panose="020B0604020202020204" pitchFamily="34" charset="0"/>
              </a:rPr>
              <a:t>Private subnet 2</a:t>
            </a:r>
          </a:p>
        </p:txBody>
      </p:sp>
      <p:pic>
        <p:nvPicPr>
          <p:cNvPr id="12" name="Graphic 11">
            <a:extLst>
              <a:ext uri="{FF2B5EF4-FFF2-40B4-BE49-F238E27FC236}">
                <a16:creationId xmlns:a16="http://schemas.microsoft.com/office/drawing/2014/main" id="{CECBF27A-7BCE-4E40-A7EA-038D5FFE166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77908" y="3628126"/>
            <a:ext cx="381000" cy="381000"/>
          </a:xfrm>
          <a:prstGeom prst="rect">
            <a:avLst/>
          </a:prstGeom>
        </p:spPr>
      </p:pic>
      <p:sp>
        <p:nvSpPr>
          <p:cNvPr id="13" name="TextBox 12">
            <a:extLst>
              <a:ext uri="{FF2B5EF4-FFF2-40B4-BE49-F238E27FC236}">
                <a16:creationId xmlns:a16="http://schemas.microsoft.com/office/drawing/2014/main" id="{660D22F3-7D71-423D-99F7-8E548525EEF2}"/>
              </a:ext>
            </a:extLst>
          </p:cNvPr>
          <p:cNvSpPr txBox="1"/>
          <p:nvPr/>
        </p:nvSpPr>
        <p:spPr>
          <a:xfrm>
            <a:off x="1856361" y="5221526"/>
            <a:ext cx="1266693" cy="369332"/>
          </a:xfrm>
          <a:prstGeom prst="rect">
            <a:avLst/>
          </a:prstGeom>
          <a:noFill/>
        </p:spPr>
        <p:txBody>
          <a:bodyPr wrap="none" rtlCol="0">
            <a:spAutoFit/>
          </a:bodyPr>
          <a:lstStyle/>
          <a:p>
            <a:r>
              <a:rPr lang="en-US"/>
              <a:t>10.1.1.0/24</a:t>
            </a:r>
          </a:p>
        </p:txBody>
      </p:sp>
      <p:sp>
        <p:nvSpPr>
          <p:cNvPr id="14" name="Rectangle 13">
            <a:extLst>
              <a:ext uri="{FF2B5EF4-FFF2-40B4-BE49-F238E27FC236}">
                <a16:creationId xmlns:a16="http://schemas.microsoft.com/office/drawing/2014/main" id="{5D42ACEE-3721-4C36-A81A-3672D2901D5C}"/>
              </a:ext>
            </a:extLst>
          </p:cNvPr>
          <p:cNvSpPr/>
          <p:nvPr/>
        </p:nvSpPr>
        <p:spPr>
          <a:xfrm>
            <a:off x="6951943" y="4009127"/>
            <a:ext cx="2123829" cy="1560906"/>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a:solidFill>
                  <a:srgbClr val="5B9CD5"/>
                </a:solidFill>
                <a:latin typeface="Arial" panose="020B0604020202020204" pitchFamily="34" charset="0"/>
                <a:cs typeface="Arial" panose="020B0604020202020204" pitchFamily="34" charset="0"/>
              </a:rPr>
              <a:t>Private subnet 3</a:t>
            </a:r>
          </a:p>
        </p:txBody>
      </p:sp>
      <p:pic>
        <p:nvPicPr>
          <p:cNvPr id="15" name="Graphic 14">
            <a:extLst>
              <a:ext uri="{FF2B5EF4-FFF2-40B4-BE49-F238E27FC236}">
                <a16:creationId xmlns:a16="http://schemas.microsoft.com/office/drawing/2014/main" id="{CBB28964-ED43-4D5E-B099-30FF49B554F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67545" y="4009126"/>
            <a:ext cx="381000" cy="381000"/>
          </a:xfrm>
          <a:prstGeom prst="rect">
            <a:avLst/>
          </a:prstGeom>
        </p:spPr>
      </p:pic>
      <p:sp>
        <p:nvSpPr>
          <p:cNvPr id="16" name="TextBox 15">
            <a:extLst>
              <a:ext uri="{FF2B5EF4-FFF2-40B4-BE49-F238E27FC236}">
                <a16:creationId xmlns:a16="http://schemas.microsoft.com/office/drawing/2014/main" id="{B88B1679-7C4D-405A-9D61-7BF5A09E123E}"/>
              </a:ext>
            </a:extLst>
          </p:cNvPr>
          <p:cNvSpPr txBox="1"/>
          <p:nvPr/>
        </p:nvSpPr>
        <p:spPr>
          <a:xfrm>
            <a:off x="7381299" y="5200701"/>
            <a:ext cx="1266693" cy="369332"/>
          </a:xfrm>
          <a:prstGeom prst="rect">
            <a:avLst/>
          </a:prstGeom>
          <a:noFill/>
        </p:spPr>
        <p:txBody>
          <a:bodyPr wrap="none" rtlCol="0">
            <a:spAutoFit/>
          </a:bodyPr>
          <a:lstStyle/>
          <a:p>
            <a:r>
              <a:rPr lang="en-US"/>
              <a:t>10.1.2.0/24</a:t>
            </a:r>
          </a:p>
        </p:txBody>
      </p:sp>
      <p:sp>
        <p:nvSpPr>
          <p:cNvPr id="18" name="Rectangle 17">
            <a:extLst>
              <a:ext uri="{FF2B5EF4-FFF2-40B4-BE49-F238E27FC236}">
                <a16:creationId xmlns:a16="http://schemas.microsoft.com/office/drawing/2014/main" id="{581EF41E-F6E9-4805-8392-4A721B9B052B}"/>
              </a:ext>
            </a:extLst>
          </p:cNvPr>
          <p:cNvSpPr/>
          <p:nvPr/>
        </p:nvSpPr>
        <p:spPr>
          <a:xfrm>
            <a:off x="6953520" y="1830256"/>
            <a:ext cx="2122252" cy="1948243"/>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a:solidFill>
                  <a:srgbClr val="1E8900"/>
                </a:solidFill>
                <a:latin typeface="Arial" panose="020B0604020202020204" pitchFamily="34" charset="0"/>
                <a:cs typeface="Arial" panose="020B0604020202020204" pitchFamily="34" charset="0"/>
              </a:rPr>
              <a:t>Public subnet</a:t>
            </a:r>
          </a:p>
        </p:txBody>
      </p:sp>
      <p:pic>
        <p:nvPicPr>
          <p:cNvPr id="19" name="Graphic 18">
            <a:extLst>
              <a:ext uri="{FF2B5EF4-FFF2-40B4-BE49-F238E27FC236}">
                <a16:creationId xmlns:a16="http://schemas.microsoft.com/office/drawing/2014/main" id="{581CB00E-0467-4FBC-BB8F-13DB9EED938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953520" y="1825198"/>
            <a:ext cx="368258" cy="381000"/>
          </a:xfrm>
          <a:prstGeom prst="rect">
            <a:avLst/>
          </a:prstGeom>
        </p:spPr>
      </p:pic>
      <p:sp>
        <p:nvSpPr>
          <p:cNvPr id="20" name="TextBox 19">
            <a:extLst>
              <a:ext uri="{FF2B5EF4-FFF2-40B4-BE49-F238E27FC236}">
                <a16:creationId xmlns:a16="http://schemas.microsoft.com/office/drawing/2014/main" id="{B2D80231-5EFB-4BBA-BE15-97AF8DAD885D}"/>
              </a:ext>
            </a:extLst>
          </p:cNvPr>
          <p:cNvSpPr txBox="1"/>
          <p:nvPr/>
        </p:nvSpPr>
        <p:spPr>
          <a:xfrm>
            <a:off x="7348545" y="3442978"/>
            <a:ext cx="1332202" cy="369332"/>
          </a:xfrm>
          <a:prstGeom prst="rect">
            <a:avLst/>
          </a:prstGeom>
          <a:noFill/>
        </p:spPr>
        <p:txBody>
          <a:bodyPr wrap="square" rtlCol="0">
            <a:spAutoFit/>
          </a:bodyPr>
          <a:lstStyle/>
          <a:p>
            <a:r>
              <a:rPr lang="en-US"/>
              <a:t>10.1.4.0/24</a:t>
            </a:r>
          </a:p>
        </p:txBody>
      </p:sp>
      <p:sp>
        <p:nvSpPr>
          <p:cNvPr id="31" name="Rectangle 30">
            <a:extLst>
              <a:ext uri="{FF2B5EF4-FFF2-40B4-BE49-F238E27FC236}">
                <a16:creationId xmlns:a16="http://schemas.microsoft.com/office/drawing/2014/main" id="{24CDA3FB-EAF5-4E5F-9FF2-CDAEA141E225}"/>
              </a:ext>
            </a:extLst>
          </p:cNvPr>
          <p:cNvSpPr/>
          <p:nvPr/>
        </p:nvSpPr>
        <p:spPr>
          <a:xfrm>
            <a:off x="1277908" y="1657350"/>
            <a:ext cx="2431914" cy="1668771"/>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a:solidFill>
                  <a:srgbClr val="5B9CD5"/>
                </a:solidFill>
                <a:latin typeface="Arial" panose="020B0604020202020204" pitchFamily="34" charset="0"/>
                <a:cs typeface="Arial" panose="020B0604020202020204" pitchFamily="34" charset="0"/>
              </a:rPr>
              <a:t>Private subnet 1</a:t>
            </a:r>
          </a:p>
        </p:txBody>
      </p:sp>
      <p:pic>
        <p:nvPicPr>
          <p:cNvPr id="32" name="Graphic 31">
            <a:extLst>
              <a:ext uri="{FF2B5EF4-FFF2-40B4-BE49-F238E27FC236}">
                <a16:creationId xmlns:a16="http://schemas.microsoft.com/office/drawing/2014/main" id="{811984BD-DA03-4D2D-8991-98137057082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77908" y="1657350"/>
            <a:ext cx="381000" cy="381000"/>
          </a:xfrm>
          <a:prstGeom prst="rect">
            <a:avLst/>
          </a:prstGeom>
        </p:spPr>
      </p:pic>
      <p:sp>
        <p:nvSpPr>
          <p:cNvPr id="33" name="TextBox 32">
            <a:extLst>
              <a:ext uri="{FF2B5EF4-FFF2-40B4-BE49-F238E27FC236}">
                <a16:creationId xmlns:a16="http://schemas.microsoft.com/office/drawing/2014/main" id="{F673AE4B-A76D-4E62-AC95-BA0B61A5F1CF}"/>
              </a:ext>
            </a:extLst>
          </p:cNvPr>
          <p:cNvSpPr txBox="1"/>
          <p:nvPr/>
        </p:nvSpPr>
        <p:spPr>
          <a:xfrm>
            <a:off x="1856361" y="3005428"/>
            <a:ext cx="1266693" cy="369332"/>
          </a:xfrm>
          <a:prstGeom prst="rect">
            <a:avLst/>
          </a:prstGeom>
          <a:noFill/>
        </p:spPr>
        <p:txBody>
          <a:bodyPr wrap="none" rtlCol="0">
            <a:spAutoFit/>
          </a:bodyPr>
          <a:lstStyle/>
          <a:p>
            <a:r>
              <a:rPr lang="en-US"/>
              <a:t>10.1.5.0/24</a:t>
            </a:r>
          </a:p>
        </p:txBody>
      </p:sp>
      <p:sp>
        <p:nvSpPr>
          <p:cNvPr id="6" name="TextBox 5">
            <a:extLst>
              <a:ext uri="{FF2B5EF4-FFF2-40B4-BE49-F238E27FC236}">
                <a16:creationId xmlns:a16="http://schemas.microsoft.com/office/drawing/2014/main" id="{E6088AE0-4C9E-4AAF-B212-1161A006C310}"/>
              </a:ext>
            </a:extLst>
          </p:cNvPr>
          <p:cNvSpPr txBox="1"/>
          <p:nvPr/>
        </p:nvSpPr>
        <p:spPr>
          <a:xfrm>
            <a:off x="4880645" y="1120303"/>
            <a:ext cx="1266693" cy="369332"/>
          </a:xfrm>
          <a:prstGeom prst="rect">
            <a:avLst/>
          </a:prstGeom>
          <a:solidFill>
            <a:schemeClr val="bg1"/>
          </a:solidFill>
          <a:ln w="38100">
            <a:solidFill>
              <a:schemeClr val="accent5">
                <a:lumMod val="75000"/>
              </a:schemeClr>
            </a:solidFill>
          </a:ln>
        </p:spPr>
        <p:txBody>
          <a:bodyPr wrap="none" rtlCol="0">
            <a:spAutoFit/>
          </a:bodyPr>
          <a:lstStyle/>
          <a:p>
            <a:r>
              <a:rPr lang="en-US"/>
              <a:t>10.1.0.0/16</a:t>
            </a:r>
          </a:p>
        </p:txBody>
      </p:sp>
      <p:sp>
        <p:nvSpPr>
          <p:cNvPr id="55" name="Title 1">
            <a:extLst>
              <a:ext uri="{FF2B5EF4-FFF2-40B4-BE49-F238E27FC236}">
                <a16:creationId xmlns:a16="http://schemas.microsoft.com/office/drawing/2014/main" id="{C586BDCA-BB09-4215-AA81-8FBFD2B66DBD}"/>
              </a:ext>
            </a:extLst>
          </p:cNvPr>
          <p:cNvSpPr txBox="1">
            <a:spLocks/>
          </p:cNvSpPr>
          <p:nvPr/>
        </p:nvSpPr>
        <p:spPr>
          <a:xfrm>
            <a:off x="3378294" y="237052"/>
            <a:ext cx="7291057" cy="583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b="0" kern="1200">
                <a:solidFill>
                  <a:sysClr val="windowText" lastClr="000000"/>
                </a:solidFill>
                <a:latin typeface="Calibri" panose="020F0502020204030204" pitchFamily="34" charset="0"/>
                <a:ea typeface="+mj-ea"/>
                <a:cs typeface="Calibri" panose="020F0502020204030204" pitchFamily="34" charset="0"/>
              </a:defRPr>
            </a:lvl1pPr>
          </a:lstStyle>
          <a:p>
            <a:r>
              <a:rPr lang="en-US" dirty="0"/>
              <a:t>Internet Gateways (IGW) &amp; NAT Gateways (NGW) </a:t>
            </a:r>
          </a:p>
        </p:txBody>
      </p:sp>
      <p:grpSp>
        <p:nvGrpSpPr>
          <p:cNvPr id="57" name="Group 56">
            <a:extLst>
              <a:ext uri="{FF2B5EF4-FFF2-40B4-BE49-F238E27FC236}">
                <a16:creationId xmlns:a16="http://schemas.microsoft.com/office/drawing/2014/main" id="{6EB11991-A7D1-46B6-BC38-FB9ECCD96205}"/>
              </a:ext>
            </a:extLst>
          </p:cNvPr>
          <p:cNvGrpSpPr/>
          <p:nvPr/>
        </p:nvGrpSpPr>
        <p:grpSpPr>
          <a:xfrm>
            <a:off x="1707579" y="2097647"/>
            <a:ext cx="1767152" cy="706980"/>
            <a:chOff x="3398814" y="4744011"/>
            <a:chExt cx="1767152" cy="706980"/>
          </a:xfrm>
        </p:grpSpPr>
        <p:pic>
          <p:nvPicPr>
            <p:cNvPr id="59" name="Graphic 19">
              <a:extLst>
                <a:ext uri="{FF2B5EF4-FFF2-40B4-BE49-F238E27FC236}">
                  <a16:creationId xmlns:a16="http://schemas.microsoft.com/office/drawing/2014/main" id="{F5C32870-077D-4328-875F-5EB0ED19BEF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47823" y="4744011"/>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TextBox 20">
              <a:extLst>
                <a:ext uri="{FF2B5EF4-FFF2-40B4-BE49-F238E27FC236}">
                  <a16:creationId xmlns:a16="http://schemas.microsoft.com/office/drawing/2014/main" id="{86CC3A4E-A636-4A6E-B66B-637642103853}"/>
                </a:ext>
              </a:extLst>
            </p:cNvPr>
            <p:cNvSpPr txBox="1">
              <a:spLocks noChangeArrowheads="1"/>
            </p:cNvSpPr>
            <p:nvPr/>
          </p:nvSpPr>
          <p:spPr bwMode="auto">
            <a:xfrm>
              <a:off x="3398814" y="5189381"/>
              <a:ext cx="176715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solidFill>
                    <a:srgbClr val="232F3E"/>
                  </a:solidFill>
                  <a:latin typeface="Arial" panose="020B0604020202020204" pitchFamily="34" charset="0"/>
                  <a:cs typeface="Arial" panose="020B0604020202020204" pitchFamily="34" charset="0"/>
                </a:rPr>
                <a:t>EC2 Instance</a:t>
              </a:r>
            </a:p>
          </p:txBody>
        </p:sp>
      </p:grpSp>
      <p:grpSp>
        <p:nvGrpSpPr>
          <p:cNvPr id="62" name="Group 61">
            <a:extLst>
              <a:ext uri="{FF2B5EF4-FFF2-40B4-BE49-F238E27FC236}">
                <a16:creationId xmlns:a16="http://schemas.microsoft.com/office/drawing/2014/main" id="{D4664F30-60FA-4529-B389-CD58EE0EFCF0}"/>
              </a:ext>
            </a:extLst>
          </p:cNvPr>
          <p:cNvGrpSpPr/>
          <p:nvPr/>
        </p:nvGrpSpPr>
        <p:grpSpPr>
          <a:xfrm>
            <a:off x="1725234" y="4231442"/>
            <a:ext cx="1767152" cy="876257"/>
            <a:chOff x="3398814" y="4744011"/>
            <a:chExt cx="1767152" cy="876257"/>
          </a:xfrm>
        </p:grpSpPr>
        <p:pic>
          <p:nvPicPr>
            <p:cNvPr id="66" name="Graphic 19">
              <a:extLst>
                <a:ext uri="{FF2B5EF4-FFF2-40B4-BE49-F238E27FC236}">
                  <a16:creationId xmlns:a16="http://schemas.microsoft.com/office/drawing/2014/main" id="{C6C4C706-5416-4945-B051-1E9444FF5C7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47823" y="4744011"/>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 name="TextBox 20">
              <a:extLst>
                <a:ext uri="{FF2B5EF4-FFF2-40B4-BE49-F238E27FC236}">
                  <a16:creationId xmlns:a16="http://schemas.microsoft.com/office/drawing/2014/main" id="{801567DC-7DC7-4B38-B480-338C82A0FB91}"/>
                </a:ext>
              </a:extLst>
            </p:cNvPr>
            <p:cNvSpPr txBox="1">
              <a:spLocks noChangeArrowheads="1"/>
            </p:cNvSpPr>
            <p:nvPr/>
          </p:nvSpPr>
          <p:spPr bwMode="auto">
            <a:xfrm>
              <a:off x="3398814" y="5189381"/>
              <a:ext cx="176715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solidFill>
                    <a:srgbClr val="232F3E"/>
                  </a:solidFill>
                  <a:latin typeface="Arial" panose="020B0604020202020204" pitchFamily="34" charset="0"/>
                  <a:cs typeface="Arial" panose="020B0604020202020204" pitchFamily="34" charset="0"/>
                </a:rPr>
                <a:t>EC2 Instance</a:t>
              </a:r>
            </a:p>
            <a:p>
              <a:pPr algn="ctr" eaLnBrk="1" hangingPunct="1"/>
              <a:r>
                <a:rPr lang="en-US" altLang="en-US" sz="1100">
                  <a:solidFill>
                    <a:srgbClr val="232F3E"/>
                  </a:solidFill>
                  <a:latin typeface="Arial" panose="020B0604020202020204" pitchFamily="34" charset="0"/>
                  <a:cs typeface="Arial" panose="020B0604020202020204" pitchFamily="34" charset="0"/>
                </a:rPr>
                <a:t>with (ENI-123)</a:t>
              </a:r>
            </a:p>
          </p:txBody>
        </p:sp>
      </p:grpSp>
      <p:sp>
        <p:nvSpPr>
          <p:cNvPr id="17" name="Rectangle 16">
            <a:extLst>
              <a:ext uri="{FF2B5EF4-FFF2-40B4-BE49-F238E27FC236}">
                <a16:creationId xmlns:a16="http://schemas.microsoft.com/office/drawing/2014/main" id="{82C322F5-826F-46A4-A466-6F47D77FA69D}"/>
              </a:ext>
            </a:extLst>
          </p:cNvPr>
          <p:cNvSpPr/>
          <p:nvPr/>
        </p:nvSpPr>
        <p:spPr>
          <a:xfrm>
            <a:off x="4484071" y="4840171"/>
            <a:ext cx="1877028" cy="897526"/>
          </a:xfrm>
          <a:prstGeom prst="rect">
            <a:avLst/>
          </a:prstGeom>
          <a:solidFill>
            <a:schemeClr val="accent3">
              <a:alpha val="50000"/>
            </a:schemeClr>
          </a:solidFill>
          <a:ln>
            <a:solidFill>
              <a:srgbClr val="0070C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73" name="Graphic 31">
            <a:extLst>
              <a:ext uri="{FF2B5EF4-FFF2-40B4-BE49-F238E27FC236}">
                <a16:creationId xmlns:a16="http://schemas.microsoft.com/office/drawing/2014/main" id="{BBCA83A7-1381-48FD-91C1-431050747FAB}"/>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a:off x="5135060" y="525790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68E2454C-E6BC-492D-B2EF-F80A2800E603}"/>
              </a:ext>
            </a:extLst>
          </p:cNvPr>
          <p:cNvSpPr txBox="1"/>
          <p:nvPr/>
        </p:nvSpPr>
        <p:spPr>
          <a:xfrm>
            <a:off x="4487064" y="4887368"/>
            <a:ext cx="1608261" cy="307777"/>
          </a:xfrm>
          <a:prstGeom prst="rect">
            <a:avLst/>
          </a:prstGeom>
          <a:noFill/>
        </p:spPr>
        <p:txBody>
          <a:bodyPr wrap="none" rtlCol="0">
            <a:spAutoFit/>
          </a:bodyPr>
          <a:lstStyle/>
          <a:p>
            <a:r>
              <a:rPr lang="en-US" sz="1400"/>
              <a:t>10.1.0.0/16 → local</a:t>
            </a:r>
          </a:p>
        </p:txBody>
      </p:sp>
      <p:cxnSp>
        <p:nvCxnSpPr>
          <p:cNvPr id="22" name="Straight Connector 21">
            <a:extLst>
              <a:ext uri="{FF2B5EF4-FFF2-40B4-BE49-F238E27FC236}">
                <a16:creationId xmlns:a16="http://schemas.microsoft.com/office/drawing/2014/main" id="{C65911A3-D014-4B11-8CC1-AFB03B29F513}"/>
              </a:ext>
            </a:extLst>
          </p:cNvPr>
          <p:cNvCxnSpPr>
            <a:cxnSpLocks/>
            <a:endCxn id="17" idx="1"/>
          </p:cNvCxnSpPr>
          <p:nvPr/>
        </p:nvCxnSpPr>
        <p:spPr>
          <a:xfrm>
            <a:off x="3701507" y="4948021"/>
            <a:ext cx="782564" cy="340913"/>
          </a:xfrm>
          <a:prstGeom prst="line">
            <a:avLst/>
          </a:prstGeom>
          <a:ln>
            <a:prstDash val="lg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9CDDC71-AE42-4D5C-804E-A9DB564F779D}"/>
              </a:ext>
            </a:extLst>
          </p:cNvPr>
          <p:cNvSpPr txBox="1"/>
          <p:nvPr/>
        </p:nvSpPr>
        <p:spPr>
          <a:xfrm>
            <a:off x="4979995" y="5667331"/>
            <a:ext cx="731290" cy="307777"/>
          </a:xfrm>
          <a:prstGeom prst="rect">
            <a:avLst/>
          </a:prstGeom>
          <a:noFill/>
        </p:spPr>
        <p:txBody>
          <a:bodyPr wrap="none" rtlCol="0">
            <a:spAutoFit/>
          </a:bodyPr>
          <a:lstStyle/>
          <a:p>
            <a:r>
              <a:rPr lang="en-US" sz="1400"/>
              <a:t>rtb-123</a:t>
            </a:r>
          </a:p>
        </p:txBody>
      </p:sp>
      <p:sp>
        <p:nvSpPr>
          <p:cNvPr id="24" name="Freeform: Shape 23">
            <a:extLst>
              <a:ext uri="{FF2B5EF4-FFF2-40B4-BE49-F238E27FC236}">
                <a16:creationId xmlns:a16="http://schemas.microsoft.com/office/drawing/2014/main" id="{81F411DC-08FD-457D-92F0-4E7B2CC6A128}"/>
              </a:ext>
            </a:extLst>
          </p:cNvPr>
          <p:cNvSpPr/>
          <p:nvPr/>
        </p:nvSpPr>
        <p:spPr>
          <a:xfrm>
            <a:off x="2882983" y="2483347"/>
            <a:ext cx="990623" cy="1758944"/>
          </a:xfrm>
          <a:custGeom>
            <a:avLst/>
            <a:gdLst>
              <a:gd name="connsiteX0" fmla="*/ 0 w 915155"/>
              <a:gd name="connsiteY0" fmla="*/ 1676400 h 1676400"/>
              <a:gd name="connsiteX1" fmla="*/ 914400 w 915155"/>
              <a:gd name="connsiteY1" fmla="*/ 914400 h 1676400"/>
              <a:gd name="connsiteX2" fmla="*/ 123825 w 915155"/>
              <a:gd name="connsiteY2" fmla="*/ 0 h 1676400"/>
            </a:gdLst>
            <a:ahLst/>
            <a:cxnLst>
              <a:cxn ang="0">
                <a:pos x="connsiteX0" y="connsiteY0"/>
              </a:cxn>
              <a:cxn ang="0">
                <a:pos x="connsiteX1" y="connsiteY1"/>
              </a:cxn>
              <a:cxn ang="0">
                <a:pos x="connsiteX2" y="connsiteY2"/>
              </a:cxn>
            </a:cxnLst>
            <a:rect l="l" t="t" r="r" b="b"/>
            <a:pathLst>
              <a:path w="915155" h="1676400">
                <a:moveTo>
                  <a:pt x="0" y="1676400"/>
                </a:moveTo>
                <a:cubicBezTo>
                  <a:pt x="446881" y="1435100"/>
                  <a:pt x="893763" y="1193800"/>
                  <a:pt x="914400" y="914400"/>
                </a:cubicBezTo>
                <a:cubicBezTo>
                  <a:pt x="935037" y="635000"/>
                  <a:pt x="529431" y="317500"/>
                  <a:pt x="123825" y="0"/>
                </a:cubicBezTo>
              </a:path>
            </a:pathLst>
          </a:custGeom>
          <a:noFill/>
          <a:ln w="381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32AFFF75-F045-4A0E-9248-A6B4832AC7EB}"/>
              </a:ext>
            </a:extLst>
          </p:cNvPr>
          <p:cNvSpPr/>
          <p:nvPr/>
        </p:nvSpPr>
        <p:spPr>
          <a:xfrm>
            <a:off x="4484874" y="3011457"/>
            <a:ext cx="1877028" cy="1319119"/>
          </a:xfrm>
          <a:prstGeom prst="rect">
            <a:avLst/>
          </a:prstGeom>
          <a:solidFill>
            <a:schemeClr val="accent3">
              <a:alpha val="50000"/>
            </a:schemeClr>
          </a:solidFill>
          <a:ln>
            <a:solidFill>
              <a:srgbClr val="0070C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75" name="Graphic 31">
            <a:extLst>
              <a:ext uri="{FF2B5EF4-FFF2-40B4-BE49-F238E27FC236}">
                <a16:creationId xmlns:a16="http://schemas.microsoft.com/office/drawing/2014/main" id="{7C49C592-4D80-4D8F-A26B-BC23D180338A}"/>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a:off x="5193819" y="385524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TextBox 75">
            <a:extLst>
              <a:ext uri="{FF2B5EF4-FFF2-40B4-BE49-F238E27FC236}">
                <a16:creationId xmlns:a16="http://schemas.microsoft.com/office/drawing/2014/main" id="{99EA5894-43BA-44F4-8AB8-959E32FBEED7}"/>
              </a:ext>
            </a:extLst>
          </p:cNvPr>
          <p:cNvSpPr txBox="1"/>
          <p:nvPr/>
        </p:nvSpPr>
        <p:spPr>
          <a:xfrm>
            <a:off x="4505577" y="3557058"/>
            <a:ext cx="1608261" cy="307777"/>
          </a:xfrm>
          <a:prstGeom prst="rect">
            <a:avLst/>
          </a:prstGeom>
          <a:noFill/>
        </p:spPr>
        <p:txBody>
          <a:bodyPr wrap="none" rtlCol="0">
            <a:spAutoFit/>
          </a:bodyPr>
          <a:lstStyle/>
          <a:p>
            <a:r>
              <a:rPr lang="en-US" sz="1400"/>
              <a:t>10.1.0.0/16 → local</a:t>
            </a:r>
          </a:p>
        </p:txBody>
      </p:sp>
      <p:sp>
        <p:nvSpPr>
          <p:cNvPr id="77" name="TextBox 76">
            <a:extLst>
              <a:ext uri="{FF2B5EF4-FFF2-40B4-BE49-F238E27FC236}">
                <a16:creationId xmlns:a16="http://schemas.microsoft.com/office/drawing/2014/main" id="{C31B7D33-28BA-4CEC-AF36-67FEA6F836EE}"/>
              </a:ext>
            </a:extLst>
          </p:cNvPr>
          <p:cNvSpPr txBox="1"/>
          <p:nvPr/>
        </p:nvSpPr>
        <p:spPr>
          <a:xfrm>
            <a:off x="4994439" y="4313135"/>
            <a:ext cx="731290" cy="307777"/>
          </a:xfrm>
          <a:prstGeom prst="rect">
            <a:avLst/>
          </a:prstGeom>
          <a:noFill/>
        </p:spPr>
        <p:txBody>
          <a:bodyPr wrap="none" rtlCol="0">
            <a:spAutoFit/>
          </a:bodyPr>
          <a:lstStyle/>
          <a:p>
            <a:r>
              <a:rPr lang="en-US" sz="1400"/>
              <a:t>rtb-456</a:t>
            </a:r>
          </a:p>
        </p:txBody>
      </p:sp>
      <p:sp>
        <p:nvSpPr>
          <p:cNvPr id="78" name="TextBox 77">
            <a:extLst>
              <a:ext uri="{FF2B5EF4-FFF2-40B4-BE49-F238E27FC236}">
                <a16:creationId xmlns:a16="http://schemas.microsoft.com/office/drawing/2014/main" id="{C48177AB-806B-4643-993F-793A3559E98D}"/>
              </a:ext>
            </a:extLst>
          </p:cNvPr>
          <p:cNvSpPr txBox="1"/>
          <p:nvPr/>
        </p:nvSpPr>
        <p:spPr>
          <a:xfrm>
            <a:off x="4507973" y="3316159"/>
            <a:ext cx="1824538" cy="307777"/>
          </a:xfrm>
          <a:prstGeom prst="rect">
            <a:avLst/>
          </a:prstGeom>
          <a:noFill/>
        </p:spPr>
        <p:txBody>
          <a:bodyPr wrap="none" rtlCol="0">
            <a:spAutoFit/>
          </a:bodyPr>
          <a:lstStyle/>
          <a:p>
            <a:r>
              <a:rPr lang="en-US" sz="1400"/>
              <a:t>10.1.5.0/24 → eni-123</a:t>
            </a:r>
          </a:p>
        </p:txBody>
      </p:sp>
      <p:cxnSp>
        <p:nvCxnSpPr>
          <p:cNvPr id="42" name="Straight Connector 41">
            <a:extLst>
              <a:ext uri="{FF2B5EF4-FFF2-40B4-BE49-F238E27FC236}">
                <a16:creationId xmlns:a16="http://schemas.microsoft.com/office/drawing/2014/main" id="{D4742C13-BE21-4E45-94CD-86E3E426CBD9}"/>
              </a:ext>
            </a:extLst>
          </p:cNvPr>
          <p:cNvCxnSpPr>
            <a:cxnSpLocks/>
          </p:cNvCxnSpPr>
          <p:nvPr/>
        </p:nvCxnSpPr>
        <p:spPr>
          <a:xfrm>
            <a:off x="6376701" y="4012096"/>
            <a:ext cx="575242" cy="502714"/>
          </a:xfrm>
          <a:prstGeom prst="line">
            <a:avLst/>
          </a:prstGeom>
          <a:ln>
            <a:prstDash val="lg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79" name="Group 78">
            <a:extLst>
              <a:ext uri="{FF2B5EF4-FFF2-40B4-BE49-F238E27FC236}">
                <a16:creationId xmlns:a16="http://schemas.microsoft.com/office/drawing/2014/main" id="{0204FB0C-6834-4C9F-AC0D-88DA04248F5B}"/>
              </a:ext>
            </a:extLst>
          </p:cNvPr>
          <p:cNvGrpSpPr/>
          <p:nvPr/>
        </p:nvGrpSpPr>
        <p:grpSpPr>
          <a:xfrm>
            <a:off x="6975117" y="4478121"/>
            <a:ext cx="1767152" cy="706980"/>
            <a:chOff x="3398814" y="4744011"/>
            <a:chExt cx="1767152" cy="706980"/>
          </a:xfrm>
        </p:grpSpPr>
        <p:pic>
          <p:nvPicPr>
            <p:cNvPr id="80" name="Graphic 19">
              <a:extLst>
                <a:ext uri="{FF2B5EF4-FFF2-40B4-BE49-F238E27FC236}">
                  <a16:creationId xmlns:a16="http://schemas.microsoft.com/office/drawing/2014/main" id="{76E55C58-5837-4C11-A7F9-5F0992166C8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47823" y="4744011"/>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20">
              <a:extLst>
                <a:ext uri="{FF2B5EF4-FFF2-40B4-BE49-F238E27FC236}">
                  <a16:creationId xmlns:a16="http://schemas.microsoft.com/office/drawing/2014/main" id="{BE09AC1C-954D-4B5E-9239-D2E54A3129B9}"/>
                </a:ext>
              </a:extLst>
            </p:cNvPr>
            <p:cNvSpPr txBox="1">
              <a:spLocks noChangeArrowheads="1"/>
            </p:cNvSpPr>
            <p:nvPr/>
          </p:nvSpPr>
          <p:spPr bwMode="auto">
            <a:xfrm>
              <a:off x="3398814" y="5189381"/>
              <a:ext cx="176715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solidFill>
                    <a:srgbClr val="232F3E"/>
                  </a:solidFill>
                  <a:latin typeface="Arial" panose="020B0604020202020204" pitchFamily="34" charset="0"/>
                  <a:cs typeface="Arial" panose="020B0604020202020204" pitchFamily="34" charset="0"/>
                </a:rPr>
                <a:t>EC2 Instance</a:t>
              </a:r>
            </a:p>
          </p:txBody>
        </p:sp>
      </p:grpSp>
      <p:sp>
        <p:nvSpPr>
          <p:cNvPr id="44" name="Freeform: Shape 43">
            <a:extLst>
              <a:ext uri="{FF2B5EF4-FFF2-40B4-BE49-F238E27FC236}">
                <a16:creationId xmlns:a16="http://schemas.microsoft.com/office/drawing/2014/main" id="{6C0B1EAB-60AB-4DEA-94C8-B711260E0858}"/>
              </a:ext>
            </a:extLst>
          </p:cNvPr>
          <p:cNvSpPr/>
          <p:nvPr/>
        </p:nvSpPr>
        <p:spPr>
          <a:xfrm>
            <a:off x="2445482" y="2905125"/>
            <a:ext cx="5079268" cy="1790700"/>
          </a:xfrm>
          <a:custGeom>
            <a:avLst/>
            <a:gdLst>
              <a:gd name="connsiteX0" fmla="*/ 5079268 w 5079268"/>
              <a:gd name="connsiteY0" fmla="*/ 1790700 h 1790700"/>
              <a:gd name="connsiteX1" fmla="*/ 183418 w 5079268"/>
              <a:gd name="connsiteY1" fmla="*/ 1609725 h 1790700"/>
              <a:gd name="connsiteX2" fmla="*/ 993043 w 5079268"/>
              <a:gd name="connsiteY2" fmla="*/ 838200 h 1790700"/>
              <a:gd name="connsiteX3" fmla="*/ 545368 w 5079268"/>
              <a:gd name="connsiteY3" fmla="*/ 0 h 1790700"/>
            </a:gdLst>
            <a:ahLst/>
            <a:cxnLst>
              <a:cxn ang="0">
                <a:pos x="connsiteX0" y="connsiteY0"/>
              </a:cxn>
              <a:cxn ang="0">
                <a:pos x="connsiteX1" y="connsiteY1"/>
              </a:cxn>
              <a:cxn ang="0">
                <a:pos x="connsiteX2" y="connsiteY2"/>
              </a:cxn>
              <a:cxn ang="0">
                <a:pos x="connsiteX3" y="connsiteY3"/>
              </a:cxn>
            </a:cxnLst>
            <a:rect l="l" t="t" r="r" b="b"/>
            <a:pathLst>
              <a:path w="5079268" h="1790700">
                <a:moveTo>
                  <a:pt x="5079268" y="1790700"/>
                </a:moveTo>
                <a:cubicBezTo>
                  <a:pt x="2971862" y="1779587"/>
                  <a:pt x="864456" y="1768475"/>
                  <a:pt x="183418" y="1609725"/>
                </a:cubicBezTo>
                <a:cubicBezTo>
                  <a:pt x="-497620" y="1450975"/>
                  <a:pt x="932718" y="1106487"/>
                  <a:pt x="993043" y="838200"/>
                </a:cubicBezTo>
                <a:cubicBezTo>
                  <a:pt x="1053368" y="569913"/>
                  <a:pt x="799368" y="284956"/>
                  <a:pt x="545368" y="0"/>
                </a:cubicBezTo>
              </a:path>
            </a:pathLst>
          </a:custGeom>
          <a:noFill/>
          <a:ln w="381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endParaRPr>
          </a:p>
        </p:txBody>
      </p:sp>
      <p:sp>
        <p:nvSpPr>
          <p:cNvPr id="84" name="Rectangle 83">
            <a:extLst>
              <a:ext uri="{FF2B5EF4-FFF2-40B4-BE49-F238E27FC236}">
                <a16:creationId xmlns:a16="http://schemas.microsoft.com/office/drawing/2014/main" id="{7993088A-7E6C-4170-A2DE-3BBC7FDB95D0}"/>
              </a:ext>
            </a:extLst>
          </p:cNvPr>
          <p:cNvSpPr/>
          <p:nvPr/>
        </p:nvSpPr>
        <p:spPr>
          <a:xfrm>
            <a:off x="4493094" y="1553251"/>
            <a:ext cx="1877028" cy="1085748"/>
          </a:xfrm>
          <a:prstGeom prst="rect">
            <a:avLst/>
          </a:prstGeom>
          <a:solidFill>
            <a:schemeClr val="accent3">
              <a:alpha val="50000"/>
            </a:schemeClr>
          </a:solidFill>
          <a:ln>
            <a:solidFill>
              <a:srgbClr val="0070C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85" name="Graphic 31">
            <a:extLst>
              <a:ext uri="{FF2B5EF4-FFF2-40B4-BE49-F238E27FC236}">
                <a16:creationId xmlns:a16="http://schemas.microsoft.com/office/drawing/2014/main" id="{B07DE480-0A4E-4C8F-B1E1-F48633FCCC14}"/>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a:off x="5203007" y="217949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 name="TextBox 85">
            <a:extLst>
              <a:ext uri="{FF2B5EF4-FFF2-40B4-BE49-F238E27FC236}">
                <a16:creationId xmlns:a16="http://schemas.microsoft.com/office/drawing/2014/main" id="{861730AE-8CA3-412A-8E55-C200DB4313C5}"/>
              </a:ext>
            </a:extLst>
          </p:cNvPr>
          <p:cNvSpPr txBox="1"/>
          <p:nvPr/>
        </p:nvSpPr>
        <p:spPr>
          <a:xfrm>
            <a:off x="5080144" y="2573749"/>
            <a:ext cx="731290" cy="307777"/>
          </a:xfrm>
          <a:prstGeom prst="rect">
            <a:avLst/>
          </a:prstGeom>
          <a:noFill/>
        </p:spPr>
        <p:txBody>
          <a:bodyPr wrap="none" rtlCol="0">
            <a:spAutoFit/>
          </a:bodyPr>
          <a:lstStyle/>
          <a:p>
            <a:r>
              <a:rPr lang="en-US" sz="1400"/>
              <a:t>rtb-789</a:t>
            </a:r>
          </a:p>
        </p:txBody>
      </p:sp>
      <p:sp>
        <p:nvSpPr>
          <p:cNvPr id="87" name="TextBox 86">
            <a:extLst>
              <a:ext uri="{FF2B5EF4-FFF2-40B4-BE49-F238E27FC236}">
                <a16:creationId xmlns:a16="http://schemas.microsoft.com/office/drawing/2014/main" id="{32B89AD6-38BF-4F1C-A230-58761C92ABFD}"/>
              </a:ext>
            </a:extLst>
          </p:cNvPr>
          <p:cNvSpPr txBox="1"/>
          <p:nvPr/>
        </p:nvSpPr>
        <p:spPr>
          <a:xfrm>
            <a:off x="4519284" y="1811181"/>
            <a:ext cx="1608261" cy="307777"/>
          </a:xfrm>
          <a:prstGeom prst="rect">
            <a:avLst/>
          </a:prstGeom>
          <a:noFill/>
        </p:spPr>
        <p:txBody>
          <a:bodyPr wrap="none" rtlCol="0">
            <a:spAutoFit/>
          </a:bodyPr>
          <a:lstStyle/>
          <a:p>
            <a:r>
              <a:rPr lang="en-US" sz="1400"/>
              <a:t>10.1.0.0/16 → local</a:t>
            </a:r>
          </a:p>
        </p:txBody>
      </p:sp>
      <p:sp>
        <p:nvSpPr>
          <p:cNvPr id="88" name="TextBox 87">
            <a:extLst>
              <a:ext uri="{FF2B5EF4-FFF2-40B4-BE49-F238E27FC236}">
                <a16:creationId xmlns:a16="http://schemas.microsoft.com/office/drawing/2014/main" id="{09C89A2C-244F-4652-880F-6583CA706C9E}"/>
              </a:ext>
            </a:extLst>
          </p:cNvPr>
          <p:cNvSpPr txBox="1"/>
          <p:nvPr/>
        </p:nvSpPr>
        <p:spPr>
          <a:xfrm>
            <a:off x="4525498" y="1578873"/>
            <a:ext cx="1429494" cy="307777"/>
          </a:xfrm>
          <a:prstGeom prst="rect">
            <a:avLst/>
          </a:prstGeom>
          <a:noFill/>
        </p:spPr>
        <p:txBody>
          <a:bodyPr wrap="none" rtlCol="0">
            <a:spAutoFit/>
          </a:bodyPr>
          <a:lstStyle/>
          <a:p>
            <a:r>
              <a:rPr lang="en-US" sz="1400" b="1"/>
              <a:t>0.0.0.0/0 → IGW</a:t>
            </a:r>
          </a:p>
        </p:txBody>
      </p:sp>
      <p:pic>
        <p:nvPicPr>
          <p:cNvPr id="89" name="Graphic 19">
            <a:extLst>
              <a:ext uri="{FF2B5EF4-FFF2-40B4-BE49-F238E27FC236}">
                <a16:creationId xmlns:a16="http://schemas.microsoft.com/office/drawing/2014/main" id="{12447417-3FFF-4C6A-BA36-C9C9130C409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508606" y="14361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TextBox 89">
            <a:extLst>
              <a:ext uri="{FF2B5EF4-FFF2-40B4-BE49-F238E27FC236}">
                <a16:creationId xmlns:a16="http://schemas.microsoft.com/office/drawing/2014/main" id="{2B0C85EE-7D36-47B0-A7D7-1C92CB6B905C}"/>
              </a:ext>
            </a:extLst>
          </p:cNvPr>
          <p:cNvSpPr txBox="1"/>
          <p:nvPr/>
        </p:nvSpPr>
        <p:spPr>
          <a:xfrm>
            <a:off x="4523714" y="3069638"/>
            <a:ext cx="1500026" cy="307777"/>
          </a:xfrm>
          <a:prstGeom prst="rect">
            <a:avLst/>
          </a:prstGeom>
          <a:noFill/>
        </p:spPr>
        <p:txBody>
          <a:bodyPr wrap="none" rtlCol="0">
            <a:spAutoFit/>
          </a:bodyPr>
          <a:lstStyle/>
          <a:p>
            <a:r>
              <a:rPr lang="en-US" sz="1400" b="1"/>
              <a:t>0.0.0.0/0 → NGW</a:t>
            </a:r>
          </a:p>
        </p:txBody>
      </p:sp>
      <p:cxnSp>
        <p:nvCxnSpPr>
          <p:cNvPr id="92" name="Straight Connector 91">
            <a:extLst>
              <a:ext uri="{FF2B5EF4-FFF2-40B4-BE49-F238E27FC236}">
                <a16:creationId xmlns:a16="http://schemas.microsoft.com/office/drawing/2014/main" id="{B18953CA-E0C2-47DC-953C-E243F71C7042}"/>
              </a:ext>
            </a:extLst>
          </p:cNvPr>
          <p:cNvCxnSpPr>
            <a:cxnSpLocks/>
          </p:cNvCxnSpPr>
          <p:nvPr/>
        </p:nvCxnSpPr>
        <p:spPr>
          <a:xfrm>
            <a:off x="6376701" y="2403015"/>
            <a:ext cx="575242" cy="502714"/>
          </a:xfrm>
          <a:prstGeom prst="line">
            <a:avLst/>
          </a:prstGeom>
          <a:ln>
            <a:prstDash val="lgDash"/>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93" name="Graphic 13">
            <a:extLst>
              <a:ext uri="{FF2B5EF4-FFF2-40B4-BE49-F238E27FC236}">
                <a16:creationId xmlns:a16="http://schemas.microsoft.com/office/drawing/2014/main" id="{D07D2074-2DC7-4D2A-A564-3BFBA29747D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35856" y="2454422"/>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 name="TextBox 14">
            <a:extLst>
              <a:ext uri="{FF2B5EF4-FFF2-40B4-BE49-F238E27FC236}">
                <a16:creationId xmlns:a16="http://schemas.microsoft.com/office/drawing/2014/main" id="{5CE9E416-B3F4-4DB6-8CAF-E08CF95A2CAF}"/>
              </a:ext>
            </a:extLst>
          </p:cNvPr>
          <p:cNvSpPr txBox="1">
            <a:spLocks noChangeArrowheads="1"/>
          </p:cNvSpPr>
          <p:nvPr/>
        </p:nvSpPr>
        <p:spPr bwMode="auto">
          <a:xfrm>
            <a:off x="6909494" y="2235609"/>
            <a:ext cx="163758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b="1">
                <a:solidFill>
                  <a:srgbClr val="232F3E"/>
                </a:solidFill>
                <a:latin typeface="Arial" panose="020B0604020202020204" pitchFamily="34" charset="0"/>
                <a:cs typeface="Arial" panose="020B0604020202020204" pitchFamily="34" charset="0"/>
              </a:rPr>
              <a:t>NAT Gateway (NGW)</a:t>
            </a:r>
          </a:p>
        </p:txBody>
      </p:sp>
      <p:pic>
        <p:nvPicPr>
          <p:cNvPr id="96" name="Graphic 12">
            <a:extLst>
              <a:ext uri="{FF2B5EF4-FFF2-40B4-BE49-F238E27FC236}">
                <a16:creationId xmlns:a16="http://schemas.microsoft.com/office/drawing/2014/main" id="{E2690DB1-536F-4705-857C-5158163DF5A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490810" y="498667"/>
            <a:ext cx="1140309" cy="1140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 name="TextBox 29">
            <a:extLst>
              <a:ext uri="{FF2B5EF4-FFF2-40B4-BE49-F238E27FC236}">
                <a16:creationId xmlns:a16="http://schemas.microsoft.com/office/drawing/2014/main" id="{C7E06298-70D1-4B01-AB7B-89792E6BFA6D}"/>
              </a:ext>
            </a:extLst>
          </p:cNvPr>
          <p:cNvSpPr txBox="1">
            <a:spLocks noChangeArrowheads="1"/>
          </p:cNvSpPr>
          <p:nvPr/>
        </p:nvSpPr>
        <p:spPr bwMode="auto">
          <a:xfrm>
            <a:off x="10497976" y="1387577"/>
            <a:ext cx="10731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solidFill>
                  <a:srgbClr val="000000"/>
                </a:solidFill>
                <a:latin typeface="Arial" panose="020B0604020202020204" pitchFamily="34" charset="0"/>
                <a:cs typeface="Arial" panose="020B0604020202020204" pitchFamily="34" charset="0"/>
              </a:rPr>
              <a:t>Internet</a:t>
            </a:r>
          </a:p>
        </p:txBody>
      </p:sp>
      <p:sp>
        <p:nvSpPr>
          <p:cNvPr id="98" name="TextBox 18">
            <a:extLst>
              <a:ext uri="{FF2B5EF4-FFF2-40B4-BE49-F238E27FC236}">
                <a16:creationId xmlns:a16="http://schemas.microsoft.com/office/drawing/2014/main" id="{F48388F5-414D-4FEE-95E4-8D41877B71C3}"/>
              </a:ext>
            </a:extLst>
          </p:cNvPr>
          <p:cNvSpPr txBox="1">
            <a:spLocks noChangeArrowheads="1"/>
          </p:cNvSpPr>
          <p:nvPr/>
        </p:nvSpPr>
        <p:spPr bwMode="auto">
          <a:xfrm>
            <a:off x="7834515" y="1526545"/>
            <a:ext cx="176847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b="1">
                <a:latin typeface="Arial" panose="020B0604020202020204" pitchFamily="34" charset="0"/>
                <a:cs typeface="Arial" panose="020B0604020202020204" pitchFamily="34" charset="0"/>
              </a:rPr>
              <a:t>Internet gateway (IGW)</a:t>
            </a:r>
          </a:p>
        </p:txBody>
      </p:sp>
      <p:sp>
        <p:nvSpPr>
          <p:cNvPr id="102" name="TextBox 101">
            <a:extLst>
              <a:ext uri="{FF2B5EF4-FFF2-40B4-BE49-F238E27FC236}">
                <a16:creationId xmlns:a16="http://schemas.microsoft.com/office/drawing/2014/main" id="{40F8C3D6-C74C-4B34-A2AE-B72A0C2D08BE}"/>
              </a:ext>
            </a:extLst>
          </p:cNvPr>
          <p:cNvSpPr txBox="1"/>
          <p:nvPr/>
        </p:nvSpPr>
        <p:spPr>
          <a:xfrm>
            <a:off x="9892736" y="4193840"/>
            <a:ext cx="2122251" cy="646331"/>
          </a:xfrm>
          <a:prstGeom prst="rect">
            <a:avLst/>
          </a:prstGeom>
          <a:noFill/>
        </p:spPr>
        <p:txBody>
          <a:bodyPr wrap="square" rtlCol="0">
            <a:spAutoFit/>
          </a:bodyPr>
          <a:lstStyle/>
          <a:p>
            <a:r>
              <a:rPr lang="en-US"/>
              <a:t>Can have many route tables per VPC</a:t>
            </a:r>
          </a:p>
        </p:txBody>
      </p:sp>
      <p:sp>
        <p:nvSpPr>
          <p:cNvPr id="103" name="TextBox 102">
            <a:extLst>
              <a:ext uri="{FF2B5EF4-FFF2-40B4-BE49-F238E27FC236}">
                <a16:creationId xmlns:a16="http://schemas.microsoft.com/office/drawing/2014/main" id="{9928E867-6494-48D6-BE3D-CB846E56FB89}"/>
              </a:ext>
            </a:extLst>
          </p:cNvPr>
          <p:cNvSpPr txBox="1"/>
          <p:nvPr/>
        </p:nvSpPr>
        <p:spPr>
          <a:xfrm>
            <a:off x="9889615" y="5080555"/>
            <a:ext cx="2122251" cy="923330"/>
          </a:xfrm>
          <a:prstGeom prst="rect">
            <a:avLst/>
          </a:prstGeom>
          <a:noFill/>
        </p:spPr>
        <p:txBody>
          <a:bodyPr wrap="square" rtlCol="0">
            <a:spAutoFit/>
          </a:bodyPr>
          <a:lstStyle/>
          <a:p>
            <a:r>
              <a:rPr lang="en-US"/>
              <a:t>A subnet can be associated to only one route table</a:t>
            </a:r>
          </a:p>
        </p:txBody>
      </p:sp>
      <p:grpSp>
        <p:nvGrpSpPr>
          <p:cNvPr id="104" name="Group 103">
            <a:extLst>
              <a:ext uri="{FF2B5EF4-FFF2-40B4-BE49-F238E27FC236}">
                <a16:creationId xmlns:a16="http://schemas.microsoft.com/office/drawing/2014/main" id="{4BED5A90-FA2A-44D9-B508-CDC703168619}"/>
              </a:ext>
            </a:extLst>
          </p:cNvPr>
          <p:cNvGrpSpPr/>
          <p:nvPr/>
        </p:nvGrpSpPr>
        <p:grpSpPr>
          <a:xfrm>
            <a:off x="7721065" y="2770901"/>
            <a:ext cx="1767152" cy="706980"/>
            <a:chOff x="3398814" y="4744011"/>
            <a:chExt cx="1767152" cy="706980"/>
          </a:xfrm>
        </p:grpSpPr>
        <p:pic>
          <p:nvPicPr>
            <p:cNvPr id="105" name="Graphic 19">
              <a:extLst>
                <a:ext uri="{FF2B5EF4-FFF2-40B4-BE49-F238E27FC236}">
                  <a16:creationId xmlns:a16="http://schemas.microsoft.com/office/drawing/2014/main" id="{B25A85AB-7D58-4FDB-964A-ACA6FC57063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47823" y="4744011"/>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TextBox 20">
              <a:extLst>
                <a:ext uri="{FF2B5EF4-FFF2-40B4-BE49-F238E27FC236}">
                  <a16:creationId xmlns:a16="http://schemas.microsoft.com/office/drawing/2014/main" id="{DCBEC48A-F07C-45AF-AE82-61E73CC1D2B4}"/>
                </a:ext>
              </a:extLst>
            </p:cNvPr>
            <p:cNvSpPr txBox="1">
              <a:spLocks noChangeArrowheads="1"/>
            </p:cNvSpPr>
            <p:nvPr/>
          </p:nvSpPr>
          <p:spPr bwMode="auto">
            <a:xfrm>
              <a:off x="3398814" y="5189381"/>
              <a:ext cx="176715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solidFill>
                    <a:srgbClr val="232F3E"/>
                  </a:solidFill>
                  <a:latin typeface="Arial" panose="020B0604020202020204" pitchFamily="34" charset="0"/>
                  <a:cs typeface="Arial" panose="020B0604020202020204" pitchFamily="34" charset="0"/>
                </a:rPr>
                <a:t>EC2 Instance</a:t>
              </a:r>
            </a:p>
          </p:txBody>
        </p:sp>
      </p:grpSp>
      <p:sp>
        <p:nvSpPr>
          <p:cNvPr id="107" name="Freeform: Shape 106">
            <a:extLst>
              <a:ext uri="{FF2B5EF4-FFF2-40B4-BE49-F238E27FC236}">
                <a16:creationId xmlns:a16="http://schemas.microsoft.com/office/drawing/2014/main" id="{74604D88-80B7-43D2-BE5F-9307B6B6BBBE}"/>
              </a:ext>
            </a:extLst>
          </p:cNvPr>
          <p:cNvSpPr/>
          <p:nvPr/>
        </p:nvSpPr>
        <p:spPr>
          <a:xfrm>
            <a:off x="8793511" y="1459149"/>
            <a:ext cx="1829093" cy="1126328"/>
          </a:xfrm>
          <a:custGeom>
            <a:avLst/>
            <a:gdLst>
              <a:gd name="connsiteX0" fmla="*/ 0 w 1663430"/>
              <a:gd name="connsiteY0" fmla="*/ 1439694 h 1439694"/>
              <a:gd name="connsiteX1" fmla="*/ 525294 w 1663430"/>
              <a:gd name="connsiteY1" fmla="*/ 603115 h 1439694"/>
              <a:gd name="connsiteX2" fmla="*/ 1352145 w 1663430"/>
              <a:gd name="connsiteY2" fmla="*/ 116732 h 1439694"/>
              <a:gd name="connsiteX3" fmla="*/ 1663430 w 1663430"/>
              <a:gd name="connsiteY3" fmla="*/ 0 h 1439694"/>
            </a:gdLst>
            <a:ahLst/>
            <a:cxnLst>
              <a:cxn ang="0">
                <a:pos x="connsiteX0" y="connsiteY0"/>
              </a:cxn>
              <a:cxn ang="0">
                <a:pos x="connsiteX1" y="connsiteY1"/>
              </a:cxn>
              <a:cxn ang="0">
                <a:pos x="connsiteX2" y="connsiteY2"/>
              </a:cxn>
              <a:cxn ang="0">
                <a:pos x="connsiteX3" y="connsiteY3"/>
              </a:cxn>
            </a:cxnLst>
            <a:rect l="l" t="t" r="r" b="b"/>
            <a:pathLst>
              <a:path w="1663430" h="1439694">
                <a:moveTo>
                  <a:pt x="0" y="1439694"/>
                </a:moveTo>
                <a:cubicBezTo>
                  <a:pt x="149968" y="1131651"/>
                  <a:pt x="299936" y="823609"/>
                  <a:pt x="525294" y="603115"/>
                </a:cubicBezTo>
                <a:cubicBezTo>
                  <a:pt x="750652" y="382621"/>
                  <a:pt x="1162456" y="217251"/>
                  <a:pt x="1352145" y="116732"/>
                </a:cubicBezTo>
                <a:cubicBezTo>
                  <a:pt x="1541834" y="16213"/>
                  <a:pt x="1602632" y="8106"/>
                  <a:pt x="1663430" y="0"/>
                </a:cubicBezTo>
              </a:path>
            </a:pathLst>
          </a:custGeom>
          <a:noFill/>
          <a:ln w="38100">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a:extLst>
              <a:ext uri="{FF2B5EF4-FFF2-40B4-BE49-F238E27FC236}">
                <a16:creationId xmlns:a16="http://schemas.microsoft.com/office/drawing/2014/main" id="{83F3DA40-5199-4467-9BEF-F6ED12AD2572}"/>
              </a:ext>
            </a:extLst>
          </p:cNvPr>
          <p:cNvSpPr txBox="1"/>
          <p:nvPr/>
        </p:nvSpPr>
        <p:spPr>
          <a:xfrm>
            <a:off x="9892736" y="2048043"/>
            <a:ext cx="2122251" cy="923330"/>
          </a:xfrm>
          <a:prstGeom prst="rect">
            <a:avLst/>
          </a:prstGeom>
          <a:noFill/>
        </p:spPr>
        <p:txBody>
          <a:bodyPr wrap="square" rtlCol="0">
            <a:spAutoFit/>
          </a:bodyPr>
          <a:lstStyle/>
          <a:p>
            <a:r>
              <a:rPr lang="en-US"/>
              <a:t>The VPC Route table directs traffic to its destination</a:t>
            </a:r>
          </a:p>
        </p:txBody>
      </p:sp>
      <p:sp>
        <p:nvSpPr>
          <p:cNvPr id="109" name="TextBox 108">
            <a:extLst>
              <a:ext uri="{FF2B5EF4-FFF2-40B4-BE49-F238E27FC236}">
                <a16:creationId xmlns:a16="http://schemas.microsoft.com/office/drawing/2014/main" id="{EE02BE02-3E93-45E4-9EA5-6962F1BCCACF}"/>
              </a:ext>
            </a:extLst>
          </p:cNvPr>
          <p:cNvSpPr txBox="1"/>
          <p:nvPr/>
        </p:nvSpPr>
        <p:spPr>
          <a:xfrm>
            <a:off x="8131807" y="2509708"/>
            <a:ext cx="1050288" cy="307777"/>
          </a:xfrm>
          <a:prstGeom prst="rect">
            <a:avLst/>
          </a:prstGeom>
          <a:noFill/>
        </p:spPr>
        <p:txBody>
          <a:bodyPr wrap="none" rtlCol="0">
            <a:spAutoFit/>
          </a:bodyPr>
          <a:lstStyle/>
          <a:p>
            <a:r>
              <a:rPr lang="en-US" sz="1400"/>
              <a:t>32.14.196.7</a:t>
            </a:r>
          </a:p>
        </p:txBody>
      </p:sp>
      <p:sp>
        <p:nvSpPr>
          <p:cNvPr id="110" name="Freeform: Shape 109">
            <a:extLst>
              <a:ext uri="{FF2B5EF4-FFF2-40B4-BE49-F238E27FC236}">
                <a16:creationId xmlns:a16="http://schemas.microsoft.com/office/drawing/2014/main" id="{BB802733-8CDD-4FA1-B8DE-B62A1EAA6E6B}"/>
              </a:ext>
            </a:extLst>
          </p:cNvPr>
          <p:cNvSpPr/>
          <p:nvPr/>
        </p:nvSpPr>
        <p:spPr>
          <a:xfrm>
            <a:off x="7314579" y="1200151"/>
            <a:ext cx="3084289" cy="3206479"/>
          </a:xfrm>
          <a:custGeom>
            <a:avLst/>
            <a:gdLst>
              <a:gd name="connsiteX0" fmla="*/ 564825 w 3084289"/>
              <a:gd name="connsiteY0" fmla="*/ 3054485 h 3054485"/>
              <a:gd name="connsiteX1" fmla="*/ 428638 w 3084289"/>
              <a:gd name="connsiteY1" fmla="*/ 2607012 h 3054485"/>
              <a:gd name="connsiteX2" fmla="*/ 29804 w 3084289"/>
              <a:gd name="connsiteY2" fmla="*/ 2383276 h 3054485"/>
              <a:gd name="connsiteX3" fmla="*/ 127081 w 3084289"/>
              <a:gd name="connsiteY3" fmla="*/ 1566153 h 3054485"/>
              <a:gd name="connsiteX4" fmla="*/ 905293 w 3084289"/>
              <a:gd name="connsiteY4" fmla="*/ 1060315 h 3054485"/>
              <a:gd name="connsiteX5" fmla="*/ 3084289 w 3084289"/>
              <a:gd name="connsiteY5" fmla="*/ 0 h 3054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4289" h="3054485">
                <a:moveTo>
                  <a:pt x="564825" y="3054485"/>
                </a:moveTo>
                <a:cubicBezTo>
                  <a:pt x="541316" y="2886682"/>
                  <a:pt x="517808" y="2718880"/>
                  <a:pt x="428638" y="2607012"/>
                </a:cubicBezTo>
                <a:cubicBezTo>
                  <a:pt x="339468" y="2495144"/>
                  <a:pt x="80063" y="2556752"/>
                  <a:pt x="29804" y="2383276"/>
                </a:cubicBezTo>
                <a:cubicBezTo>
                  <a:pt x="-20455" y="2209800"/>
                  <a:pt x="-18834" y="1786646"/>
                  <a:pt x="127081" y="1566153"/>
                </a:cubicBezTo>
                <a:cubicBezTo>
                  <a:pt x="272996" y="1345660"/>
                  <a:pt x="412425" y="1321340"/>
                  <a:pt x="905293" y="1060315"/>
                </a:cubicBezTo>
                <a:cubicBezTo>
                  <a:pt x="1398161" y="799290"/>
                  <a:pt x="2241225" y="399645"/>
                  <a:pt x="3084289" y="0"/>
                </a:cubicBezTo>
              </a:path>
            </a:pathLst>
          </a:custGeom>
          <a:noFill/>
          <a:ln w="38100">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1" name="Graphic 37">
            <a:extLst>
              <a:ext uri="{FF2B5EF4-FFF2-40B4-BE49-F238E27FC236}">
                <a16:creationId xmlns:a16="http://schemas.microsoft.com/office/drawing/2014/main" id="{7F20BC16-C1F9-4B41-B6D5-E8081041238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55652" y="4305616"/>
            <a:ext cx="273760" cy="273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 name="TextBox 111">
            <a:extLst>
              <a:ext uri="{FF2B5EF4-FFF2-40B4-BE49-F238E27FC236}">
                <a16:creationId xmlns:a16="http://schemas.microsoft.com/office/drawing/2014/main" id="{10D7B874-290C-4C58-91ED-7F2F5948E77E}"/>
              </a:ext>
            </a:extLst>
          </p:cNvPr>
          <p:cNvSpPr txBox="1"/>
          <p:nvPr/>
        </p:nvSpPr>
        <p:spPr>
          <a:xfrm>
            <a:off x="9892736" y="3127244"/>
            <a:ext cx="2299264" cy="923330"/>
          </a:xfrm>
          <a:prstGeom prst="rect">
            <a:avLst/>
          </a:prstGeom>
          <a:noFill/>
        </p:spPr>
        <p:txBody>
          <a:bodyPr wrap="square" rtlCol="0">
            <a:spAutoFit/>
          </a:bodyPr>
          <a:lstStyle/>
          <a:p>
            <a:r>
              <a:rPr lang="en-US" b="1" u="sng"/>
              <a:t>Not dynamic </a:t>
            </a:r>
          </a:p>
          <a:p>
            <a:r>
              <a:rPr lang="en-US"/>
              <a:t>New routes need to be configured *</a:t>
            </a:r>
          </a:p>
        </p:txBody>
      </p:sp>
      <p:sp>
        <p:nvSpPr>
          <p:cNvPr id="113" name="TextBox 112">
            <a:extLst>
              <a:ext uri="{FF2B5EF4-FFF2-40B4-BE49-F238E27FC236}">
                <a16:creationId xmlns:a16="http://schemas.microsoft.com/office/drawing/2014/main" id="{2299A9C9-2734-474C-9088-9B4A8D0F0FB2}"/>
              </a:ext>
            </a:extLst>
          </p:cNvPr>
          <p:cNvSpPr txBox="1"/>
          <p:nvPr/>
        </p:nvSpPr>
        <p:spPr>
          <a:xfrm>
            <a:off x="6975117" y="6121898"/>
            <a:ext cx="2886867" cy="276999"/>
          </a:xfrm>
          <a:prstGeom prst="rect">
            <a:avLst/>
          </a:prstGeom>
          <a:noFill/>
        </p:spPr>
        <p:txBody>
          <a:bodyPr wrap="square" rtlCol="0">
            <a:spAutoFit/>
          </a:bodyPr>
          <a:lstStyle/>
          <a:p>
            <a:r>
              <a:rPr lang="en-US" sz="1200"/>
              <a:t>* Except for propagated routes from a VGW</a:t>
            </a:r>
          </a:p>
        </p:txBody>
      </p:sp>
    </p:spTree>
    <p:custDataLst>
      <p:tags r:id="rId1"/>
    </p:custDataLst>
    <p:extLst>
      <p:ext uri="{BB962C8B-B14F-4D97-AF65-F5344CB8AC3E}">
        <p14:creationId xmlns:p14="http://schemas.microsoft.com/office/powerpoint/2010/main" val="2414353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randombar(horizontal)">
                                      <p:cBhvr>
                                        <p:cTn id="7" dur="500"/>
                                        <p:tgtEl>
                                          <p:spTgt spid="2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randombar(horizontal)">
                                      <p:cBhvr>
                                        <p:cTn id="10" dur="500"/>
                                        <p:tgtEl>
                                          <p:spTgt spid="1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500"/>
                                        <p:tgtEl>
                                          <p:spTgt spid="11"/>
                                        </p:tgtEl>
                                      </p:cBhvr>
                                    </p:animEffect>
                                  </p:childTnLst>
                                </p:cTn>
                              </p:par>
                              <p:par>
                                <p:cTn id="14" presetID="14" presetClass="entr" presetSubtype="1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randombar(horizontal)">
                                      <p:cBhvr>
                                        <p:cTn id="16" dur="500"/>
                                        <p:tgtEl>
                                          <p:spTgt spid="73"/>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randombar(horizontal)">
                                      <p:cBhvr>
                                        <p:cTn id="19" dur="500"/>
                                        <p:tgtEl>
                                          <p:spTgt spid="23"/>
                                        </p:tgtEl>
                                      </p:cBhvr>
                                    </p:animEffect>
                                  </p:childTnLst>
                                </p:cTn>
                              </p:par>
                              <p:par>
                                <p:cTn id="20" presetID="14" presetClass="entr" presetSubtype="1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randombar(horizontal)">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89"/>
                                        </p:tgtEl>
                                        <p:attrNameLst>
                                          <p:attrName>style.visibility</p:attrName>
                                        </p:attrNameLst>
                                      </p:cBhvr>
                                      <p:to>
                                        <p:strVal val="visible"/>
                                      </p:to>
                                    </p:set>
                                    <p:animEffect transition="in" filter="randombar(horizontal)">
                                      <p:cBhvr>
                                        <p:cTn id="27" dur="500"/>
                                        <p:tgtEl>
                                          <p:spTgt spid="89"/>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84"/>
                                        </p:tgtEl>
                                        <p:attrNameLst>
                                          <p:attrName>style.visibility</p:attrName>
                                        </p:attrNameLst>
                                      </p:cBhvr>
                                      <p:to>
                                        <p:strVal val="visible"/>
                                      </p:to>
                                    </p:set>
                                    <p:animEffect transition="in" filter="randombar(horizontal)">
                                      <p:cBhvr>
                                        <p:cTn id="30" dur="500"/>
                                        <p:tgtEl>
                                          <p:spTgt spid="84"/>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88"/>
                                        </p:tgtEl>
                                        <p:attrNameLst>
                                          <p:attrName>style.visibility</p:attrName>
                                        </p:attrNameLst>
                                      </p:cBhvr>
                                      <p:to>
                                        <p:strVal val="visible"/>
                                      </p:to>
                                    </p:set>
                                    <p:animEffect transition="in" filter="randombar(horizontal)">
                                      <p:cBhvr>
                                        <p:cTn id="33" dur="500"/>
                                        <p:tgtEl>
                                          <p:spTgt spid="88"/>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87"/>
                                        </p:tgtEl>
                                        <p:attrNameLst>
                                          <p:attrName>style.visibility</p:attrName>
                                        </p:attrNameLst>
                                      </p:cBhvr>
                                      <p:to>
                                        <p:strVal val="visible"/>
                                      </p:to>
                                    </p:set>
                                    <p:animEffect transition="in" filter="randombar(horizontal)">
                                      <p:cBhvr>
                                        <p:cTn id="36" dur="500"/>
                                        <p:tgtEl>
                                          <p:spTgt spid="87"/>
                                        </p:tgtEl>
                                      </p:cBhvr>
                                    </p:animEffect>
                                  </p:childTnLst>
                                </p:cTn>
                              </p:par>
                              <p:par>
                                <p:cTn id="37" presetID="14" presetClass="entr" presetSubtype="10" fill="hold" nodeType="withEffect">
                                  <p:stCondLst>
                                    <p:cond delay="0"/>
                                  </p:stCondLst>
                                  <p:childTnLst>
                                    <p:set>
                                      <p:cBhvr>
                                        <p:cTn id="38" dur="1" fill="hold">
                                          <p:stCondLst>
                                            <p:cond delay="0"/>
                                          </p:stCondLst>
                                        </p:cTn>
                                        <p:tgtEl>
                                          <p:spTgt spid="85"/>
                                        </p:tgtEl>
                                        <p:attrNameLst>
                                          <p:attrName>style.visibility</p:attrName>
                                        </p:attrNameLst>
                                      </p:cBhvr>
                                      <p:to>
                                        <p:strVal val="visible"/>
                                      </p:to>
                                    </p:set>
                                    <p:animEffect transition="in" filter="randombar(horizontal)">
                                      <p:cBhvr>
                                        <p:cTn id="39" dur="500"/>
                                        <p:tgtEl>
                                          <p:spTgt spid="85"/>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86"/>
                                        </p:tgtEl>
                                        <p:attrNameLst>
                                          <p:attrName>style.visibility</p:attrName>
                                        </p:attrNameLst>
                                      </p:cBhvr>
                                      <p:to>
                                        <p:strVal val="visible"/>
                                      </p:to>
                                    </p:set>
                                    <p:animEffect transition="in" filter="randombar(horizontal)">
                                      <p:cBhvr>
                                        <p:cTn id="42" dur="500"/>
                                        <p:tgtEl>
                                          <p:spTgt spid="86"/>
                                        </p:tgtEl>
                                      </p:cBhvr>
                                    </p:animEffect>
                                  </p:childTnLst>
                                </p:cTn>
                              </p:par>
                              <p:par>
                                <p:cTn id="43" presetID="14" presetClass="entr" presetSubtype="10" fill="hold" nodeType="withEffect">
                                  <p:stCondLst>
                                    <p:cond delay="0"/>
                                  </p:stCondLst>
                                  <p:childTnLst>
                                    <p:set>
                                      <p:cBhvr>
                                        <p:cTn id="44" dur="1" fill="hold">
                                          <p:stCondLst>
                                            <p:cond delay="0"/>
                                          </p:stCondLst>
                                        </p:cTn>
                                        <p:tgtEl>
                                          <p:spTgt spid="92"/>
                                        </p:tgtEl>
                                        <p:attrNameLst>
                                          <p:attrName>style.visibility</p:attrName>
                                        </p:attrNameLst>
                                      </p:cBhvr>
                                      <p:to>
                                        <p:strVal val="visible"/>
                                      </p:to>
                                    </p:set>
                                    <p:animEffect transition="in" filter="randombar(horizontal)">
                                      <p:cBhvr>
                                        <p:cTn id="45" dur="500"/>
                                        <p:tgtEl>
                                          <p:spTgt spid="92"/>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98"/>
                                        </p:tgtEl>
                                        <p:attrNameLst>
                                          <p:attrName>style.visibility</p:attrName>
                                        </p:attrNameLst>
                                      </p:cBhvr>
                                      <p:to>
                                        <p:strVal val="visible"/>
                                      </p:to>
                                    </p:set>
                                    <p:animEffect transition="in" filter="randombar(horizontal)">
                                      <p:cBhvr>
                                        <p:cTn id="48" dur="500"/>
                                        <p:tgtEl>
                                          <p:spTgt spid="98"/>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107"/>
                                        </p:tgtEl>
                                        <p:attrNameLst>
                                          <p:attrName>style.visibility</p:attrName>
                                        </p:attrNameLst>
                                      </p:cBhvr>
                                      <p:to>
                                        <p:strVal val="visible"/>
                                      </p:to>
                                    </p:set>
                                    <p:animEffect transition="in" filter="randombar(horizontal)">
                                      <p:cBhvr>
                                        <p:cTn id="53" dur="500"/>
                                        <p:tgtEl>
                                          <p:spTgt spid="107"/>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nodeType="clickEffect">
                                  <p:stCondLst>
                                    <p:cond delay="0"/>
                                  </p:stCondLst>
                                  <p:childTnLst>
                                    <p:set>
                                      <p:cBhvr>
                                        <p:cTn id="57" dur="1" fill="hold">
                                          <p:stCondLst>
                                            <p:cond delay="0"/>
                                          </p:stCondLst>
                                        </p:cTn>
                                        <p:tgtEl>
                                          <p:spTgt spid="93"/>
                                        </p:tgtEl>
                                        <p:attrNameLst>
                                          <p:attrName>style.visibility</p:attrName>
                                        </p:attrNameLst>
                                      </p:cBhvr>
                                      <p:to>
                                        <p:strVal val="visible"/>
                                      </p:to>
                                    </p:set>
                                    <p:animEffect transition="in" filter="randombar(horizontal)">
                                      <p:cBhvr>
                                        <p:cTn id="58" dur="500"/>
                                        <p:tgtEl>
                                          <p:spTgt spid="93"/>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94"/>
                                        </p:tgtEl>
                                        <p:attrNameLst>
                                          <p:attrName>style.visibility</p:attrName>
                                        </p:attrNameLst>
                                      </p:cBhvr>
                                      <p:to>
                                        <p:strVal val="visible"/>
                                      </p:to>
                                    </p:set>
                                    <p:animEffect transition="in" filter="randombar(horizontal)">
                                      <p:cBhvr>
                                        <p:cTn id="61" dur="500"/>
                                        <p:tgtEl>
                                          <p:spTgt spid="94"/>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74"/>
                                        </p:tgtEl>
                                        <p:attrNameLst>
                                          <p:attrName>style.visibility</p:attrName>
                                        </p:attrNameLst>
                                      </p:cBhvr>
                                      <p:to>
                                        <p:strVal val="visible"/>
                                      </p:to>
                                    </p:set>
                                    <p:animEffect transition="in" filter="randombar(horizontal)">
                                      <p:cBhvr>
                                        <p:cTn id="64" dur="500"/>
                                        <p:tgtEl>
                                          <p:spTgt spid="74"/>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90"/>
                                        </p:tgtEl>
                                        <p:attrNameLst>
                                          <p:attrName>style.visibility</p:attrName>
                                        </p:attrNameLst>
                                      </p:cBhvr>
                                      <p:to>
                                        <p:strVal val="visible"/>
                                      </p:to>
                                    </p:set>
                                    <p:animEffect transition="in" filter="randombar(horizontal)">
                                      <p:cBhvr>
                                        <p:cTn id="67" dur="500"/>
                                        <p:tgtEl>
                                          <p:spTgt spid="90"/>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76"/>
                                        </p:tgtEl>
                                        <p:attrNameLst>
                                          <p:attrName>style.visibility</p:attrName>
                                        </p:attrNameLst>
                                      </p:cBhvr>
                                      <p:to>
                                        <p:strVal val="visible"/>
                                      </p:to>
                                    </p:set>
                                    <p:animEffect transition="in" filter="randombar(horizontal)">
                                      <p:cBhvr>
                                        <p:cTn id="70" dur="500"/>
                                        <p:tgtEl>
                                          <p:spTgt spid="76"/>
                                        </p:tgtEl>
                                      </p:cBhvr>
                                    </p:animEffect>
                                  </p:childTnLst>
                                </p:cTn>
                              </p:par>
                              <p:par>
                                <p:cTn id="71" presetID="14" presetClass="entr" presetSubtype="10" fill="hold" nodeType="withEffect">
                                  <p:stCondLst>
                                    <p:cond delay="0"/>
                                  </p:stCondLst>
                                  <p:childTnLst>
                                    <p:set>
                                      <p:cBhvr>
                                        <p:cTn id="72" dur="1" fill="hold">
                                          <p:stCondLst>
                                            <p:cond delay="0"/>
                                          </p:stCondLst>
                                        </p:cTn>
                                        <p:tgtEl>
                                          <p:spTgt spid="75"/>
                                        </p:tgtEl>
                                        <p:attrNameLst>
                                          <p:attrName>style.visibility</p:attrName>
                                        </p:attrNameLst>
                                      </p:cBhvr>
                                      <p:to>
                                        <p:strVal val="visible"/>
                                      </p:to>
                                    </p:set>
                                    <p:animEffect transition="in" filter="randombar(horizontal)">
                                      <p:cBhvr>
                                        <p:cTn id="73" dur="500"/>
                                        <p:tgtEl>
                                          <p:spTgt spid="75"/>
                                        </p:tgtEl>
                                      </p:cBhvr>
                                    </p:animEffect>
                                  </p:childTnLst>
                                </p:cTn>
                              </p:par>
                              <p:par>
                                <p:cTn id="74" presetID="14" presetClass="entr" presetSubtype="10" fill="hold" nodeType="withEffect">
                                  <p:stCondLst>
                                    <p:cond delay="0"/>
                                  </p:stCondLst>
                                  <p:childTnLst>
                                    <p:set>
                                      <p:cBhvr>
                                        <p:cTn id="75" dur="1" fill="hold">
                                          <p:stCondLst>
                                            <p:cond delay="0"/>
                                          </p:stCondLst>
                                        </p:cTn>
                                        <p:tgtEl>
                                          <p:spTgt spid="42"/>
                                        </p:tgtEl>
                                        <p:attrNameLst>
                                          <p:attrName>style.visibility</p:attrName>
                                        </p:attrNameLst>
                                      </p:cBhvr>
                                      <p:to>
                                        <p:strVal val="visible"/>
                                      </p:to>
                                    </p:set>
                                    <p:animEffect transition="in" filter="randombar(horizontal)">
                                      <p:cBhvr>
                                        <p:cTn id="76" dur="500"/>
                                        <p:tgtEl>
                                          <p:spTgt spid="42"/>
                                        </p:tgtEl>
                                      </p:cBhvr>
                                    </p:animEffect>
                                  </p:childTnLst>
                                </p:cTn>
                              </p:par>
                              <p:par>
                                <p:cTn id="77" presetID="14" presetClass="entr" presetSubtype="10" fill="hold" grpId="0" nodeType="withEffect">
                                  <p:stCondLst>
                                    <p:cond delay="0"/>
                                  </p:stCondLst>
                                  <p:childTnLst>
                                    <p:set>
                                      <p:cBhvr>
                                        <p:cTn id="78" dur="1" fill="hold">
                                          <p:stCondLst>
                                            <p:cond delay="0"/>
                                          </p:stCondLst>
                                        </p:cTn>
                                        <p:tgtEl>
                                          <p:spTgt spid="77"/>
                                        </p:tgtEl>
                                        <p:attrNameLst>
                                          <p:attrName>style.visibility</p:attrName>
                                        </p:attrNameLst>
                                      </p:cBhvr>
                                      <p:to>
                                        <p:strVal val="visible"/>
                                      </p:to>
                                    </p:set>
                                    <p:animEffect transition="in" filter="randombar(horizontal)">
                                      <p:cBhvr>
                                        <p:cTn id="79" dur="500"/>
                                        <p:tgtEl>
                                          <p:spTgt spid="77"/>
                                        </p:tgtEl>
                                      </p:cBhvr>
                                    </p:animEffect>
                                  </p:childTnLst>
                                </p:cTn>
                              </p:par>
                            </p:childTnLst>
                          </p:cTn>
                        </p:par>
                      </p:childTnLst>
                    </p:cTn>
                  </p:par>
                  <p:par>
                    <p:cTn id="80" fill="hold">
                      <p:stCondLst>
                        <p:cond delay="indefinite"/>
                      </p:stCondLst>
                      <p:childTnLst>
                        <p:par>
                          <p:cTn id="81" fill="hold">
                            <p:stCondLst>
                              <p:cond delay="0"/>
                            </p:stCondLst>
                            <p:childTnLst>
                              <p:par>
                                <p:cTn id="82" presetID="14" presetClass="entr" presetSubtype="10" fill="hold" grpId="0" nodeType="clickEffect">
                                  <p:stCondLst>
                                    <p:cond delay="0"/>
                                  </p:stCondLst>
                                  <p:childTnLst>
                                    <p:set>
                                      <p:cBhvr>
                                        <p:cTn id="83" dur="1" fill="hold">
                                          <p:stCondLst>
                                            <p:cond delay="0"/>
                                          </p:stCondLst>
                                        </p:cTn>
                                        <p:tgtEl>
                                          <p:spTgt spid="110"/>
                                        </p:tgtEl>
                                        <p:attrNameLst>
                                          <p:attrName>style.visibility</p:attrName>
                                        </p:attrNameLst>
                                      </p:cBhvr>
                                      <p:to>
                                        <p:strVal val="visible"/>
                                      </p:to>
                                    </p:set>
                                    <p:animEffect transition="in" filter="randombar(horizontal)">
                                      <p:cBhvr>
                                        <p:cTn id="84" dur="500"/>
                                        <p:tgtEl>
                                          <p:spTgt spid="110"/>
                                        </p:tgtEl>
                                      </p:cBhvr>
                                    </p:animEffect>
                                  </p:childTnLst>
                                </p:cTn>
                              </p:par>
                            </p:childTnLst>
                          </p:cTn>
                        </p:par>
                      </p:childTnLst>
                    </p:cTn>
                  </p:par>
                  <p:par>
                    <p:cTn id="85" fill="hold">
                      <p:stCondLst>
                        <p:cond delay="indefinite"/>
                      </p:stCondLst>
                      <p:childTnLst>
                        <p:par>
                          <p:cTn id="86" fill="hold">
                            <p:stCondLst>
                              <p:cond delay="0"/>
                            </p:stCondLst>
                            <p:childTnLst>
                              <p:par>
                                <p:cTn id="87" presetID="14" presetClass="entr" presetSubtype="10" fill="hold" grpId="0" nodeType="click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randombar(horizontal)">
                                      <p:cBhvr>
                                        <p:cTn id="89" dur="500"/>
                                        <p:tgtEl>
                                          <p:spTgt spid="44"/>
                                        </p:tgtEl>
                                      </p:cBhvr>
                                    </p:animEffect>
                                  </p:childTnLst>
                                </p:cTn>
                              </p:par>
                              <p:par>
                                <p:cTn id="90" presetID="14" presetClass="entr" presetSubtype="10" fill="hold" grpId="0" nodeType="withEffect">
                                  <p:stCondLst>
                                    <p:cond delay="0"/>
                                  </p:stCondLst>
                                  <p:childTnLst>
                                    <p:set>
                                      <p:cBhvr>
                                        <p:cTn id="91" dur="1" fill="hold">
                                          <p:stCondLst>
                                            <p:cond delay="0"/>
                                          </p:stCondLst>
                                        </p:cTn>
                                        <p:tgtEl>
                                          <p:spTgt spid="78"/>
                                        </p:tgtEl>
                                        <p:attrNameLst>
                                          <p:attrName>style.visibility</p:attrName>
                                        </p:attrNameLst>
                                      </p:cBhvr>
                                      <p:to>
                                        <p:strVal val="visible"/>
                                      </p:to>
                                    </p:set>
                                    <p:animEffect transition="in" filter="randombar(horizontal)">
                                      <p:cBhvr>
                                        <p:cTn id="92"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1" grpId="0"/>
      <p:bldP spid="23" grpId="0"/>
      <p:bldP spid="24" grpId="0" animBg="1"/>
      <p:bldP spid="74" grpId="0" animBg="1"/>
      <p:bldP spid="76" grpId="0"/>
      <p:bldP spid="77" grpId="0"/>
      <p:bldP spid="78" grpId="0"/>
      <p:bldP spid="44" grpId="0" animBg="1"/>
      <p:bldP spid="84" grpId="0" animBg="1"/>
      <p:bldP spid="86" grpId="0"/>
      <p:bldP spid="87" grpId="0"/>
      <p:bldP spid="88" grpId="0"/>
      <p:bldP spid="90" grpId="0"/>
      <p:bldP spid="94" grpId="0"/>
      <p:bldP spid="98" grpId="0"/>
      <p:bldP spid="107" grpId="0" animBg="1"/>
      <p:bldP spid="1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D1ED78-DA0F-4A0B-A310-095408F0925B}"/>
              </a:ext>
            </a:extLst>
          </p:cNvPr>
          <p:cNvSpPr/>
          <p:nvPr/>
        </p:nvSpPr>
        <p:spPr>
          <a:xfrm>
            <a:off x="891530" y="1047608"/>
            <a:ext cx="6076950" cy="4902740"/>
          </a:xfrm>
          <a:prstGeom prst="rect">
            <a:avLst/>
          </a:prstGeom>
          <a:noFill/>
          <a:ln w="28575">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ln w="0"/>
                <a:solidFill>
                  <a:srgbClr val="1E8900"/>
                </a:solidFill>
                <a:latin typeface="Arial" panose="020B0604020202020204" pitchFamily="34" charset="0"/>
                <a:cs typeface="Arial" panose="020B0604020202020204" pitchFamily="34" charset="0"/>
              </a:rPr>
              <a:t>VPC</a:t>
            </a:r>
          </a:p>
        </p:txBody>
      </p:sp>
      <p:sp>
        <p:nvSpPr>
          <p:cNvPr id="27" name="Oval 26">
            <a:extLst>
              <a:ext uri="{FF2B5EF4-FFF2-40B4-BE49-F238E27FC236}">
                <a16:creationId xmlns:a16="http://schemas.microsoft.com/office/drawing/2014/main" id="{2A39B030-0404-4AEB-B8F6-2853193572E6}"/>
              </a:ext>
            </a:extLst>
          </p:cNvPr>
          <p:cNvSpPr/>
          <p:nvPr/>
        </p:nvSpPr>
        <p:spPr>
          <a:xfrm>
            <a:off x="6700800" y="1976456"/>
            <a:ext cx="578680" cy="58773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F7B0751D-A16C-420D-9415-62E27B7401BE}"/>
              </a:ext>
            </a:extLst>
          </p:cNvPr>
          <p:cNvSpPr/>
          <p:nvPr/>
        </p:nvSpPr>
        <p:spPr>
          <a:xfrm>
            <a:off x="4162532" y="1586123"/>
            <a:ext cx="2123829" cy="1560906"/>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a:solidFill>
                  <a:srgbClr val="5B9CD5"/>
                </a:solidFill>
                <a:latin typeface="Arial" panose="020B0604020202020204" pitchFamily="34" charset="0"/>
                <a:cs typeface="Arial" panose="020B0604020202020204" pitchFamily="34" charset="0"/>
              </a:rPr>
              <a:t>Private subnet 1</a:t>
            </a:r>
          </a:p>
        </p:txBody>
      </p:sp>
      <p:sp>
        <p:nvSpPr>
          <p:cNvPr id="2" name="Title 1">
            <a:extLst>
              <a:ext uri="{FF2B5EF4-FFF2-40B4-BE49-F238E27FC236}">
                <a16:creationId xmlns:a16="http://schemas.microsoft.com/office/drawing/2014/main" id="{F16F9FBC-1F69-4909-88BB-EA1BAB1E0C90}"/>
              </a:ext>
            </a:extLst>
          </p:cNvPr>
          <p:cNvSpPr>
            <a:spLocks noGrp="1"/>
          </p:cNvSpPr>
          <p:nvPr>
            <p:ph type="title"/>
          </p:nvPr>
        </p:nvSpPr>
        <p:spPr/>
        <p:txBody>
          <a:bodyPr/>
          <a:lstStyle/>
          <a:p>
            <a:r>
              <a:rPr lang="en-US"/>
              <a:t>Virtual Private Gateways (VGW)</a:t>
            </a:r>
          </a:p>
        </p:txBody>
      </p:sp>
      <p:pic>
        <p:nvPicPr>
          <p:cNvPr id="5" name="Graphic 4">
            <a:extLst>
              <a:ext uri="{FF2B5EF4-FFF2-40B4-BE49-F238E27FC236}">
                <a16:creationId xmlns:a16="http://schemas.microsoft.com/office/drawing/2014/main" id="{1426178E-FAFA-404A-B553-DBEFCB6AFE3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8435" y="1057016"/>
            <a:ext cx="381000" cy="381000"/>
          </a:xfrm>
          <a:prstGeom prst="rect">
            <a:avLst/>
          </a:prstGeom>
        </p:spPr>
      </p:pic>
      <p:sp>
        <p:nvSpPr>
          <p:cNvPr id="8" name="Rectangle 7">
            <a:extLst>
              <a:ext uri="{FF2B5EF4-FFF2-40B4-BE49-F238E27FC236}">
                <a16:creationId xmlns:a16="http://schemas.microsoft.com/office/drawing/2014/main" id="{146DA8EE-EDF9-4B96-9925-FA1831310389}"/>
              </a:ext>
            </a:extLst>
          </p:cNvPr>
          <p:cNvSpPr/>
          <p:nvPr/>
        </p:nvSpPr>
        <p:spPr>
          <a:xfrm>
            <a:off x="3833671" y="1148533"/>
            <a:ext cx="2790036" cy="2177264"/>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a:solidFill>
                  <a:srgbClr val="5B9CD5"/>
                </a:solidFill>
                <a:latin typeface="Arial" panose="020B0604020202020204" pitchFamily="34" charset="0"/>
                <a:cs typeface="Arial" panose="020B0604020202020204" pitchFamily="34" charset="0"/>
              </a:rPr>
              <a:t>Availability Zone 1</a:t>
            </a:r>
          </a:p>
        </p:txBody>
      </p:sp>
      <p:sp>
        <p:nvSpPr>
          <p:cNvPr id="14" name="Rectangle 13">
            <a:extLst>
              <a:ext uri="{FF2B5EF4-FFF2-40B4-BE49-F238E27FC236}">
                <a16:creationId xmlns:a16="http://schemas.microsoft.com/office/drawing/2014/main" id="{5D42ACEE-3721-4C36-A81A-3672D2901D5C}"/>
              </a:ext>
            </a:extLst>
          </p:cNvPr>
          <p:cNvSpPr/>
          <p:nvPr/>
        </p:nvSpPr>
        <p:spPr>
          <a:xfrm>
            <a:off x="4173680" y="4102084"/>
            <a:ext cx="2123829" cy="1560906"/>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a:solidFill>
                  <a:srgbClr val="5B9CD5"/>
                </a:solidFill>
                <a:latin typeface="Arial" panose="020B0604020202020204" pitchFamily="34" charset="0"/>
                <a:cs typeface="Arial" panose="020B0604020202020204" pitchFamily="34" charset="0"/>
              </a:rPr>
              <a:t>Private subnet 2</a:t>
            </a:r>
          </a:p>
        </p:txBody>
      </p:sp>
      <p:pic>
        <p:nvPicPr>
          <p:cNvPr id="15" name="Graphic 14">
            <a:extLst>
              <a:ext uri="{FF2B5EF4-FFF2-40B4-BE49-F238E27FC236}">
                <a16:creationId xmlns:a16="http://schemas.microsoft.com/office/drawing/2014/main" id="{CBB28964-ED43-4D5E-B099-30FF49B554F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75198" y="4107323"/>
            <a:ext cx="268312" cy="268312"/>
          </a:xfrm>
          <a:prstGeom prst="rect">
            <a:avLst/>
          </a:prstGeom>
        </p:spPr>
      </p:pic>
      <p:sp>
        <p:nvSpPr>
          <p:cNvPr id="16" name="TextBox 15">
            <a:extLst>
              <a:ext uri="{FF2B5EF4-FFF2-40B4-BE49-F238E27FC236}">
                <a16:creationId xmlns:a16="http://schemas.microsoft.com/office/drawing/2014/main" id="{B88B1679-7C4D-405A-9D61-7BF5A09E123E}"/>
              </a:ext>
            </a:extLst>
          </p:cNvPr>
          <p:cNvSpPr txBox="1"/>
          <p:nvPr/>
        </p:nvSpPr>
        <p:spPr>
          <a:xfrm>
            <a:off x="4647784" y="5367153"/>
            <a:ext cx="1266693" cy="369332"/>
          </a:xfrm>
          <a:prstGeom prst="rect">
            <a:avLst/>
          </a:prstGeom>
          <a:noFill/>
        </p:spPr>
        <p:txBody>
          <a:bodyPr wrap="none" rtlCol="0">
            <a:spAutoFit/>
          </a:bodyPr>
          <a:lstStyle/>
          <a:p>
            <a:r>
              <a:rPr lang="en-US"/>
              <a:t>10.1.2.0/24</a:t>
            </a:r>
          </a:p>
        </p:txBody>
      </p:sp>
      <p:sp>
        <p:nvSpPr>
          <p:cNvPr id="20" name="TextBox 19">
            <a:extLst>
              <a:ext uri="{FF2B5EF4-FFF2-40B4-BE49-F238E27FC236}">
                <a16:creationId xmlns:a16="http://schemas.microsoft.com/office/drawing/2014/main" id="{B2D80231-5EFB-4BBA-BE15-97AF8DAD885D}"/>
              </a:ext>
            </a:extLst>
          </p:cNvPr>
          <p:cNvSpPr txBox="1"/>
          <p:nvPr/>
        </p:nvSpPr>
        <p:spPr>
          <a:xfrm>
            <a:off x="4629416" y="2839453"/>
            <a:ext cx="1332202" cy="369332"/>
          </a:xfrm>
          <a:prstGeom prst="rect">
            <a:avLst/>
          </a:prstGeom>
          <a:noFill/>
        </p:spPr>
        <p:txBody>
          <a:bodyPr wrap="square" rtlCol="0">
            <a:spAutoFit/>
          </a:bodyPr>
          <a:lstStyle/>
          <a:p>
            <a:r>
              <a:rPr lang="en-US"/>
              <a:t>10.1.2.0/24</a:t>
            </a:r>
          </a:p>
        </p:txBody>
      </p:sp>
      <p:sp>
        <p:nvSpPr>
          <p:cNvPr id="6" name="TextBox 5">
            <a:extLst>
              <a:ext uri="{FF2B5EF4-FFF2-40B4-BE49-F238E27FC236}">
                <a16:creationId xmlns:a16="http://schemas.microsoft.com/office/drawing/2014/main" id="{E6088AE0-4C9E-4AAF-B212-1161A006C310}"/>
              </a:ext>
            </a:extLst>
          </p:cNvPr>
          <p:cNvSpPr txBox="1"/>
          <p:nvPr/>
        </p:nvSpPr>
        <p:spPr>
          <a:xfrm>
            <a:off x="2114575" y="1068684"/>
            <a:ext cx="1266693" cy="369332"/>
          </a:xfrm>
          <a:prstGeom prst="rect">
            <a:avLst/>
          </a:prstGeom>
          <a:solidFill>
            <a:schemeClr val="bg1"/>
          </a:solidFill>
          <a:ln w="38100">
            <a:solidFill>
              <a:schemeClr val="accent5">
                <a:lumMod val="75000"/>
              </a:schemeClr>
            </a:solidFill>
          </a:ln>
        </p:spPr>
        <p:txBody>
          <a:bodyPr wrap="none" rtlCol="0">
            <a:spAutoFit/>
          </a:bodyPr>
          <a:lstStyle/>
          <a:p>
            <a:r>
              <a:rPr lang="en-US"/>
              <a:t>10.1.0.0/16</a:t>
            </a:r>
          </a:p>
        </p:txBody>
      </p:sp>
      <p:sp>
        <p:nvSpPr>
          <p:cNvPr id="74" name="Rectangle 73">
            <a:extLst>
              <a:ext uri="{FF2B5EF4-FFF2-40B4-BE49-F238E27FC236}">
                <a16:creationId xmlns:a16="http://schemas.microsoft.com/office/drawing/2014/main" id="{32AFFF75-F045-4A0E-9248-A6B4832AC7EB}"/>
              </a:ext>
            </a:extLst>
          </p:cNvPr>
          <p:cNvSpPr/>
          <p:nvPr/>
        </p:nvSpPr>
        <p:spPr>
          <a:xfrm>
            <a:off x="1077951" y="2889454"/>
            <a:ext cx="2604486" cy="1319119"/>
          </a:xfrm>
          <a:prstGeom prst="rect">
            <a:avLst/>
          </a:prstGeom>
          <a:solidFill>
            <a:schemeClr val="accent3">
              <a:alpha val="50000"/>
            </a:schemeClr>
          </a:solidFill>
          <a:ln>
            <a:solidFill>
              <a:srgbClr val="0070C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75" name="Graphic 31">
            <a:extLst>
              <a:ext uri="{FF2B5EF4-FFF2-40B4-BE49-F238E27FC236}">
                <a16:creationId xmlns:a16="http://schemas.microsoft.com/office/drawing/2014/main" id="{7C49C592-4D80-4D8F-A26B-BC23D180338A}"/>
              </a:ext>
            </a:extLst>
          </p:cNvPr>
          <p:cNvPicPr>
            <a:picLocks noChangeAspect="1" noChangeArrowheads="1"/>
          </p:cNvPicPr>
          <p:nvPr/>
        </p:nvPicPr>
        <p:blipFill>
          <a:blip r:embed="rId8">
            <a:extLst>
              <a:ext uri="{96DAC541-7B7A-43D3-8B79-37D633B846F1}">
                <asvg:svgBlip xmlns:asvg="http://schemas.microsoft.com/office/drawing/2016/SVG/main" r:embed="rId9"/>
              </a:ext>
            </a:extLst>
          </a:blip>
          <a:srcRect/>
          <a:stretch/>
        </p:blipFill>
        <p:spPr bwMode="auto">
          <a:xfrm>
            <a:off x="2204214" y="373324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TextBox 75">
            <a:extLst>
              <a:ext uri="{FF2B5EF4-FFF2-40B4-BE49-F238E27FC236}">
                <a16:creationId xmlns:a16="http://schemas.microsoft.com/office/drawing/2014/main" id="{99EA5894-43BA-44F4-8AB8-959E32FBEED7}"/>
              </a:ext>
            </a:extLst>
          </p:cNvPr>
          <p:cNvSpPr txBox="1"/>
          <p:nvPr/>
        </p:nvSpPr>
        <p:spPr>
          <a:xfrm>
            <a:off x="1058202" y="3395124"/>
            <a:ext cx="1608261" cy="307777"/>
          </a:xfrm>
          <a:prstGeom prst="rect">
            <a:avLst/>
          </a:prstGeom>
          <a:noFill/>
        </p:spPr>
        <p:txBody>
          <a:bodyPr wrap="none" rtlCol="0">
            <a:spAutoFit/>
          </a:bodyPr>
          <a:lstStyle/>
          <a:p>
            <a:r>
              <a:rPr lang="en-US" sz="1400"/>
              <a:t>10.1.0.0/16 → local</a:t>
            </a:r>
          </a:p>
        </p:txBody>
      </p:sp>
      <p:sp>
        <p:nvSpPr>
          <p:cNvPr id="77" name="TextBox 76">
            <a:extLst>
              <a:ext uri="{FF2B5EF4-FFF2-40B4-BE49-F238E27FC236}">
                <a16:creationId xmlns:a16="http://schemas.microsoft.com/office/drawing/2014/main" id="{C31B7D33-28BA-4CEC-AF36-67FEA6F836EE}"/>
              </a:ext>
            </a:extLst>
          </p:cNvPr>
          <p:cNvSpPr txBox="1"/>
          <p:nvPr/>
        </p:nvSpPr>
        <p:spPr>
          <a:xfrm>
            <a:off x="2004834" y="4191132"/>
            <a:ext cx="731290" cy="307777"/>
          </a:xfrm>
          <a:prstGeom prst="rect">
            <a:avLst/>
          </a:prstGeom>
          <a:noFill/>
        </p:spPr>
        <p:txBody>
          <a:bodyPr wrap="none" rtlCol="0">
            <a:spAutoFit/>
          </a:bodyPr>
          <a:lstStyle/>
          <a:p>
            <a:r>
              <a:rPr lang="en-US" sz="1400"/>
              <a:t>rtb-456</a:t>
            </a:r>
          </a:p>
        </p:txBody>
      </p:sp>
      <p:cxnSp>
        <p:nvCxnSpPr>
          <p:cNvPr id="42" name="Straight Connector 41">
            <a:extLst>
              <a:ext uri="{FF2B5EF4-FFF2-40B4-BE49-F238E27FC236}">
                <a16:creationId xmlns:a16="http://schemas.microsoft.com/office/drawing/2014/main" id="{D4742C13-BE21-4E45-94CD-86E3E426CBD9}"/>
              </a:ext>
            </a:extLst>
          </p:cNvPr>
          <p:cNvCxnSpPr>
            <a:cxnSpLocks/>
          </p:cNvCxnSpPr>
          <p:nvPr/>
        </p:nvCxnSpPr>
        <p:spPr>
          <a:xfrm>
            <a:off x="3580051" y="4097438"/>
            <a:ext cx="605822" cy="365753"/>
          </a:xfrm>
          <a:prstGeom prst="line">
            <a:avLst/>
          </a:prstGeom>
          <a:ln>
            <a:prstDash val="lg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79" name="Group 78">
            <a:extLst>
              <a:ext uri="{FF2B5EF4-FFF2-40B4-BE49-F238E27FC236}">
                <a16:creationId xmlns:a16="http://schemas.microsoft.com/office/drawing/2014/main" id="{0204FB0C-6834-4C9F-AC0D-88DA04248F5B}"/>
              </a:ext>
            </a:extLst>
          </p:cNvPr>
          <p:cNvGrpSpPr/>
          <p:nvPr/>
        </p:nvGrpSpPr>
        <p:grpSpPr>
          <a:xfrm>
            <a:off x="4209047" y="4426502"/>
            <a:ext cx="1767152" cy="706980"/>
            <a:chOff x="3398814" y="4744011"/>
            <a:chExt cx="1767152" cy="706980"/>
          </a:xfrm>
        </p:grpSpPr>
        <p:pic>
          <p:nvPicPr>
            <p:cNvPr id="80" name="Graphic 19">
              <a:extLst>
                <a:ext uri="{FF2B5EF4-FFF2-40B4-BE49-F238E27FC236}">
                  <a16:creationId xmlns:a16="http://schemas.microsoft.com/office/drawing/2014/main" id="{76E55C58-5837-4C11-A7F9-5F0992166C8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47823" y="4744011"/>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20">
              <a:extLst>
                <a:ext uri="{FF2B5EF4-FFF2-40B4-BE49-F238E27FC236}">
                  <a16:creationId xmlns:a16="http://schemas.microsoft.com/office/drawing/2014/main" id="{BE09AC1C-954D-4B5E-9239-D2E54A3129B9}"/>
                </a:ext>
              </a:extLst>
            </p:cNvPr>
            <p:cNvSpPr txBox="1">
              <a:spLocks noChangeArrowheads="1"/>
            </p:cNvSpPr>
            <p:nvPr/>
          </p:nvSpPr>
          <p:spPr bwMode="auto">
            <a:xfrm>
              <a:off x="3398814" y="5189381"/>
              <a:ext cx="176715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solidFill>
                    <a:srgbClr val="232F3E"/>
                  </a:solidFill>
                  <a:latin typeface="Arial" panose="020B0604020202020204" pitchFamily="34" charset="0"/>
                  <a:cs typeface="Arial" panose="020B0604020202020204" pitchFamily="34" charset="0"/>
                </a:rPr>
                <a:t>EC2 Instance</a:t>
              </a:r>
            </a:p>
          </p:txBody>
        </p:sp>
      </p:grpSp>
      <p:sp>
        <p:nvSpPr>
          <p:cNvPr id="90" name="TextBox 89">
            <a:extLst>
              <a:ext uri="{FF2B5EF4-FFF2-40B4-BE49-F238E27FC236}">
                <a16:creationId xmlns:a16="http://schemas.microsoft.com/office/drawing/2014/main" id="{2B0C85EE-7D36-47B0-A7D7-1C92CB6B905C}"/>
              </a:ext>
            </a:extLst>
          </p:cNvPr>
          <p:cNvSpPr txBox="1"/>
          <p:nvPr/>
        </p:nvSpPr>
        <p:spPr>
          <a:xfrm>
            <a:off x="1077950" y="3155854"/>
            <a:ext cx="2712537" cy="307777"/>
          </a:xfrm>
          <a:prstGeom prst="rect">
            <a:avLst/>
          </a:prstGeom>
          <a:noFill/>
        </p:spPr>
        <p:txBody>
          <a:bodyPr wrap="none" rtlCol="0">
            <a:spAutoFit/>
          </a:bodyPr>
          <a:lstStyle/>
          <a:p>
            <a:r>
              <a:rPr lang="en-US" sz="1400" b="1"/>
              <a:t>10.9.0.0/16 → VGW (propagated)</a:t>
            </a:r>
          </a:p>
        </p:txBody>
      </p:sp>
      <p:cxnSp>
        <p:nvCxnSpPr>
          <p:cNvPr id="92" name="Straight Connector 91">
            <a:extLst>
              <a:ext uri="{FF2B5EF4-FFF2-40B4-BE49-F238E27FC236}">
                <a16:creationId xmlns:a16="http://schemas.microsoft.com/office/drawing/2014/main" id="{B18953CA-E0C2-47DC-953C-E243F71C7042}"/>
              </a:ext>
            </a:extLst>
          </p:cNvPr>
          <p:cNvCxnSpPr>
            <a:cxnSpLocks/>
          </p:cNvCxnSpPr>
          <p:nvPr/>
        </p:nvCxnSpPr>
        <p:spPr>
          <a:xfrm flipV="1">
            <a:off x="3580051" y="2854110"/>
            <a:ext cx="605822" cy="145508"/>
          </a:xfrm>
          <a:prstGeom prst="line">
            <a:avLst/>
          </a:prstGeom>
          <a:ln>
            <a:prstDash val="lgDash"/>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96" name="Graphic 12">
            <a:extLst>
              <a:ext uri="{FF2B5EF4-FFF2-40B4-BE49-F238E27FC236}">
                <a16:creationId xmlns:a16="http://schemas.microsoft.com/office/drawing/2014/main" id="{E2690DB1-536F-4705-857C-5158163DF5A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61508" y="2224210"/>
            <a:ext cx="1140309" cy="1140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 name="TextBox 29">
            <a:extLst>
              <a:ext uri="{FF2B5EF4-FFF2-40B4-BE49-F238E27FC236}">
                <a16:creationId xmlns:a16="http://schemas.microsoft.com/office/drawing/2014/main" id="{C7E06298-70D1-4B01-AB7B-89792E6BFA6D}"/>
              </a:ext>
            </a:extLst>
          </p:cNvPr>
          <p:cNvSpPr txBox="1">
            <a:spLocks noChangeArrowheads="1"/>
          </p:cNvSpPr>
          <p:nvPr/>
        </p:nvSpPr>
        <p:spPr bwMode="auto">
          <a:xfrm>
            <a:off x="8531348" y="3089071"/>
            <a:ext cx="10731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solidFill>
                  <a:srgbClr val="000000"/>
                </a:solidFill>
                <a:latin typeface="Arial" panose="020B0604020202020204" pitchFamily="34" charset="0"/>
                <a:cs typeface="Arial" panose="020B0604020202020204" pitchFamily="34" charset="0"/>
              </a:rPr>
              <a:t>Internet</a:t>
            </a:r>
          </a:p>
        </p:txBody>
      </p:sp>
      <p:grpSp>
        <p:nvGrpSpPr>
          <p:cNvPr id="104" name="Group 103">
            <a:extLst>
              <a:ext uri="{FF2B5EF4-FFF2-40B4-BE49-F238E27FC236}">
                <a16:creationId xmlns:a16="http://schemas.microsoft.com/office/drawing/2014/main" id="{4BED5A90-FA2A-44D9-B508-CDC703168619}"/>
              </a:ext>
            </a:extLst>
          </p:cNvPr>
          <p:cNvGrpSpPr/>
          <p:nvPr/>
        </p:nvGrpSpPr>
        <p:grpSpPr>
          <a:xfrm>
            <a:off x="4415492" y="2056435"/>
            <a:ext cx="1767152" cy="706980"/>
            <a:chOff x="3398814" y="4744011"/>
            <a:chExt cx="1767152" cy="706980"/>
          </a:xfrm>
        </p:grpSpPr>
        <p:pic>
          <p:nvPicPr>
            <p:cNvPr id="105" name="Graphic 19">
              <a:extLst>
                <a:ext uri="{FF2B5EF4-FFF2-40B4-BE49-F238E27FC236}">
                  <a16:creationId xmlns:a16="http://schemas.microsoft.com/office/drawing/2014/main" id="{B25A85AB-7D58-4FDB-964A-ACA6FC57063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47823" y="4744011"/>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TextBox 20">
              <a:extLst>
                <a:ext uri="{FF2B5EF4-FFF2-40B4-BE49-F238E27FC236}">
                  <a16:creationId xmlns:a16="http://schemas.microsoft.com/office/drawing/2014/main" id="{DCBEC48A-F07C-45AF-AE82-61E73CC1D2B4}"/>
                </a:ext>
              </a:extLst>
            </p:cNvPr>
            <p:cNvSpPr txBox="1">
              <a:spLocks noChangeArrowheads="1"/>
            </p:cNvSpPr>
            <p:nvPr/>
          </p:nvSpPr>
          <p:spPr bwMode="auto">
            <a:xfrm>
              <a:off x="3398814" y="5189381"/>
              <a:ext cx="176715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solidFill>
                    <a:srgbClr val="232F3E"/>
                  </a:solidFill>
                  <a:latin typeface="Arial" panose="020B0604020202020204" pitchFamily="34" charset="0"/>
                  <a:cs typeface="Arial" panose="020B0604020202020204" pitchFamily="34" charset="0"/>
                </a:rPr>
                <a:t>EC2 Instance</a:t>
              </a:r>
            </a:p>
          </p:txBody>
        </p:sp>
      </p:grpSp>
      <p:sp>
        <p:nvSpPr>
          <p:cNvPr id="108" name="TextBox 107">
            <a:extLst>
              <a:ext uri="{FF2B5EF4-FFF2-40B4-BE49-F238E27FC236}">
                <a16:creationId xmlns:a16="http://schemas.microsoft.com/office/drawing/2014/main" id="{83F3DA40-5199-4467-9BEF-F6ED12AD2572}"/>
              </a:ext>
            </a:extLst>
          </p:cNvPr>
          <p:cNvSpPr txBox="1"/>
          <p:nvPr/>
        </p:nvSpPr>
        <p:spPr>
          <a:xfrm>
            <a:off x="9910621" y="2526335"/>
            <a:ext cx="2122251" cy="646331"/>
          </a:xfrm>
          <a:prstGeom prst="rect">
            <a:avLst/>
          </a:prstGeom>
          <a:noFill/>
        </p:spPr>
        <p:txBody>
          <a:bodyPr wrap="square" rtlCol="0">
            <a:spAutoFit/>
          </a:bodyPr>
          <a:lstStyle/>
          <a:p>
            <a:r>
              <a:rPr lang="en-US"/>
              <a:t>Throughput limited to 1.25 Gbps</a:t>
            </a:r>
          </a:p>
        </p:txBody>
      </p:sp>
      <p:sp>
        <p:nvSpPr>
          <p:cNvPr id="71" name="Rectangle 70">
            <a:extLst>
              <a:ext uri="{FF2B5EF4-FFF2-40B4-BE49-F238E27FC236}">
                <a16:creationId xmlns:a16="http://schemas.microsoft.com/office/drawing/2014/main" id="{C93B64B9-DEE8-4F03-837E-8FE13D2EE99A}"/>
              </a:ext>
            </a:extLst>
          </p:cNvPr>
          <p:cNvSpPr/>
          <p:nvPr/>
        </p:nvSpPr>
        <p:spPr>
          <a:xfrm>
            <a:off x="3833671" y="3731971"/>
            <a:ext cx="2790036" cy="2078422"/>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a:solidFill>
                  <a:srgbClr val="5B9CD5"/>
                </a:solidFill>
                <a:latin typeface="Arial" panose="020B0604020202020204" pitchFamily="34" charset="0"/>
                <a:cs typeface="Arial" panose="020B0604020202020204" pitchFamily="34" charset="0"/>
              </a:rPr>
              <a:t>Availability Zone 2</a:t>
            </a:r>
          </a:p>
        </p:txBody>
      </p:sp>
      <p:pic>
        <p:nvPicPr>
          <p:cNvPr id="72" name="Graphic 14">
            <a:extLst>
              <a:ext uri="{FF2B5EF4-FFF2-40B4-BE49-F238E27FC236}">
                <a16:creationId xmlns:a16="http://schemas.microsoft.com/office/drawing/2014/main" id="{A259EF9B-14CD-4F22-AEC4-C5484ED77D8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00800" y="1976456"/>
            <a:ext cx="587739" cy="587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 name="Rectangle 82">
            <a:extLst>
              <a:ext uri="{FF2B5EF4-FFF2-40B4-BE49-F238E27FC236}">
                <a16:creationId xmlns:a16="http://schemas.microsoft.com/office/drawing/2014/main" id="{9F632D5E-399F-4AAC-9EF3-664B0363D4CB}"/>
              </a:ext>
            </a:extLst>
          </p:cNvPr>
          <p:cNvSpPr/>
          <p:nvPr/>
        </p:nvSpPr>
        <p:spPr>
          <a:xfrm>
            <a:off x="7546828" y="4717437"/>
            <a:ext cx="1943760" cy="1232911"/>
          </a:xfrm>
          <a:prstGeom prst="rect">
            <a:avLst/>
          </a:prstGeom>
          <a:noFill/>
          <a:ln w="12700" cap="flat" cmpd="sng" algn="ctr">
            <a:solidFill>
              <a:srgbClr val="5A6B86"/>
            </a:solidFill>
            <a:prstDash val="solid"/>
            <a:miter lim="800000"/>
          </a:ln>
          <a:effectLst/>
        </p:spPr>
        <p:txBody>
          <a:bodyPr lIns="457200" tIns="9144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u="none" strike="noStrike" kern="0" cap="none" spc="0" normalizeH="0" baseline="0" noProof="0" dirty="0">
                <a:ln>
                  <a:noFill/>
                </a:ln>
                <a:solidFill>
                  <a:srgbClr val="5A6B86"/>
                </a:solidFill>
                <a:effectLst/>
                <a:uLnTx/>
                <a:uFillTx/>
                <a:latin typeface="Open Sans" panose="020B0606030504020204" pitchFamily="34" charset="0"/>
                <a:ea typeface="+mn-ea"/>
                <a:cs typeface="Open Sans" panose="020B0606030504020204" pitchFamily="34" charset="0"/>
              </a:rPr>
              <a:t>On-premises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u="none" strike="noStrike" kern="0" cap="none" spc="0" normalizeH="0" baseline="0" noProof="0" dirty="0">
                <a:ln>
                  <a:noFill/>
                </a:ln>
                <a:solidFill>
                  <a:srgbClr val="5A6B86"/>
                </a:solidFill>
                <a:effectLst/>
                <a:uLnTx/>
                <a:uFillTx/>
                <a:latin typeface="Open Sans" panose="020B0606030504020204" pitchFamily="34" charset="0"/>
                <a:ea typeface="+mn-ea"/>
                <a:cs typeface="Open Sans" panose="020B0606030504020204" pitchFamily="34" charset="0"/>
              </a:rPr>
              <a:t>DC or </a:t>
            </a:r>
            <a:br>
              <a:rPr kumimoji="0" lang="en-US" sz="1200" u="none" strike="noStrike" kern="0" cap="none" spc="0" normalizeH="0" baseline="0" noProof="0" dirty="0">
                <a:ln>
                  <a:noFill/>
                </a:ln>
                <a:solidFill>
                  <a:srgbClr val="5A6B86"/>
                </a:solidFill>
                <a:effectLst/>
                <a:uLnTx/>
                <a:uFillTx/>
                <a:latin typeface="Open Sans" panose="020B0606030504020204" pitchFamily="34" charset="0"/>
                <a:ea typeface="+mn-ea"/>
                <a:cs typeface="Open Sans" panose="020B0606030504020204" pitchFamily="34" charset="0"/>
              </a:rPr>
            </a:br>
            <a:r>
              <a:rPr kumimoji="0" lang="en-US" sz="1200" u="none" strike="noStrike" kern="0" cap="none" spc="0" normalizeH="0" baseline="0" noProof="0" dirty="0">
                <a:ln>
                  <a:noFill/>
                </a:ln>
                <a:solidFill>
                  <a:srgbClr val="5A6B86"/>
                </a:solidFill>
                <a:effectLst/>
                <a:uLnTx/>
                <a:uFillTx/>
                <a:latin typeface="Open Sans" panose="020B0606030504020204" pitchFamily="34" charset="0"/>
                <a:ea typeface="+mn-ea"/>
                <a:cs typeface="Open Sans" panose="020B0606030504020204" pitchFamily="34" charset="0"/>
              </a:rPr>
              <a:t>Branch</a:t>
            </a:r>
            <a:br>
              <a:rPr kumimoji="0" lang="en-US" sz="1200" u="none" strike="noStrike" kern="0" cap="none" spc="0" normalizeH="0" baseline="0" noProof="0" dirty="0">
                <a:ln>
                  <a:noFill/>
                </a:ln>
                <a:solidFill>
                  <a:srgbClr val="5A6B86"/>
                </a:solidFill>
                <a:effectLst/>
                <a:uLnTx/>
                <a:uFillTx/>
                <a:latin typeface="Open Sans" panose="020B0606030504020204" pitchFamily="34" charset="0"/>
                <a:ea typeface="+mn-ea"/>
                <a:cs typeface="Open Sans" panose="020B0606030504020204" pitchFamily="34" charset="0"/>
              </a:rPr>
            </a:br>
            <a:endParaRPr kumimoji="0" lang="en-US" sz="1200" u="none" strike="noStrike" kern="0" cap="none" spc="0" normalizeH="0" baseline="0" noProof="0" dirty="0">
              <a:ln>
                <a:noFill/>
              </a:ln>
              <a:solidFill>
                <a:srgbClr val="5A6B86"/>
              </a:solidFill>
              <a:effectLst/>
              <a:uLnTx/>
              <a:uFillTx/>
              <a:latin typeface="Open Sans" panose="020B0606030504020204" pitchFamily="34" charset="0"/>
              <a:ea typeface="+mn-ea"/>
              <a:cs typeface="Open Sans" panose="020B0606030504020204" pitchFamily="34" charset="0"/>
            </a:endParaRPr>
          </a:p>
        </p:txBody>
      </p:sp>
      <p:grpSp>
        <p:nvGrpSpPr>
          <p:cNvPr id="91" name="Group 90">
            <a:extLst>
              <a:ext uri="{FF2B5EF4-FFF2-40B4-BE49-F238E27FC236}">
                <a16:creationId xmlns:a16="http://schemas.microsoft.com/office/drawing/2014/main" id="{D8B1B8A8-55CE-47C8-AF02-24350495B7F2}"/>
              </a:ext>
            </a:extLst>
          </p:cNvPr>
          <p:cNvGrpSpPr/>
          <p:nvPr/>
        </p:nvGrpSpPr>
        <p:grpSpPr>
          <a:xfrm>
            <a:off x="8173123" y="5193520"/>
            <a:ext cx="1511300" cy="632488"/>
            <a:chOff x="2211356" y="1897514"/>
            <a:chExt cx="1511300" cy="632488"/>
          </a:xfrm>
        </p:grpSpPr>
        <p:sp>
          <p:nvSpPr>
            <p:cNvPr id="95" name="TextBox 11">
              <a:extLst>
                <a:ext uri="{FF2B5EF4-FFF2-40B4-BE49-F238E27FC236}">
                  <a16:creationId xmlns:a16="http://schemas.microsoft.com/office/drawing/2014/main" id="{5AD7EEB1-09DB-40C5-BAE0-1D7BDBF82CED}"/>
                </a:ext>
              </a:extLst>
            </p:cNvPr>
            <p:cNvSpPr txBox="1">
              <a:spLocks noChangeArrowheads="1"/>
            </p:cNvSpPr>
            <p:nvPr/>
          </p:nvSpPr>
          <p:spPr bwMode="auto">
            <a:xfrm>
              <a:off x="2211356" y="2268392"/>
              <a:ext cx="15113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latin typeface="Open Sans" panose="020B0606030504020204" pitchFamily="34" charset="0"/>
                  <a:ea typeface="Amazon Ember" panose="020B0603020204020204" pitchFamily="34" charset="0"/>
                  <a:cs typeface="Open Sans" panose="020B0606030504020204" pitchFamily="34" charset="0"/>
                </a:rPr>
                <a:t>Customer router</a:t>
              </a:r>
            </a:p>
          </p:txBody>
        </p:sp>
        <p:pic>
          <p:nvPicPr>
            <p:cNvPr id="99" name="Graphic 7">
              <a:extLst>
                <a:ext uri="{FF2B5EF4-FFF2-40B4-BE49-F238E27FC236}">
                  <a16:creationId xmlns:a16="http://schemas.microsoft.com/office/drawing/2014/main" id="{164B8021-3383-4509-B5C8-372EFD2FE3F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76538" y="1897514"/>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13" name="Graphic 22">
            <a:extLst>
              <a:ext uri="{FF2B5EF4-FFF2-40B4-BE49-F238E27FC236}">
                <a16:creationId xmlns:a16="http://schemas.microsoft.com/office/drawing/2014/main" id="{AF6D655C-6878-47A4-8E17-3DB1731F7D8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46828" y="4717437"/>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 name="TextBox 113">
            <a:extLst>
              <a:ext uri="{FF2B5EF4-FFF2-40B4-BE49-F238E27FC236}">
                <a16:creationId xmlns:a16="http://schemas.microsoft.com/office/drawing/2014/main" id="{07FD794F-9A1A-425C-BEA4-16F9215E3718}"/>
              </a:ext>
            </a:extLst>
          </p:cNvPr>
          <p:cNvSpPr txBox="1"/>
          <p:nvPr/>
        </p:nvSpPr>
        <p:spPr>
          <a:xfrm>
            <a:off x="7885361" y="5894598"/>
            <a:ext cx="1266693" cy="369332"/>
          </a:xfrm>
          <a:prstGeom prst="rect">
            <a:avLst/>
          </a:prstGeom>
          <a:noFill/>
        </p:spPr>
        <p:txBody>
          <a:bodyPr wrap="none" rtlCol="0">
            <a:spAutoFit/>
          </a:bodyPr>
          <a:lstStyle/>
          <a:p>
            <a:r>
              <a:rPr lang="en-US"/>
              <a:t>10.9.0.0/16</a:t>
            </a:r>
          </a:p>
        </p:txBody>
      </p:sp>
      <p:sp>
        <p:nvSpPr>
          <p:cNvPr id="25" name="Freeform: Shape 24">
            <a:extLst>
              <a:ext uri="{FF2B5EF4-FFF2-40B4-BE49-F238E27FC236}">
                <a16:creationId xmlns:a16="http://schemas.microsoft.com/office/drawing/2014/main" id="{51988032-A94E-4A6E-B4A9-6D6F51039304}"/>
              </a:ext>
            </a:extLst>
          </p:cNvPr>
          <p:cNvSpPr/>
          <p:nvPr/>
        </p:nvSpPr>
        <p:spPr>
          <a:xfrm>
            <a:off x="7248832" y="2271252"/>
            <a:ext cx="2017723" cy="2957051"/>
          </a:xfrm>
          <a:custGeom>
            <a:avLst/>
            <a:gdLst>
              <a:gd name="connsiteX0" fmla="*/ 1799303 w 2017723"/>
              <a:gd name="connsiteY0" fmla="*/ 2957051 h 2957051"/>
              <a:gd name="connsiteX1" fmla="*/ 1946787 w 2017723"/>
              <a:gd name="connsiteY1" fmla="*/ 1806677 h 2957051"/>
              <a:gd name="connsiteX2" fmla="*/ 803787 w 2017723"/>
              <a:gd name="connsiteY2" fmla="*/ 331838 h 2957051"/>
              <a:gd name="connsiteX3" fmla="*/ 0 w 2017723"/>
              <a:gd name="connsiteY3" fmla="*/ 0 h 2957051"/>
            </a:gdLst>
            <a:ahLst/>
            <a:cxnLst>
              <a:cxn ang="0">
                <a:pos x="connsiteX0" y="connsiteY0"/>
              </a:cxn>
              <a:cxn ang="0">
                <a:pos x="connsiteX1" y="connsiteY1"/>
              </a:cxn>
              <a:cxn ang="0">
                <a:pos x="connsiteX2" y="connsiteY2"/>
              </a:cxn>
              <a:cxn ang="0">
                <a:pos x="connsiteX3" y="connsiteY3"/>
              </a:cxn>
            </a:cxnLst>
            <a:rect l="l" t="t" r="r" b="b"/>
            <a:pathLst>
              <a:path w="2017723" h="2957051">
                <a:moveTo>
                  <a:pt x="1799303" y="2957051"/>
                </a:moveTo>
                <a:cubicBezTo>
                  <a:pt x="1956004" y="2600631"/>
                  <a:pt x="2112706" y="2244212"/>
                  <a:pt x="1946787" y="1806677"/>
                </a:cubicBezTo>
                <a:cubicBezTo>
                  <a:pt x="1780868" y="1369142"/>
                  <a:pt x="1128251" y="632951"/>
                  <a:pt x="803787" y="331838"/>
                </a:cubicBezTo>
                <a:cubicBezTo>
                  <a:pt x="479323" y="30725"/>
                  <a:pt x="239661" y="15362"/>
                  <a:pt x="0" y="0"/>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15" name="TextBox 15">
            <a:extLst>
              <a:ext uri="{FF2B5EF4-FFF2-40B4-BE49-F238E27FC236}">
                <a16:creationId xmlns:a16="http://schemas.microsoft.com/office/drawing/2014/main" id="{F7F412E1-2FB5-4861-8844-A6A38C598918}"/>
              </a:ext>
            </a:extLst>
          </p:cNvPr>
          <p:cNvSpPr txBox="1">
            <a:spLocks noChangeArrowheads="1"/>
          </p:cNvSpPr>
          <p:nvPr/>
        </p:nvSpPr>
        <p:spPr bwMode="auto">
          <a:xfrm>
            <a:off x="6873582" y="1779823"/>
            <a:ext cx="219434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latin typeface="Arial" panose="020B0604020202020204" pitchFamily="34" charset="0"/>
                <a:ea typeface="Amazon Ember" panose="020B0603020204020204" pitchFamily="34" charset="0"/>
                <a:cs typeface="Arial" panose="020B0604020202020204" pitchFamily="34" charset="0"/>
              </a:rPr>
              <a:t>Virtual Private Gateway (VGW)</a:t>
            </a:r>
          </a:p>
        </p:txBody>
      </p:sp>
      <p:pic>
        <p:nvPicPr>
          <p:cNvPr id="118" name="Graphic 117">
            <a:extLst>
              <a:ext uri="{FF2B5EF4-FFF2-40B4-BE49-F238E27FC236}">
                <a16:creationId xmlns:a16="http://schemas.microsoft.com/office/drawing/2014/main" id="{A5BBA36D-C6A2-4609-BCEE-0DDF565E533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62532" y="1583046"/>
            <a:ext cx="268312" cy="268312"/>
          </a:xfrm>
          <a:prstGeom prst="rect">
            <a:avLst/>
          </a:prstGeom>
        </p:spPr>
      </p:pic>
      <p:sp>
        <p:nvSpPr>
          <p:cNvPr id="34" name="TextBox 33">
            <a:extLst>
              <a:ext uri="{FF2B5EF4-FFF2-40B4-BE49-F238E27FC236}">
                <a16:creationId xmlns:a16="http://schemas.microsoft.com/office/drawing/2014/main" id="{0F0672E4-13E8-4AED-B402-1BFC259923B6}"/>
              </a:ext>
            </a:extLst>
          </p:cNvPr>
          <p:cNvSpPr txBox="1"/>
          <p:nvPr/>
        </p:nvSpPr>
        <p:spPr>
          <a:xfrm>
            <a:off x="9232061" y="3960854"/>
            <a:ext cx="1398011" cy="369332"/>
          </a:xfrm>
          <a:prstGeom prst="rect">
            <a:avLst/>
          </a:prstGeom>
          <a:noFill/>
        </p:spPr>
        <p:txBody>
          <a:bodyPr wrap="none" rtlCol="0">
            <a:spAutoFit/>
          </a:bodyPr>
          <a:lstStyle/>
          <a:p>
            <a:r>
              <a:rPr lang="en-US"/>
              <a:t>BGP or Static</a:t>
            </a:r>
          </a:p>
        </p:txBody>
      </p:sp>
      <p:cxnSp>
        <p:nvCxnSpPr>
          <p:cNvPr id="36" name="Connector: Elbow 35">
            <a:extLst>
              <a:ext uri="{FF2B5EF4-FFF2-40B4-BE49-F238E27FC236}">
                <a16:creationId xmlns:a16="http://schemas.microsoft.com/office/drawing/2014/main" id="{E9528633-1D0D-4C9B-96C6-151112E2D245}"/>
              </a:ext>
            </a:extLst>
          </p:cNvPr>
          <p:cNvCxnSpPr>
            <a:stCxn id="108" idx="2"/>
            <a:endCxn id="26" idx="3"/>
          </p:cNvCxnSpPr>
          <p:nvPr/>
        </p:nvCxnSpPr>
        <p:spPr>
          <a:xfrm rot="5400000">
            <a:off x="9972425" y="2804740"/>
            <a:ext cx="631397" cy="13672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Freeform: Shape 42">
            <a:extLst>
              <a:ext uri="{FF2B5EF4-FFF2-40B4-BE49-F238E27FC236}">
                <a16:creationId xmlns:a16="http://schemas.microsoft.com/office/drawing/2014/main" id="{D811735E-9BD5-4DC9-807E-D17E0365BA0B}"/>
              </a:ext>
            </a:extLst>
          </p:cNvPr>
          <p:cNvSpPr/>
          <p:nvPr/>
        </p:nvSpPr>
        <p:spPr>
          <a:xfrm>
            <a:off x="5464098" y="2445378"/>
            <a:ext cx="3651223" cy="2988983"/>
          </a:xfrm>
          <a:custGeom>
            <a:avLst/>
            <a:gdLst>
              <a:gd name="connsiteX0" fmla="*/ 0 w 3651223"/>
              <a:gd name="connsiteY0" fmla="*/ 2186095 h 2988983"/>
              <a:gd name="connsiteX1" fmla="*/ 1092819 w 3651223"/>
              <a:gd name="connsiteY1" fmla="*/ 1673139 h 2988983"/>
              <a:gd name="connsiteX2" fmla="*/ 1338146 w 3651223"/>
              <a:gd name="connsiteY2" fmla="*/ 245783 h 2988983"/>
              <a:gd name="connsiteX3" fmla="*/ 2170770 w 3651223"/>
              <a:gd name="connsiteY3" fmla="*/ 156573 h 2988983"/>
              <a:gd name="connsiteX4" fmla="*/ 3612995 w 3651223"/>
              <a:gd name="connsiteY4" fmla="*/ 1844124 h 2988983"/>
              <a:gd name="connsiteX5" fmla="*/ 3092604 w 3651223"/>
              <a:gd name="connsiteY5" fmla="*/ 2988983 h 2988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51223" h="2988983">
                <a:moveTo>
                  <a:pt x="0" y="2186095"/>
                </a:moveTo>
                <a:cubicBezTo>
                  <a:pt x="434897" y="2091309"/>
                  <a:pt x="869795" y="1996524"/>
                  <a:pt x="1092819" y="1673139"/>
                </a:cubicBezTo>
                <a:cubicBezTo>
                  <a:pt x="1315843" y="1349754"/>
                  <a:pt x="1158488" y="498544"/>
                  <a:pt x="1338146" y="245783"/>
                </a:cubicBezTo>
                <a:cubicBezTo>
                  <a:pt x="1517804" y="-6978"/>
                  <a:pt x="1791628" y="-109817"/>
                  <a:pt x="2170770" y="156573"/>
                </a:cubicBezTo>
                <a:cubicBezTo>
                  <a:pt x="2549912" y="422963"/>
                  <a:pt x="3459356" y="1372056"/>
                  <a:pt x="3612995" y="1844124"/>
                </a:cubicBezTo>
                <a:cubicBezTo>
                  <a:pt x="3766634" y="2316192"/>
                  <a:pt x="3429619" y="2652587"/>
                  <a:pt x="3092604" y="2988983"/>
                </a:cubicBezTo>
              </a:path>
            </a:pathLst>
          </a:custGeom>
          <a:noFill/>
          <a:ln w="38100">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4F092085-EBD7-44D3-8BBB-E51EF6174B62}"/>
              </a:ext>
            </a:extLst>
          </p:cNvPr>
          <p:cNvSpPr txBox="1"/>
          <p:nvPr/>
        </p:nvSpPr>
        <p:spPr>
          <a:xfrm>
            <a:off x="8472457" y="3619397"/>
            <a:ext cx="1132041" cy="369332"/>
          </a:xfrm>
          <a:prstGeom prst="rect">
            <a:avLst/>
          </a:prstGeom>
          <a:solidFill>
            <a:schemeClr val="bg1"/>
          </a:solidFill>
          <a:ln>
            <a:solidFill>
              <a:srgbClr val="E64828"/>
            </a:solidFill>
          </a:ln>
        </p:spPr>
        <p:txBody>
          <a:bodyPr wrap="none" rtlCol="0">
            <a:spAutoFit/>
          </a:bodyPr>
          <a:lstStyle/>
          <a:p>
            <a:r>
              <a:rPr lang="en-US"/>
              <a:t>IPSec VPN</a:t>
            </a:r>
          </a:p>
        </p:txBody>
      </p:sp>
      <p:sp>
        <p:nvSpPr>
          <p:cNvPr id="46" name="TextBox 45">
            <a:extLst>
              <a:ext uri="{FF2B5EF4-FFF2-40B4-BE49-F238E27FC236}">
                <a16:creationId xmlns:a16="http://schemas.microsoft.com/office/drawing/2014/main" id="{AAA48D02-834F-467F-BD79-92D49C1FC030}"/>
              </a:ext>
            </a:extLst>
          </p:cNvPr>
          <p:cNvSpPr txBox="1"/>
          <p:nvPr/>
        </p:nvSpPr>
        <p:spPr>
          <a:xfrm>
            <a:off x="1344060" y="1733269"/>
            <a:ext cx="2072267" cy="646331"/>
          </a:xfrm>
          <a:prstGeom prst="rect">
            <a:avLst/>
          </a:prstGeom>
          <a:noFill/>
        </p:spPr>
        <p:txBody>
          <a:bodyPr wrap="square" rtlCol="0">
            <a:spAutoFit/>
          </a:bodyPr>
          <a:lstStyle/>
          <a:p>
            <a:r>
              <a:rPr lang="en-US"/>
              <a:t>Limited to 100 propagated routes</a:t>
            </a:r>
          </a:p>
        </p:txBody>
      </p:sp>
      <p:cxnSp>
        <p:nvCxnSpPr>
          <p:cNvPr id="119" name="Straight Arrow Connector 118">
            <a:extLst>
              <a:ext uri="{FF2B5EF4-FFF2-40B4-BE49-F238E27FC236}">
                <a16:creationId xmlns:a16="http://schemas.microsoft.com/office/drawing/2014/main" id="{D9DC3771-B7B6-40E5-9E23-D2EEC8DEFA17}"/>
              </a:ext>
            </a:extLst>
          </p:cNvPr>
          <p:cNvCxnSpPr>
            <a:cxnSpLocks/>
          </p:cNvCxnSpPr>
          <p:nvPr/>
        </p:nvCxnSpPr>
        <p:spPr>
          <a:xfrm>
            <a:off x="2228814" y="2416570"/>
            <a:ext cx="350835" cy="792215"/>
          </a:xfrm>
          <a:prstGeom prst="straightConnector1">
            <a:avLst/>
          </a:prstGeom>
          <a:ln w="57150">
            <a:headEnd type="oval"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 name="Picture 6" descr="Technical Analysis of Equinix, Inc (NASDAQ:EQIX) — TradingView">
            <a:extLst>
              <a:ext uri="{FF2B5EF4-FFF2-40B4-BE49-F238E27FC236}">
                <a16:creationId xmlns:a16="http://schemas.microsoft.com/office/drawing/2014/main" id="{4DCED86A-34C6-A6A5-2FB3-A375F897923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558164" y="5567976"/>
            <a:ext cx="371632" cy="37163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640625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randombar(horizontal)">
                                      <p:cBhvr>
                                        <p:cTn id="7" dur="500"/>
                                        <p:tgtEl>
                                          <p:spTgt spid="7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5"/>
                                        </p:tgtEl>
                                        <p:attrNameLst>
                                          <p:attrName>style.visibility</p:attrName>
                                        </p:attrNameLst>
                                      </p:cBhvr>
                                      <p:to>
                                        <p:strVal val="visible"/>
                                      </p:to>
                                    </p:set>
                                    <p:animEffect transition="in" filter="randombar(horizontal)">
                                      <p:cBhvr>
                                        <p:cTn id="10" dur="500"/>
                                        <p:tgtEl>
                                          <p:spTgt spid="11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randombar(horizontal)">
                                      <p:cBhvr>
                                        <p:cTn id="15" dur="500"/>
                                        <p:tgtEl>
                                          <p:spTgt spid="25"/>
                                        </p:tgtEl>
                                      </p:cBhvr>
                                    </p:animEffect>
                                  </p:childTnLst>
                                </p:cTn>
                              </p:par>
                              <p:par>
                                <p:cTn id="16" presetID="14" presetClass="entr" presetSubtype="10" fill="hold" nodeType="withEffect">
                                  <p:stCondLst>
                                    <p:cond delay="0"/>
                                  </p:stCondLst>
                                  <p:childTnLst>
                                    <p:set>
                                      <p:cBhvr>
                                        <p:cTn id="17" dur="1" fill="hold">
                                          <p:stCondLst>
                                            <p:cond delay="0"/>
                                          </p:stCondLst>
                                        </p:cTn>
                                        <p:tgtEl>
                                          <p:spTgt spid="96"/>
                                        </p:tgtEl>
                                        <p:attrNameLst>
                                          <p:attrName>style.visibility</p:attrName>
                                        </p:attrNameLst>
                                      </p:cBhvr>
                                      <p:to>
                                        <p:strVal val="visible"/>
                                      </p:to>
                                    </p:set>
                                    <p:animEffect transition="in" filter="randombar(horizontal)">
                                      <p:cBhvr>
                                        <p:cTn id="18" dur="500"/>
                                        <p:tgtEl>
                                          <p:spTgt spid="96"/>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97"/>
                                        </p:tgtEl>
                                        <p:attrNameLst>
                                          <p:attrName>style.visibility</p:attrName>
                                        </p:attrNameLst>
                                      </p:cBhvr>
                                      <p:to>
                                        <p:strVal val="visible"/>
                                      </p:to>
                                    </p:set>
                                    <p:animEffect transition="in" filter="randombar(horizontal)">
                                      <p:cBhvr>
                                        <p:cTn id="21" dur="500"/>
                                        <p:tgtEl>
                                          <p:spTgt spid="97"/>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randombar(horizontal)">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randombar(horizontal)">
                                      <p:cBhvr>
                                        <p:cTn id="29" dur="500"/>
                                        <p:tgtEl>
                                          <p:spTgt spid="34"/>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08"/>
                                        </p:tgtEl>
                                        <p:attrNameLst>
                                          <p:attrName>style.visibility</p:attrName>
                                        </p:attrNameLst>
                                      </p:cBhvr>
                                      <p:to>
                                        <p:strVal val="visible"/>
                                      </p:to>
                                    </p:set>
                                    <p:animEffect transition="in" filter="randombar(horizontal)">
                                      <p:cBhvr>
                                        <p:cTn id="32" dur="500"/>
                                        <p:tgtEl>
                                          <p:spTgt spid="108"/>
                                        </p:tgtEl>
                                      </p:cBhvr>
                                    </p:animEffect>
                                  </p:childTnLst>
                                </p:cTn>
                              </p:par>
                              <p:par>
                                <p:cTn id="33" presetID="14" presetClass="entr" presetSubtype="1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randombar(horizontal)">
                                      <p:cBhvr>
                                        <p:cTn id="35" dur="500"/>
                                        <p:tgtEl>
                                          <p:spTgt spid="36"/>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randombar(horizontal)">
                                      <p:cBhvr>
                                        <p:cTn id="40" dur="500"/>
                                        <p:tgtEl>
                                          <p:spTgt spid="42"/>
                                        </p:tgtEl>
                                      </p:cBhvr>
                                    </p:animEffect>
                                  </p:childTnLst>
                                </p:cTn>
                              </p:par>
                              <p:par>
                                <p:cTn id="41" presetID="14" presetClass="entr" presetSubtype="10" fill="hold" nodeType="withEffect">
                                  <p:stCondLst>
                                    <p:cond delay="0"/>
                                  </p:stCondLst>
                                  <p:childTnLst>
                                    <p:set>
                                      <p:cBhvr>
                                        <p:cTn id="42" dur="1" fill="hold">
                                          <p:stCondLst>
                                            <p:cond delay="0"/>
                                          </p:stCondLst>
                                        </p:cTn>
                                        <p:tgtEl>
                                          <p:spTgt spid="92"/>
                                        </p:tgtEl>
                                        <p:attrNameLst>
                                          <p:attrName>style.visibility</p:attrName>
                                        </p:attrNameLst>
                                      </p:cBhvr>
                                      <p:to>
                                        <p:strVal val="visible"/>
                                      </p:to>
                                    </p:set>
                                    <p:animEffect transition="in" filter="randombar(horizontal)">
                                      <p:cBhvr>
                                        <p:cTn id="43" dur="500"/>
                                        <p:tgtEl>
                                          <p:spTgt spid="92"/>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74"/>
                                        </p:tgtEl>
                                        <p:attrNameLst>
                                          <p:attrName>style.visibility</p:attrName>
                                        </p:attrNameLst>
                                      </p:cBhvr>
                                      <p:to>
                                        <p:strVal val="visible"/>
                                      </p:to>
                                    </p:set>
                                    <p:animEffect transition="in" filter="randombar(horizontal)">
                                      <p:cBhvr>
                                        <p:cTn id="46" dur="500"/>
                                        <p:tgtEl>
                                          <p:spTgt spid="74"/>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90"/>
                                        </p:tgtEl>
                                        <p:attrNameLst>
                                          <p:attrName>style.visibility</p:attrName>
                                        </p:attrNameLst>
                                      </p:cBhvr>
                                      <p:to>
                                        <p:strVal val="visible"/>
                                      </p:to>
                                    </p:set>
                                    <p:animEffect transition="in" filter="randombar(horizontal)">
                                      <p:cBhvr>
                                        <p:cTn id="49" dur="500"/>
                                        <p:tgtEl>
                                          <p:spTgt spid="90"/>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76"/>
                                        </p:tgtEl>
                                        <p:attrNameLst>
                                          <p:attrName>style.visibility</p:attrName>
                                        </p:attrNameLst>
                                      </p:cBhvr>
                                      <p:to>
                                        <p:strVal val="visible"/>
                                      </p:to>
                                    </p:set>
                                    <p:animEffect transition="in" filter="randombar(horizontal)">
                                      <p:cBhvr>
                                        <p:cTn id="52" dur="500"/>
                                        <p:tgtEl>
                                          <p:spTgt spid="76"/>
                                        </p:tgtEl>
                                      </p:cBhvr>
                                    </p:animEffect>
                                  </p:childTnLst>
                                </p:cTn>
                              </p:par>
                              <p:par>
                                <p:cTn id="53" presetID="14" presetClass="entr" presetSubtype="10" fill="hold" nodeType="withEffect">
                                  <p:stCondLst>
                                    <p:cond delay="0"/>
                                  </p:stCondLst>
                                  <p:childTnLst>
                                    <p:set>
                                      <p:cBhvr>
                                        <p:cTn id="54" dur="1" fill="hold">
                                          <p:stCondLst>
                                            <p:cond delay="0"/>
                                          </p:stCondLst>
                                        </p:cTn>
                                        <p:tgtEl>
                                          <p:spTgt spid="75"/>
                                        </p:tgtEl>
                                        <p:attrNameLst>
                                          <p:attrName>style.visibility</p:attrName>
                                        </p:attrNameLst>
                                      </p:cBhvr>
                                      <p:to>
                                        <p:strVal val="visible"/>
                                      </p:to>
                                    </p:set>
                                    <p:animEffect transition="in" filter="randombar(horizontal)">
                                      <p:cBhvr>
                                        <p:cTn id="55" dur="500"/>
                                        <p:tgtEl>
                                          <p:spTgt spid="75"/>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77"/>
                                        </p:tgtEl>
                                        <p:attrNameLst>
                                          <p:attrName>style.visibility</p:attrName>
                                        </p:attrNameLst>
                                      </p:cBhvr>
                                      <p:to>
                                        <p:strVal val="visible"/>
                                      </p:to>
                                    </p:set>
                                    <p:animEffect transition="in" filter="randombar(horizontal)">
                                      <p:cBhvr>
                                        <p:cTn id="58" dur="500"/>
                                        <p:tgtEl>
                                          <p:spTgt spid="77"/>
                                        </p:tgtEl>
                                      </p:cBhvr>
                                    </p:animEffect>
                                  </p:childTnLst>
                                </p:cTn>
                              </p:par>
                              <p:par>
                                <p:cTn id="59" presetID="14" presetClass="entr" presetSubtype="10" fill="hold" nodeType="withEffect">
                                  <p:stCondLst>
                                    <p:cond delay="0"/>
                                  </p:stCondLst>
                                  <p:childTnLst>
                                    <p:set>
                                      <p:cBhvr>
                                        <p:cTn id="60" dur="1" fill="hold">
                                          <p:stCondLst>
                                            <p:cond delay="0"/>
                                          </p:stCondLst>
                                        </p:cTn>
                                        <p:tgtEl>
                                          <p:spTgt spid="119"/>
                                        </p:tgtEl>
                                        <p:attrNameLst>
                                          <p:attrName>style.visibility</p:attrName>
                                        </p:attrNameLst>
                                      </p:cBhvr>
                                      <p:to>
                                        <p:strVal val="visible"/>
                                      </p:to>
                                    </p:set>
                                    <p:animEffect transition="in" filter="randombar(horizontal)">
                                      <p:cBhvr>
                                        <p:cTn id="61" dur="500"/>
                                        <p:tgtEl>
                                          <p:spTgt spid="119"/>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46"/>
                                        </p:tgtEl>
                                        <p:attrNameLst>
                                          <p:attrName>style.visibility</p:attrName>
                                        </p:attrNameLst>
                                      </p:cBhvr>
                                      <p:to>
                                        <p:strVal val="visible"/>
                                      </p:to>
                                    </p:set>
                                    <p:animEffect transition="in" filter="randombar(horizontal)">
                                      <p:cBhvr>
                                        <p:cTn id="64" dur="500"/>
                                        <p:tgtEl>
                                          <p:spTgt spid="46"/>
                                        </p:tgtEl>
                                      </p:cBhvr>
                                    </p:animEffect>
                                  </p:childTnLst>
                                </p:cTn>
                              </p:par>
                            </p:childTnLst>
                          </p:cTn>
                        </p:par>
                      </p:childTnLst>
                    </p:cTn>
                  </p:par>
                  <p:par>
                    <p:cTn id="65" fill="hold">
                      <p:stCondLst>
                        <p:cond delay="indefinite"/>
                      </p:stCondLst>
                      <p:childTnLst>
                        <p:par>
                          <p:cTn id="66" fill="hold">
                            <p:stCondLst>
                              <p:cond delay="0"/>
                            </p:stCondLst>
                            <p:childTnLst>
                              <p:par>
                                <p:cTn id="67" presetID="14" presetClass="entr" presetSubtype="10" fill="hold" grpId="0" nodeType="click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randombar(horizontal)">
                                      <p:cBhvr>
                                        <p:cTn id="6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6" grpId="0"/>
      <p:bldP spid="77" grpId="0"/>
      <p:bldP spid="90" grpId="0"/>
      <p:bldP spid="97" grpId="0"/>
      <p:bldP spid="108" grpId="0"/>
      <p:bldP spid="25" grpId="0" animBg="1"/>
      <p:bldP spid="115" grpId="0"/>
      <p:bldP spid="34" grpId="0"/>
      <p:bldP spid="43" grpId="0" animBg="1"/>
      <p:bldP spid="26" grpId="0" animBg="1"/>
      <p:bldP spid="4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D1ED78-DA0F-4A0B-A310-095408F0925B}"/>
              </a:ext>
            </a:extLst>
          </p:cNvPr>
          <p:cNvSpPr/>
          <p:nvPr/>
        </p:nvSpPr>
        <p:spPr>
          <a:xfrm>
            <a:off x="891530" y="1047608"/>
            <a:ext cx="6076950" cy="4902740"/>
          </a:xfrm>
          <a:prstGeom prst="rect">
            <a:avLst/>
          </a:prstGeom>
          <a:noFill/>
          <a:ln w="28575">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ln w="0"/>
                <a:solidFill>
                  <a:srgbClr val="1E8900"/>
                </a:solidFill>
                <a:latin typeface="Arial" panose="020B0604020202020204" pitchFamily="34" charset="0"/>
                <a:cs typeface="Arial" panose="020B0604020202020204" pitchFamily="34" charset="0"/>
              </a:rPr>
              <a:t>VPC</a:t>
            </a:r>
          </a:p>
        </p:txBody>
      </p:sp>
      <p:sp>
        <p:nvSpPr>
          <p:cNvPr id="27" name="Oval 26">
            <a:extLst>
              <a:ext uri="{FF2B5EF4-FFF2-40B4-BE49-F238E27FC236}">
                <a16:creationId xmlns:a16="http://schemas.microsoft.com/office/drawing/2014/main" id="{2A39B030-0404-4AEB-B8F6-2853193572E6}"/>
              </a:ext>
            </a:extLst>
          </p:cNvPr>
          <p:cNvSpPr/>
          <p:nvPr/>
        </p:nvSpPr>
        <p:spPr>
          <a:xfrm>
            <a:off x="6700800" y="1976456"/>
            <a:ext cx="578680" cy="58773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F7B0751D-A16C-420D-9415-62E27B7401BE}"/>
              </a:ext>
            </a:extLst>
          </p:cNvPr>
          <p:cNvSpPr/>
          <p:nvPr/>
        </p:nvSpPr>
        <p:spPr>
          <a:xfrm>
            <a:off x="4162532" y="1586123"/>
            <a:ext cx="2123829" cy="1560906"/>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a:solidFill>
                  <a:srgbClr val="5B9CD5"/>
                </a:solidFill>
                <a:latin typeface="Arial" panose="020B0604020202020204" pitchFamily="34" charset="0"/>
                <a:cs typeface="Arial" panose="020B0604020202020204" pitchFamily="34" charset="0"/>
              </a:rPr>
              <a:t>Private subnet 1</a:t>
            </a:r>
          </a:p>
        </p:txBody>
      </p:sp>
      <p:sp>
        <p:nvSpPr>
          <p:cNvPr id="2" name="Title 1">
            <a:extLst>
              <a:ext uri="{FF2B5EF4-FFF2-40B4-BE49-F238E27FC236}">
                <a16:creationId xmlns:a16="http://schemas.microsoft.com/office/drawing/2014/main" id="{F16F9FBC-1F69-4909-88BB-EA1BAB1E0C90}"/>
              </a:ext>
            </a:extLst>
          </p:cNvPr>
          <p:cNvSpPr>
            <a:spLocks noGrp="1"/>
          </p:cNvSpPr>
          <p:nvPr>
            <p:ph type="title"/>
          </p:nvPr>
        </p:nvSpPr>
        <p:spPr/>
        <p:txBody>
          <a:bodyPr/>
          <a:lstStyle/>
          <a:p>
            <a:r>
              <a:rPr lang="en-US"/>
              <a:t>AWS Direct Connect</a:t>
            </a:r>
          </a:p>
        </p:txBody>
      </p:sp>
      <p:pic>
        <p:nvPicPr>
          <p:cNvPr id="5" name="Graphic 4">
            <a:extLst>
              <a:ext uri="{FF2B5EF4-FFF2-40B4-BE49-F238E27FC236}">
                <a16:creationId xmlns:a16="http://schemas.microsoft.com/office/drawing/2014/main" id="{1426178E-FAFA-404A-B553-DBEFCB6AFE3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8435" y="1057016"/>
            <a:ext cx="381000" cy="381000"/>
          </a:xfrm>
          <a:prstGeom prst="rect">
            <a:avLst/>
          </a:prstGeom>
        </p:spPr>
      </p:pic>
      <p:sp>
        <p:nvSpPr>
          <p:cNvPr id="8" name="Rectangle 7">
            <a:extLst>
              <a:ext uri="{FF2B5EF4-FFF2-40B4-BE49-F238E27FC236}">
                <a16:creationId xmlns:a16="http://schemas.microsoft.com/office/drawing/2014/main" id="{146DA8EE-EDF9-4B96-9925-FA1831310389}"/>
              </a:ext>
            </a:extLst>
          </p:cNvPr>
          <p:cNvSpPr/>
          <p:nvPr/>
        </p:nvSpPr>
        <p:spPr>
          <a:xfrm>
            <a:off x="3833671" y="1148533"/>
            <a:ext cx="2790036" cy="2177264"/>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a:solidFill>
                  <a:srgbClr val="5B9CD5"/>
                </a:solidFill>
                <a:latin typeface="Arial" panose="020B0604020202020204" pitchFamily="34" charset="0"/>
                <a:cs typeface="Arial" panose="020B0604020202020204" pitchFamily="34" charset="0"/>
              </a:rPr>
              <a:t>Availability Zone 1</a:t>
            </a:r>
          </a:p>
        </p:txBody>
      </p:sp>
      <p:sp>
        <p:nvSpPr>
          <p:cNvPr id="14" name="Rectangle 13">
            <a:extLst>
              <a:ext uri="{FF2B5EF4-FFF2-40B4-BE49-F238E27FC236}">
                <a16:creationId xmlns:a16="http://schemas.microsoft.com/office/drawing/2014/main" id="{5D42ACEE-3721-4C36-A81A-3672D2901D5C}"/>
              </a:ext>
            </a:extLst>
          </p:cNvPr>
          <p:cNvSpPr/>
          <p:nvPr/>
        </p:nvSpPr>
        <p:spPr>
          <a:xfrm>
            <a:off x="4173680" y="4102084"/>
            <a:ext cx="2123829" cy="1560906"/>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a:solidFill>
                  <a:srgbClr val="5B9CD5"/>
                </a:solidFill>
                <a:latin typeface="Arial" panose="020B0604020202020204" pitchFamily="34" charset="0"/>
                <a:cs typeface="Arial" panose="020B0604020202020204" pitchFamily="34" charset="0"/>
              </a:rPr>
              <a:t>Private subnet 2</a:t>
            </a:r>
          </a:p>
        </p:txBody>
      </p:sp>
      <p:pic>
        <p:nvPicPr>
          <p:cNvPr id="15" name="Graphic 14">
            <a:extLst>
              <a:ext uri="{FF2B5EF4-FFF2-40B4-BE49-F238E27FC236}">
                <a16:creationId xmlns:a16="http://schemas.microsoft.com/office/drawing/2014/main" id="{CBB28964-ED43-4D5E-B099-30FF49B554F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75198" y="4107323"/>
            <a:ext cx="268312" cy="268312"/>
          </a:xfrm>
          <a:prstGeom prst="rect">
            <a:avLst/>
          </a:prstGeom>
        </p:spPr>
      </p:pic>
      <p:sp>
        <p:nvSpPr>
          <p:cNvPr id="16" name="TextBox 15">
            <a:extLst>
              <a:ext uri="{FF2B5EF4-FFF2-40B4-BE49-F238E27FC236}">
                <a16:creationId xmlns:a16="http://schemas.microsoft.com/office/drawing/2014/main" id="{B88B1679-7C4D-405A-9D61-7BF5A09E123E}"/>
              </a:ext>
            </a:extLst>
          </p:cNvPr>
          <p:cNvSpPr txBox="1"/>
          <p:nvPr/>
        </p:nvSpPr>
        <p:spPr>
          <a:xfrm>
            <a:off x="4647784" y="5367153"/>
            <a:ext cx="1266693" cy="369332"/>
          </a:xfrm>
          <a:prstGeom prst="rect">
            <a:avLst/>
          </a:prstGeom>
          <a:noFill/>
        </p:spPr>
        <p:txBody>
          <a:bodyPr wrap="none" rtlCol="0">
            <a:spAutoFit/>
          </a:bodyPr>
          <a:lstStyle/>
          <a:p>
            <a:r>
              <a:rPr lang="en-US"/>
              <a:t>10.1.2.0/24</a:t>
            </a:r>
          </a:p>
        </p:txBody>
      </p:sp>
      <p:sp>
        <p:nvSpPr>
          <p:cNvPr id="20" name="TextBox 19">
            <a:extLst>
              <a:ext uri="{FF2B5EF4-FFF2-40B4-BE49-F238E27FC236}">
                <a16:creationId xmlns:a16="http://schemas.microsoft.com/office/drawing/2014/main" id="{B2D80231-5EFB-4BBA-BE15-97AF8DAD885D}"/>
              </a:ext>
            </a:extLst>
          </p:cNvPr>
          <p:cNvSpPr txBox="1"/>
          <p:nvPr/>
        </p:nvSpPr>
        <p:spPr>
          <a:xfrm>
            <a:off x="4629416" y="2839453"/>
            <a:ext cx="1332202" cy="369332"/>
          </a:xfrm>
          <a:prstGeom prst="rect">
            <a:avLst/>
          </a:prstGeom>
          <a:noFill/>
        </p:spPr>
        <p:txBody>
          <a:bodyPr wrap="square" rtlCol="0">
            <a:spAutoFit/>
          </a:bodyPr>
          <a:lstStyle/>
          <a:p>
            <a:r>
              <a:rPr lang="en-US"/>
              <a:t>10.1.1.0/24</a:t>
            </a:r>
          </a:p>
        </p:txBody>
      </p:sp>
      <p:sp>
        <p:nvSpPr>
          <p:cNvPr id="6" name="TextBox 5">
            <a:extLst>
              <a:ext uri="{FF2B5EF4-FFF2-40B4-BE49-F238E27FC236}">
                <a16:creationId xmlns:a16="http://schemas.microsoft.com/office/drawing/2014/main" id="{E6088AE0-4C9E-4AAF-B212-1161A006C310}"/>
              </a:ext>
            </a:extLst>
          </p:cNvPr>
          <p:cNvSpPr txBox="1"/>
          <p:nvPr/>
        </p:nvSpPr>
        <p:spPr>
          <a:xfrm>
            <a:off x="2114575" y="1068684"/>
            <a:ext cx="1266693" cy="369332"/>
          </a:xfrm>
          <a:prstGeom prst="rect">
            <a:avLst/>
          </a:prstGeom>
          <a:solidFill>
            <a:schemeClr val="bg1"/>
          </a:solidFill>
          <a:ln w="38100">
            <a:solidFill>
              <a:schemeClr val="accent5">
                <a:lumMod val="75000"/>
              </a:schemeClr>
            </a:solidFill>
          </a:ln>
        </p:spPr>
        <p:txBody>
          <a:bodyPr wrap="none" rtlCol="0">
            <a:spAutoFit/>
          </a:bodyPr>
          <a:lstStyle/>
          <a:p>
            <a:r>
              <a:rPr lang="en-US"/>
              <a:t>10.1.0.0/16</a:t>
            </a:r>
          </a:p>
        </p:txBody>
      </p:sp>
      <p:sp>
        <p:nvSpPr>
          <p:cNvPr id="74" name="Rectangle 73">
            <a:extLst>
              <a:ext uri="{FF2B5EF4-FFF2-40B4-BE49-F238E27FC236}">
                <a16:creationId xmlns:a16="http://schemas.microsoft.com/office/drawing/2014/main" id="{32AFFF75-F045-4A0E-9248-A6B4832AC7EB}"/>
              </a:ext>
            </a:extLst>
          </p:cNvPr>
          <p:cNvSpPr/>
          <p:nvPr/>
        </p:nvSpPr>
        <p:spPr>
          <a:xfrm>
            <a:off x="1077951" y="2889454"/>
            <a:ext cx="2604486" cy="1319119"/>
          </a:xfrm>
          <a:prstGeom prst="rect">
            <a:avLst/>
          </a:prstGeom>
          <a:solidFill>
            <a:schemeClr val="accent3">
              <a:alpha val="50000"/>
            </a:schemeClr>
          </a:solidFill>
          <a:ln>
            <a:solidFill>
              <a:srgbClr val="0070C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75" name="Graphic 31">
            <a:extLst>
              <a:ext uri="{FF2B5EF4-FFF2-40B4-BE49-F238E27FC236}">
                <a16:creationId xmlns:a16="http://schemas.microsoft.com/office/drawing/2014/main" id="{7C49C592-4D80-4D8F-A26B-BC23D180338A}"/>
              </a:ext>
            </a:extLst>
          </p:cNvPr>
          <p:cNvPicPr>
            <a:picLocks noChangeAspect="1" noChangeArrowheads="1"/>
          </p:cNvPicPr>
          <p:nvPr/>
        </p:nvPicPr>
        <p:blipFill>
          <a:blip r:embed="rId8">
            <a:extLst>
              <a:ext uri="{96DAC541-7B7A-43D3-8B79-37D633B846F1}">
                <asvg:svgBlip xmlns:asvg="http://schemas.microsoft.com/office/drawing/2016/SVG/main" r:embed="rId9"/>
              </a:ext>
            </a:extLst>
          </a:blip>
          <a:srcRect/>
          <a:stretch/>
        </p:blipFill>
        <p:spPr bwMode="auto">
          <a:xfrm>
            <a:off x="2204214" y="373324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TextBox 75">
            <a:extLst>
              <a:ext uri="{FF2B5EF4-FFF2-40B4-BE49-F238E27FC236}">
                <a16:creationId xmlns:a16="http://schemas.microsoft.com/office/drawing/2014/main" id="{99EA5894-43BA-44F4-8AB8-959E32FBEED7}"/>
              </a:ext>
            </a:extLst>
          </p:cNvPr>
          <p:cNvSpPr txBox="1"/>
          <p:nvPr/>
        </p:nvSpPr>
        <p:spPr>
          <a:xfrm>
            <a:off x="1058202" y="3395124"/>
            <a:ext cx="1608261" cy="307777"/>
          </a:xfrm>
          <a:prstGeom prst="rect">
            <a:avLst/>
          </a:prstGeom>
          <a:noFill/>
        </p:spPr>
        <p:txBody>
          <a:bodyPr wrap="none" rtlCol="0">
            <a:spAutoFit/>
          </a:bodyPr>
          <a:lstStyle/>
          <a:p>
            <a:r>
              <a:rPr lang="en-US" sz="1400"/>
              <a:t>10.1.0.0/16 → local</a:t>
            </a:r>
          </a:p>
        </p:txBody>
      </p:sp>
      <p:sp>
        <p:nvSpPr>
          <p:cNvPr id="77" name="TextBox 76">
            <a:extLst>
              <a:ext uri="{FF2B5EF4-FFF2-40B4-BE49-F238E27FC236}">
                <a16:creationId xmlns:a16="http://schemas.microsoft.com/office/drawing/2014/main" id="{C31B7D33-28BA-4CEC-AF36-67FEA6F836EE}"/>
              </a:ext>
            </a:extLst>
          </p:cNvPr>
          <p:cNvSpPr txBox="1"/>
          <p:nvPr/>
        </p:nvSpPr>
        <p:spPr>
          <a:xfrm>
            <a:off x="2004834" y="4191132"/>
            <a:ext cx="731290" cy="307777"/>
          </a:xfrm>
          <a:prstGeom prst="rect">
            <a:avLst/>
          </a:prstGeom>
          <a:noFill/>
        </p:spPr>
        <p:txBody>
          <a:bodyPr wrap="none" rtlCol="0">
            <a:spAutoFit/>
          </a:bodyPr>
          <a:lstStyle/>
          <a:p>
            <a:r>
              <a:rPr lang="en-US" sz="1400"/>
              <a:t>rtb-456</a:t>
            </a:r>
          </a:p>
        </p:txBody>
      </p:sp>
      <p:cxnSp>
        <p:nvCxnSpPr>
          <p:cNvPr id="42" name="Straight Connector 41">
            <a:extLst>
              <a:ext uri="{FF2B5EF4-FFF2-40B4-BE49-F238E27FC236}">
                <a16:creationId xmlns:a16="http://schemas.microsoft.com/office/drawing/2014/main" id="{D4742C13-BE21-4E45-94CD-86E3E426CBD9}"/>
              </a:ext>
            </a:extLst>
          </p:cNvPr>
          <p:cNvCxnSpPr>
            <a:cxnSpLocks/>
          </p:cNvCxnSpPr>
          <p:nvPr/>
        </p:nvCxnSpPr>
        <p:spPr>
          <a:xfrm>
            <a:off x="3580051" y="4097438"/>
            <a:ext cx="605822" cy="365753"/>
          </a:xfrm>
          <a:prstGeom prst="line">
            <a:avLst/>
          </a:prstGeom>
          <a:ln>
            <a:prstDash val="lg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79" name="Group 78">
            <a:extLst>
              <a:ext uri="{FF2B5EF4-FFF2-40B4-BE49-F238E27FC236}">
                <a16:creationId xmlns:a16="http://schemas.microsoft.com/office/drawing/2014/main" id="{0204FB0C-6834-4C9F-AC0D-88DA04248F5B}"/>
              </a:ext>
            </a:extLst>
          </p:cNvPr>
          <p:cNvGrpSpPr/>
          <p:nvPr/>
        </p:nvGrpSpPr>
        <p:grpSpPr>
          <a:xfrm>
            <a:off x="4209047" y="4426502"/>
            <a:ext cx="1767152" cy="706980"/>
            <a:chOff x="3398814" y="4744011"/>
            <a:chExt cx="1767152" cy="706980"/>
          </a:xfrm>
        </p:grpSpPr>
        <p:pic>
          <p:nvPicPr>
            <p:cNvPr id="80" name="Graphic 19">
              <a:extLst>
                <a:ext uri="{FF2B5EF4-FFF2-40B4-BE49-F238E27FC236}">
                  <a16:creationId xmlns:a16="http://schemas.microsoft.com/office/drawing/2014/main" id="{76E55C58-5837-4C11-A7F9-5F0992166C8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47823" y="4744011"/>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20">
              <a:extLst>
                <a:ext uri="{FF2B5EF4-FFF2-40B4-BE49-F238E27FC236}">
                  <a16:creationId xmlns:a16="http://schemas.microsoft.com/office/drawing/2014/main" id="{BE09AC1C-954D-4B5E-9239-D2E54A3129B9}"/>
                </a:ext>
              </a:extLst>
            </p:cNvPr>
            <p:cNvSpPr txBox="1">
              <a:spLocks noChangeArrowheads="1"/>
            </p:cNvSpPr>
            <p:nvPr/>
          </p:nvSpPr>
          <p:spPr bwMode="auto">
            <a:xfrm>
              <a:off x="3398814" y="5189381"/>
              <a:ext cx="176715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solidFill>
                    <a:srgbClr val="232F3E"/>
                  </a:solidFill>
                  <a:latin typeface="Arial" panose="020B0604020202020204" pitchFamily="34" charset="0"/>
                  <a:cs typeface="Arial" panose="020B0604020202020204" pitchFamily="34" charset="0"/>
                </a:rPr>
                <a:t>EC2 Instance</a:t>
              </a:r>
            </a:p>
          </p:txBody>
        </p:sp>
      </p:grpSp>
      <p:sp>
        <p:nvSpPr>
          <p:cNvPr id="90" name="TextBox 89">
            <a:extLst>
              <a:ext uri="{FF2B5EF4-FFF2-40B4-BE49-F238E27FC236}">
                <a16:creationId xmlns:a16="http://schemas.microsoft.com/office/drawing/2014/main" id="{2B0C85EE-7D36-47B0-A7D7-1C92CB6B905C}"/>
              </a:ext>
            </a:extLst>
          </p:cNvPr>
          <p:cNvSpPr txBox="1"/>
          <p:nvPr/>
        </p:nvSpPr>
        <p:spPr>
          <a:xfrm>
            <a:off x="1077950" y="3155854"/>
            <a:ext cx="2712537" cy="307777"/>
          </a:xfrm>
          <a:prstGeom prst="rect">
            <a:avLst/>
          </a:prstGeom>
          <a:noFill/>
        </p:spPr>
        <p:txBody>
          <a:bodyPr wrap="none" rtlCol="0">
            <a:spAutoFit/>
          </a:bodyPr>
          <a:lstStyle/>
          <a:p>
            <a:r>
              <a:rPr lang="en-US" sz="1400" b="1"/>
              <a:t>10.9.0.0/16 → VGW (propagated)</a:t>
            </a:r>
          </a:p>
        </p:txBody>
      </p:sp>
      <p:cxnSp>
        <p:nvCxnSpPr>
          <p:cNvPr id="92" name="Straight Connector 91">
            <a:extLst>
              <a:ext uri="{FF2B5EF4-FFF2-40B4-BE49-F238E27FC236}">
                <a16:creationId xmlns:a16="http://schemas.microsoft.com/office/drawing/2014/main" id="{B18953CA-E0C2-47DC-953C-E243F71C7042}"/>
              </a:ext>
            </a:extLst>
          </p:cNvPr>
          <p:cNvCxnSpPr>
            <a:cxnSpLocks/>
          </p:cNvCxnSpPr>
          <p:nvPr/>
        </p:nvCxnSpPr>
        <p:spPr>
          <a:xfrm flipV="1">
            <a:off x="3580051" y="2854110"/>
            <a:ext cx="605822" cy="145508"/>
          </a:xfrm>
          <a:prstGeom prst="line">
            <a:avLst/>
          </a:prstGeom>
          <a:ln>
            <a:prstDash val="lg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04" name="Group 103">
            <a:extLst>
              <a:ext uri="{FF2B5EF4-FFF2-40B4-BE49-F238E27FC236}">
                <a16:creationId xmlns:a16="http://schemas.microsoft.com/office/drawing/2014/main" id="{4BED5A90-FA2A-44D9-B508-CDC703168619}"/>
              </a:ext>
            </a:extLst>
          </p:cNvPr>
          <p:cNvGrpSpPr/>
          <p:nvPr/>
        </p:nvGrpSpPr>
        <p:grpSpPr>
          <a:xfrm>
            <a:off x="4415492" y="2056435"/>
            <a:ext cx="1767152" cy="706980"/>
            <a:chOff x="3398814" y="4744011"/>
            <a:chExt cx="1767152" cy="706980"/>
          </a:xfrm>
        </p:grpSpPr>
        <p:pic>
          <p:nvPicPr>
            <p:cNvPr id="105" name="Graphic 19">
              <a:extLst>
                <a:ext uri="{FF2B5EF4-FFF2-40B4-BE49-F238E27FC236}">
                  <a16:creationId xmlns:a16="http://schemas.microsoft.com/office/drawing/2014/main" id="{B25A85AB-7D58-4FDB-964A-ACA6FC57063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47823" y="4744011"/>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TextBox 20">
              <a:extLst>
                <a:ext uri="{FF2B5EF4-FFF2-40B4-BE49-F238E27FC236}">
                  <a16:creationId xmlns:a16="http://schemas.microsoft.com/office/drawing/2014/main" id="{DCBEC48A-F07C-45AF-AE82-61E73CC1D2B4}"/>
                </a:ext>
              </a:extLst>
            </p:cNvPr>
            <p:cNvSpPr txBox="1">
              <a:spLocks noChangeArrowheads="1"/>
            </p:cNvSpPr>
            <p:nvPr/>
          </p:nvSpPr>
          <p:spPr bwMode="auto">
            <a:xfrm>
              <a:off x="3398814" y="5189381"/>
              <a:ext cx="176715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solidFill>
                    <a:srgbClr val="232F3E"/>
                  </a:solidFill>
                  <a:latin typeface="Arial" panose="020B0604020202020204" pitchFamily="34" charset="0"/>
                  <a:cs typeface="Arial" panose="020B0604020202020204" pitchFamily="34" charset="0"/>
                </a:rPr>
                <a:t>EC2 Instance</a:t>
              </a:r>
            </a:p>
          </p:txBody>
        </p:sp>
      </p:grpSp>
      <p:sp>
        <p:nvSpPr>
          <p:cNvPr id="71" name="Rectangle 70">
            <a:extLst>
              <a:ext uri="{FF2B5EF4-FFF2-40B4-BE49-F238E27FC236}">
                <a16:creationId xmlns:a16="http://schemas.microsoft.com/office/drawing/2014/main" id="{C93B64B9-DEE8-4F03-837E-8FE13D2EE99A}"/>
              </a:ext>
            </a:extLst>
          </p:cNvPr>
          <p:cNvSpPr/>
          <p:nvPr/>
        </p:nvSpPr>
        <p:spPr>
          <a:xfrm>
            <a:off x="3833671" y="3731971"/>
            <a:ext cx="2790036" cy="2078422"/>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a:solidFill>
                  <a:srgbClr val="5B9CD5"/>
                </a:solidFill>
                <a:latin typeface="Arial" panose="020B0604020202020204" pitchFamily="34" charset="0"/>
                <a:cs typeface="Arial" panose="020B0604020202020204" pitchFamily="34" charset="0"/>
              </a:rPr>
              <a:t>Availability Zone 2</a:t>
            </a:r>
          </a:p>
        </p:txBody>
      </p:sp>
      <p:pic>
        <p:nvPicPr>
          <p:cNvPr id="72" name="Graphic 14">
            <a:extLst>
              <a:ext uri="{FF2B5EF4-FFF2-40B4-BE49-F238E27FC236}">
                <a16:creationId xmlns:a16="http://schemas.microsoft.com/office/drawing/2014/main" id="{A259EF9B-14CD-4F22-AEC4-C5484ED77D8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00800" y="1976456"/>
            <a:ext cx="587739" cy="587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 name="Rectangle 82">
            <a:extLst>
              <a:ext uri="{FF2B5EF4-FFF2-40B4-BE49-F238E27FC236}">
                <a16:creationId xmlns:a16="http://schemas.microsoft.com/office/drawing/2014/main" id="{9F632D5E-399F-4AAC-9EF3-664B0363D4CB}"/>
              </a:ext>
            </a:extLst>
          </p:cNvPr>
          <p:cNvSpPr/>
          <p:nvPr/>
        </p:nvSpPr>
        <p:spPr>
          <a:xfrm>
            <a:off x="7546828" y="4717437"/>
            <a:ext cx="1943760" cy="1232911"/>
          </a:xfrm>
          <a:prstGeom prst="rect">
            <a:avLst/>
          </a:prstGeom>
          <a:noFill/>
          <a:ln w="12700" cap="flat" cmpd="sng" algn="ctr">
            <a:solidFill>
              <a:srgbClr val="5A6B86"/>
            </a:solidFill>
            <a:prstDash val="solid"/>
            <a:miter lim="800000"/>
          </a:ln>
          <a:effectLst/>
        </p:spPr>
        <p:txBody>
          <a:bodyPr lIns="457200" tIns="9144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u="none" strike="noStrike" kern="0" cap="none" spc="0" normalizeH="0" baseline="0" noProof="0" dirty="0">
                <a:ln>
                  <a:noFill/>
                </a:ln>
                <a:solidFill>
                  <a:srgbClr val="5A6B86"/>
                </a:solidFill>
                <a:effectLst/>
                <a:uLnTx/>
                <a:uFillTx/>
                <a:latin typeface="Open Sans" panose="020B0606030504020204" pitchFamily="34" charset="0"/>
                <a:ea typeface="+mn-ea"/>
                <a:cs typeface="Open Sans" panose="020B0606030504020204" pitchFamily="34" charset="0"/>
              </a:rPr>
              <a:t>On-premises DC</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u="none" strike="noStrike" kern="0" cap="none" spc="0" normalizeH="0" baseline="0" noProof="0" dirty="0">
              <a:ln>
                <a:noFill/>
              </a:ln>
              <a:solidFill>
                <a:srgbClr val="5A6B86"/>
              </a:solidFill>
              <a:effectLst/>
              <a:uLnTx/>
              <a:uFillTx/>
              <a:latin typeface="Open Sans" panose="020B0606030504020204" pitchFamily="34" charset="0"/>
              <a:ea typeface="+mn-ea"/>
              <a:cs typeface="Open Sans" panose="020B060603050402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200" kern="0" dirty="0">
                <a:solidFill>
                  <a:srgbClr val="5A6B86"/>
                </a:solidFill>
                <a:latin typeface="Open Sans" panose="020B0606030504020204" pitchFamily="34" charset="0"/>
                <a:cs typeface="Open Sans" panose="020B0606030504020204" pitchFamily="34" charset="0"/>
              </a:rPr>
              <a:t>OR</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u="none" strike="noStrike" kern="0" cap="none" spc="0" normalizeH="0" baseline="0" noProof="0" dirty="0">
              <a:ln>
                <a:noFill/>
              </a:ln>
              <a:solidFill>
                <a:srgbClr val="5A6B86"/>
              </a:solidFill>
              <a:effectLst/>
              <a:uLnTx/>
              <a:uFillTx/>
              <a:latin typeface="Open Sans" panose="020B0606030504020204" pitchFamily="34" charset="0"/>
              <a:ea typeface="+mn-ea"/>
              <a:cs typeface="Open Sans" panose="020B060603050402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u="none" strike="noStrike" kern="0" cap="none" spc="0" normalizeH="0" baseline="0" noProof="0" dirty="0">
              <a:ln>
                <a:noFill/>
              </a:ln>
              <a:solidFill>
                <a:srgbClr val="5A6B86"/>
              </a:solidFill>
              <a:effectLst/>
              <a:uLnTx/>
              <a:uFillTx/>
              <a:latin typeface="Open Sans" panose="020B0606030504020204" pitchFamily="34" charset="0"/>
              <a:ea typeface="+mn-ea"/>
              <a:cs typeface="Open Sans" panose="020B0606030504020204" pitchFamily="34" charset="0"/>
            </a:endParaRPr>
          </a:p>
        </p:txBody>
      </p:sp>
      <p:grpSp>
        <p:nvGrpSpPr>
          <p:cNvPr id="91" name="Group 90">
            <a:extLst>
              <a:ext uri="{FF2B5EF4-FFF2-40B4-BE49-F238E27FC236}">
                <a16:creationId xmlns:a16="http://schemas.microsoft.com/office/drawing/2014/main" id="{D8B1B8A8-55CE-47C8-AF02-24350495B7F2}"/>
              </a:ext>
            </a:extLst>
          </p:cNvPr>
          <p:cNvGrpSpPr/>
          <p:nvPr/>
        </p:nvGrpSpPr>
        <p:grpSpPr>
          <a:xfrm>
            <a:off x="8121805" y="5177905"/>
            <a:ext cx="1511300" cy="651681"/>
            <a:chOff x="2020888" y="1897514"/>
            <a:chExt cx="1511300" cy="651681"/>
          </a:xfrm>
        </p:grpSpPr>
        <p:sp>
          <p:nvSpPr>
            <p:cNvPr id="95" name="TextBox 11">
              <a:extLst>
                <a:ext uri="{FF2B5EF4-FFF2-40B4-BE49-F238E27FC236}">
                  <a16:creationId xmlns:a16="http://schemas.microsoft.com/office/drawing/2014/main" id="{5AD7EEB1-09DB-40C5-BAE0-1D7BDBF82CED}"/>
                </a:ext>
              </a:extLst>
            </p:cNvPr>
            <p:cNvSpPr txBox="1">
              <a:spLocks noChangeArrowheads="1"/>
            </p:cNvSpPr>
            <p:nvPr/>
          </p:nvSpPr>
          <p:spPr bwMode="auto">
            <a:xfrm>
              <a:off x="2020888" y="2287585"/>
              <a:ext cx="15113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latin typeface="Open Sans" panose="020B0606030504020204" pitchFamily="34" charset="0"/>
                  <a:ea typeface="Amazon Ember" panose="020B0603020204020204" pitchFamily="34" charset="0"/>
                  <a:cs typeface="Open Sans" panose="020B0606030504020204" pitchFamily="34" charset="0"/>
                </a:rPr>
                <a:t>Customer router</a:t>
              </a:r>
            </a:p>
          </p:txBody>
        </p:sp>
        <p:pic>
          <p:nvPicPr>
            <p:cNvPr id="99" name="Graphic 7">
              <a:extLst>
                <a:ext uri="{FF2B5EF4-FFF2-40B4-BE49-F238E27FC236}">
                  <a16:creationId xmlns:a16="http://schemas.microsoft.com/office/drawing/2014/main" id="{164B8021-3383-4509-B5C8-372EFD2FE3F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76538" y="1897514"/>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13" name="Graphic 22">
            <a:extLst>
              <a:ext uri="{FF2B5EF4-FFF2-40B4-BE49-F238E27FC236}">
                <a16:creationId xmlns:a16="http://schemas.microsoft.com/office/drawing/2014/main" id="{AF6D655C-6878-47A4-8E17-3DB1731F7D8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46828" y="4717437"/>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 name="TextBox 113">
            <a:extLst>
              <a:ext uri="{FF2B5EF4-FFF2-40B4-BE49-F238E27FC236}">
                <a16:creationId xmlns:a16="http://schemas.microsoft.com/office/drawing/2014/main" id="{07FD794F-9A1A-425C-BEA4-16F9215E3718}"/>
              </a:ext>
            </a:extLst>
          </p:cNvPr>
          <p:cNvSpPr txBox="1"/>
          <p:nvPr/>
        </p:nvSpPr>
        <p:spPr>
          <a:xfrm>
            <a:off x="7885361" y="5894598"/>
            <a:ext cx="1266693" cy="369332"/>
          </a:xfrm>
          <a:prstGeom prst="rect">
            <a:avLst/>
          </a:prstGeom>
          <a:noFill/>
        </p:spPr>
        <p:txBody>
          <a:bodyPr wrap="none" rtlCol="0">
            <a:spAutoFit/>
          </a:bodyPr>
          <a:lstStyle/>
          <a:p>
            <a:r>
              <a:rPr lang="en-US"/>
              <a:t>10.9.0.0/16</a:t>
            </a:r>
          </a:p>
        </p:txBody>
      </p:sp>
      <p:sp>
        <p:nvSpPr>
          <p:cNvPr id="115" name="TextBox 15">
            <a:extLst>
              <a:ext uri="{FF2B5EF4-FFF2-40B4-BE49-F238E27FC236}">
                <a16:creationId xmlns:a16="http://schemas.microsoft.com/office/drawing/2014/main" id="{F7F412E1-2FB5-4861-8844-A6A38C598918}"/>
              </a:ext>
            </a:extLst>
          </p:cNvPr>
          <p:cNvSpPr txBox="1">
            <a:spLocks noChangeArrowheads="1"/>
          </p:cNvSpPr>
          <p:nvPr/>
        </p:nvSpPr>
        <p:spPr bwMode="auto">
          <a:xfrm>
            <a:off x="6873582" y="1779823"/>
            <a:ext cx="219434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latin typeface="Arial" panose="020B0604020202020204" pitchFamily="34" charset="0"/>
                <a:ea typeface="Amazon Ember" panose="020B0603020204020204" pitchFamily="34" charset="0"/>
                <a:cs typeface="Arial" panose="020B0604020202020204" pitchFamily="34" charset="0"/>
              </a:rPr>
              <a:t>Virtual Private Gateway (VGW)</a:t>
            </a:r>
          </a:p>
        </p:txBody>
      </p:sp>
      <p:pic>
        <p:nvPicPr>
          <p:cNvPr id="118" name="Graphic 117">
            <a:extLst>
              <a:ext uri="{FF2B5EF4-FFF2-40B4-BE49-F238E27FC236}">
                <a16:creationId xmlns:a16="http://schemas.microsoft.com/office/drawing/2014/main" id="{A5BBA36D-C6A2-4609-BCEE-0DDF565E533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62532" y="1583046"/>
            <a:ext cx="268312" cy="268312"/>
          </a:xfrm>
          <a:prstGeom prst="rect">
            <a:avLst/>
          </a:prstGeom>
        </p:spPr>
      </p:pic>
      <p:sp>
        <p:nvSpPr>
          <p:cNvPr id="46" name="TextBox 45">
            <a:extLst>
              <a:ext uri="{FF2B5EF4-FFF2-40B4-BE49-F238E27FC236}">
                <a16:creationId xmlns:a16="http://schemas.microsoft.com/office/drawing/2014/main" id="{AAA48D02-834F-467F-BD79-92D49C1FC030}"/>
              </a:ext>
            </a:extLst>
          </p:cNvPr>
          <p:cNvSpPr txBox="1"/>
          <p:nvPr/>
        </p:nvSpPr>
        <p:spPr>
          <a:xfrm>
            <a:off x="1344060" y="1733269"/>
            <a:ext cx="2072267" cy="646331"/>
          </a:xfrm>
          <a:prstGeom prst="rect">
            <a:avLst/>
          </a:prstGeom>
          <a:noFill/>
        </p:spPr>
        <p:txBody>
          <a:bodyPr wrap="square" rtlCol="0">
            <a:spAutoFit/>
          </a:bodyPr>
          <a:lstStyle/>
          <a:p>
            <a:r>
              <a:rPr lang="en-US"/>
              <a:t>Limited to 100 propagated routes</a:t>
            </a:r>
          </a:p>
        </p:txBody>
      </p:sp>
      <p:cxnSp>
        <p:nvCxnSpPr>
          <p:cNvPr id="119" name="Straight Arrow Connector 118">
            <a:extLst>
              <a:ext uri="{FF2B5EF4-FFF2-40B4-BE49-F238E27FC236}">
                <a16:creationId xmlns:a16="http://schemas.microsoft.com/office/drawing/2014/main" id="{D9DC3771-B7B6-40E5-9E23-D2EEC8DEFA17}"/>
              </a:ext>
            </a:extLst>
          </p:cNvPr>
          <p:cNvCxnSpPr>
            <a:cxnSpLocks/>
          </p:cNvCxnSpPr>
          <p:nvPr/>
        </p:nvCxnSpPr>
        <p:spPr>
          <a:xfrm>
            <a:off x="2228814" y="2416570"/>
            <a:ext cx="350835" cy="792215"/>
          </a:xfrm>
          <a:prstGeom prst="straightConnector1">
            <a:avLst/>
          </a:prstGeom>
          <a:ln w="57150">
            <a:headEnd type="oval"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47" name="Graphic 18">
            <a:extLst>
              <a:ext uri="{FF2B5EF4-FFF2-40B4-BE49-F238E27FC236}">
                <a16:creationId xmlns:a16="http://schemas.microsoft.com/office/drawing/2014/main" id="{C310A008-A912-44E0-AA6A-100CDF893A8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725055" y="3404011"/>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Connector: Elbow 8">
            <a:extLst>
              <a:ext uri="{FF2B5EF4-FFF2-40B4-BE49-F238E27FC236}">
                <a16:creationId xmlns:a16="http://schemas.microsoft.com/office/drawing/2014/main" id="{0AB06BA4-49FB-44B2-B3E4-44F2A184E02F}"/>
              </a:ext>
            </a:extLst>
          </p:cNvPr>
          <p:cNvCxnSpPr>
            <a:stCxn id="72" idx="3"/>
            <a:endCxn id="47" idx="0"/>
          </p:cNvCxnSpPr>
          <p:nvPr/>
        </p:nvCxnSpPr>
        <p:spPr>
          <a:xfrm>
            <a:off x="7288539" y="2270326"/>
            <a:ext cx="1817516" cy="113368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3D5128C-FAC3-45C3-9C53-CE8B1AF1B744}"/>
              </a:ext>
            </a:extLst>
          </p:cNvPr>
          <p:cNvCxnSpPr>
            <a:stCxn id="47" idx="2"/>
            <a:endCxn id="99" idx="0"/>
          </p:cNvCxnSpPr>
          <p:nvPr/>
        </p:nvCxnSpPr>
        <p:spPr>
          <a:xfrm>
            <a:off x="9106055" y="4166011"/>
            <a:ext cx="0" cy="10118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71D08F8-3763-4E0B-929C-16684C8E4C5D}"/>
              </a:ext>
            </a:extLst>
          </p:cNvPr>
          <p:cNvCxnSpPr>
            <a:cxnSpLocks/>
          </p:cNvCxnSpPr>
          <p:nvPr/>
        </p:nvCxnSpPr>
        <p:spPr>
          <a:xfrm flipH="1" flipV="1">
            <a:off x="9311688" y="2722396"/>
            <a:ext cx="20667" cy="2325241"/>
          </a:xfrm>
          <a:prstGeom prst="straightConnector1">
            <a:avLst/>
          </a:prstGeom>
          <a:ln w="57150">
            <a:solidFill>
              <a:srgbClr val="2B9CD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2D84E70C-D7FE-4CF7-B9FD-E1B6701F4F1E}"/>
              </a:ext>
            </a:extLst>
          </p:cNvPr>
          <p:cNvSpPr txBox="1"/>
          <p:nvPr/>
        </p:nvSpPr>
        <p:spPr>
          <a:xfrm>
            <a:off x="9357879" y="4134959"/>
            <a:ext cx="1564463" cy="646331"/>
          </a:xfrm>
          <a:prstGeom prst="rect">
            <a:avLst/>
          </a:prstGeom>
          <a:noFill/>
        </p:spPr>
        <p:txBody>
          <a:bodyPr wrap="square" rtlCol="0">
            <a:spAutoFit/>
          </a:bodyPr>
          <a:lstStyle/>
          <a:p>
            <a:r>
              <a:rPr lang="en-US">
                <a:solidFill>
                  <a:srgbClr val="00B0F0"/>
                </a:solidFill>
              </a:rPr>
              <a:t>100 route limit from on-prem </a:t>
            </a:r>
          </a:p>
        </p:txBody>
      </p:sp>
      <p:sp>
        <p:nvSpPr>
          <p:cNvPr id="30" name="TextBox 29">
            <a:extLst>
              <a:ext uri="{FF2B5EF4-FFF2-40B4-BE49-F238E27FC236}">
                <a16:creationId xmlns:a16="http://schemas.microsoft.com/office/drawing/2014/main" id="{9B71FD8E-DB01-4427-B50B-32FE8F562F3E}"/>
              </a:ext>
            </a:extLst>
          </p:cNvPr>
          <p:cNvSpPr txBox="1"/>
          <p:nvPr/>
        </p:nvSpPr>
        <p:spPr>
          <a:xfrm>
            <a:off x="9765868" y="2310105"/>
            <a:ext cx="2004908" cy="369332"/>
          </a:xfrm>
          <a:prstGeom prst="rect">
            <a:avLst/>
          </a:prstGeom>
          <a:noFill/>
        </p:spPr>
        <p:txBody>
          <a:bodyPr wrap="none" rtlCol="0">
            <a:spAutoFit/>
          </a:bodyPr>
          <a:lstStyle/>
          <a:p>
            <a:r>
              <a:rPr lang="en-US">
                <a:solidFill>
                  <a:srgbClr val="FF0000"/>
                </a:solidFill>
              </a:rPr>
              <a:t>Limited encryption</a:t>
            </a:r>
          </a:p>
        </p:txBody>
      </p:sp>
      <p:sp>
        <p:nvSpPr>
          <p:cNvPr id="68" name="TextBox 67">
            <a:extLst>
              <a:ext uri="{FF2B5EF4-FFF2-40B4-BE49-F238E27FC236}">
                <a16:creationId xmlns:a16="http://schemas.microsoft.com/office/drawing/2014/main" id="{E883E2AE-7114-457A-9277-7FA5513A2050}"/>
              </a:ext>
            </a:extLst>
          </p:cNvPr>
          <p:cNvSpPr txBox="1"/>
          <p:nvPr/>
        </p:nvSpPr>
        <p:spPr>
          <a:xfrm>
            <a:off x="9765868" y="948144"/>
            <a:ext cx="1952009" cy="646331"/>
          </a:xfrm>
          <a:prstGeom prst="rect">
            <a:avLst/>
          </a:prstGeom>
          <a:noFill/>
        </p:spPr>
        <p:txBody>
          <a:bodyPr wrap="square" rtlCol="0">
            <a:spAutoFit/>
          </a:bodyPr>
          <a:lstStyle/>
          <a:p>
            <a:r>
              <a:rPr lang="en-US"/>
              <a:t>1, 10, or 100 Gbps private connection</a:t>
            </a:r>
          </a:p>
        </p:txBody>
      </p:sp>
      <p:sp>
        <p:nvSpPr>
          <p:cNvPr id="69" name="TextBox 12">
            <a:extLst>
              <a:ext uri="{FF2B5EF4-FFF2-40B4-BE49-F238E27FC236}">
                <a16:creationId xmlns:a16="http://schemas.microsoft.com/office/drawing/2014/main" id="{4C7B8C4D-D649-48AE-9692-39DEC2E40D19}"/>
              </a:ext>
            </a:extLst>
          </p:cNvPr>
          <p:cNvSpPr txBox="1">
            <a:spLocks noChangeArrowheads="1"/>
          </p:cNvSpPr>
          <p:nvPr/>
        </p:nvSpPr>
        <p:spPr bwMode="auto">
          <a:xfrm>
            <a:off x="9304734" y="3653752"/>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AWS Direct Connect (DX)</a:t>
            </a:r>
          </a:p>
        </p:txBody>
      </p:sp>
      <p:sp>
        <p:nvSpPr>
          <p:cNvPr id="70" name="TextBox 69">
            <a:extLst>
              <a:ext uri="{FF2B5EF4-FFF2-40B4-BE49-F238E27FC236}">
                <a16:creationId xmlns:a16="http://schemas.microsoft.com/office/drawing/2014/main" id="{E26BD2F8-F124-4C35-8926-DB3BC8785A01}"/>
              </a:ext>
            </a:extLst>
          </p:cNvPr>
          <p:cNvSpPr txBox="1"/>
          <p:nvPr/>
        </p:nvSpPr>
        <p:spPr>
          <a:xfrm>
            <a:off x="9765868" y="1742407"/>
            <a:ext cx="1536896" cy="369332"/>
          </a:xfrm>
          <a:prstGeom prst="rect">
            <a:avLst/>
          </a:prstGeom>
          <a:noFill/>
        </p:spPr>
        <p:txBody>
          <a:bodyPr wrap="none" rtlCol="0">
            <a:spAutoFit/>
          </a:bodyPr>
          <a:lstStyle/>
          <a:p>
            <a:r>
              <a:rPr lang="en-US">
                <a:solidFill>
                  <a:srgbClr val="00B0F0"/>
                </a:solidFill>
              </a:rPr>
              <a:t>Limited routes</a:t>
            </a:r>
          </a:p>
        </p:txBody>
      </p:sp>
      <p:grpSp>
        <p:nvGrpSpPr>
          <p:cNvPr id="78" name="Group 77">
            <a:extLst>
              <a:ext uri="{FF2B5EF4-FFF2-40B4-BE49-F238E27FC236}">
                <a16:creationId xmlns:a16="http://schemas.microsoft.com/office/drawing/2014/main" id="{6E82EA3E-1B56-42BB-9F24-12090B29521D}"/>
              </a:ext>
            </a:extLst>
          </p:cNvPr>
          <p:cNvGrpSpPr/>
          <p:nvPr/>
        </p:nvGrpSpPr>
        <p:grpSpPr>
          <a:xfrm>
            <a:off x="8484108" y="2047029"/>
            <a:ext cx="1270000" cy="682807"/>
            <a:chOff x="3405300" y="3687958"/>
            <a:chExt cx="1270000" cy="682807"/>
          </a:xfrm>
        </p:grpSpPr>
        <p:pic>
          <p:nvPicPr>
            <p:cNvPr id="82" name="Graphic 7">
              <a:extLst>
                <a:ext uri="{FF2B5EF4-FFF2-40B4-BE49-F238E27FC236}">
                  <a16:creationId xmlns:a16="http://schemas.microsoft.com/office/drawing/2014/main" id="{500AC2BD-792C-48E6-9627-E1241E50637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95440" y="368795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TextBox 16">
              <a:extLst>
                <a:ext uri="{FF2B5EF4-FFF2-40B4-BE49-F238E27FC236}">
                  <a16:creationId xmlns:a16="http://schemas.microsoft.com/office/drawing/2014/main" id="{A29F60CD-93C5-4EDD-8A6E-CC113BEDA104}"/>
                </a:ext>
              </a:extLst>
            </p:cNvPr>
            <p:cNvSpPr txBox="1">
              <a:spLocks noChangeArrowheads="1"/>
            </p:cNvSpPr>
            <p:nvPr/>
          </p:nvSpPr>
          <p:spPr bwMode="auto">
            <a:xfrm>
              <a:off x="3405300" y="4109155"/>
              <a:ext cx="12700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latin typeface="Open Sans" panose="020B0606030504020204" pitchFamily="34" charset="0"/>
                  <a:ea typeface="Amazon Ember" panose="020B0603020204020204" pitchFamily="34" charset="0"/>
                  <a:cs typeface="Open Sans" panose="020B0606030504020204" pitchFamily="34" charset="0"/>
                </a:rPr>
                <a:t>DXGW</a:t>
              </a:r>
            </a:p>
          </p:txBody>
        </p:sp>
      </p:grpSp>
      <p:sp>
        <p:nvSpPr>
          <p:cNvPr id="53" name="TextBox 52">
            <a:extLst>
              <a:ext uri="{FF2B5EF4-FFF2-40B4-BE49-F238E27FC236}">
                <a16:creationId xmlns:a16="http://schemas.microsoft.com/office/drawing/2014/main" id="{863B80DA-1437-7DBF-2711-2201D686F43A}"/>
              </a:ext>
            </a:extLst>
          </p:cNvPr>
          <p:cNvSpPr txBox="1"/>
          <p:nvPr/>
        </p:nvSpPr>
        <p:spPr>
          <a:xfrm>
            <a:off x="9357879" y="2972843"/>
            <a:ext cx="1564463" cy="369332"/>
          </a:xfrm>
          <a:prstGeom prst="rect">
            <a:avLst/>
          </a:prstGeom>
          <a:noFill/>
        </p:spPr>
        <p:txBody>
          <a:bodyPr wrap="square" rtlCol="0">
            <a:spAutoFit/>
          </a:bodyPr>
          <a:lstStyle/>
          <a:p>
            <a:r>
              <a:rPr lang="en-US">
                <a:solidFill>
                  <a:srgbClr val="00B0F0"/>
                </a:solidFill>
              </a:rPr>
              <a:t>BGP</a:t>
            </a:r>
          </a:p>
        </p:txBody>
      </p:sp>
      <p:pic>
        <p:nvPicPr>
          <p:cNvPr id="12" name="Graphic 11" descr="Lock with solid fill">
            <a:extLst>
              <a:ext uri="{FF2B5EF4-FFF2-40B4-BE49-F238E27FC236}">
                <a16:creationId xmlns:a16="http://schemas.microsoft.com/office/drawing/2014/main" id="{F6E8003B-7096-7F84-596D-E24DBE3687A0}"/>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523076" y="4242984"/>
            <a:ext cx="330197" cy="330197"/>
          </a:xfrm>
          <a:prstGeom prst="rect">
            <a:avLst/>
          </a:prstGeom>
        </p:spPr>
      </p:pic>
      <p:pic>
        <p:nvPicPr>
          <p:cNvPr id="23" name="Graphic 22" descr="Unlock with solid fill">
            <a:extLst>
              <a:ext uri="{FF2B5EF4-FFF2-40B4-BE49-F238E27FC236}">
                <a16:creationId xmlns:a16="http://schemas.microsoft.com/office/drawing/2014/main" id="{EC70634D-8795-513F-3EEF-AA887CA7C8F6}"/>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8071468" y="3605458"/>
            <a:ext cx="354826" cy="354826"/>
          </a:xfrm>
          <a:prstGeom prst="rect">
            <a:avLst/>
          </a:prstGeom>
        </p:spPr>
      </p:pic>
      <p:sp>
        <p:nvSpPr>
          <p:cNvPr id="24" name="Left Brace 23">
            <a:extLst>
              <a:ext uri="{FF2B5EF4-FFF2-40B4-BE49-F238E27FC236}">
                <a16:creationId xmlns:a16="http://schemas.microsoft.com/office/drawing/2014/main" id="{BE785937-5AAF-EC18-2A0A-77777170A58A}"/>
              </a:ext>
            </a:extLst>
          </p:cNvPr>
          <p:cNvSpPr/>
          <p:nvPr/>
        </p:nvSpPr>
        <p:spPr>
          <a:xfrm>
            <a:off x="8820999" y="4210142"/>
            <a:ext cx="204326" cy="451310"/>
          </a:xfrm>
          <a:prstGeom prst="leftBrace">
            <a:avLst/>
          </a:prstGeom>
          <a:ln w="190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Left Brace 63">
            <a:extLst>
              <a:ext uri="{FF2B5EF4-FFF2-40B4-BE49-F238E27FC236}">
                <a16:creationId xmlns:a16="http://schemas.microsoft.com/office/drawing/2014/main" id="{F14C91CF-CDA7-C792-49C7-1727DD25B846}"/>
              </a:ext>
            </a:extLst>
          </p:cNvPr>
          <p:cNvSpPr/>
          <p:nvPr/>
        </p:nvSpPr>
        <p:spPr>
          <a:xfrm>
            <a:off x="8453523" y="3536717"/>
            <a:ext cx="204326" cy="52560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5" name="Graphic 64" descr="Lock with solid fill">
            <a:extLst>
              <a:ext uri="{FF2B5EF4-FFF2-40B4-BE49-F238E27FC236}">
                <a16:creationId xmlns:a16="http://schemas.microsoft.com/office/drawing/2014/main" id="{34AC8D19-1CFA-D1E3-D218-F395D1DF19B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462648" y="2862542"/>
            <a:ext cx="330197" cy="330197"/>
          </a:xfrm>
          <a:prstGeom prst="rect">
            <a:avLst/>
          </a:prstGeom>
        </p:spPr>
      </p:pic>
      <p:sp>
        <p:nvSpPr>
          <p:cNvPr id="66" name="Left Brace 65">
            <a:extLst>
              <a:ext uri="{FF2B5EF4-FFF2-40B4-BE49-F238E27FC236}">
                <a16:creationId xmlns:a16="http://schemas.microsoft.com/office/drawing/2014/main" id="{B8B286FE-8D5B-5A85-1073-5A5AFB5AB946}"/>
              </a:ext>
            </a:extLst>
          </p:cNvPr>
          <p:cNvSpPr/>
          <p:nvPr/>
        </p:nvSpPr>
        <p:spPr>
          <a:xfrm>
            <a:off x="8760571" y="2738319"/>
            <a:ext cx="204326" cy="577421"/>
          </a:xfrm>
          <a:prstGeom prst="leftBrace">
            <a:avLst/>
          </a:prstGeom>
          <a:ln w="190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86" name="Graphic 85" descr="Unlock with solid fill">
            <a:extLst>
              <a:ext uri="{FF2B5EF4-FFF2-40B4-BE49-F238E27FC236}">
                <a16:creationId xmlns:a16="http://schemas.microsoft.com/office/drawing/2014/main" id="{DAFA2DA8-3109-FF64-A801-49F010ED685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8282068" y="2105389"/>
            <a:ext cx="354826" cy="354826"/>
          </a:xfrm>
          <a:prstGeom prst="rect">
            <a:avLst/>
          </a:prstGeom>
        </p:spPr>
      </p:pic>
      <p:sp>
        <p:nvSpPr>
          <p:cNvPr id="87" name="Left Brace 86">
            <a:extLst>
              <a:ext uri="{FF2B5EF4-FFF2-40B4-BE49-F238E27FC236}">
                <a16:creationId xmlns:a16="http://schemas.microsoft.com/office/drawing/2014/main" id="{9879C43E-2BA3-B6E3-777D-82EB631BE175}"/>
              </a:ext>
            </a:extLst>
          </p:cNvPr>
          <p:cNvSpPr/>
          <p:nvPr/>
        </p:nvSpPr>
        <p:spPr>
          <a:xfrm>
            <a:off x="8662418" y="2096549"/>
            <a:ext cx="204326" cy="45131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8" name="TextBox 87">
            <a:extLst>
              <a:ext uri="{FF2B5EF4-FFF2-40B4-BE49-F238E27FC236}">
                <a16:creationId xmlns:a16="http://schemas.microsoft.com/office/drawing/2014/main" id="{4D737640-BC81-0B58-FBF2-2C7D03EF62A4}"/>
              </a:ext>
            </a:extLst>
          </p:cNvPr>
          <p:cNvSpPr txBox="1"/>
          <p:nvPr/>
        </p:nvSpPr>
        <p:spPr>
          <a:xfrm>
            <a:off x="7806702" y="2913701"/>
            <a:ext cx="725260" cy="276999"/>
          </a:xfrm>
          <a:prstGeom prst="rect">
            <a:avLst/>
          </a:prstGeom>
          <a:noFill/>
        </p:spPr>
        <p:txBody>
          <a:bodyPr wrap="square" rtlCol="0">
            <a:spAutoFit/>
          </a:bodyPr>
          <a:lstStyle/>
          <a:p>
            <a:r>
              <a:rPr lang="en-US" sz="1200" b="1" err="1">
                <a:solidFill>
                  <a:schemeClr val="accent5"/>
                </a:solidFill>
              </a:rPr>
              <a:t>MACSec</a:t>
            </a:r>
            <a:endParaRPr lang="en-US" sz="1200" b="1">
              <a:solidFill>
                <a:schemeClr val="accent5"/>
              </a:solidFill>
            </a:endParaRPr>
          </a:p>
        </p:txBody>
      </p:sp>
      <p:sp>
        <p:nvSpPr>
          <p:cNvPr id="89" name="TextBox 88">
            <a:extLst>
              <a:ext uri="{FF2B5EF4-FFF2-40B4-BE49-F238E27FC236}">
                <a16:creationId xmlns:a16="http://schemas.microsoft.com/office/drawing/2014/main" id="{09AC8DC6-2054-849A-0ED9-57B1732AA8B0}"/>
              </a:ext>
            </a:extLst>
          </p:cNvPr>
          <p:cNvSpPr txBox="1"/>
          <p:nvPr/>
        </p:nvSpPr>
        <p:spPr>
          <a:xfrm>
            <a:off x="7867130" y="4287699"/>
            <a:ext cx="725260" cy="276999"/>
          </a:xfrm>
          <a:prstGeom prst="rect">
            <a:avLst/>
          </a:prstGeom>
          <a:noFill/>
        </p:spPr>
        <p:txBody>
          <a:bodyPr wrap="square" rtlCol="0">
            <a:spAutoFit/>
          </a:bodyPr>
          <a:lstStyle/>
          <a:p>
            <a:r>
              <a:rPr lang="en-US" sz="1200" b="1" err="1">
                <a:solidFill>
                  <a:schemeClr val="accent5"/>
                </a:solidFill>
              </a:rPr>
              <a:t>MACSec</a:t>
            </a:r>
            <a:endParaRPr lang="en-US" sz="1200" b="1">
              <a:solidFill>
                <a:schemeClr val="accent5"/>
              </a:solidFill>
            </a:endParaRPr>
          </a:p>
        </p:txBody>
      </p:sp>
      <p:pic>
        <p:nvPicPr>
          <p:cNvPr id="3" name="Picture 6" descr="Technical Analysis of Equinix, Inc (NASDAQ:EQIX) — TradingView">
            <a:extLst>
              <a:ext uri="{FF2B5EF4-FFF2-40B4-BE49-F238E27FC236}">
                <a16:creationId xmlns:a16="http://schemas.microsoft.com/office/drawing/2014/main" id="{77CAF628-EDA0-53DE-15AB-B90B1F53F543}"/>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558164" y="5567976"/>
            <a:ext cx="371632" cy="37163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121693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randombar(horizontal)">
                                      <p:cBhvr>
                                        <p:cTn id="7" dur="500"/>
                                        <p:tgtEl>
                                          <p:spTgt spid="69"/>
                                        </p:tgtEl>
                                      </p:cBhvr>
                                    </p:animEffect>
                                  </p:childTnLst>
                                </p:cTn>
                              </p:par>
                              <p:par>
                                <p:cTn id="8" presetID="14" presetClass="entr" presetSubtype="1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randombar(horizontal)">
                                      <p:cBhvr>
                                        <p:cTn id="10" dur="500"/>
                                        <p:tgtEl>
                                          <p:spTgt spid="47"/>
                                        </p:tgtEl>
                                      </p:cBhvr>
                                    </p:animEffect>
                                  </p:childTnLst>
                                </p:cTn>
                              </p:par>
                              <p:par>
                                <p:cTn id="11" presetID="14" presetClass="entr" presetSubtype="1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randombar(horizontal)">
                                      <p:cBhvr>
                                        <p:cTn id="13" dur="500"/>
                                        <p:tgtEl>
                                          <p:spTgt spid="13"/>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8"/>
                                        </p:tgtEl>
                                        <p:attrNameLst>
                                          <p:attrName>style.visibility</p:attrName>
                                        </p:attrNameLst>
                                      </p:cBhvr>
                                      <p:to>
                                        <p:strVal val="visible"/>
                                      </p:to>
                                    </p:set>
                                    <p:animEffect transition="in" filter="randombar(horizontal)">
                                      <p:cBhvr>
                                        <p:cTn id="16" dur="500"/>
                                        <p:tgtEl>
                                          <p:spTgt spid="68"/>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par>
                                <p:cTn id="22" presetID="14" presetClass="entr" presetSubtype="10" fill="hold" nodeType="withEffect">
                                  <p:stCondLst>
                                    <p:cond delay="0"/>
                                  </p:stCondLst>
                                  <p:childTnLst>
                                    <p:set>
                                      <p:cBhvr>
                                        <p:cTn id="23" dur="1" fill="hold">
                                          <p:stCondLst>
                                            <p:cond delay="0"/>
                                          </p:stCondLst>
                                        </p:cTn>
                                        <p:tgtEl>
                                          <p:spTgt spid="78"/>
                                        </p:tgtEl>
                                        <p:attrNameLst>
                                          <p:attrName>style.visibility</p:attrName>
                                        </p:attrNameLst>
                                      </p:cBhvr>
                                      <p:to>
                                        <p:strVal val="visible"/>
                                      </p:to>
                                    </p:set>
                                    <p:animEffect transition="in" filter="randombar(horizontal)">
                                      <p:cBhvr>
                                        <p:cTn id="24" dur="500"/>
                                        <p:tgtEl>
                                          <p:spTgt spid="78"/>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92"/>
                                        </p:tgtEl>
                                        <p:attrNameLst>
                                          <p:attrName>style.visibility</p:attrName>
                                        </p:attrNameLst>
                                      </p:cBhvr>
                                      <p:to>
                                        <p:strVal val="visible"/>
                                      </p:to>
                                    </p:set>
                                    <p:animEffect transition="in" filter="randombar(horizontal)">
                                      <p:cBhvr>
                                        <p:cTn id="29" dur="500"/>
                                        <p:tgtEl>
                                          <p:spTgt spid="92"/>
                                        </p:tgtEl>
                                      </p:cBhvr>
                                    </p:animEffect>
                                  </p:childTnLst>
                                </p:cTn>
                              </p:par>
                              <p:par>
                                <p:cTn id="30" presetID="14" presetClass="entr" presetSubtype="10" fill="hold" nodeType="with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randombar(horizontal)">
                                      <p:cBhvr>
                                        <p:cTn id="32" dur="500"/>
                                        <p:tgtEl>
                                          <p:spTgt spid="42"/>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74"/>
                                        </p:tgtEl>
                                        <p:attrNameLst>
                                          <p:attrName>style.visibility</p:attrName>
                                        </p:attrNameLst>
                                      </p:cBhvr>
                                      <p:to>
                                        <p:strVal val="visible"/>
                                      </p:to>
                                    </p:set>
                                    <p:animEffect transition="in" filter="randombar(horizontal)">
                                      <p:cBhvr>
                                        <p:cTn id="35" dur="500"/>
                                        <p:tgtEl>
                                          <p:spTgt spid="74"/>
                                        </p:tgtEl>
                                      </p:cBhvr>
                                    </p:animEffect>
                                  </p:childTnLst>
                                </p:cTn>
                              </p:par>
                              <p:par>
                                <p:cTn id="36" presetID="14" presetClass="entr" presetSubtype="10" fill="hold" nodeType="withEffect">
                                  <p:stCondLst>
                                    <p:cond delay="0"/>
                                  </p:stCondLst>
                                  <p:childTnLst>
                                    <p:set>
                                      <p:cBhvr>
                                        <p:cTn id="37" dur="1" fill="hold">
                                          <p:stCondLst>
                                            <p:cond delay="0"/>
                                          </p:stCondLst>
                                        </p:cTn>
                                        <p:tgtEl>
                                          <p:spTgt spid="75"/>
                                        </p:tgtEl>
                                        <p:attrNameLst>
                                          <p:attrName>style.visibility</p:attrName>
                                        </p:attrNameLst>
                                      </p:cBhvr>
                                      <p:to>
                                        <p:strVal val="visible"/>
                                      </p:to>
                                    </p:set>
                                    <p:animEffect transition="in" filter="randombar(horizontal)">
                                      <p:cBhvr>
                                        <p:cTn id="38" dur="500"/>
                                        <p:tgtEl>
                                          <p:spTgt spid="75"/>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77"/>
                                        </p:tgtEl>
                                        <p:attrNameLst>
                                          <p:attrName>style.visibility</p:attrName>
                                        </p:attrNameLst>
                                      </p:cBhvr>
                                      <p:to>
                                        <p:strVal val="visible"/>
                                      </p:to>
                                    </p:set>
                                    <p:animEffect transition="in" filter="randombar(horizontal)">
                                      <p:cBhvr>
                                        <p:cTn id="41" dur="500"/>
                                        <p:tgtEl>
                                          <p:spTgt spid="77"/>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76"/>
                                        </p:tgtEl>
                                        <p:attrNameLst>
                                          <p:attrName>style.visibility</p:attrName>
                                        </p:attrNameLst>
                                      </p:cBhvr>
                                      <p:to>
                                        <p:strVal val="visible"/>
                                      </p:to>
                                    </p:set>
                                    <p:animEffect transition="in" filter="randombar(horizontal)">
                                      <p:cBhvr>
                                        <p:cTn id="44" dur="500"/>
                                        <p:tgtEl>
                                          <p:spTgt spid="76"/>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90"/>
                                        </p:tgtEl>
                                        <p:attrNameLst>
                                          <p:attrName>style.visibility</p:attrName>
                                        </p:attrNameLst>
                                      </p:cBhvr>
                                      <p:to>
                                        <p:strVal val="visible"/>
                                      </p:to>
                                    </p:set>
                                    <p:animEffect transition="in" filter="randombar(horizontal)">
                                      <p:cBhvr>
                                        <p:cTn id="47" dur="500"/>
                                        <p:tgtEl>
                                          <p:spTgt spid="90"/>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randombar(horizontal)">
                                      <p:cBhvr>
                                        <p:cTn id="50" dur="500"/>
                                        <p:tgtEl>
                                          <p:spTgt spid="46"/>
                                        </p:tgtEl>
                                      </p:cBhvr>
                                    </p:animEffect>
                                  </p:childTnLst>
                                </p:cTn>
                              </p:par>
                              <p:par>
                                <p:cTn id="51" presetID="14" presetClass="entr" presetSubtype="10" fill="hold" nodeType="withEffect">
                                  <p:stCondLst>
                                    <p:cond delay="0"/>
                                  </p:stCondLst>
                                  <p:childTnLst>
                                    <p:set>
                                      <p:cBhvr>
                                        <p:cTn id="52" dur="1" fill="hold">
                                          <p:stCondLst>
                                            <p:cond delay="0"/>
                                          </p:stCondLst>
                                        </p:cTn>
                                        <p:tgtEl>
                                          <p:spTgt spid="119"/>
                                        </p:tgtEl>
                                        <p:attrNameLst>
                                          <p:attrName>style.visibility</p:attrName>
                                        </p:attrNameLst>
                                      </p:cBhvr>
                                      <p:to>
                                        <p:strVal val="visible"/>
                                      </p:to>
                                    </p:set>
                                    <p:animEffect transition="in" filter="randombar(horizontal)">
                                      <p:cBhvr>
                                        <p:cTn id="53" dur="500"/>
                                        <p:tgtEl>
                                          <p:spTgt spid="119"/>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63"/>
                                        </p:tgtEl>
                                        <p:attrNameLst>
                                          <p:attrName>style.visibility</p:attrName>
                                        </p:attrNameLst>
                                      </p:cBhvr>
                                      <p:to>
                                        <p:strVal val="visible"/>
                                      </p:to>
                                    </p:set>
                                    <p:animEffect transition="in" filter="randombar(horizontal)">
                                      <p:cBhvr>
                                        <p:cTn id="56" dur="500"/>
                                        <p:tgtEl>
                                          <p:spTgt spid="63"/>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70"/>
                                        </p:tgtEl>
                                        <p:attrNameLst>
                                          <p:attrName>style.visibility</p:attrName>
                                        </p:attrNameLst>
                                      </p:cBhvr>
                                      <p:to>
                                        <p:strVal val="visible"/>
                                      </p:to>
                                    </p:set>
                                    <p:animEffect transition="in" filter="randombar(horizontal)">
                                      <p:cBhvr>
                                        <p:cTn id="59" dur="500"/>
                                        <p:tgtEl>
                                          <p:spTgt spid="70"/>
                                        </p:tgtEl>
                                      </p:cBhvr>
                                    </p:animEffect>
                                  </p:childTnLst>
                                </p:cTn>
                              </p:par>
                              <p:par>
                                <p:cTn id="60" presetID="14" presetClass="entr" presetSubtype="10" fill="hold" nodeType="withEffect">
                                  <p:stCondLst>
                                    <p:cond delay="0"/>
                                  </p:stCondLst>
                                  <p:childTnLst>
                                    <p:set>
                                      <p:cBhvr>
                                        <p:cTn id="61" dur="1" fill="hold">
                                          <p:stCondLst>
                                            <p:cond delay="0"/>
                                          </p:stCondLst>
                                        </p:cTn>
                                        <p:tgtEl>
                                          <p:spTgt spid="58"/>
                                        </p:tgtEl>
                                        <p:attrNameLst>
                                          <p:attrName>style.visibility</p:attrName>
                                        </p:attrNameLst>
                                      </p:cBhvr>
                                      <p:to>
                                        <p:strVal val="visible"/>
                                      </p:to>
                                    </p:set>
                                    <p:animEffect transition="in" filter="randombar(horizontal)">
                                      <p:cBhvr>
                                        <p:cTn id="62" dur="500"/>
                                        <p:tgtEl>
                                          <p:spTgt spid="58"/>
                                        </p:tgtEl>
                                      </p:cBhvr>
                                    </p:animEffect>
                                  </p:childTnLst>
                                </p:cTn>
                              </p:par>
                              <p:par>
                                <p:cTn id="63" presetID="14" presetClass="entr" presetSubtype="10" fill="hold" grpId="0" nodeType="with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randombar(horizontal)">
                                      <p:cBhvr>
                                        <p:cTn id="65" dur="500"/>
                                        <p:tgtEl>
                                          <p:spTgt spid="53"/>
                                        </p:tgtEl>
                                      </p:cBhvr>
                                    </p:animEffect>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fade">
                                      <p:cBhvr>
                                        <p:cTn id="70" dur="1000"/>
                                        <p:tgtEl>
                                          <p:spTgt spid="30"/>
                                        </p:tgtEl>
                                      </p:cBhvr>
                                    </p:animEffect>
                                    <p:anim calcmode="lin" valueType="num">
                                      <p:cBhvr>
                                        <p:cTn id="71" dur="1000" fill="hold"/>
                                        <p:tgtEl>
                                          <p:spTgt spid="30"/>
                                        </p:tgtEl>
                                        <p:attrNameLst>
                                          <p:attrName>ppt_x</p:attrName>
                                        </p:attrNameLst>
                                      </p:cBhvr>
                                      <p:tavLst>
                                        <p:tav tm="0">
                                          <p:val>
                                            <p:strVal val="#ppt_x"/>
                                          </p:val>
                                        </p:tav>
                                        <p:tav tm="100000">
                                          <p:val>
                                            <p:strVal val="#ppt_x"/>
                                          </p:val>
                                        </p:tav>
                                      </p:tavLst>
                                    </p:anim>
                                    <p:anim calcmode="lin" valueType="num">
                                      <p:cBhvr>
                                        <p:cTn id="72" dur="1000" fill="hold"/>
                                        <p:tgtEl>
                                          <p:spTgt spid="30"/>
                                        </p:tgtEl>
                                        <p:attrNameLst>
                                          <p:attrName>ppt_y</p:attrName>
                                        </p:attrNameLst>
                                      </p:cBhvr>
                                      <p:tavLst>
                                        <p:tav tm="0">
                                          <p:val>
                                            <p:strVal val="#ppt_y+.1"/>
                                          </p:val>
                                        </p:tav>
                                        <p:tav tm="100000">
                                          <p:val>
                                            <p:strVal val="#ppt_y"/>
                                          </p:val>
                                        </p:tav>
                                      </p:tavLst>
                                    </p:anim>
                                  </p:childTnLst>
                                </p:cTn>
                              </p:par>
                            </p:childTnLst>
                          </p:cTn>
                        </p:par>
                        <p:par>
                          <p:cTn id="73" fill="hold">
                            <p:stCondLst>
                              <p:cond delay="1000"/>
                            </p:stCondLst>
                            <p:childTnLst>
                              <p:par>
                                <p:cTn id="74" presetID="42" presetClass="entr" presetSubtype="0" fill="hold" nodeType="afterEffect">
                                  <p:stCondLst>
                                    <p:cond delay="0"/>
                                  </p:stCondLst>
                                  <p:childTnLst>
                                    <p:set>
                                      <p:cBhvr>
                                        <p:cTn id="75" dur="1" fill="hold">
                                          <p:stCondLst>
                                            <p:cond delay="0"/>
                                          </p:stCondLst>
                                        </p:cTn>
                                        <p:tgtEl>
                                          <p:spTgt spid="86"/>
                                        </p:tgtEl>
                                        <p:attrNameLst>
                                          <p:attrName>style.visibility</p:attrName>
                                        </p:attrNameLst>
                                      </p:cBhvr>
                                      <p:to>
                                        <p:strVal val="visible"/>
                                      </p:to>
                                    </p:set>
                                    <p:animEffect transition="in" filter="fade">
                                      <p:cBhvr>
                                        <p:cTn id="76" dur="1000"/>
                                        <p:tgtEl>
                                          <p:spTgt spid="86"/>
                                        </p:tgtEl>
                                      </p:cBhvr>
                                    </p:animEffect>
                                    <p:anim calcmode="lin" valueType="num">
                                      <p:cBhvr>
                                        <p:cTn id="77" dur="1000" fill="hold"/>
                                        <p:tgtEl>
                                          <p:spTgt spid="86"/>
                                        </p:tgtEl>
                                        <p:attrNameLst>
                                          <p:attrName>ppt_x</p:attrName>
                                        </p:attrNameLst>
                                      </p:cBhvr>
                                      <p:tavLst>
                                        <p:tav tm="0">
                                          <p:val>
                                            <p:strVal val="#ppt_x"/>
                                          </p:val>
                                        </p:tav>
                                        <p:tav tm="100000">
                                          <p:val>
                                            <p:strVal val="#ppt_x"/>
                                          </p:val>
                                        </p:tav>
                                      </p:tavLst>
                                    </p:anim>
                                    <p:anim calcmode="lin" valueType="num">
                                      <p:cBhvr>
                                        <p:cTn id="78" dur="1000" fill="hold"/>
                                        <p:tgtEl>
                                          <p:spTgt spid="86"/>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88"/>
                                        </p:tgtEl>
                                        <p:attrNameLst>
                                          <p:attrName>style.visibility</p:attrName>
                                        </p:attrNameLst>
                                      </p:cBhvr>
                                      <p:to>
                                        <p:strVal val="visible"/>
                                      </p:to>
                                    </p:set>
                                    <p:animEffect transition="in" filter="fade">
                                      <p:cBhvr>
                                        <p:cTn id="81" dur="1000"/>
                                        <p:tgtEl>
                                          <p:spTgt spid="88"/>
                                        </p:tgtEl>
                                      </p:cBhvr>
                                    </p:animEffect>
                                    <p:anim calcmode="lin" valueType="num">
                                      <p:cBhvr>
                                        <p:cTn id="82" dur="1000" fill="hold"/>
                                        <p:tgtEl>
                                          <p:spTgt spid="88"/>
                                        </p:tgtEl>
                                        <p:attrNameLst>
                                          <p:attrName>ppt_x</p:attrName>
                                        </p:attrNameLst>
                                      </p:cBhvr>
                                      <p:tavLst>
                                        <p:tav tm="0">
                                          <p:val>
                                            <p:strVal val="#ppt_x"/>
                                          </p:val>
                                        </p:tav>
                                        <p:tav tm="100000">
                                          <p:val>
                                            <p:strVal val="#ppt_x"/>
                                          </p:val>
                                        </p:tav>
                                      </p:tavLst>
                                    </p:anim>
                                    <p:anim calcmode="lin" valueType="num">
                                      <p:cBhvr>
                                        <p:cTn id="83" dur="1000" fill="hold"/>
                                        <p:tgtEl>
                                          <p:spTgt spid="88"/>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65"/>
                                        </p:tgtEl>
                                        <p:attrNameLst>
                                          <p:attrName>style.visibility</p:attrName>
                                        </p:attrNameLst>
                                      </p:cBhvr>
                                      <p:to>
                                        <p:strVal val="visible"/>
                                      </p:to>
                                    </p:set>
                                    <p:animEffect transition="in" filter="fade">
                                      <p:cBhvr>
                                        <p:cTn id="86" dur="1000"/>
                                        <p:tgtEl>
                                          <p:spTgt spid="65"/>
                                        </p:tgtEl>
                                      </p:cBhvr>
                                    </p:animEffect>
                                    <p:anim calcmode="lin" valueType="num">
                                      <p:cBhvr>
                                        <p:cTn id="87" dur="1000" fill="hold"/>
                                        <p:tgtEl>
                                          <p:spTgt spid="65"/>
                                        </p:tgtEl>
                                        <p:attrNameLst>
                                          <p:attrName>ppt_x</p:attrName>
                                        </p:attrNameLst>
                                      </p:cBhvr>
                                      <p:tavLst>
                                        <p:tav tm="0">
                                          <p:val>
                                            <p:strVal val="#ppt_x"/>
                                          </p:val>
                                        </p:tav>
                                        <p:tav tm="100000">
                                          <p:val>
                                            <p:strVal val="#ppt_x"/>
                                          </p:val>
                                        </p:tav>
                                      </p:tavLst>
                                    </p:anim>
                                    <p:anim calcmode="lin" valueType="num">
                                      <p:cBhvr>
                                        <p:cTn id="88" dur="1000" fill="hold"/>
                                        <p:tgtEl>
                                          <p:spTgt spid="65"/>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66"/>
                                        </p:tgtEl>
                                        <p:attrNameLst>
                                          <p:attrName>style.visibility</p:attrName>
                                        </p:attrNameLst>
                                      </p:cBhvr>
                                      <p:to>
                                        <p:strVal val="visible"/>
                                      </p:to>
                                    </p:set>
                                    <p:animEffect transition="in" filter="fade">
                                      <p:cBhvr>
                                        <p:cTn id="91" dur="1000"/>
                                        <p:tgtEl>
                                          <p:spTgt spid="66"/>
                                        </p:tgtEl>
                                      </p:cBhvr>
                                    </p:animEffect>
                                    <p:anim calcmode="lin" valueType="num">
                                      <p:cBhvr>
                                        <p:cTn id="92" dur="1000" fill="hold"/>
                                        <p:tgtEl>
                                          <p:spTgt spid="66"/>
                                        </p:tgtEl>
                                        <p:attrNameLst>
                                          <p:attrName>ppt_x</p:attrName>
                                        </p:attrNameLst>
                                      </p:cBhvr>
                                      <p:tavLst>
                                        <p:tav tm="0">
                                          <p:val>
                                            <p:strVal val="#ppt_x"/>
                                          </p:val>
                                        </p:tav>
                                        <p:tav tm="100000">
                                          <p:val>
                                            <p:strVal val="#ppt_x"/>
                                          </p:val>
                                        </p:tav>
                                      </p:tavLst>
                                    </p:anim>
                                    <p:anim calcmode="lin" valueType="num">
                                      <p:cBhvr>
                                        <p:cTn id="93" dur="1000" fill="hold"/>
                                        <p:tgtEl>
                                          <p:spTgt spid="66"/>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0"/>
                                  </p:stCondLst>
                                  <p:childTnLst>
                                    <p:set>
                                      <p:cBhvr>
                                        <p:cTn id="95" dur="1" fill="hold">
                                          <p:stCondLst>
                                            <p:cond delay="0"/>
                                          </p:stCondLst>
                                        </p:cTn>
                                        <p:tgtEl>
                                          <p:spTgt spid="23"/>
                                        </p:tgtEl>
                                        <p:attrNameLst>
                                          <p:attrName>style.visibility</p:attrName>
                                        </p:attrNameLst>
                                      </p:cBhvr>
                                      <p:to>
                                        <p:strVal val="visible"/>
                                      </p:to>
                                    </p:set>
                                    <p:animEffect transition="in" filter="fade">
                                      <p:cBhvr>
                                        <p:cTn id="96" dur="1000"/>
                                        <p:tgtEl>
                                          <p:spTgt spid="23"/>
                                        </p:tgtEl>
                                      </p:cBhvr>
                                    </p:animEffect>
                                    <p:anim calcmode="lin" valueType="num">
                                      <p:cBhvr>
                                        <p:cTn id="97" dur="1000" fill="hold"/>
                                        <p:tgtEl>
                                          <p:spTgt spid="23"/>
                                        </p:tgtEl>
                                        <p:attrNameLst>
                                          <p:attrName>ppt_x</p:attrName>
                                        </p:attrNameLst>
                                      </p:cBhvr>
                                      <p:tavLst>
                                        <p:tav tm="0">
                                          <p:val>
                                            <p:strVal val="#ppt_x"/>
                                          </p:val>
                                        </p:tav>
                                        <p:tav tm="100000">
                                          <p:val>
                                            <p:strVal val="#ppt_x"/>
                                          </p:val>
                                        </p:tav>
                                      </p:tavLst>
                                    </p:anim>
                                    <p:anim calcmode="lin" valueType="num">
                                      <p:cBhvr>
                                        <p:cTn id="98" dur="1000" fill="hold"/>
                                        <p:tgtEl>
                                          <p:spTgt spid="23"/>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64"/>
                                        </p:tgtEl>
                                        <p:attrNameLst>
                                          <p:attrName>style.visibility</p:attrName>
                                        </p:attrNameLst>
                                      </p:cBhvr>
                                      <p:to>
                                        <p:strVal val="visible"/>
                                      </p:to>
                                    </p:set>
                                    <p:animEffect transition="in" filter="fade">
                                      <p:cBhvr>
                                        <p:cTn id="101" dur="1000"/>
                                        <p:tgtEl>
                                          <p:spTgt spid="64"/>
                                        </p:tgtEl>
                                      </p:cBhvr>
                                    </p:animEffect>
                                    <p:anim calcmode="lin" valueType="num">
                                      <p:cBhvr>
                                        <p:cTn id="102" dur="1000" fill="hold"/>
                                        <p:tgtEl>
                                          <p:spTgt spid="64"/>
                                        </p:tgtEl>
                                        <p:attrNameLst>
                                          <p:attrName>ppt_x</p:attrName>
                                        </p:attrNameLst>
                                      </p:cBhvr>
                                      <p:tavLst>
                                        <p:tav tm="0">
                                          <p:val>
                                            <p:strVal val="#ppt_x"/>
                                          </p:val>
                                        </p:tav>
                                        <p:tav tm="100000">
                                          <p:val>
                                            <p:strVal val="#ppt_x"/>
                                          </p:val>
                                        </p:tav>
                                      </p:tavLst>
                                    </p:anim>
                                    <p:anim calcmode="lin" valueType="num">
                                      <p:cBhvr>
                                        <p:cTn id="103" dur="1000" fill="hold"/>
                                        <p:tgtEl>
                                          <p:spTgt spid="64"/>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89"/>
                                        </p:tgtEl>
                                        <p:attrNameLst>
                                          <p:attrName>style.visibility</p:attrName>
                                        </p:attrNameLst>
                                      </p:cBhvr>
                                      <p:to>
                                        <p:strVal val="visible"/>
                                      </p:to>
                                    </p:set>
                                    <p:animEffect transition="in" filter="fade">
                                      <p:cBhvr>
                                        <p:cTn id="106" dur="1000"/>
                                        <p:tgtEl>
                                          <p:spTgt spid="89"/>
                                        </p:tgtEl>
                                      </p:cBhvr>
                                    </p:animEffect>
                                    <p:anim calcmode="lin" valueType="num">
                                      <p:cBhvr>
                                        <p:cTn id="107" dur="1000" fill="hold"/>
                                        <p:tgtEl>
                                          <p:spTgt spid="89"/>
                                        </p:tgtEl>
                                        <p:attrNameLst>
                                          <p:attrName>ppt_x</p:attrName>
                                        </p:attrNameLst>
                                      </p:cBhvr>
                                      <p:tavLst>
                                        <p:tav tm="0">
                                          <p:val>
                                            <p:strVal val="#ppt_x"/>
                                          </p:val>
                                        </p:tav>
                                        <p:tav tm="100000">
                                          <p:val>
                                            <p:strVal val="#ppt_x"/>
                                          </p:val>
                                        </p:tav>
                                      </p:tavLst>
                                    </p:anim>
                                    <p:anim calcmode="lin" valueType="num">
                                      <p:cBhvr>
                                        <p:cTn id="108" dur="1000" fill="hold"/>
                                        <p:tgtEl>
                                          <p:spTgt spid="89"/>
                                        </p:tgtEl>
                                        <p:attrNameLst>
                                          <p:attrName>ppt_y</p:attrName>
                                        </p:attrNameLst>
                                      </p:cBhvr>
                                      <p:tavLst>
                                        <p:tav tm="0">
                                          <p:val>
                                            <p:strVal val="#ppt_y+.1"/>
                                          </p:val>
                                        </p:tav>
                                        <p:tav tm="100000">
                                          <p:val>
                                            <p:strVal val="#ppt_y"/>
                                          </p:val>
                                        </p:tav>
                                      </p:tavLst>
                                    </p:anim>
                                  </p:childTnLst>
                                </p:cTn>
                              </p:par>
                              <p:par>
                                <p:cTn id="109" presetID="42" presetClass="entr" presetSubtype="0" fill="hold" nodeType="withEffect">
                                  <p:stCondLst>
                                    <p:cond delay="0"/>
                                  </p:stCondLst>
                                  <p:childTnLst>
                                    <p:set>
                                      <p:cBhvr>
                                        <p:cTn id="110" dur="1" fill="hold">
                                          <p:stCondLst>
                                            <p:cond delay="0"/>
                                          </p:stCondLst>
                                        </p:cTn>
                                        <p:tgtEl>
                                          <p:spTgt spid="12"/>
                                        </p:tgtEl>
                                        <p:attrNameLst>
                                          <p:attrName>style.visibility</p:attrName>
                                        </p:attrNameLst>
                                      </p:cBhvr>
                                      <p:to>
                                        <p:strVal val="visible"/>
                                      </p:to>
                                    </p:set>
                                    <p:animEffect transition="in" filter="fade">
                                      <p:cBhvr>
                                        <p:cTn id="111" dur="1000"/>
                                        <p:tgtEl>
                                          <p:spTgt spid="12"/>
                                        </p:tgtEl>
                                      </p:cBhvr>
                                    </p:animEffect>
                                    <p:anim calcmode="lin" valueType="num">
                                      <p:cBhvr>
                                        <p:cTn id="112" dur="1000" fill="hold"/>
                                        <p:tgtEl>
                                          <p:spTgt spid="12"/>
                                        </p:tgtEl>
                                        <p:attrNameLst>
                                          <p:attrName>ppt_x</p:attrName>
                                        </p:attrNameLst>
                                      </p:cBhvr>
                                      <p:tavLst>
                                        <p:tav tm="0">
                                          <p:val>
                                            <p:strVal val="#ppt_x"/>
                                          </p:val>
                                        </p:tav>
                                        <p:tav tm="100000">
                                          <p:val>
                                            <p:strVal val="#ppt_x"/>
                                          </p:val>
                                        </p:tav>
                                      </p:tavLst>
                                    </p:anim>
                                    <p:anim calcmode="lin" valueType="num">
                                      <p:cBhvr>
                                        <p:cTn id="113" dur="1000" fill="hold"/>
                                        <p:tgtEl>
                                          <p:spTgt spid="12"/>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24"/>
                                        </p:tgtEl>
                                        <p:attrNameLst>
                                          <p:attrName>style.visibility</p:attrName>
                                        </p:attrNameLst>
                                      </p:cBhvr>
                                      <p:to>
                                        <p:strVal val="visible"/>
                                      </p:to>
                                    </p:set>
                                    <p:animEffect transition="in" filter="fade">
                                      <p:cBhvr>
                                        <p:cTn id="116" dur="1000"/>
                                        <p:tgtEl>
                                          <p:spTgt spid="24"/>
                                        </p:tgtEl>
                                      </p:cBhvr>
                                    </p:animEffect>
                                    <p:anim calcmode="lin" valueType="num">
                                      <p:cBhvr>
                                        <p:cTn id="117" dur="1000" fill="hold"/>
                                        <p:tgtEl>
                                          <p:spTgt spid="24"/>
                                        </p:tgtEl>
                                        <p:attrNameLst>
                                          <p:attrName>ppt_x</p:attrName>
                                        </p:attrNameLst>
                                      </p:cBhvr>
                                      <p:tavLst>
                                        <p:tav tm="0">
                                          <p:val>
                                            <p:strVal val="#ppt_x"/>
                                          </p:val>
                                        </p:tav>
                                        <p:tav tm="100000">
                                          <p:val>
                                            <p:strVal val="#ppt_x"/>
                                          </p:val>
                                        </p:tav>
                                      </p:tavLst>
                                    </p:anim>
                                    <p:anim calcmode="lin" valueType="num">
                                      <p:cBhvr>
                                        <p:cTn id="118" dur="1000" fill="hold"/>
                                        <p:tgtEl>
                                          <p:spTgt spid="24"/>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87"/>
                                        </p:tgtEl>
                                        <p:attrNameLst>
                                          <p:attrName>style.visibility</p:attrName>
                                        </p:attrNameLst>
                                      </p:cBhvr>
                                      <p:to>
                                        <p:strVal val="visible"/>
                                      </p:to>
                                    </p:set>
                                    <p:animEffect transition="in" filter="fade">
                                      <p:cBhvr>
                                        <p:cTn id="121" dur="1000"/>
                                        <p:tgtEl>
                                          <p:spTgt spid="87"/>
                                        </p:tgtEl>
                                      </p:cBhvr>
                                    </p:animEffect>
                                    <p:anim calcmode="lin" valueType="num">
                                      <p:cBhvr>
                                        <p:cTn id="122" dur="1000" fill="hold"/>
                                        <p:tgtEl>
                                          <p:spTgt spid="87"/>
                                        </p:tgtEl>
                                        <p:attrNameLst>
                                          <p:attrName>ppt_x</p:attrName>
                                        </p:attrNameLst>
                                      </p:cBhvr>
                                      <p:tavLst>
                                        <p:tav tm="0">
                                          <p:val>
                                            <p:strVal val="#ppt_x"/>
                                          </p:val>
                                        </p:tav>
                                        <p:tav tm="100000">
                                          <p:val>
                                            <p:strVal val="#ppt_x"/>
                                          </p:val>
                                        </p:tav>
                                      </p:tavLst>
                                    </p:anim>
                                    <p:anim calcmode="lin" valueType="num">
                                      <p:cBhvr>
                                        <p:cTn id="123" dur="1000" fill="hold"/>
                                        <p:tgtEl>
                                          <p:spTgt spid="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6" grpId="0"/>
      <p:bldP spid="77" grpId="0"/>
      <p:bldP spid="90" grpId="0"/>
      <p:bldP spid="46" grpId="0"/>
      <p:bldP spid="63" grpId="0"/>
      <p:bldP spid="30" grpId="0"/>
      <p:bldP spid="68" grpId="0"/>
      <p:bldP spid="69" grpId="0"/>
      <p:bldP spid="70" grpId="0"/>
      <p:bldP spid="53" grpId="0"/>
      <p:bldP spid="24" grpId="0" animBg="1"/>
      <p:bldP spid="64" grpId="0" animBg="1"/>
      <p:bldP spid="66" grpId="0" animBg="1"/>
      <p:bldP spid="87" grpId="0" animBg="1"/>
      <p:bldP spid="88" grpId="0"/>
      <p:bldP spid="89"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6.6|12.1|10.7|12.8|18.8|34.1|10.9|25.1"/>
</p:tagLst>
</file>

<file path=ppt/tags/tag10.xml><?xml version="1.0" encoding="utf-8"?>
<p:tagLst xmlns:a="http://schemas.openxmlformats.org/drawingml/2006/main" xmlns:r="http://schemas.openxmlformats.org/officeDocument/2006/relationships" xmlns:p="http://schemas.openxmlformats.org/presentationml/2006/main">
  <p:tag name="TIMING" val="|20|14.9|46.6|15.1|16.1|27.6|24.3|9.9"/>
</p:tagLst>
</file>

<file path=ppt/tags/tag11.xml><?xml version="1.0" encoding="utf-8"?>
<p:tagLst xmlns:a="http://schemas.openxmlformats.org/drawingml/2006/main" xmlns:r="http://schemas.openxmlformats.org/officeDocument/2006/relationships" xmlns:p="http://schemas.openxmlformats.org/presentationml/2006/main">
  <p:tag name="TIMING" val="|32|39.9|17.2"/>
</p:tagLst>
</file>

<file path=ppt/tags/tag12.xml><?xml version="1.0" encoding="utf-8"?>
<p:tagLst xmlns:a="http://schemas.openxmlformats.org/drawingml/2006/main" xmlns:r="http://schemas.openxmlformats.org/officeDocument/2006/relationships" xmlns:p="http://schemas.openxmlformats.org/presentationml/2006/main">
  <p:tag name="TIMING" val="|19.5|24.6|14.8|14.2|15.9|7.9|5.5|7.7"/>
</p:tagLst>
</file>

<file path=ppt/tags/tag13.xml><?xml version="1.0" encoding="utf-8"?>
<p:tagLst xmlns:a="http://schemas.openxmlformats.org/drawingml/2006/main" xmlns:r="http://schemas.openxmlformats.org/officeDocument/2006/relationships" xmlns:p="http://schemas.openxmlformats.org/presentationml/2006/main">
  <p:tag name="TIMING" val="|22.4|27.6|19.5"/>
</p:tagLst>
</file>

<file path=ppt/tags/tag14.xml><?xml version="1.0" encoding="utf-8"?>
<p:tagLst xmlns:a="http://schemas.openxmlformats.org/drawingml/2006/main" xmlns:r="http://schemas.openxmlformats.org/officeDocument/2006/relationships" xmlns:p="http://schemas.openxmlformats.org/presentationml/2006/main">
  <p:tag name="TIMING" val="|6|20.9|27.9"/>
</p:tagLst>
</file>

<file path=ppt/tags/tag15.xml><?xml version="1.0" encoding="utf-8"?>
<p:tagLst xmlns:a="http://schemas.openxmlformats.org/drawingml/2006/main" xmlns:r="http://schemas.openxmlformats.org/officeDocument/2006/relationships" xmlns:p="http://schemas.openxmlformats.org/presentationml/2006/main">
  <p:tag name="TIMING" val="|51.5|28.3|17.5|33.4"/>
</p:tagLst>
</file>

<file path=ppt/tags/tag16.xml><?xml version="1.0" encoding="utf-8"?>
<p:tagLst xmlns:a="http://schemas.openxmlformats.org/drawingml/2006/main" xmlns:r="http://schemas.openxmlformats.org/officeDocument/2006/relationships" xmlns:p="http://schemas.openxmlformats.org/presentationml/2006/main">
  <p:tag name="TIMING" val="|51.5|28.3|17.5|33.4"/>
</p:tagLst>
</file>

<file path=ppt/tags/tag17.xml><?xml version="1.0" encoding="utf-8"?>
<p:tagLst xmlns:a="http://schemas.openxmlformats.org/drawingml/2006/main" xmlns:r="http://schemas.openxmlformats.org/officeDocument/2006/relationships" xmlns:p="http://schemas.openxmlformats.org/presentationml/2006/main">
  <p:tag name="TIMING" val="|39.8|10.2|11.1|23|33.3|24.1"/>
</p:tagLst>
</file>

<file path=ppt/tags/tag18.xml><?xml version="1.0" encoding="utf-8"?>
<p:tagLst xmlns:a="http://schemas.openxmlformats.org/drawingml/2006/main" xmlns:r="http://schemas.openxmlformats.org/officeDocument/2006/relationships" xmlns:p="http://schemas.openxmlformats.org/presentationml/2006/main">
  <p:tag name="TIMING" val="|16.6|28.8|32.4|38.2|25|40.4"/>
</p:tagLst>
</file>

<file path=ppt/tags/tag2.xml><?xml version="1.0" encoding="utf-8"?>
<p:tagLst xmlns:a="http://schemas.openxmlformats.org/drawingml/2006/main" xmlns:r="http://schemas.openxmlformats.org/officeDocument/2006/relationships" xmlns:p="http://schemas.openxmlformats.org/presentationml/2006/main">
  <p:tag name="TIMING" val="|14|71.1|26.6|18.1"/>
</p:tagLst>
</file>

<file path=ppt/tags/tag3.xml><?xml version="1.0" encoding="utf-8"?>
<p:tagLst xmlns:a="http://schemas.openxmlformats.org/drawingml/2006/main" xmlns:r="http://schemas.openxmlformats.org/officeDocument/2006/relationships" xmlns:p="http://schemas.openxmlformats.org/presentationml/2006/main">
  <p:tag name="TIMING" val="|15.5|161.2|88.4|32.4|25.9|17.4"/>
</p:tagLst>
</file>

<file path=ppt/tags/tag4.xml><?xml version="1.0" encoding="utf-8"?>
<p:tagLst xmlns:a="http://schemas.openxmlformats.org/drawingml/2006/main" xmlns:r="http://schemas.openxmlformats.org/officeDocument/2006/relationships" xmlns:p="http://schemas.openxmlformats.org/presentationml/2006/main">
  <p:tag name="TIMING" val="|19.6|41.7|48.2|26.2|46.8|51.6"/>
</p:tagLst>
</file>

<file path=ppt/tags/tag5.xml><?xml version="1.0" encoding="utf-8"?>
<p:tagLst xmlns:a="http://schemas.openxmlformats.org/drawingml/2006/main" xmlns:r="http://schemas.openxmlformats.org/officeDocument/2006/relationships" xmlns:p="http://schemas.openxmlformats.org/presentationml/2006/main">
  <p:tag name="TIMING" val="|27.6|11.7|11.3|17.9|100.7"/>
</p:tagLst>
</file>

<file path=ppt/tags/tag6.xml><?xml version="1.0" encoding="utf-8"?>
<p:tagLst xmlns:a="http://schemas.openxmlformats.org/drawingml/2006/main" xmlns:r="http://schemas.openxmlformats.org/officeDocument/2006/relationships" xmlns:p="http://schemas.openxmlformats.org/presentationml/2006/main">
  <p:tag name="TIMING" val="|16.7|23|24.4|69"/>
</p:tagLst>
</file>

<file path=ppt/tags/tag7.xml><?xml version="1.0" encoding="utf-8"?>
<p:tagLst xmlns:a="http://schemas.openxmlformats.org/drawingml/2006/main" xmlns:r="http://schemas.openxmlformats.org/officeDocument/2006/relationships" xmlns:p="http://schemas.openxmlformats.org/presentationml/2006/main">
  <p:tag name="TIMING" val="|29.4|17.3|23.1|22.9|15.2|11.1|42.2|11.4|1.4|4"/>
</p:tagLst>
</file>

<file path=ppt/tags/tag8.xml><?xml version="1.0" encoding="utf-8"?>
<p:tagLst xmlns:a="http://schemas.openxmlformats.org/drawingml/2006/main" xmlns:r="http://schemas.openxmlformats.org/officeDocument/2006/relationships" xmlns:p="http://schemas.openxmlformats.org/presentationml/2006/main">
  <p:tag name="TIMING" val="|20|14.9|46.6|15.1|16.1|27.6|24.3|9.9"/>
</p:tagLst>
</file>

<file path=ppt/tags/tag9.xml><?xml version="1.0" encoding="utf-8"?>
<p:tagLst xmlns:a="http://schemas.openxmlformats.org/drawingml/2006/main" xmlns:r="http://schemas.openxmlformats.org/officeDocument/2006/relationships" xmlns:p="http://schemas.openxmlformats.org/presentationml/2006/main">
  <p:tag name="TIMING" val="|15.5|36.4|23.7|19.7|32.6|36.9|42.2|142.9"/>
</p:tagLst>
</file>

<file path=ppt/theme/theme1.xml><?xml version="1.0" encoding="utf-8"?>
<a:theme xmlns:a="http://schemas.openxmlformats.org/drawingml/2006/main" name="2_Aviatrix_lite">
  <a:themeElements>
    <a:clrScheme name="Aviatrix">
      <a:dk1>
        <a:sysClr val="windowText" lastClr="000000"/>
      </a:dk1>
      <a:lt1>
        <a:sysClr val="window" lastClr="FFFFFF"/>
      </a:lt1>
      <a:dk2>
        <a:srgbClr val="19647E"/>
      </a:dk2>
      <a:lt2>
        <a:srgbClr val="E7E6E6"/>
      </a:lt2>
      <a:accent1>
        <a:srgbClr val="E24307"/>
      </a:accent1>
      <a:accent2>
        <a:srgbClr val="302E42"/>
      </a:accent2>
      <a:accent3>
        <a:srgbClr val="19647E"/>
      </a:accent3>
      <a:accent4>
        <a:srgbClr val="FD6321"/>
      </a:accent4>
      <a:accent5>
        <a:srgbClr val="28AFB0"/>
      </a:accent5>
      <a:accent6>
        <a:srgbClr val="F4F4F4"/>
      </a:accent6>
      <a:hlink>
        <a:srgbClr val="E24307"/>
      </a:hlink>
      <a:folHlink>
        <a:srgbClr val="16151D"/>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E8BF7ACC-9092-6D40-BA43-CB0BA8A0A3D1}" vid="{5FCFA68E-6931-DB40-86C4-4226B24EC0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FF59F72C37B247A113CAF04F05D1A2" ma:contentTypeVersion="14" ma:contentTypeDescription="Create a new document." ma:contentTypeScope="" ma:versionID="430d1f542ce570a06ab36dd3304d019d">
  <xsd:schema xmlns:xsd="http://www.w3.org/2001/XMLSchema" xmlns:xs="http://www.w3.org/2001/XMLSchema" xmlns:p="http://schemas.microsoft.com/office/2006/metadata/properties" xmlns:ns2="d86145dc-5422-4d95-9035-99d1eb0aad04" xmlns:ns3="441d0141-fee1-4d79-859b-40b8ef8f47c8" targetNamespace="http://schemas.microsoft.com/office/2006/metadata/properties" ma:root="true" ma:fieldsID="f55d18327d5e6bebccb59ce712d1bc85" ns2:_="" ns3:_="">
    <xsd:import namespace="d86145dc-5422-4d95-9035-99d1eb0aad04"/>
    <xsd:import namespace="441d0141-fee1-4d79-859b-40b8ef8f47c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6145dc-5422-4d95-9035-99d1eb0aad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descriptio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c0864387-7748-42df-b42e-9089b15e65e1"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41d0141-fee1-4d79-859b-40b8ef8f47c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5df4b20a-ba05-43f0-ad46-fb14c87a2641}" ma:internalName="TaxCatchAll" ma:showField="CatchAllData" ma:web="441d0141-fee1-4d79-859b-40b8ef8f47c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86145dc-5422-4d95-9035-99d1eb0aad04">
      <Terms xmlns="http://schemas.microsoft.com/office/infopath/2007/PartnerControls"/>
    </lcf76f155ced4ddcb4097134ff3c332f>
    <TaxCatchAll xmlns="441d0141-fee1-4d79-859b-40b8ef8f47c8" xsi:nil="true"/>
  </documentManagement>
</p:properties>
</file>

<file path=customXml/itemProps1.xml><?xml version="1.0" encoding="utf-8"?>
<ds:datastoreItem xmlns:ds="http://schemas.openxmlformats.org/officeDocument/2006/customXml" ds:itemID="{CFD6933C-83B2-40C9-BDBE-A78489CA85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6145dc-5422-4d95-9035-99d1eb0aad04"/>
    <ds:schemaRef ds:uri="441d0141-fee1-4d79-859b-40b8ef8f47c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61A72B1-EE64-40AA-A8FF-8F263E6A575D}">
  <ds:schemaRefs>
    <ds:schemaRef ds:uri="http://schemas.microsoft.com/sharepoint/v3/contenttype/forms"/>
  </ds:schemaRefs>
</ds:datastoreItem>
</file>

<file path=customXml/itemProps3.xml><?xml version="1.0" encoding="utf-8"?>
<ds:datastoreItem xmlns:ds="http://schemas.openxmlformats.org/officeDocument/2006/customXml" ds:itemID="{FEC2FA5B-25BF-4599-B439-22B9B9939BC4}">
  <ds:schemaRefs>
    <ds:schemaRef ds:uri="http://schemas.openxmlformats.org/package/2006/metadata/core-properties"/>
    <ds:schemaRef ds:uri="http://purl.org/dc/terms/"/>
    <ds:schemaRef ds:uri="d86145dc-5422-4d95-9035-99d1eb0aad04"/>
    <ds:schemaRef ds:uri="http://schemas.microsoft.com/office/2006/metadata/properties"/>
    <ds:schemaRef ds:uri="http://schemas.microsoft.com/office/infopath/2007/PartnerControls"/>
    <ds:schemaRef ds:uri="http://purl.org/dc/dcmitype/"/>
    <ds:schemaRef ds:uri="http://purl.org/dc/elements/1.1/"/>
    <ds:schemaRef ds:uri="http://schemas.microsoft.com/office/2006/documentManagement/types"/>
    <ds:schemaRef ds:uri="441d0141-fee1-4d79-859b-40b8ef8f47c8"/>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Aviatrix_template_Aug_22</Template>
  <TotalTime>23063</TotalTime>
  <Words>4417</Words>
  <Application>Microsoft Macintosh PowerPoint</Application>
  <PresentationFormat>Widescreen</PresentationFormat>
  <Paragraphs>712</Paragraphs>
  <Slides>24</Slides>
  <Notes>16</Notes>
  <HiddenSlides>10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Open Sans</vt:lpstr>
      <vt:lpstr>2_Aviatrix_lite</vt:lpstr>
      <vt:lpstr>AWS Networking 101</vt:lpstr>
      <vt:lpstr>AWS Region</vt:lpstr>
      <vt:lpstr>AWS Region</vt:lpstr>
      <vt:lpstr>Amazon Virtual Private Cloud (VPC)</vt:lpstr>
      <vt:lpstr>Elastic Network Interface (ENI)</vt:lpstr>
      <vt:lpstr>VPC Security Groups and NACLs</vt:lpstr>
      <vt:lpstr>VPC Route Tables</vt:lpstr>
      <vt:lpstr>Virtual Private Gateways (VGW)</vt:lpstr>
      <vt:lpstr>AWS Direct Connect</vt:lpstr>
      <vt:lpstr>VPC Peering</vt:lpstr>
      <vt:lpstr>AWS Transit Gateway (TGW)</vt:lpstr>
      <vt:lpstr>Inside the AWS Transit Gateway (TGW)</vt:lpstr>
      <vt:lpstr>AWS Gateway Load Balancer (GWLB)</vt:lpstr>
      <vt:lpstr>AWS Transit Gateway Connect</vt:lpstr>
      <vt:lpstr>AWS Local Zones</vt:lpstr>
      <vt:lpstr>AWS Local Zones</vt:lpstr>
      <vt:lpstr>AWS Wavelength Zones</vt:lpstr>
      <vt:lpstr>AWS Outposts</vt:lpstr>
      <vt:lpstr>AWS Transit Gateway – Operational Visibility Considerations</vt:lpstr>
      <vt:lpstr>AWS Transit Gateway – Operational and Visibility Challenges</vt:lpstr>
      <vt:lpstr>AWS Cloud WAN</vt:lpstr>
      <vt:lpstr>Other AWS Networking Services</vt:lpstr>
      <vt:lpstr>Aviatrix can help Enterprises with …</vt:lpstr>
      <vt:lpstr>Next: Azure Networking 101</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ACE Solutions Architect Team</dc:title>
  <dc:subject/>
  <dc:creator>Shahzad Ali</dc:creator>
  <cp:keywords/>
  <dc:description/>
  <cp:lastModifiedBy>Shahzad Ali</cp:lastModifiedBy>
  <cp:revision>18</cp:revision>
  <dcterms:created xsi:type="dcterms:W3CDTF">2022-08-02T17:36:13Z</dcterms:created>
  <dcterms:modified xsi:type="dcterms:W3CDTF">2024-04-15T05:19:45Z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0x01010025FF59F72C37B247A113CAF04F05D1A2</vt:lpwstr>
  </property>
  <property fmtid="{D5CDD505-2E9C-101B-9397-08002B2CF9AE}" pid="3" name="MediaServiceImageTags">
    <vt:lpwstr/>
  </property>
  <property fmtid="{D5CDD505-2E9C-101B-9397-08002B2CF9AE}" pid="4" name="Order">
    <vt:r8>152900</vt:r8>
  </property>
  <property fmtid="{D5CDD505-2E9C-101B-9397-08002B2CF9AE}" pid="5" name="xd_Signature">
    <vt:bool>false</vt:bool>
  </property>
  <property fmtid="{D5CDD505-2E9C-101B-9397-08002B2CF9AE}" pid="6" name="xd_ProgID">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y fmtid="{D5CDD505-2E9C-101B-9397-08002B2CF9AE}" pid="12" name="_ExtendedDescription">
    <vt:lpwstr/>
  </property>
</Properties>
</file>